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09" r:id="rId2"/>
    <p:sldId id="310" r:id="rId3"/>
    <p:sldId id="311" r:id="rId4"/>
    <p:sldId id="266" r:id="rId5"/>
    <p:sldId id="270" r:id="rId6"/>
    <p:sldId id="279" r:id="rId7"/>
    <p:sldId id="269" r:id="rId8"/>
    <p:sldId id="289" r:id="rId9"/>
    <p:sldId id="290" r:id="rId10"/>
    <p:sldId id="312" r:id="rId11"/>
    <p:sldId id="263" r:id="rId12"/>
    <p:sldId id="292" r:id="rId13"/>
    <p:sldId id="313" r:id="rId14"/>
    <p:sldId id="274" r:id="rId15"/>
    <p:sldId id="281" r:id="rId16"/>
    <p:sldId id="294" r:id="rId17"/>
    <p:sldId id="314" r:id="rId18"/>
    <p:sldId id="296" r:id="rId19"/>
    <p:sldId id="297" r:id="rId20"/>
    <p:sldId id="317" r:id="rId21"/>
    <p:sldId id="299" r:id="rId22"/>
    <p:sldId id="301" r:id="rId23"/>
    <p:sldId id="302" r:id="rId24"/>
    <p:sldId id="316" r:id="rId25"/>
    <p:sldId id="304" r:id="rId26"/>
    <p:sldId id="305" r:id="rId27"/>
    <p:sldId id="306" r:id="rId28"/>
    <p:sldId id="307" r:id="rId29"/>
    <p:sldId id="31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BC3"/>
    <a:srgbClr val="EBF1F9"/>
    <a:srgbClr val="102D76"/>
    <a:srgbClr val="EBF2F9"/>
    <a:srgbClr val="C8DEF5"/>
    <a:srgbClr val="1E53D8"/>
    <a:srgbClr val="1C4CC5"/>
    <a:srgbClr val="0135DD"/>
    <a:srgbClr val="4677D1"/>
    <a:srgbClr val="0E24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45" autoAdjust="0"/>
    <p:restoredTop sz="94660"/>
  </p:normalViewPr>
  <p:slideViewPr>
    <p:cSldViewPr snapToGrid="0" showGuides="1">
      <p:cViewPr varScale="1">
        <p:scale>
          <a:sx n="77" d="100"/>
          <a:sy n="77" d="100"/>
        </p:scale>
        <p:origin x="1181" y="58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17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C2415D-B239-43E1-93D0-D52CA48227F6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A0896E-2BC7-4087-8903-2B73D6707D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image" Target="../media/image1.png" Id="rId2" /><Relationship Type="http://schemas.openxmlformats.org/officeDocument/2006/relationships/slideMaster" Target="../slideMasters/slideMaster1.xml" Id="rId1" /><Relationship Type="http://schemas.openxmlformats.org/officeDocument/2006/relationships/image" Target="/ppt/media/image12.png" Id="rId3" /></Relationships>
</file>

<file path=ppt/slideLayouts/slideLayout2.xml><?xml version="1.0" encoding="utf-8"?>
<p:sldLayout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16="http://schemas.microsoft.com/office/drawing/2014/main"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>
            <a:extLst>
              <a:ext uri="{FF2B5EF4-FFF2-40B4-BE49-F238E27FC236}">
                <a16:creationId xmlns:a16="http://schemas.microsoft.com/office/drawing/2014/main" id="{88369B41-6FC3-79BE-C483-EA4303B802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l="39707" t="14630" r="622" b="3148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6" name="任意多边形: 形状 15">
            <a:extLst>
              <a:ext uri="{FF2B5EF4-FFF2-40B4-BE49-F238E27FC236}">
                <a16:creationId xmlns:a16="http://schemas.microsoft.com/office/drawing/2014/main" id="{E9D17D21-FDC5-7B8B-4765-7F538BB1C99A}"/>
              </a:ext>
            </a:extLst>
          </p:cNvPr>
          <p:cNvSpPr/>
          <p:nvPr userDrawn="1"/>
        </p:nvSpPr>
        <p:spPr>
          <a:xfrm flipH="1">
            <a:off x="0" y="6578600"/>
            <a:ext cx="12192000" cy="279400"/>
          </a:xfrm>
          <a:custGeom>
            <a:avLst/>
            <a:gdLst>
              <a:gd name="csX0" fmla="*/ 12192000 w 12192000"/>
              <a:gd name="csY0" fmla="*/ 0 h 349927"/>
              <a:gd name="csX1" fmla="*/ 0 w 12192000"/>
              <a:gd name="csY1" fmla="*/ 0 h 349927"/>
              <a:gd name="csX2" fmla="*/ 0 w 12192000"/>
              <a:gd name="csY2" fmla="*/ 349927 h 349927"/>
              <a:gd name="csX3" fmla="*/ 12192000 w 12192000"/>
              <a:gd name="csY3" fmla="*/ 349927 h 3499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349927">
                <a:moveTo>
                  <a:pt x="12192000" y="0"/>
                </a:moveTo>
                <a:lnTo>
                  <a:pt x="0" y="0"/>
                </a:lnTo>
                <a:lnTo>
                  <a:pt x="0" y="349927"/>
                </a:lnTo>
                <a:lnTo>
                  <a:pt x="12192000" y="349927"/>
                </a:lnTo>
                <a:close/>
              </a:path>
            </a:pathLst>
          </a:custGeom>
          <a:gradFill flip="none" rotWithShape="1">
            <a:gsLst>
              <a:gs pos="0">
                <a:srgbClr val="C8DEF5"/>
              </a:gs>
              <a:gs pos="100000">
                <a:srgbClr val="C8DEF5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942F2FD9-8012-7D30-3AF4-54453F9DE82D}"/>
              </a:ext>
            </a:extLst>
          </p:cNvPr>
          <p:cNvCxnSpPr>
            <a:cxnSpLocks/>
          </p:cNvCxnSpPr>
          <p:nvPr userDrawn="1"/>
        </p:nvCxnSpPr>
        <p:spPr>
          <a:xfrm>
            <a:off x="454990" y="515427"/>
            <a:ext cx="11282021" cy="0"/>
          </a:xfrm>
          <a:prstGeom prst="line">
            <a:avLst/>
          </a:prstGeom>
          <a:ln w="6985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0DBEE26-3D3E-4ABA-DE7E-86B5365EDDC8}"/>
              </a:ext>
            </a:extLst>
          </p:cNvPr>
          <p:cNvGrpSpPr/>
          <p:nvPr userDrawn="1"/>
        </p:nvGrpSpPr>
        <p:grpSpPr>
          <a:xfrm>
            <a:off x="181276" y="436512"/>
            <a:ext cx="11829449" cy="134754"/>
            <a:chOff x="179504" y="436512"/>
            <a:chExt cx="11829449" cy="134754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3CA7AC31-3A29-CB95-4C6D-BD1CE42B69FE}"/>
                </a:ext>
              </a:extLst>
            </p:cNvPr>
            <p:cNvSpPr/>
            <p:nvPr/>
          </p:nvSpPr>
          <p:spPr>
            <a:xfrm>
              <a:off x="179504" y="436512"/>
              <a:ext cx="134754" cy="134754"/>
            </a:xfrm>
            <a:prstGeom prst="ellipse">
              <a:avLst/>
            </a:pr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F44E40E4-8C96-D4CB-F8ED-762AFB2AB866}"/>
                </a:ext>
              </a:extLst>
            </p:cNvPr>
            <p:cNvSpPr/>
            <p:nvPr/>
          </p:nvSpPr>
          <p:spPr>
            <a:xfrm>
              <a:off x="11874199" y="436512"/>
              <a:ext cx="134754" cy="134754"/>
            </a:xfrm>
            <a:prstGeom prst="ellipse">
              <a:avLst/>
            </a:pr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1238570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../slideLayouts/slideLayout2.xml" Id="rId2" /><Relationship Type="http://schemas.openxmlformats.org/officeDocument/2006/relationships/theme" Target="../theme/theme1.xml" Id="rId6" /><Relationship Type="http://schemas.openxmlformats.org/officeDocument/2006/relationships/slideLayout" Target="../slideLayouts/slideLayout5.xml" Id="rId5" /></Relationships>
</file>

<file path=ppt/slideMasters/slideMaster1.xml><?xml version="1.0" encoding="utf-8"?>
<p:sldMaster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D997B5FA-0921-464F-AAE1-844C04324D75}" type="datetimeFigureOut">
              <a:rPr lang="zh-CN" altLang="en-US" smtClean="0"/>
              <a:t>2026/9/14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2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3.png"/><Relationship Id="rId5" Type="http://schemas.openxmlformats.org/officeDocument/2006/relationships/tags" Target="../tags/tag5.xml"/><Relationship Id="rId10" Type="http://schemas.openxmlformats.org/officeDocument/2006/relationships/image" Target="../media/image8.png"/><Relationship Id="rId4" Type="http://schemas.openxmlformats.org/officeDocument/2006/relationships/tags" Target="../tags/tag4.xml"/><Relationship Id="rId9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19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4" Type="http://schemas.openxmlformats.org/officeDocument/2006/relationships/image" Target="../media/image1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4" Type="http://schemas.openxmlformats.org/officeDocument/2006/relationships/image" Target="../media/image1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3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4" Type="http://schemas.openxmlformats.org/officeDocument/2006/relationships/image" Target="../media/image1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4" Type="http://schemas.openxmlformats.org/officeDocument/2006/relationships/image" Target="../media/image20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3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7" Type="http://schemas.openxmlformats.org/officeDocument/2006/relationships/image" Target="../media/image22.jpe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42.xml"/><Relationship Id="rId4" Type="http://schemas.openxmlformats.org/officeDocument/2006/relationships/tags" Target="../tags/tag4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1E07DB9D-4266-0F02-2949-EE68D0476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797" r="5882" b="996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7C2634DB-6E9B-EA90-F9DE-111D5DC10EB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6" t="21111" r="62500" b="61111"/>
          <a:stretch>
            <a:fillRect/>
          </a:stretch>
        </p:blipFill>
        <p:spPr>
          <a:xfrm rot="20352300">
            <a:off x="562312" y="4113448"/>
            <a:ext cx="2370742" cy="2253379"/>
          </a:xfrm>
          <a:custGeom>
            <a:avLst/>
            <a:gdLst>
              <a:gd name="csX0" fmla="*/ 1117600 w 1282700"/>
              <a:gd name="csY0" fmla="*/ 0 h 1219200"/>
              <a:gd name="csX1" fmla="*/ 1155700 w 1282700"/>
              <a:gd name="csY1" fmla="*/ 107950 h 1219200"/>
              <a:gd name="csX2" fmla="*/ 1282700 w 1282700"/>
              <a:gd name="csY2" fmla="*/ 482600 h 1219200"/>
              <a:gd name="csX3" fmla="*/ 1282700 w 1282700"/>
              <a:gd name="csY3" fmla="*/ 552450 h 1219200"/>
              <a:gd name="csX4" fmla="*/ 1098550 w 1282700"/>
              <a:gd name="csY4" fmla="*/ 876300 h 1219200"/>
              <a:gd name="csX5" fmla="*/ 952500 w 1282700"/>
              <a:gd name="csY5" fmla="*/ 1035050 h 1219200"/>
              <a:gd name="csX6" fmla="*/ 685800 w 1282700"/>
              <a:gd name="csY6" fmla="*/ 1219200 h 1219200"/>
              <a:gd name="csX7" fmla="*/ 584200 w 1282700"/>
              <a:gd name="csY7" fmla="*/ 1162050 h 1219200"/>
              <a:gd name="csX8" fmla="*/ 0 w 1282700"/>
              <a:gd name="csY8" fmla="*/ 730250 h 1219200"/>
              <a:gd name="csX9" fmla="*/ 50800 w 1282700"/>
              <a:gd name="csY9" fmla="*/ 368300 h 1219200"/>
              <a:gd name="csX10" fmla="*/ 101600 w 1282700"/>
              <a:gd name="csY10" fmla="*/ 184150 h 1219200"/>
              <a:gd name="csX11" fmla="*/ 254000 w 1282700"/>
              <a:gd name="csY11" fmla="*/ 95250 h 1219200"/>
              <a:gd name="csX12" fmla="*/ 571500 w 1282700"/>
              <a:gd name="csY12" fmla="*/ 38100 h 121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82700" h="1219200">
                <a:moveTo>
                  <a:pt x="1117600" y="0"/>
                </a:moveTo>
                <a:lnTo>
                  <a:pt x="1155700" y="107950"/>
                </a:lnTo>
                <a:lnTo>
                  <a:pt x="1282700" y="482600"/>
                </a:lnTo>
                <a:lnTo>
                  <a:pt x="1282700" y="552450"/>
                </a:lnTo>
                <a:lnTo>
                  <a:pt x="1098550" y="876300"/>
                </a:lnTo>
                <a:lnTo>
                  <a:pt x="952500" y="1035050"/>
                </a:lnTo>
                <a:lnTo>
                  <a:pt x="685800" y="1219200"/>
                </a:lnTo>
                <a:lnTo>
                  <a:pt x="584200" y="1162050"/>
                </a:lnTo>
                <a:lnTo>
                  <a:pt x="0" y="730250"/>
                </a:lnTo>
                <a:lnTo>
                  <a:pt x="50800" y="368300"/>
                </a:lnTo>
                <a:lnTo>
                  <a:pt x="101600" y="184150"/>
                </a:lnTo>
                <a:lnTo>
                  <a:pt x="254000" y="95250"/>
                </a:lnTo>
                <a:lnTo>
                  <a:pt x="571500" y="38100"/>
                </a:lnTo>
                <a:close/>
              </a:path>
            </a:pathLst>
          </a:custGeom>
          <a:effectLst>
            <a:outerShdw blurRad="76200" dir="13500000" sy="23000" kx="1200000" algn="br" rotWithShape="0">
              <a:srgbClr val="0E2462">
                <a:alpha val="24000"/>
              </a:srgbClr>
            </a:outerShdw>
          </a:effectLst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id="{93A3EBD5-AA36-E3EA-3CD9-E5F1A08B262B}"/>
              </a:ext>
            </a:extLst>
          </p:cNvPr>
          <p:cNvGrpSpPr/>
          <p:nvPr/>
        </p:nvGrpSpPr>
        <p:grpSpPr>
          <a:xfrm>
            <a:off x="1929848" y="1364754"/>
            <a:ext cx="8343086" cy="1930906"/>
            <a:chOff x="1929848" y="1364754"/>
            <a:chExt cx="8343086" cy="1930906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92F5A0E9-D4D2-8819-9486-439882BF21BF}"/>
                </a:ext>
              </a:extLst>
            </p:cNvPr>
            <p:cNvSpPr/>
            <p:nvPr/>
          </p:nvSpPr>
          <p:spPr>
            <a:xfrm>
              <a:off x="1929848" y="1364754"/>
              <a:ext cx="8343086" cy="1930906"/>
            </a:xfrm>
            <a:custGeom>
              <a:avLst/>
              <a:gdLst>
                <a:gd name="csX0" fmla="*/ 6121329 w 8343086"/>
                <a:gd name="csY0" fmla="*/ 1010869 h 1930906"/>
                <a:gd name="csX1" fmla="*/ 6121329 w 8343086"/>
                <a:gd name="csY1" fmla="*/ 1074409 h 1930906"/>
                <a:gd name="csX2" fmla="*/ 6128068 w 8343086"/>
                <a:gd name="csY2" fmla="*/ 1073447 h 1930906"/>
                <a:gd name="csX3" fmla="*/ 6372602 w 8343086"/>
                <a:gd name="csY3" fmla="*/ 1073447 h 1930906"/>
                <a:gd name="csX4" fmla="*/ 6374527 w 8343086"/>
                <a:gd name="csY4" fmla="*/ 1074409 h 1930906"/>
                <a:gd name="csX5" fmla="*/ 6375490 w 8343086"/>
                <a:gd name="csY5" fmla="*/ 1073447 h 1930906"/>
                <a:gd name="csX6" fmla="*/ 6375490 w 8343086"/>
                <a:gd name="csY6" fmla="*/ 1074409 h 1930906"/>
                <a:gd name="csX7" fmla="*/ 6378378 w 8343086"/>
                <a:gd name="csY7" fmla="*/ 1073447 h 1930906"/>
                <a:gd name="csX8" fmla="*/ 6378378 w 8343086"/>
                <a:gd name="csY8" fmla="*/ 1010869 h 1930906"/>
                <a:gd name="csX9" fmla="*/ 5573534 w 8343086"/>
                <a:gd name="csY9" fmla="*/ 1010869 h 1930906"/>
                <a:gd name="csX10" fmla="*/ 5573534 w 8343086"/>
                <a:gd name="csY10" fmla="*/ 1072484 h 1930906"/>
                <a:gd name="csX11" fmla="*/ 5574497 w 8343086"/>
                <a:gd name="csY11" fmla="*/ 1074409 h 1930906"/>
                <a:gd name="csX12" fmla="*/ 5576422 w 8343086"/>
                <a:gd name="csY12" fmla="*/ 1073447 h 1930906"/>
                <a:gd name="csX13" fmla="*/ 5577385 w 8343086"/>
                <a:gd name="csY13" fmla="*/ 1074409 h 1930906"/>
                <a:gd name="csX14" fmla="*/ 5582198 w 8343086"/>
                <a:gd name="csY14" fmla="*/ 1073447 h 1930906"/>
                <a:gd name="csX15" fmla="*/ 5823845 w 8343086"/>
                <a:gd name="csY15" fmla="*/ 1073447 h 1930906"/>
                <a:gd name="csX16" fmla="*/ 5827696 w 8343086"/>
                <a:gd name="csY16" fmla="*/ 1074409 h 1930906"/>
                <a:gd name="csX17" fmla="*/ 5830584 w 8343086"/>
                <a:gd name="csY17" fmla="*/ 1073447 h 1930906"/>
                <a:gd name="csX18" fmla="*/ 5830584 w 8343086"/>
                <a:gd name="csY18" fmla="*/ 1010869 h 1930906"/>
                <a:gd name="csX19" fmla="*/ 2705049 w 8343086"/>
                <a:gd name="csY19" fmla="*/ 922298 h 1930906"/>
                <a:gd name="csX20" fmla="*/ 2874489 w 8343086"/>
                <a:gd name="csY20" fmla="*/ 922298 h 1930906"/>
                <a:gd name="csX21" fmla="*/ 2906260 w 8343086"/>
                <a:gd name="csY21" fmla="*/ 1132173 h 1930906"/>
                <a:gd name="csX22" fmla="*/ 2736819 w 8343086"/>
                <a:gd name="csY22" fmla="*/ 1132173 h 1930906"/>
                <a:gd name="csX23" fmla="*/ 2729117 w 8343086"/>
                <a:gd name="csY23" fmla="*/ 1086925 h 1930906"/>
                <a:gd name="csX24" fmla="*/ 2703123 w 8343086"/>
                <a:gd name="csY24" fmla="*/ 923260 h 1930906"/>
                <a:gd name="csX25" fmla="*/ 4285627 w 8343086"/>
                <a:gd name="csY25" fmla="*/ 893416 h 1930906"/>
                <a:gd name="csX26" fmla="*/ 4576372 w 8343086"/>
                <a:gd name="csY26" fmla="*/ 893416 h 1930906"/>
                <a:gd name="csX27" fmla="*/ 4576372 w 8343086"/>
                <a:gd name="csY27" fmla="*/ 1265993 h 1930906"/>
                <a:gd name="csX28" fmla="*/ 4647614 w 8343086"/>
                <a:gd name="csY28" fmla="*/ 1317018 h 1930906"/>
                <a:gd name="csX29" fmla="*/ 5452242 w 8343086"/>
                <a:gd name="csY29" fmla="*/ 1930906 h 1930906"/>
                <a:gd name="csX30" fmla="*/ 5115420 w 8343086"/>
                <a:gd name="csY30" fmla="*/ 1930906 h 1930906"/>
                <a:gd name="csX31" fmla="*/ 5113662 w 8343086"/>
                <a:gd name="csY31" fmla="*/ 1929548 h 1930906"/>
                <a:gd name="csX32" fmla="*/ 4956426 w 8343086"/>
                <a:gd name="csY32" fmla="*/ 1808018 h 1930906"/>
                <a:gd name="csX33" fmla="*/ 4582148 w 8343086"/>
                <a:gd name="csY33" fmla="*/ 1527856 h 1930906"/>
                <a:gd name="csX34" fmla="*/ 4507055 w 8343086"/>
                <a:gd name="csY34" fmla="*/ 1479719 h 1930906"/>
                <a:gd name="csX35" fmla="*/ 4430036 w 8343086"/>
                <a:gd name="csY35" fmla="*/ 1430620 h 1930906"/>
                <a:gd name="csX36" fmla="*/ 4223049 w 8343086"/>
                <a:gd name="csY36" fmla="*/ 1565403 h 1930906"/>
                <a:gd name="csX37" fmla="*/ 4176838 w 8343086"/>
                <a:gd name="csY37" fmla="*/ 1594285 h 1930906"/>
                <a:gd name="csX38" fmla="*/ 3820627 w 8343086"/>
                <a:gd name="csY38" fmla="*/ 1594285 h 1930906"/>
                <a:gd name="csX39" fmla="*/ 4140254 w 8343086"/>
                <a:gd name="csY39" fmla="*/ 1369968 h 1930906"/>
                <a:gd name="csX40" fmla="*/ 4285627 w 8343086"/>
                <a:gd name="csY40" fmla="*/ 1266956 h 1930906"/>
                <a:gd name="csX41" fmla="*/ 6121329 w 8343086"/>
                <a:gd name="csY41" fmla="*/ 839503 h 1930906"/>
                <a:gd name="csX42" fmla="*/ 6121329 w 8343086"/>
                <a:gd name="csY42" fmla="*/ 902080 h 1930906"/>
                <a:gd name="csX43" fmla="*/ 6377416 w 8343086"/>
                <a:gd name="csY43" fmla="*/ 902080 h 1930906"/>
                <a:gd name="csX44" fmla="*/ 6379341 w 8343086"/>
                <a:gd name="csY44" fmla="*/ 900155 h 1930906"/>
                <a:gd name="csX45" fmla="*/ 6379341 w 8343086"/>
                <a:gd name="csY45" fmla="*/ 839503 h 1930906"/>
                <a:gd name="csX46" fmla="*/ 5573534 w 8343086"/>
                <a:gd name="csY46" fmla="*/ 839503 h 1930906"/>
                <a:gd name="csX47" fmla="*/ 5573534 w 8343086"/>
                <a:gd name="csY47" fmla="*/ 902080 h 1930906"/>
                <a:gd name="csX48" fmla="*/ 5830584 w 8343086"/>
                <a:gd name="csY48" fmla="*/ 902080 h 1930906"/>
                <a:gd name="csX49" fmla="*/ 5830584 w 8343086"/>
                <a:gd name="csY49" fmla="*/ 839503 h 1930906"/>
                <a:gd name="csX50" fmla="*/ 5282789 w 8343086"/>
                <a:gd name="csY50" fmla="*/ 713385 h 1930906"/>
                <a:gd name="csX51" fmla="*/ 5573534 w 8343086"/>
                <a:gd name="csY51" fmla="*/ 713385 h 1930906"/>
                <a:gd name="csX52" fmla="*/ 5573534 w 8343086"/>
                <a:gd name="csY52" fmla="*/ 837577 h 1930906"/>
                <a:gd name="csX53" fmla="*/ 5574497 w 8343086"/>
                <a:gd name="csY53" fmla="*/ 837577 h 1930906"/>
                <a:gd name="csX54" fmla="*/ 5633223 w 8343086"/>
                <a:gd name="csY54" fmla="*/ 728789 h 1930906"/>
                <a:gd name="csX55" fmla="*/ 5642851 w 8343086"/>
                <a:gd name="csY55" fmla="*/ 713385 h 1930906"/>
                <a:gd name="csX56" fmla="*/ 6669123 w 8343086"/>
                <a:gd name="csY56" fmla="*/ 713385 h 1930906"/>
                <a:gd name="csX57" fmla="*/ 6669123 w 8343086"/>
                <a:gd name="csY57" fmla="*/ 1053229 h 1930906"/>
                <a:gd name="csX58" fmla="*/ 6543005 w 8343086"/>
                <a:gd name="csY58" fmla="*/ 1178384 h 1930906"/>
                <a:gd name="csX59" fmla="*/ 6520862 w 8343086"/>
                <a:gd name="csY59" fmla="*/ 1199564 h 1930906"/>
                <a:gd name="csX60" fmla="*/ 6121329 w 8343086"/>
                <a:gd name="csY60" fmla="*/ 1199564 h 1930906"/>
                <a:gd name="csX61" fmla="*/ 6121329 w 8343086"/>
                <a:gd name="csY61" fmla="*/ 1250589 h 1930906"/>
                <a:gd name="csX62" fmla="*/ 6672974 w 8343086"/>
                <a:gd name="csY62" fmla="*/ 1250589 h 1930906"/>
                <a:gd name="csX63" fmla="*/ 6603658 w 8343086"/>
                <a:gd name="csY63" fmla="*/ 1393074 h 1930906"/>
                <a:gd name="csX64" fmla="*/ 6121329 w 8343086"/>
                <a:gd name="csY64" fmla="*/ 1393074 h 1930906"/>
                <a:gd name="csX65" fmla="*/ 6121329 w 8343086"/>
                <a:gd name="csY65" fmla="*/ 1451800 h 1930906"/>
                <a:gd name="csX66" fmla="*/ 6766359 w 8343086"/>
                <a:gd name="csY66" fmla="*/ 1451800 h 1930906"/>
                <a:gd name="csX67" fmla="*/ 6768284 w 8343086"/>
                <a:gd name="csY67" fmla="*/ 1453726 h 1930906"/>
                <a:gd name="csX68" fmla="*/ 6733626 w 8343086"/>
                <a:gd name="csY68" fmla="*/ 1523042 h 1930906"/>
                <a:gd name="csX69" fmla="*/ 6698968 w 8343086"/>
                <a:gd name="csY69" fmla="*/ 1594285 h 1930906"/>
                <a:gd name="csX70" fmla="*/ 5183628 w 8343086"/>
                <a:gd name="csY70" fmla="*/ 1594285 h 1930906"/>
                <a:gd name="csX71" fmla="*/ 5251982 w 8343086"/>
                <a:gd name="csY71" fmla="*/ 1451800 h 1930906"/>
                <a:gd name="csX72" fmla="*/ 5830584 w 8343086"/>
                <a:gd name="csY72" fmla="*/ 1451800 h 1930906"/>
                <a:gd name="csX73" fmla="*/ 5830584 w 8343086"/>
                <a:gd name="csY73" fmla="*/ 1393074 h 1930906"/>
                <a:gd name="csX74" fmla="*/ 5279901 w 8343086"/>
                <a:gd name="csY74" fmla="*/ 1393074 h 1930906"/>
                <a:gd name="csX75" fmla="*/ 5342478 w 8343086"/>
                <a:gd name="csY75" fmla="*/ 1260217 h 1930906"/>
                <a:gd name="csX76" fmla="*/ 5346329 w 8343086"/>
                <a:gd name="csY76" fmla="*/ 1250589 h 1930906"/>
                <a:gd name="csX77" fmla="*/ 5830584 w 8343086"/>
                <a:gd name="csY77" fmla="*/ 1250589 h 1930906"/>
                <a:gd name="csX78" fmla="*/ 5830584 w 8343086"/>
                <a:gd name="csY78" fmla="*/ 1199564 h 1930906"/>
                <a:gd name="csX79" fmla="*/ 5282789 w 8343086"/>
                <a:gd name="csY79" fmla="*/ 1199564 h 1930906"/>
                <a:gd name="csX80" fmla="*/ 7346658 w 8343086"/>
                <a:gd name="csY80" fmla="*/ 637329 h 1930906"/>
                <a:gd name="csX81" fmla="*/ 7346658 w 8343086"/>
                <a:gd name="csY81" fmla="*/ 955031 h 1930906"/>
                <a:gd name="csX82" fmla="*/ 8052340 w 8343086"/>
                <a:gd name="csY82" fmla="*/ 955031 h 1930906"/>
                <a:gd name="csX83" fmla="*/ 8052340 w 8343086"/>
                <a:gd name="csY83" fmla="*/ 637329 h 1930906"/>
                <a:gd name="csX84" fmla="*/ 166553 w 8343086"/>
                <a:gd name="csY84" fmla="*/ 531428 h 1930906"/>
                <a:gd name="csX85" fmla="*/ 1509564 w 8343086"/>
                <a:gd name="csY85" fmla="*/ 531428 h 1930906"/>
                <a:gd name="csX86" fmla="*/ 1441210 w 8343086"/>
                <a:gd name="csY86" fmla="*/ 673913 h 1930906"/>
                <a:gd name="csX87" fmla="*/ 949254 w 8343086"/>
                <a:gd name="csY87" fmla="*/ 673913 h 1930906"/>
                <a:gd name="csX88" fmla="*/ 949254 w 8343086"/>
                <a:gd name="csY88" fmla="*/ 991614 h 1930906"/>
                <a:gd name="csX89" fmla="*/ 1473943 w 8343086"/>
                <a:gd name="csY89" fmla="*/ 991614 h 1930906"/>
                <a:gd name="csX90" fmla="*/ 1473943 w 8343086"/>
                <a:gd name="csY90" fmla="*/ 992577 h 1930906"/>
                <a:gd name="csX91" fmla="*/ 1406551 w 8343086"/>
                <a:gd name="csY91" fmla="*/ 1134099 h 1930906"/>
                <a:gd name="csX92" fmla="*/ 949254 w 8343086"/>
                <a:gd name="csY92" fmla="*/ 1134099 h 1930906"/>
                <a:gd name="csX93" fmla="*/ 949254 w 8343086"/>
                <a:gd name="csY93" fmla="*/ 1451800 h 1930906"/>
                <a:gd name="csX94" fmla="*/ 1593322 w 8343086"/>
                <a:gd name="csY94" fmla="*/ 1451800 h 1930906"/>
                <a:gd name="csX95" fmla="*/ 1593322 w 8343086"/>
                <a:gd name="csY95" fmla="*/ 1452763 h 1930906"/>
                <a:gd name="csX96" fmla="*/ 1525930 w 8343086"/>
                <a:gd name="csY96" fmla="*/ 1594285 h 1930906"/>
                <a:gd name="csX97" fmla="*/ 14441 w 8343086"/>
                <a:gd name="csY97" fmla="*/ 1594285 h 1930906"/>
                <a:gd name="csX98" fmla="*/ 14441 w 8343086"/>
                <a:gd name="csY98" fmla="*/ 1593322 h 1930906"/>
                <a:gd name="csX99" fmla="*/ 81832 w 8343086"/>
                <a:gd name="csY99" fmla="*/ 1451800 h 1930906"/>
                <a:gd name="csX100" fmla="*/ 658509 w 8343086"/>
                <a:gd name="csY100" fmla="*/ 1451800 h 1930906"/>
                <a:gd name="csX101" fmla="*/ 658509 w 8343086"/>
                <a:gd name="csY101" fmla="*/ 1134099 h 1930906"/>
                <a:gd name="csX102" fmla="*/ 133820 w 8343086"/>
                <a:gd name="csY102" fmla="*/ 1134099 h 1930906"/>
                <a:gd name="csX103" fmla="*/ 202174 w 8343086"/>
                <a:gd name="csY103" fmla="*/ 991614 h 1930906"/>
                <a:gd name="csX104" fmla="*/ 658509 w 8343086"/>
                <a:gd name="csY104" fmla="*/ 991614 h 1930906"/>
                <a:gd name="csX105" fmla="*/ 658509 w 8343086"/>
                <a:gd name="csY105" fmla="*/ 673913 h 1930906"/>
                <a:gd name="csX106" fmla="*/ 98199 w 8343086"/>
                <a:gd name="csY106" fmla="*/ 673913 h 1930906"/>
                <a:gd name="csX107" fmla="*/ 166553 w 8343086"/>
                <a:gd name="csY107" fmla="*/ 531428 h 1930906"/>
                <a:gd name="csX108" fmla="*/ 5262572 w 8343086"/>
                <a:gd name="csY108" fmla="*/ 525652 h 1930906"/>
                <a:gd name="csX109" fmla="*/ 5264497 w 8343086"/>
                <a:gd name="csY109" fmla="*/ 526615 h 1930906"/>
                <a:gd name="csX110" fmla="*/ 6752881 w 8343086"/>
                <a:gd name="csY110" fmla="*/ 526615 h 1930906"/>
                <a:gd name="csX111" fmla="*/ 6753844 w 8343086"/>
                <a:gd name="csY111" fmla="*/ 525652 h 1930906"/>
                <a:gd name="csX112" fmla="*/ 6757694 w 8343086"/>
                <a:gd name="csY112" fmla="*/ 526615 h 1930906"/>
                <a:gd name="csX113" fmla="*/ 6689340 w 8343086"/>
                <a:gd name="csY113" fmla="*/ 669099 h 1930906"/>
                <a:gd name="csX114" fmla="*/ 5194218 w 8343086"/>
                <a:gd name="csY114" fmla="*/ 669099 h 1930906"/>
                <a:gd name="csX115" fmla="*/ 5194218 w 8343086"/>
                <a:gd name="csY115" fmla="*/ 668136 h 1930906"/>
                <a:gd name="csX116" fmla="*/ 5590863 w 8343086"/>
                <a:gd name="csY116" fmla="*/ 301335 h 1930906"/>
                <a:gd name="csX117" fmla="*/ 5590863 w 8343086"/>
                <a:gd name="csY117" fmla="*/ 356211 h 1930906"/>
                <a:gd name="csX118" fmla="*/ 6361049 w 8343086"/>
                <a:gd name="csY118" fmla="*/ 356211 h 1930906"/>
                <a:gd name="csX119" fmla="*/ 6361049 w 8343086"/>
                <a:gd name="csY119" fmla="*/ 309037 h 1930906"/>
                <a:gd name="csX120" fmla="*/ 6360086 w 8343086"/>
                <a:gd name="csY120" fmla="*/ 307112 h 1930906"/>
                <a:gd name="csX121" fmla="*/ 6361049 w 8343086"/>
                <a:gd name="csY121" fmla="*/ 306149 h 1930906"/>
                <a:gd name="csX122" fmla="*/ 6360086 w 8343086"/>
                <a:gd name="csY122" fmla="*/ 305186 h 1930906"/>
                <a:gd name="csX123" fmla="*/ 6361049 w 8343086"/>
                <a:gd name="csY123" fmla="*/ 304224 h 1930906"/>
                <a:gd name="csX124" fmla="*/ 6360086 w 8343086"/>
                <a:gd name="csY124" fmla="*/ 303261 h 1930906"/>
                <a:gd name="csX125" fmla="*/ 6361049 w 8343086"/>
                <a:gd name="csY125" fmla="*/ 302298 h 1930906"/>
                <a:gd name="csX126" fmla="*/ 6359124 w 8343086"/>
                <a:gd name="csY126" fmla="*/ 301335 h 1930906"/>
                <a:gd name="csX127" fmla="*/ 2178435 w 8343086"/>
                <a:gd name="csY127" fmla="*/ 300373 h 1930906"/>
                <a:gd name="csX128" fmla="*/ 2943806 w 8343086"/>
                <a:gd name="csY128" fmla="*/ 300373 h 1930906"/>
                <a:gd name="csX129" fmla="*/ 2875452 w 8343086"/>
                <a:gd name="csY129" fmla="*/ 442857 h 1930906"/>
                <a:gd name="csX130" fmla="*/ 2663651 w 8343086"/>
                <a:gd name="csY130" fmla="*/ 442857 h 1930906"/>
                <a:gd name="csX131" fmla="*/ 2663651 w 8343086"/>
                <a:gd name="csY131" fmla="*/ 737453 h 1930906"/>
                <a:gd name="csX132" fmla="*/ 2927440 w 8343086"/>
                <a:gd name="csY132" fmla="*/ 737453 h 1930906"/>
                <a:gd name="csX133" fmla="*/ 2927440 w 8343086"/>
                <a:gd name="csY133" fmla="*/ 738416 h 1930906"/>
                <a:gd name="csX134" fmla="*/ 2860048 w 8343086"/>
                <a:gd name="csY134" fmla="*/ 879937 h 1930906"/>
                <a:gd name="csX135" fmla="*/ 2663651 w 8343086"/>
                <a:gd name="csY135" fmla="*/ 879937 h 1930906"/>
                <a:gd name="csX136" fmla="*/ 2663651 w 8343086"/>
                <a:gd name="csY136" fmla="*/ 1174533 h 1930906"/>
                <a:gd name="csX137" fmla="*/ 2942843 w 8343086"/>
                <a:gd name="csY137" fmla="*/ 1174533 h 1930906"/>
                <a:gd name="csX138" fmla="*/ 2942843 w 8343086"/>
                <a:gd name="csY138" fmla="*/ 1175496 h 1930906"/>
                <a:gd name="csX139" fmla="*/ 2875452 w 8343086"/>
                <a:gd name="csY139" fmla="*/ 1317018 h 1930906"/>
                <a:gd name="csX140" fmla="*/ 2111043 w 8343086"/>
                <a:gd name="csY140" fmla="*/ 1317018 h 1930906"/>
                <a:gd name="csX141" fmla="*/ 2111043 w 8343086"/>
                <a:gd name="csY141" fmla="*/ 1316055 h 1930906"/>
                <a:gd name="csX142" fmla="*/ 2178435 w 8343086"/>
                <a:gd name="csY142" fmla="*/ 1174533 h 1930906"/>
                <a:gd name="csX143" fmla="*/ 2390235 w 8343086"/>
                <a:gd name="csY143" fmla="*/ 1174533 h 1930906"/>
                <a:gd name="csX144" fmla="*/ 2390235 w 8343086"/>
                <a:gd name="csY144" fmla="*/ 879937 h 1930906"/>
                <a:gd name="csX145" fmla="*/ 2126447 w 8343086"/>
                <a:gd name="csY145" fmla="*/ 879937 h 1930906"/>
                <a:gd name="csX146" fmla="*/ 2126447 w 8343086"/>
                <a:gd name="csY146" fmla="*/ 878975 h 1930906"/>
                <a:gd name="csX147" fmla="*/ 2193838 w 8343086"/>
                <a:gd name="csY147" fmla="*/ 737453 h 1930906"/>
                <a:gd name="csX148" fmla="*/ 2390235 w 8343086"/>
                <a:gd name="csY148" fmla="*/ 737453 h 1930906"/>
                <a:gd name="csX149" fmla="*/ 2390235 w 8343086"/>
                <a:gd name="csY149" fmla="*/ 442857 h 1930906"/>
                <a:gd name="csX150" fmla="*/ 2110080 w 8343086"/>
                <a:gd name="csY150" fmla="*/ 442857 h 1930906"/>
                <a:gd name="csX151" fmla="*/ 7346658 w 8343086"/>
                <a:gd name="csY151" fmla="*/ 178106 h 1930906"/>
                <a:gd name="csX152" fmla="*/ 7346658 w 8343086"/>
                <a:gd name="csY152" fmla="*/ 494845 h 1930906"/>
                <a:gd name="csX153" fmla="*/ 8052340 w 8343086"/>
                <a:gd name="csY153" fmla="*/ 494845 h 1930906"/>
                <a:gd name="csX154" fmla="*/ 8052340 w 8343086"/>
                <a:gd name="csY154" fmla="*/ 178106 h 1930906"/>
                <a:gd name="csX155" fmla="*/ 8051378 w 8343086"/>
                <a:gd name="csY155" fmla="*/ 179069 h 1930906"/>
                <a:gd name="csX156" fmla="*/ 8049452 w 8343086"/>
                <a:gd name="csY156" fmla="*/ 178106 h 1930906"/>
                <a:gd name="csX157" fmla="*/ 2058093 w 8343086"/>
                <a:gd name="csY157" fmla="*/ 170404 h 1930906"/>
                <a:gd name="csX158" fmla="*/ 2058093 w 8343086"/>
                <a:gd name="csY158" fmla="*/ 1451800 h 1930906"/>
                <a:gd name="csX159" fmla="*/ 2995794 w 8343086"/>
                <a:gd name="csY159" fmla="*/ 1451800 h 1930906"/>
                <a:gd name="csX160" fmla="*/ 2995794 w 8343086"/>
                <a:gd name="csY160" fmla="*/ 170404 h 1930906"/>
                <a:gd name="csX161" fmla="*/ 4295254 w 8343086"/>
                <a:gd name="csY161" fmla="*/ 163665 h 1930906"/>
                <a:gd name="csX162" fmla="*/ 4289478 w 8343086"/>
                <a:gd name="csY162" fmla="*/ 164628 h 1930906"/>
                <a:gd name="csX163" fmla="*/ 3818702 w 8343086"/>
                <a:gd name="csY163" fmla="*/ 180031 h 1930906"/>
                <a:gd name="csX164" fmla="*/ 3818702 w 8343086"/>
                <a:gd name="csY164" fmla="*/ 337919 h 1930906"/>
                <a:gd name="csX165" fmla="*/ 4288515 w 8343086"/>
                <a:gd name="csY165" fmla="*/ 337919 h 1930906"/>
                <a:gd name="csX166" fmla="*/ 5590863 w 8343086"/>
                <a:gd name="csY166" fmla="*/ 138634 h 1930906"/>
                <a:gd name="csX167" fmla="*/ 5590863 w 8343086"/>
                <a:gd name="csY167" fmla="*/ 192547 h 1930906"/>
                <a:gd name="csX168" fmla="*/ 6360086 w 8343086"/>
                <a:gd name="csY168" fmla="*/ 192547 h 1930906"/>
                <a:gd name="csX169" fmla="*/ 6360086 w 8343086"/>
                <a:gd name="csY169" fmla="*/ 138634 h 1930906"/>
                <a:gd name="csX170" fmla="*/ 7055914 w 8343086"/>
                <a:gd name="csY170" fmla="*/ 35621 h 1930906"/>
                <a:gd name="csX171" fmla="*/ 7346658 w 8343086"/>
                <a:gd name="csY171" fmla="*/ 35621 h 1930906"/>
                <a:gd name="csX172" fmla="*/ 7346658 w 8343086"/>
                <a:gd name="csY172" fmla="*/ 175218 h 1930906"/>
                <a:gd name="csX173" fmla="*/ 7347620 w 8343086"/>
                <a:gd name="csY173" fmla="*/ 175218 h 1930906"/>
                <a:gd name="csX174" fmla="*/ 7415012 w 8343086"/>
                <a:gd name="csY174" fmla="*/ 35621 h 1930906"/>
                <a:gd name="csX175" fmla="*/ 8343086 w 8343086"/>
                <a:gd name="csY175" fmla="*/ 35621 h 1930906"/>
                <a:gd name="csX176" fmla="*/ 8343086 w 8343086"/>
                <a:gd name="csY176" fmla="*/ 512174 h 1930906"/>
                <a:gd name="csX177" fmla="*/ 8342123 w 8343086"/>
                <a:gd name="csY177" fmla="*/ 1326645 h 1930906"/>
                <a:gd name="csX178" fmla="*/ 8257403 w 8343086"/>
                <a:gd name="csY178" fmla="*/ 1594285 h 1930906"/>
                <a:gd name="csX179" fmla="*/ 7966658 w 8343086"/>
                <a:gd name="csY179" fmla="*/ 1594285 h 1930906"/>
                <a:gd name="csX180" fmla="*/ 8051378 w 8343086"/>
                <a:gd name="csY180" fmla="*/ 1331459 h 1930906"/>
                <a:gd name="csX181" fmla="*/ 8051378 w 8343086"/>
                <a:gd name="csY181" fmla="*/ 1102329 h 1930906"/>
                <a:gd name="csX182" fmla="*/ 8052340 w 8343086"/>
                <a:gd name="csY182" fmla="*/ 1100403 h 1930906"/>
                <a:gd name="csX183" fmla="*/ 8051378 w 8343086"/>
                <a:gd name="csY183" fmla="*/ 1099440 h 1930906"/>
                <a:gd name="csX184" fmla="*/ 8052340 w 8343086"/>
                <a:gd name="csY184" fmla="*/ 1098478 h 1930906"/>
                <a:gd name="csX185" fmla="*/ 8050415 w 8343086"/>
                <a:gd name="csY185" fmla="*/ 1097515 h 1930906"/>
                <a:gd name="csX186" fmla="*/ 7346658 w 8343086"/>
                <a:gd name="csY186" fmla="*/ 1097515 h 1930906"/>
                <a:gd name="csX187" fmla="*/ 7346658 w 8343086"/>
                <a:gd name="csY187" fmla="*/ 1594285 h 1930906"/>
                <a:gd name="csX188" fmla="*/ 7055914 w 8343086"/>
                <a:gd name="csY188" fmla="*/ 1594285 h 1930906"/>
                <a:gd name="csX189" fmla="*/ 1767348 w 8343086"/>
                <a:gd name="csY189" fmla="*/ 27920 h 1930906"/>
                <a:gd name="csX190" fmla="*/ 2058093 w 8343086"/>
                <a:gd name="csY190" fmla="*/ 27920 h 1930906"/>
                <a:gd name="csX191" fmla="*/ 2058093 w 8343086"/>
                <a:gd name="csY191" fmla="*/ 167516 h 1930906"/>
                <a:gd name="csX192" fmla="*/ 2059056 w 8343086"/>
                <a:gd name="csY192" fmla="*/ 167516 h 1930906"/>
                <a:gd name="csX193" fmla="*/ 2126447 w 8343086"/>
                <a:gd name="csY193" fmla="*/ 27920 h 1930906"/>
                <a:gd name="csX194" fmla="*/ 3287501 w 8343086"/>
                <a:gd name="csY194" fmla="*/ 27920 h 1930906"/>
                <a:gd name="csX195" fmla="*/ 3287501 w 8343086"/>
                <a:gd name="csY195" fmla="*/ 1446024 h 1930906"/>
                <a:gd name="csX196" fmla="*/ 3139241 w 8343086"/>
                <a:gd name="csY196" fmla="*/ 1594285 h 1930906"/>
                <a:gd name="csX197" fmla="*/ 1767348 w 8343086"/>
                <a:gd name="csY197" fmla="*/ 1594285 h 1930906"/>
                <a:gd name="csX198" fmla="*/ 5300119 w 8343086"/>
                <a:gd name="csY198" fmla="*/ 12516 h 1930906"/>
                <a:gd name="csX199" fmla="*/ 5590863 w 8343086"/>
                <a:gd name="csY199" fmla="*/ 12516 h 1930906"/>
                <a:gd name="csX200" fmla="*/ 5590863 w 8343086"/>
                <a:gd name="csY200" fmla="*/ 136708 h 1930906"/>
                <a:gd name="csX201" fmla="*/ 5591826 w 8343086"/>
                <a:gd name="csY201" fmla="*/ 136708 h 1930906"/>
                <a:gd name="csX202" fmla="*/ 5658255 w 8343086"/>
                <a:gd name="csY202" fmla="*/ 12516 h 1930906"/>
                <a:gd name="csX203" fmla="*/ 6650831 w 8343086"/>
                <a:gd name="csY203" fmla="*/ 12516 h 1930906"/>
                <a:gd name="csX204" fmla="*/ 6652756 w 8343086"/>
                <a:gd name="csY204" fmla="*/ 14441 h 1930906"/>
                <a:gd name="csX205" fmla="*/ 6651794 w 8343086"/>
                <a:gd name="csY205" fmla="*/ 287857 h 1930906"/>
                <a:gd name="csX206" fmla="*/ 6651794 w 8343086"/>
                <a:gd name="csY206" fmla="*/ 334068 h 1930906"/>
                <a:gd name="csX207" fmla="*/ 6504496 w 8343086"/>
                <a:gd name="csY207" fmla="*/ 481366 h 1930906"/>
                <a:gd name="csX208" fmla="*/ 6026981 w 8343086"/>
                <a:gd name="csY208" fmla="*/ 481366 h 1930906"/>
                <a:gd name="csX209" fmla="*/ 5300119 w 8343086"/>
                <a:gd name="csY209" fmla="*/ 482329 h 1930906"/>
                <a:gd name="csX210" fmla="*/ 5001900 w 8343086"/>
                <a:gd name="csY210" fmla="*/ 0 h 1930906"/>
                <a:gd name="csX211" fmla="*/ 5001900 w 8343086"/>
                <a:gd name="csY211" fmla="*/ 963 h 1930906"/>
                <a:gd name="csX212" fmla="*/ 4934508 w 8343086"/>
                <a:gd name="csY212" fmla="*/ 142485 h 1930906"/>
                <a:gd name="csX213" fmla="*/ 4586962 w 8343086"/>
                <a:gd name="csY213" fmla="*/ 154037 h 1930906"/>
                <a:gd name="csX214" fmla="*/ 4585999 w 8343086"/>
                <a:gd name="csY214" fmla="*/ 159814 h 1930906"/>
                <a:gd name="csX215" fmla="*/ 4579260 w 8343086"/>
                <a:gd name="csY215" fmla="*/ 337919 h 1930906"/>
                <a:gd name="csX216" fmla="*/ 5043297 w 8343086"/>
                <a:gd name="csY216" fmla="*/ 337919 h 1930906"/>
                <a:gd name="csX217" fmla="*/ 5043297 w 8343086"/>
                <a:gd name="csY217" fmla="*/ 338882 h 1930906"/>
                <a:gd name="csX218" fmla="*/ 4974943 w 8343086"/>
                <a:gd name="csY218" fmla="*/ 480404 h 1930906"/>
                <a:gd name="csX219" fmla="*/ 4573484 w 8343086"/>
                <a:gd name="csY219" fmla="*/ 480404 h 1930906"/>
                <a:gd name="csX220" fmla="*/ 4567707 w 8343086"/>
                <a:gd name="csY220" fmla="*/ 634441 h 1930906"/>
                <a:gd name="csX221" fmla="*/ 4968204 w 8343086"/>
                <a:gd name="csY221" fmla="*/ 634441 h 1930906"/>
                <a:gd name="csX222" fmla="*/ 4968204 w 8343086"/>
                <a:gd name="csY222" fmla="*/ 646956 h 1930906"/>
                <a:gd name="csX223" fmla="*/ 4967241 w 8343086"/>
                <a:gd name="csY223" fmla="*/ 1301614 h 1930906"/>
                <a:gd name="csX224" fmla="*/ 4676496 w 8343086"/>
                <a:gd name="csY224" fmla="*/ 1301614 h 1930906"/>
                <a:gd name="csX225" fmla="*/ 4676496 w 8343086"/>
                <a:gd name="csY225" fmla="*/ 776925 h 1930906"/>
                <a:gd name="csX226" fmla="*/ 4186465 w 8343086"/>
                <a:gd name="csY226" fmla="*/ 776925 h 1930906"/>
                <a:gd name="csX227" fmla="*/ 4186465 w 8343086"/>
                <a:gd name="csY227" fmla="*/ 1318943 h 1930906"/>
                <a:gd name="csX228" fmla="*/ 3895720 w 8343086"/>
                <a:gd name="csY228" fmla="*/ 1318943 h 1930906"/>
                <a:gd name="csX229" fmla="*/ 3895720 w 8343086"/>
                <a:gd name="csY229" fmla="*/ 634441 h 1930906"/>
                <a:gd name="csX230" fmla="*/ 4183577 w 8343086"/>
                <a:gd name="csY230" fmla="*/ 634441 h 1930906"/>
                <a:gd name="csX231" fmla="*/ 4185503 w 8343086"/>
                <a:gd name="csY231" fmla="*/ 633478 h 1930906"/>
                <a:gd name="csX232" fmla="*/ 4186465 w 8343086"/>
                <a:gd name="csY232" fmla="*/ 635403 h 1930906"/>
                <a:gd name="csX233" fmla="*/ 4186465 w 8343086"/>
                <a:gd name="csY233" fmla="*/ 774037 h 1930906"/>
                <a:gd name="csX234" fmla="*/ 4187428 w 8343086"/>
                <a:gd name="csY234" fmla="*/ 774037 h 1930906"/>
                <a:gd name="csX235" fmla="*/ 4254819 w 8343086"/>
                <a:gd name="csY235" fmla="*/ 634441 h 1930906"/>
                <a:gd name="csX236" fmla="*/ 4276962 w 8343086"/>
                <a:gd name="csY236" fmla="*/ 634441 h 1930906"/>
                <a:gd name="csX237" fmla="*/ 4282739 w 8343086"/>
                <a:gd name="csY237" fmla="*/ 480404 h 1930906"/>
                <a:gd name="csX238" fmla="*/ 3818702 w 8343086"/>
                <a:gd name="csY238" fmla="*/ 480404 h 1930906"/>
                <a:gd name="csX239" fmla="*/ 3818702 w 8343086"/>
                <a:gd name="csY239" fmla="*/ 1258291 h 1930906"/>
                <a:gd name="csX240" fmla="*/ 3751310 w 8343086"/>
                <a:gd name="csY240" fmla="*/ 1594285 h 1930906"/>
                <a:gd name="csX241" fmla="*/ 3460565 w 8343086"/>
                <a:gd name="csY241" fmla="*/ 1594285 h 1930906"/>
                <a:gd name="csX242" fmla="*/ 3527957 w 8343086"/>
                <a:gd name="csY242" fmla="*/ 1281397 h 1930906"/>
                <a:gd name="csX243" fmla="*/ 3527957 w 8343086"/>
                <a:gd name="csY243" fmla="*/ 42361 h 1930906"/>
                <a:gd name="csX244" fmla="*/ 3737832 w 8343086"/>
                <a:gd name="csY244" fmla="*/ 42361 h 1930906"/>
                <a:gd name="csX245" fmla="*/ 3745534 w 8343086"/>
                <a:gd name="csY245" fmla="*/ 39472 h 1930906"/>
                <a:gd name="csX246" fmla="*/ 4845937 w 8343086"/>
                <a:gd name="csY246" fmla="*/ 4814 h 1930906"/>
                <a:gd name="csX247" fmla="*/ 856831 w 8343086"/>
                <a:gd name="csY247" fmla="*/ 0 h 1930906"/>
                <a:gd name="csX248" fmla="*/ 1215931 w 8343086"/>
                <a:gd name="csY248" fmla="*/ 0 h 1930906"/>
                <a:gd name="csX249" fmla="*/ 1607762 w 8343086"/>
                <a:gd name="csY249" fmla="*/ 452484 h 1930906"/>
                <a:gd name="csX250" fmla="*/ 1232297 w 8343086"/>
                <a:gd name="csY250" fmla="*/ 452484 h 1930906"/>
                <a:gd name="csX251" fmla="*/ 961769 w 8343086"/>
                <a:gd name="csY251" fmla="*/ 142485 h 1930906"/>
                <a:gd name="csX252" fmla="*/ 724937 w 8343086"/>
                <a:gd name="csY252" fmla="*/ 142485 h 1930906"/>
                <a:gd name="csX253" fmla="*/ 724937 w 8343086"/>
                <a:gd name="csY253" fmla="*/ 141522 h 1930906"/>
                <a:gd name="csX254" fmla="*/ 418788 w 8343086"/>
                <a:gd name="csY254" fmla="*/ 0 h 1930906"/>
                <a:gd name="csX255" fmla="*/ 788478 w 8343086"/>
                <a:gd name="csY255" fmla="*/ 0 h 1930906"/>
                <a:gd name="csX256" fmla="*/ 367763 w 8343086"/>
                <a:gd name="csY256" fmla="*/ 452484 h 1930906"/>
                <a:gd name="csX257" fmla="*/ 0 w 8343086"/>
                <a:gd name="csY257" fmla="*/ 452484 h 1930906"/>
                <a:gd name="csX258" fmla="*/ 392795 w 8343086"/>
                <a:gd name="csY258" fmla="*/ 28882 h 1930906"/>
                <a:gd name="csX259" fmla="*/ 418788 w 8343086"/>
                <a:gd name="csY259" fmla="*/ 0 h 1930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</a:cxnLst>
              <a:rect l="l" t="t" r="r" b="b"/>
              <a:pathLst>
                <a:path w="8343086" h="1930906">
                  <a:moveTo>
                    <a:pt x="6121329" y="1010869"/>
                  </a:moveTo>
                  <a:lnTo>
                    <a:pt x="6121329" y="1074409"/>
                  </a:lnTo>
                  <a:lnTo>
                    <a:pt x="6128068" y="1073447"/>
                  </a:lnTo>
                  <a:lnTo>
                    <a:pt x="6372602" y="1073447"/>
                  </a:lnTo>
                  <a:lnTo>
                    <a:pt x="6374527" y="1074409"/>
                  </a:lnTo>
                  <a:cubicBezTo>
                    <a:pt x="6374527" y="1073767"/>
                    <a:pt x="6374848" y="1073447"/>
                    <a:pt x="6375490" y="1073447"/>
                  </a:cubicBezTo>
                  <a:lnTo>
                    <a:pt x="6375490" y="1074409"/>
                  </a:lnTo>
                  <a:cubicBezTo>
                    <a:pt x="6376774" y="1073767"/>
                    <a:pt x="6377736" y="1073447"/>
                    <a:pt x="6378378" y="1073447"/>
                  </a:cubicBezTo>
                  <a:lnTo>
                    <a:pt x="6378378" y="1010869"/>
                  </a:lnTo>
                  <a:close/>
                  <a:moveTo>
                    <a:pt x="5573534" y="1010869"/>
                  </a:moveTo>
                  <a:lnTo>
                    <a:pt x="5573534" y="1072484"/>
                  </a:lnTo>
                  <a:lnTo>
                    <a:pt x="5574497" y="1074409"/>
                  </a:lnTo>
                  <a:lnTo>
                    <a:pt x="5576422" y="1073447"/>
                  </a:lnTo>
                  <a:cubicBezTo>
                    <a:pt x="5577064" y="1073447"/>
                    <a:pt x="5577385" y="1073767"/>
                    <a:pt x="5577385" y="1074409"/>
                  </a:cubicBezTo>
                  <a:lnTo>
                    <a:pt x="5582198" y="1073447"/>
                  </a:lnTo>
                  <a:lnTo>
                    <a:pt x="5823845" y="1073447"/>
                  </a:lnTo>
                  <a:cubicBezTo>
                    <a:pt x="5825128" y="1073447"/>
                    <a:pt x="5826412" y="1073767"/>
                    <a:pt x="5827696" y="1074409"/>
                  </a:cubicBezTo>
                  <a:cubicBezTo>
                    <a:pt x="5828979" y="1073767"/>
                    <a:pt x="5829942" y="1073447"/>
                    <a:pt x="5830584" y="1073447"/>
                  </a:cubicBezTo>
                  <a:lnTo>
                    <a:pt x="5830584" y="1010869"/>
                  </a:lnTo>
                  <a:close/>
                  <a:moveTo>
                    <a:pt x="2705049" y="922298"/>
                  </a:moveTo>
                  <a:lnTo>
                    <a:pt x="2874489" y="922298"/>
                  </a:lnTo>
                  <a:cubicBezTo>
                    <a:pt x="2895028" y="1051946"/>
                    <a:pt x="2905618" y="1121904"/>
                    <a:pt x="2906260" y="1132173"/>
                  </a:cubicBezTo>
                  <a:lnTo>
                    <a:pt x="2736819" y="1132173"/>
                  </a:lnTo>
                  <a:cubicBezTo>
                    <a:pt x="2734893" y="1132173"/>
                    <a:pt x="2732326" y="1117090"/>
                    <a:pt x="2729117" y="1086925"/>
                  </a:cubicBezTo>
                  <a:lnTo>
                    <a:pt x="2703123" y="923260"/>
                  </a:lnTo>
                  <a:close/>
                  <a:moveTo>
                    <a:pt x="4285627" y="893416"/>
                  </a:moveTo>
                  <a:lnTo>
                    <a:pt x="4576372" y="893416"/>
                  </a:lnTo>
                  <a:lnTo>
                    <a:pt x="4576372" y="1265993"/>
                  </a:lnTo>
                  <a:cubicBezTo>
                    <a:pt x="4578297" y="1268560"/>
                    <a:pt x="4602045" y="1285568"/>
                    <a:pt x="4647614" y="1317018"/>
                  </a:cubicBezTo>
                  <a:lnTo>
                    <a:pt x="5452242" y="1930906"/>
                  </a:lnTo>
                  <a:lnTo>
                    <a:pt x="5115420" y="1930906"/>
                  </a:lnTo>
                  <a:lnTo>
                    <a:pt x="5113662" y="1929548"/>
                  </a:lnTo>
                  <a:cubicBezTo>
                    <a:pt x="5061250" y="1889038"/>
                    <a:pt x="4961213" y="1811619"/>
                    <a:pt x="4956426" y="1808018"/>
                  </a:cubicBezTo>
                  <a:cubicBezTo>
                    <a:pt x="4849357" y="1727086"/>
                    <a:pt x="4631729" y="1561071"/>
                    <a:pt x="4582148" y="1527856"/>
                  </a:cubicBezTo>
                  <a:lnTo>
                    <a:pt x="4507055" y="1479719"/>
                  </a:lnTo>
                  <a:cubicBezTo>
                    <a:pt x="4459560" y="1448270"/>
                    <a:pt x="4433887" y="1431904"/>
                    <a:pt x="4430036" y="1430620"/>
                  </a:cubicBezTo>
                  <a:cubicBezTo>
                    <a:pt x="4421693" y="1437038"/>
                    <a:pt x="4352697" y="1481966"/>
                    <a:pt x="4223049" y="1565403"/>
                  </a:cubicBezTo>
                  <a:cubicBezTo>
                    <a:pt x="4195451" y="1584657"/>
                    <a:pt x="4180047" y="1594285"/>
                    <a:pt x="4176838" y="1594285"/>
                  </a:cubicBezTo>
                  <a:lnTo>
                    <a:pt x="3820627" y="1594285"/>
                  </a:lnTo>
                  <a:cubicBezTo>
                    <a:pt x="3846942" y="1575030"/>
                    <a:pt x="3953484" y="1500258"/>
                    <a:pt x="4140254" y="1369968"/>
                  </a:cubicBezTo>
                  <a:lnTo>
                    <a:pt x="4285627" y="1266956"/>
                  </a:lnTo>
                  <a:close/>
                  <a:moveTo>
                    <a:pt x="6121329" y="839503"/>
                  </a:moveTo>
                  <a:lnTo>
                    <a:pt x="6121329" y="902080"/>
                  </a:lnTo>
                  <a:lnTo>
                    <a:pt x="6377416" y="902080"/>
                  </a:lnTo>
                  <a:cubicBezTo>
                    <a:pt x="6378699" y="902080"/>
                    <a:pt x="6379341" y="901438"/>
                    <a:pt x="6379341" y="900155"/>
                  </a:cubicBezTo>
                  <a:lnTo>
                    <a:pt x="6379341" y="839503"/>
                  </a:lnTo>
                  <a:close/>
                  <a:moveTo>
                    <a:pt x="5573534" y="839503"/>
                  </a:moveTo>
                  <a:lnTo>
                    <a:pt x="5573534" y="902080"/>
                  </a:lnTo>
                  <a:lnTo>
                    <a:pt x="5830584" y="902080"/>
                  </a:lnTo>
                  <a:lnTo>
                    <a:pt x="5830584" y="839503"/>
                  </a:lnTo>
                  <a:close/>
                  <a:moveTo>
                    <a:pt x="5282789" y="713385"/>
                  </a:moveTo>
                  <a:lnTo>
                    <a:pt x="5573534" y="713385"/>
                  </a:lnTo>
                  <a:lnTo>
                    <a:pt x="5573534" y="837577"/>
                  </a:lnTo>
                  <a:lnTo>
                    <a:pt x="5574497" y="837577"/>
                  </a:lnTo>
                  <a:lnTo>
                    <a:pt x="5633223" y="728789"/>
                  </a:lnTo>
                  <a:cubicBezTo>
                    <a:pt x="5638358" y="718519"/>
                    <a:pt x="5641567" y="713385"/>
                    <a:pt x="5642851" y="713385"/>
                  </a:cubicBezTo>
                  <a:lnTo>
                    <a:pt x="6669123" y="713385"/>
                  </a:lnTo>
                  <a:lnTo>
                    <a:pt x="6669123" y="1053229"/>
                  </a:lnTo>
                  <a:cubicBezTo>
                    <a:pt x="6667198" y="1053229"/>
                    <a:pt x="6625158" y="1094948"/>
                    <a:pt x="6543005" y="1178384"/>
                  </a:cubicBezTo>
                  <a:lnTo>
                    <a:pt x="6520862" y="1199564"/>
                  </a:lnTo>
                  <a:lnTo>
                    <a:pt x="6121329" y="1199564"/>
                  </a:lnTo>
                  <a:lnTo>
                    <a:pt x="6121329" y="1250589"/>
                  </a:lnTo>
                  <a:lnTo>
                    <a:pt x="6672974" y="1250589"/>
                  </a:lnTo>
                  <a:cubicBezTo>
                    <a:pt x="6628688" y="1343011"/>
                    <a:pt x="6605583" y="1390506"/>
                    <a:pt x="6603658" y="1393074"/>
                  </a:cubicBezTo>
                  <a:lnTo>
                    <a:pt x="6121329" y="1393074"/>
                  </a:lnTo>
                  <a:lnTo>
                    <a:pt x="6121329" y="1451800"/>
                  </a:lnTo>
                  <a:lnTo>
                    <a:pt x="6766359" y="1451800"/>
                  </a:lnTo>
                  <a:cubicBezTo>
                    <a:pt x="6767642" y="1451800"/>
                    <a:pt x="6768284" y="1452442"/>
                    <a:pt x="6768284" y="1453726"/>
                  </a:cubicBezTo>
                  <a:cubicBezTo>
                    <a:pt x="6767642" y="1453726"/>
                    <a:pt x="6756090" y="1476831"/>
                    <a:pt x="6733626" y="1523042"/>
                  </a:cubicBezTo>
                  <a:cubicBezTo>
                    <a:pt x="6716297" y="1560910"/>
                    <a:pt x="6704744" y="1584657"/>
                    <a:pt x="6698968" y="1594285"/>
                  </a:cubicBezTo>
                  <a:lnTo>
                    <a:pt x="5183628" y="1594285"/>
                  </a:lnTo>
                  <a:lnTo>
                    <a:pt x="5251982" y="1451800"/>
                  </a:lnTo>
                  <a:lnTo>
                    <a:pt x="5830584" y="1451800"/>
                  </a:lnTo>
                  <a:lnTo>
                    <a:pt x="5830584" y="1393074"/>
                  </a:lnTo>
                  <a:lnTo>
                    <a:pt x="5279901" y="1393074"/>
                  </a:lnTo>
                  <a:cubicBezTo>
                    <a:pt x="5283110" y="1384730"/>
                    <a:pt x="5303969" y="1340444"/>
                    <a:pt x="5342478" y="1260217"/>
                  </a:cubicBezTo>
                  <a:cubicBezTo>
                    <a:pt x="5345046" y="1255724"/>
                    <a:pt x="5346329" y="1252515"/>
                    <a:pt x="5346329" y="1250589"/>
                  </a:cubicBezTo>
                  <a:lnTo>
                    <a:pt x="5830584" y="1250589"/>
                  </a:lnTo>
                  <a:lnTo>
                    <a:pt x="5830584" y="1199564"/>
                  </a:lnTo>
                  <a:lnTo>
                    <a:pt x="5282789" y="1199564"/>
                  </a:lnTo>
                  <a:close/>
                  <a:moveTo>
                    <a:pt x="7346658" y="637329"/>
                  </a:moveTo>
                  <a:lnTo>
                    <a:pt x="7346658" y="955031"/>
                  </a:lnTo>
                  <a:lnTo>
                    <a:pt x="8052340" y="955031"/>
                  </a:lnTo>
                  <a:lnTo>
                    <a:pt x="8052340" y="637329"/>
                  </a:lnTo>
                  <a:close/>
                  <a:moveTo>
                    <a:pt x="166553" y="531428"/>
                  </a:moveTo>
                  <a:lnTo>
                    <a:pt x="1509564" y="531428"/>
                  </a:lnTo>
                  <a:lnTo>
                    <a:pt x="1441210" y="673913"/>
                  </a:lnTo>
                  <a:lnTo>
                    <a:pt x="949254" y="673913"/>
                  </a:lnTo>
                  <a:lnTo>
                    <a:pt x="949254" y="991614"/>
                  </a:lnTo>
                  <a:lnTo>
                    <a:pt x="1473943" y="991614"/>
                  </a:lnTo>
                  <a:lnTo>
                    <a:pt x="1473943" y="992577"/>
                  </a:lnTo>
                  <a:cubicBezTo>
                    <a:pt x="1429015" y="1084999"/>
                    <a:pt x="1406551" y="1132173"/>
                    <a:pt x="1406551" y="1134099"/>
                  </a:cubicBezTo>
                  <a:lnTo>
                    <a:pt x="949254" y="1134099"/>
                  </a:lnTo>
                  <a:lnTo>
                    <a:pt x="949254" y="1451800"/>
                  </a:lnTo>
                  <a:lnTo>
                    <a:pt x="1593322" y="1451800"/>
                  </a:lnTo>
                  <a:lnTo>
                    <a:pt x="1593322" y="1452763"/>
                  </a:lnTo>
                  <a:cubicBezTo>
                    <a:pt x="1548394" y="1545827"/>
                    <a:pt x="1525930" y="1593001"/>
                    <a:pt x="1525930" y="1594285"/>
                  </a:cubicBezTo>
                  <a:lnTo>
                    <a:pt x="14441" y="1594285"/>
                  </a:lnTo>
                  <a:lnTo>
                    <a:pt x="14441" y="1593322"/>
                  </a:lnTo>
                  <a:cubicBezTo>
                    <a:pt x="58085" y="1502825"/>
                    <a:pt x="80549" y="1455651"/>
                    <a:pt x="81832" y="1451800"/>
                  </a:cubicBezTo>
                  <a:lnTo>
                    <a:pt x="658509" y="1451800"/>
                  </a:lnTo>
                  <a:lnTo>
                    <a:pt x="658509" y="1134099"/>
                  </a:lnTo>
                  <a:lnTo>
                    <a:pt x="133820" y="1134099"/>
                  </a:lnTo>
                  <a:cubicBezTo>
                    <a:pt x="133820" y="1133457"/>
                    <a:pt x="156604" y="1085962"/>
                    <a:pt x="202174" y="991614"/>
                  </a:cubicBezTo>
                  <a:lnTo>
                    <a:pt x="658509" y="991614"/>
                  </a:lnTo>
                  <a:lnTo>
                    <a:pt x="658509" y="673913"/>
                  </a:lnTo>
                  <a:lnTo>
                    <a:pt x="98199" y="673913"/>
                  </a:lnTo>
                  <a:cubicBezTo>
                    <a:pt x="105901" y="658509"/>
                    <a:pt x="128685" y="611014"/>
                    <a:pt x="166553" y="531428"/>
                  </a:cubicBezTo>
                  <a:close/>
                  <a:moveTo>
                    <a:pt x="5262572" y="525652"/>
                  </a:moveTo>
                  <a:lnTo>
                    <a:pt x="5264497" y="526615"/>
                  </a:lnTo>
                  <a:lnTo>
                    <a:pt x="6752881" y="526615"/>
                  </a:lnTo>
                  <a:cubicBezTo>
                    <a:pt x="6753522" y="526615"/>
                    <a:pt x="6753844" y="526294"/>
                    <a:pt x="6753844" y="525652"/>
                  </a:cubicBezTo>
                  <a:cubicBezTo>
                    <a:pt x="6755127" y="526294"/>
                    <a:pt x="6756411" y="526615"/>
                    <a:pt x="6757694" y="526615"/>
                  </a:cubicBezTo>
                  <a:lnTo>
                    <a:pt x="6689340" y="669099"/>
                  </a:lnTo>
                  <a:lnTo>
                    <a:pt x="5194218" y="669099"/>
                  </a:lnTo>
                  <a:lnTo>
                    <a:pt x="5194218" y="668136"/>
                  </a:lnTo>
                  <a:close/>
                  <a:moveTo>
                    <a:pt x="5590863" y="301335"/>
                  </a:moveTo>
                  <a:lnTo>
                    <a:pt x="5590863" y="356211"/>
                  </a:lnTo>
                  <a:lnTo>
                    <a:pt x="6361049" y="356211"/>
                  </a:lnTo>
                  <a:lnTo>
                    <a:pt x="6361049" y="309037"/>
                  </a:lnTo>
                  <a:lnTo>
                    <a:pt x="6360086" y="307112"/>
                  </a:lnTo>
                  <a:cubicBezTo>
                    <a:pt x="6360728" y="307112"/>
                    <a:pt x="6361049" y="306791"/>
                    <a:pt x="6361049" y="306149"/>
                  </a:cubicBezTo>
                  <a:cubicBezTo>
                    <a:pt x="6360407" y="306149"/>
                    <a:pt x="6360086" y="305828"/>
                    <a:pt x="6360086" y="305186"/>
                  </a:cubicBezTo>
                  <a:cubicBezTo>
                    <a:pt x="6360728" y="305186"/>
                    <a:pt x="6361049" y="304865"/>
                    <a:pt x="6361049" y="304224"/>
                  </a:cubicBezTo>
                  <a:cubicBezTo>
                    <a:pt x="6360407" y="304224"/>
                    <a:pt x="6360086" y="303903"/>
                    <a:pt x="6360086" y="303261"/>
                  </a:cubicBezTo>
                  <a:cubicBezTo>
                    <a:pt x="6360728" y="303261"/>
                    <a:pt x="6361049" y="302940"/>
                    <a:pt x="6361049" y="302298"/>
                  </a:cubicBezTo>
                  <a:lnTo>
                    <a:pt x="6359124" y="301335"/>
                  </a:lnTo>
                  <a:close/>
                  <a:moveTo>
                    <a:pt x="2178435" y="300373"/>
                  </a:moveTo>
                  <a:lnTo>
                    <a:pt x="2943806" y="300373"/>
                  </a:lnTo>
                  <a:lnTo>
                    <a:pt x="2875452" y="442857"/>
                  </a:lnTo>
                  <a:lnTo>
                    <a:pt x="2663651" y="442857"/>
                  </a:lnTo>
                  <a:lnTo>
                    <a:pt x="2663651" y="737453"/>
                  </a:lnTo>
                  <a:lnTo>
                    <a:pt x="2927440" y="737453"/>
                  </a:lnTo>
                  <a:lnTo>
                    <a:pt x="2927440" y="738416"/>
                  </a:lnTo>
                  <a:cubicBezTo>
                    <a:pt x="2887005" y="822494"/>
                    <a:pt x="2864541" y="869668"/>
                    <a:pt x="2860048" y="879937"/>
                  </a:cubicBezTo>
                  <a:lnTo>
                    <a:pt x="2663651" y="879937"/>
                  </a:lnTo>
                  <a:lnTo>
                    <a:pt x="2663651" y="1174533"/>
                  </a:lnTo>
                  <a:lnTo>
                    <a:pt x="2942843" y="1174533"/>
                  </a:lnTo>
                  <a:lnTo>
                    <a:pt x="2942843" y="1175496"/>
                  </a:lnTo>
                  <a:cubicBezTo>
                    <a:pt x="2899200" y="1265351"/>
                    <a:pt x="2876736" y="1312525"/>
                    <a:pt x="2875452" y="1317018"/>
                  </a:cubicBezTo>
                  <a:lnTo>
                    <a:pt x="2111043" y="1317018"/>
                  </a:lnTo>
                  <a:lnTo>
                    <a:pt x="2111043" y="1316055"/>
                  </a:lnTo>
                  <a:cubicBezTo>
                    <a:pt x="2155329" y="1224275"/>
                    <a:pt x="2177793" y="1177101"/>
                    <a:pt x="2178435" y="1174533"/>
                  </a:cubicBezTo>
                  <a:lnTo>
                    <a:pt x="2390235" y="1174533"/>
                  </a:lnTo>
                  <a:lnTo>
                    <a:pt x="2390235" y="879937"/>
                  </a:lnTo>
                  <a:lnTo>
                    <a:pt x="2126447" y="879937"/>
                  </a:lnTo>
                  <a:lnTo>
                    <a:pt x="2126447" y="878975"/>
                  </a:lnTo>
                  <a:lnTo>
                    <a:pt x="2193838" y="737453"/>
                  </a:lnTo>
                  <a:lnTo>
                    <a:pt x="2390235" y="737453"/>
                  </a:lnTo>
                  <a:lnTo>
                    <a:pt x="2390235" y="442857"/>
                  </a:lnTo>
                  <a:lnTo>
                    <a:pt x="2110080" y="442857"/>
                  </a:lnTo>
                  <a:close/>
                  <a:moveTo>
                    <a:pt x="7346658" y="178106"/>
                  </a:moveTo>
                  <a:lnTo>
                    <a:pt x="7346658" y="494845"/>
                  </a:lnTo>
                  <a:lnTo>
                    <a:pt x="8052340" y="494845"/>
                  </a:lnTo>
                  <a:lnTo>
                    <a:pt x="8052340" y="178106"/>
                  </a:lnTo>
                  <a:cubicBezTo>
                    <a:pt x="8051699" y="178106"/>
                    <a:pt x="8051378" y="178427"/>
                    <a:pt x="8051378" y="179069"/>
                  </a:cubicBezTo>
                  <a:lnTo>
                    <a:pt x="8049452" y="178106"/>
                  </a:lnTo>
                  <a:close/>
                  <a:moveTo>
                    <a:pt x="2058093" y="170404"/>
                  </a:moveTo>
                  <a:lnTo>
                    <a:pt x="2058093" y="1451800"/>
                  </a:lnTo>
                  <a:lnTo>
                    <a:pt x="2995794" y="1451800"/>
                  </a:lnTo>
                  <a:lnTo>
                    <a:pt x="2995794" y="170404"/>
                  </a:lnTo>
                  <a:close/>
                  <a:moveTo>
                    <a:pt x="4295254" y="163665"/>
                  </a:moveTo>
                  <a:cubicBezTo>
                    <a:pt x="4294612" y="163665"/>
                    <a:pt x="4292687" y="163986"/>
                    <a:pt x="4289478" y="164628"/>
                  </a:cubicBezTo>
                  <a:cubicBezTo>
                    <a:pt x="4277925" y="164628"/>
                    <a:pt x="4121000" y="169762"/>
                    <a:pt x="3818702" y="180031"/>
                  </a:cubicBezTo>
                  <a:lnTo>
                    <a:pt x="3818702" y="337919"/>
                  </a:lnTo>
                  <a:lnTo>
                    <a:pt x="4288515" y="337919"/>
                  </a:lnTo>
                  <a:close/>
                  <a:moveTo>
                    <a:pt x="5590863" y="138634"/>
                  </a:moveTo>
                  <a:lnTo>
                    <a:pt x="5590863" y="192547"/>
                  </a:lnTo>
                  <a:lnTo>
                    <a:pt x="6360086" y="192547"/>
                  </a:lnTo>
                  <a:lnTo>
                    <a:pt x="6360086" y="138634"/>
                  </a:lnTo>
                  <a:close/>
                  <a:moveTo>
                    <a:pt x="7055914" y="35621"/>
                  </a:moveTo>
                  <a:lnTo>
                    <a:pt x="7346658" y="35621"/>
                  </a:lnTo>
                  <a:lnTo>
                    <a:pt x="7346658" y="175218"/>
                  </a:lnTo>
                  <a:lnTo>
                    <a:pt x="7347620" y="175218"/>
                  </a:lnTo>
                  <a:cubicBezTo>
                    <a:pt x="7391265" y="83437"/>
                    <a:pt x="7413729" y="36905"/>
                    <a:pt x="7415012" y="35621"/>
                  </a:cubicBezTo>
                  <a:lnTo>
                    <a:pt x="8343086" y="35621"/>
                  </a:lnTo>
                  <a:lnTo>
                    <a:pt x="8343086" y="512174"/>
                  </a:lnTo>
                  <a:cubicBezTo>
                    <a:pt x="8343086" y="731035"/>
                    <a:pt x="8342765" y="1002525"/>
                    <a:pt x="8342123" y="1326645"/>
                  </a:cubicBezTo>
                  <a:cubicBezTo>
                    <a:pt x="8306181" y="1438964"/>
                    <a:pt x="8277941" y="1528177"/>
                    <a:pt x="8257403" y="1594285"/>
                  </a:cubicBezTo>
                  <a:lnTo>
                    <a:pt x="7966658" y="1594285"/>
                  </a:lnTo>
                  <a:cubicBezTo>
                    <a:pt x="8023138" y="1420351"/>
                    <a:pt x="8051378" y="1332742"/>
                    <a:pt x="8051378" y="1331459"/>
                  </a:cubicBezTo>
                  <a:lnTo>
                    <a:pt x="8051378" y="1102329"/>
                  </a:lnTo>
                  <a:lnTo>
                    <a:pt x="8052340" y="1100403"/>
                  </a:lnTo>
                  <a:cubicBezTo>
                    <a:pt x="8051699" y="1100403"/>
                    <a:pt x="8051378" y="1100082"/>
                    <a:pt x="8051378" y="1099440"/>
                  </a:cubicBezTo>
                  <a:cubicBezTo>
                    <a:pt x="8052020" y="1099440"/>
                    <a:pt x="8052340" y="1099119"/>
                    <a:pt x="8052340" y="1098478"/>
                  </a:cubicBezTo>
                  <a:lnTo>
                    <a:pt x="8050415" y="1097515"/>
                  </a:lnTo>
                  <a:lnTo>
                    <a:pt x="7346658" y="1097515"/>
                  </a:lnTo>
                  <a:lnTo>
                    <a:pt x="7346658" y="1594285"/>
                  </a:lnTo>
                  <a:lnTo>
                    <a:pt x="7055914" y="1594285"/>
                  </a:lnTo>
                  <a:close/>
                  <a:moveTo>
                    <a:pt x="1767348" y="27920"/>
                  </a:moveTo>
                  <a:lnTo>
                    <a:pt x="2058093" y="27920"/>
                  </a:lnTo>
                  <a:lnTo>
                    <a:pt x="2058093" y="167516"/>
                  </a:lnTo>
                  <a:lnTo>
                    <a:pt x="2059056" y="167516"/>
                  </a:lnTo>
                  <a:cubicBezTo>
                    <a:pt x="2098849" y="82153"/>
                    <a:pt x="2121312" y="35621"/>
                    <a:pt x="2126447" y="27920"/>
                  </a:cubicBezTo>
                  <a:lnTo>
                    <a:pt x="3287501" y="27920"/>
                  </a:lnTo>
                  <a:lnTo>
                    <a:pt x="3287501" y="1446024"/>
                  </a:lnTo>
                  <a:cubicBezTo>
                    <a:pt x="3225887" y="1508280"/>
                    <a:pt x="3176466" y="1557701"/>
                    <a:pt x="3139241" y="1594285"/>
                  </a:cubicBezTo>
                  <a:lnTo>
                    <a:pt x="1767348" y="1594285"/>
                  </a:lnTo>
                  <a:close/>
                  <a:moveTo>
                    <a:pt x="5300119" y="12516"/>
                  </a:moveTo>
                  <a:lnTo>
                    <a:pt x="5590863" y="12516"/>
                  </a:lnTo>
                  <a:lnTo>
                    <a:pt x="5590863" y="136708"/>
                  </a:lnTo>
                  <a:lnTo>
                    <a:pt x="5591826" y="136708"/>
                  </a:lnTo>
                  <a:lnTo>
                    <a:pt x="5658255" y="12516"/>
                  </a:lnTo>
                  <a:lnTo>
                    <a:pt x="6650831" y="12516"/>
                  </a:lnTo>
                  <a:cubicBezTo>
                    <a:pt x="6652115" y="12516"/>
                    <a:pt x="6652756" y="13158"/>
                    <a:pt x="6652756" y="14441"/>
                  </a:cubicBezTo>
                  <a:cubicBezTo>
                    <a:pt x="6652115" y="130611"/>
                    <a:pt x="6651794" y="221750"/>
                    <a:pt x="6651794" y="287857"/>
                  </a:cubicBezTo>
                  <a:lnTo>
                    <a:pt x="6651794" y="334068"/>
                  </a:lnTo>
                  <a:cubicBezTo>
                    <a:pt x="6610076" y="376429"/>
                    <a:pt x="6560976" y="425528"/>
                    <a:pt x="6504496" y="481366"/>
                  </a:cubicBezTo>
                  <a:lnTo>
                    <a:pt x="6026981" y="481366"/>
                  </a:lnTo>
                  <a:lnTo>
                    <a:pt x="5300119" y="482329"/>
                  </a:lnTo>
                  <a:close/>
                  <a:moveTo>
                    <a:pt x="5001900" y="0"/>
                  </a:moveTo>
                  <a:lnTo>
                    <a:pt x="5001900" y="963"/>
                  </a:lnTo>
                  <a:cubicBezTo>
                    <a:pt x="4964032" y="78623"/>
                    <a:pt x="4941568" y="125797"/>
                    <a:pt x="4934508" y="142485"/>
                  </a:cubicBezTo>
                  <a:lnTo>
                    <a:pt x="4586962" y="154037"/>
                  </a:lnTo>
                  <a:cubicBezTo>
                    <a:pt x="4586962" y="154679"/>
                    <a:pt x="4586641" y="156605"/>
                    <a:pt x="4585999" y="159814"/>
                  </a:cubicBezTo>
                  <a:cubicBezTo>
                    <a:pt x="4585999" y="168799"/>
                    <a:pt x="4583753" y="228168"/>
                    <a:pt x="4579260" y="337919"/>
                  </a:cubicBezTo>
                  <a:lnTo>
                    <a:pt x="5043297" y="337919"/>
                  </a:lnTo>
                  <a:lnTo>
                    <a:pt x="5043297" y="338882"/>
                  </a:lnTo>
                  <a:cubicBezTo>
                    <a:pt x="4999011" y="431946"/>
                    <a:pt x="4976227" y="479120"/>
                    <a:pt x="4974943" y="480404"/>
                  </a:cubicBezTo>
                  <a:lnTo>
                    <a:pt x="4573484" y="480404"/>
                  </a:lnTo>
                  <a:lnTo>
                    <a:pt x="4567707" y="634441"/>
                  </a:lnTo>
                  <a:lnTo>
                    <a:pt x="4968204" y="634441"/>
                  </a:lnTo>
                  <a:lnTo>
                    <a:pt x="4968204" y="646956"/>
                  </a:lnTo>
                  <a:cubicBezTo>
                    <a:pt x="4968204" y="804203"/>
                    <a:pt x="4967883" y="1022422"/>
                    <a:pt x="4967241" y="1301614"/>
                  </a:cubicBezTo>
                  <a:lnTo>
                    <a:pt x="4676496" y="1301614"/>
                  </a:lnTo>
                  <a:lnTo>
                    <a:pt x="4676496" y="776925"/>
                  </a:lnTo>
                  <a:lnTo>
                    <a:pt x="4186465" y="776925"/>
                  </a:lnTo>
                  <a:lnTo>
                    <a:pt x="4186465" y="1318943"/>
                  </a:lnTo>
                  <a:lnTo>
                    <a:pt x="3895720" y="1318943"/>
                  </a:lnTo>
                  <a:lnTo>
                    <a:pt x="3895720" y="634441"/>
                  </a:lnTo>
                  <a:lnTo>
                    <a:pt x="4183577" y="634441"/>
                  </a:lnTo>
                  <a:lnTo>
                    <a:pt x="4185503" y="633478"/>
                  </a:lnTo>
                  <a:lnTo>
                    <a:pt x="4186465" y="635403"/>
                  </a:lnTo>
                  <a:lnTo>
                    <a:pt x="4186465" y="774037"/>
                  </a:lnTo>
                  <a:lnTo>
                    <a:pt x="4187428" y="774037"/>
                  </a:lnTo>
                  <a:cubicBezTo>
                    <a:pt x="4227863" y="687391"/>
                    <a:pt x="4250327" y="640859"/>
                    <a:pt x="4254819" y="634441"/>
                  </a:cubicBezTo>
                  <a:lnTo>
                    <a:pt x="4276962" y="634441"/>
                  </a:lnTo>
                  <a:cubicBezTo>
                    <a:pt x="4276962" y="627381"/>
                    <a:pt x="4278888" y="576035"/>
                    <a:pt x="4282739" y="480404"/>
                  </a:cubicBezTo>
                  <a:lnTo>
                    <a:pt x="3818702" y="480404"/>
                  </a:lnTo>
                  <a:lnTo>
                    <a:pt x="3818702" y="1258291"/>
                  </a:lnTo>
                  <a:cubicBezTo>
                    <a:pt x="3818702" y="1262142"/>
                    <a:pt x="3796238" y="1374140"/>
                    <a:pt x="3751310" y="1594285"/>
                  </a:cubicBezTo>
                  <a:lnTo>
                    <a:pt x="3460565" y="1594285"/>
                  </a:lnTo>
                  <a:cubicBezTo>
                    <a:pt x="3505493" y="1388260"/>
                    <a:pt x="3527957" y="1283964"/>
                    <a:pt x="3527957" y="1281397"/>
                  </a:cubicBezTo>
                  <a:lnTo>
                    <a:pt x="3527957" y="42361"/>
                  </a:lnTo>
                  <a:lnTo>
                    <a:pt x="3737832" y="42361"/>
                  </a:lnTo>
                  <a:cubicBezTo>
                    <a:pt x="3737832" y="40435"/>
                    <a:pt x="3740399" y="39472"/>
                    <a:pt x="3745534" y="39472"/>
                  </a:cubicBezTo>
                  <a:cubicBezTo>
                    <a:pt x="3780193" y="38831"/>
                    <a:pt x="4146993" y="27278"/>
                    <a:pt x="4845937" y="4814"/>
                  </a:cubicBezTo>
                  <a:close/>
                  <a:moveTo>
                    <a:pt x="856831" y="0"/>
                  </a:moveTo>
                  <a:lnTo>
                    <a:pt x="1215931" y="0"/>
                  </a:lnTo>
                  <a:cubicBezTo>
                    <a:pt x="1248663" y="37226"/>
                    <a:pt x="1379274" y="188054"/>
                    <a:pt x="1607762" y="452484"/>
                  </a:cubicBezTo>
                  <a:lnTo>
                    <a:pt x="1232297" y="452484"/>
                  </a:lnTo>
                  <a:lnTo>
                    <a:pt x="961769" y="142485"/>
                  </a:lnTo>
                  <a:lnTo>
                    <a:pt x="724937" y="142485"/>
                  </a:lnTo>
                  <a:lnTo>
                    <a:pt x="724937" y="141522"/>
                  </a:lnTo>
                  <a:close/>
                  <a:moveTo>
                    <a:pt x="418788" y="0"/>
                  </a:moveTo>
                  <a:lnTo>
                    <a:pt x="788478" y="0"/>
                  </a:lnTo>
                  <a:lnTo>
                    <a:pt x="367763" y="452484"/>
                  </a:lnTo>
                  <a:lnTo>
                    <a:pt x="0" y="452484"/>
                  </a:lnTo>
                  <a:cubicBezTo>
                    <a:pt x="7702" y="443499"/>
                    <a:pt x="138633" y="302298"/>
                    <a:pt x="392795" y="28882"/>
                  </a:cubicBezTo>
                  <a:cubicBezTo>
                    <a:pt x="410124" y="10911"/>
                    <a:pt x="418788" y="1284"/>
                    <a:pt x="418788" y="0"/>
                  </a:cubicBezTo>
                  <a:close/>
                </a:path>
              </a:pathLst>
            </a:custGeom>
            <a:solidFill>
              <a:schemeClr val="bg1"/>
            </a:solidFill>
            <a:ln w="149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n w="8572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A5C6A5DF-6DD6-9D6E-E46B-DBF62EBE1787}"/>
                </a:ext>
              </a:extLst>
            </p:cNvPr>
            <p:cNvSpPr/>
            <p:nvPr/>
          </p:nvSpPr>
          <p:spPr>
            <a:xfrm>
              <a:off x="1929848" y="1364754"/>
              <a:ext cx="8343086" cy="1930906"/>
            </a:xfrm>
            <a:custGeom>
              <a:avLst/>
              <a:gdLst>
                <a:gd name="csX0" fmla="*/ 6121329 w 8343086"/>
                <a:gd name="csY0" fmla="*/ 1010869 h 1930906"/>
                <a:gd name="csX1" fmla="*/ 6121329 w 8343086"/>
                <a:gd name="csY1" fmla="*/ 1074409 h 1930906"/>
                <a:gd name="csX2" fmla="*/ 6128068 w 8343086"/>
                <a:gd name="csY2" fmla="*/ 1073447 h 1930906"/>
                <a:gd name="csX3" fmla="*/ 6372602 w 8343086"/>
                <a:gd name="csY3" fmla="*/ 1073447 h 1930906"/>
                <a:gd name="csX4" fmla="*/ 6374527 w 8343086"/>
                <a:gd name="csY4" fmla="*/ 1074409 h 1930906"/>
                <a:gd name="csX5" fmla="*/ 6375490 w 8343086"/>
                <a:gd name="csY5" fmla="*/ 1073447 h 1930906"/>
                <a:gd name="csX6" fmla="*/ 6375490 w 8343086"/>
                <a:gd name="csY6" fmla="*/ 1074409 h 1930906"/>
                <a:gd name="csX7" fmla="*/ 6378378 w 8343086"/>
                <a:gd name="csY7" fmla="*/ 1073447 h 1930906"/>
                <a:gd name="csX8" fmla="*/ 6378378 w 8343086"/>
                <a:gd name="csY8" fmla="*/ 1010869 h 1930906"/>
                <a:gd name="csX9" fmla="*/ 5573534 w 8343086"/>
                <a:gd name="csY9" fmla="*/ 1010869 h 1930906"/>
                <a:gd name="csX10" fmla="*/ 5573534 w 8343086"/>
                <a:gd name="csY10" fmla="*/ 1072484 h 1930906"/>
                <a:gd name="csX11" fmla="*/ 5574497 w 8343086"/>
                <a:gd name="csY11" fmla="*/ 1074409 h 1930906"/>
                <a:gd name="csX12" fmla="*/ 5576422 w 8343086"/>
                <a:gd name="csY12" fmla="*/ 1073447 h 1930906"/>
                <a:gd name="csX13" fmla="*/ 5577385 w 8343086"/>
                <a:gd name="csY13" fmla="*/ 1074409 h 1930906"/>
                <a:gd name="csX14" fmla="*/ 5582198 w 8343086"/>
                <a:gd name="csY14" fmla="*/ 1073447 h 1930906"/>
                <a:gd name="csX15" fmla="*/ 5823845 w 8343086"/>
                <a:gd name="csY15" fmla="*/ 1073447 h 1930906"/>
                <a:gd name="csX16" fmla="*/ 5827696 w 8343086"/>
                <a:gd name="csY16" fmla="*/ 1074409 h 1930906"/>
                <a:gd name="csX17" fmla="*/ 5830584 w 8343086"/>
                <a:gd name="csY17" fmla="*/ 1073447 h 1930906"/>
                <a:gd name="csX18" fmla="*/ 5830584 w 8343086"/>
                <a:gd name="csY18" fmla="*/ 1010869 h 1930906"/>
                <a:gd name="csX19" fmla="*/ 2705049 w 8343086"/>
                <a:gd name="csY19" fmla="*/ 922298 h 1930906"/>
                <a:gd name="csX20" fmla="*/ 2874489 w 8343086"/>
                <a:gd name="csY20" fmla="*/ 922298 h 1930906"/>
                <a:gd name="csX21" fmla="*/ 2906260 w 8343086"/>
                <a:gd name="csY21" fmla="*/ 1132173 h 1930906"/>
                <a:gd name="csX22" fmla="*/ 2736819 w 8343086"/>
                <a:gd name="csY22" fmla="*/ 1132173 h 1930906"/>
                <a:gd name="csX23" fmla="*/ 2729117 w 8343086"/>
                <a:gd name="csY23" fmla="*/ 1086925 h 1930906"/>
                <a:gd name="csX24" fmla="*/ 2703123 w 8343086"/>
                <a:gd name="csY24" fmla="*/ 923260 h 1930906"/>
                <a:gd name="csX25" fmla="*/ 4285627 w 8343086"/>
                <a:gd name="csY25" fmla="*/ 893416 h 1930906"/>
                <a:gd name="csX26" fmla="*/ 4576372 w 8343086"/>
                <a:gd name="csY26" fmla="*/ 893416 h 1930906"/>
                <a:gd name="csX27" fmla="*/ 4576372 w 8343086"/>
                <a:gd name="csY27" fmla="*/ 1265993 h 1930906"/>
                <a:gd name="csX28" fmla="*/ 4647614 w 8343086"/>
                <a:gd name="csY28" fmla="*/ 1317018 h 1930906"/>
                <a:gd name="csX29" fmla="*/ 5452242 w 8343086"/>
                <a:gd name="csY29" fmla="*/ 1930906 h 1930906"/>
                <a:gd name="csX30" fmla="*/ 5115420 w 8343086"/>
                <a:gd name="csY30" fmla="*/ 1930906 h 1930906"/>
                <a:gd name="csX31" fmla="*/ 5113662 w 8343086"/>
                <a:gd name="csY31" fmla="*/ 1929548 h 1930906"/>
                <a:gd name="csX32" fmla="*/ 4956426 w 8343086"/>
                <a:gd name="csY32" fmla="*/ 1808018 h 1930906"/>
                <a:gd name="csX33" fmla="*/ 4582148 w 8343086"/>
                <a:gd name="csY33" fmla="*/ 1527856 h 1930906"/>
                <a:gd name="csX34" fmla="*/ 4507055 w 8343086"/>
                <a:gd name="csY34" fmla="*/ 1479719 h 1930906"/>
                <a:gd name="csX35" fmla="*/ 4430036 w 8343086"/>
                <a:gd name="csY35" fmla="*/ 1430620 h 1930906"/>
                <a:gd name="csX36" fmla="*/ 4223049 w 8343086"/>
                <a:gd name="csY36" fmla="*/ 1565403 h 1930906"/>
                <a:gd name="csX37" fmla="*/ 4176838 w 8343086"/>
                <a:gd name="csY37" fmla="*/ 1594285 h 1930906"/>
                <a:gd name="csX38" fmla="*/ 3820627 w 8343086"/>
                <a:gd name="csY38" fmla="*/ 1594285 h 1930906"/>
                <a:gd name="csX39" fmla="*/ 4140254 w 8343086"/>
                <a:gd name="csY39" fmla="*/ 1369968 h 1930906"/>
                <a:gd name="csX40" fmla="*/ 4285627 w 8343086"/>
                <a:gd name="csY40" fmla="*/ 1266956 h 1930906"/>
                <a:gd name="csX41" fmla="*/ 6121329 w 8343086"/>
                <a:gd name="csY41" fmla="*/ 839503 h 1930906"/>
                <a:gd name="csX42" fmla="*/ 6121329 w 8343086"/>
                <a:gd name="csY42" fmla="*/ 902080 h 1930906"/>
                <a:gd name="csX43" fmla="*/ 6377416 w 8343086"/>
                <a:gd name="csY43" fmla="*/ 902080 h 1930906"/>
                <a:gd name="csX44" fmla="*/ 6379341 w 8343086"/>
                <a:gd name="csY44" fmla="*/ 900155 h 1930906"/>
                <a:gd name="csX45" fmla="*/ 6379341 w 8343086"/>
                <a:gd name="csY45" fmla="*/ 839503 h 1930906"/>
                <a:gd name="csX46" fmla="*/ 5573534 w 8343086"/>
                <a:gd name="csY46" fmla="*/ 839503 h 1930906"/>
                <a:gd name="csX47" fmla="*/ 5573534 w 8343086"/>
                <a:gd name="csY47" fmla="*/ 902080 h 1930906"/>
                <a:gd name="csX48" fmla="*/ 5830584 w 8343086"/>
                <a:gd name="csY48" fmla="*/ 902080 h 1930906"/>
                <a:gd name="csX49" fmla="*/ 5830584 w 8343086"/>
                <a:gd name="csY49" fmla="*/ 839503 h 1930906"/>
                <a:gd name="csX50" fmla="*/ 5282789 w 8343086"/>
                <a:gd name="csY50" fmla="*/ 713385 h 1930906"/>
                <a:gd name="csX51" fmla="*/ 5573534 w 8343086"/>
                <a:gd name="csY51" fmla="*/ 713385 h 1930906"/>
                <a:gd name="csX52" fmla="*/ 5573534 w 8343086"/>
                <a:gd name="csY52" fmla="*/ 837577 h 1930906"/>
                <a:gd name="csX53" fmla="*/ 5574497 w 8343086"/>
                <a:gd name="csY53" fmla="*/ 837577 h 1930906"/>
                <a:gd name="csX54" fmla="*/ 5633223 w 8343086"/>
                <a:gd name="csY54" fmla="*/ 728789 h 1930906"/>
                <a:gd name="csX55" fmla="*/ 5642851 w 8343086"/>
                <a:gd name="csY55" fmla="*/ 713385 h 1930906"/>
                <a:gd name="csX56" fmla="*/ 6669123 w 8343086"/>
                <a:gd name="csY56" fmla="*/ 713385 h 1930906"/>
                <a:gd name="csX57" fmla="*/ 6669123 w 8343086"/>
                <a:gd name="csY57" fmla="*/ 1053229 h 1930906"/>
                <a:gd name="csX58" fmla="*/ 6543005 w 8343086"/>
                <a:gd name="csY58" fmla="*/ 1178384 h 1930906"/>
                <a:gd name="csX59" fmla="*/ 6520862 w 8343086"/>
                <a:gd name="csY59" fmla="*/ 1199564 h 1930906"/>
                <a:gd name="csX60" fmla="*/ 6121329 w 8343086"/>
                <a:gd name="csY60" fmla="*/ 1199564 h 1930906"/>
                <a:gd name="csX61" fmla="*/ 6121329 w 8343086"/>
                <a:gd name="csY61" fmla="*/ 1250589 h 1930906"/>
                <a:gd name="csX62" fmla="*/ 6672974 w 8343086"/>
                <a:gd name="csY62" fmla="*/ 1250589 h 1930906"/>
                <a:gd name="csX63" fmla="*/ 6603658 w 8343086"/>
                <a:gd name="csY63" fmla="*/ 1393074 h 1930906"/>
                <a:gd name="csX64" fmla="*/ 6121329 w 8343086"/>
                <a:gd name="csY64" fmla="*/ 1393074 h 1930906"/>
                <a:gd name="csX65" fmla="*/ 6121329 w 8343086"/>
                <a:gd name="csY65" fmla="*/ 1451800 h 1930906"/>
                <a:gd name="csX66" fmla="*/ 6766359 w 8343086"/>
                <a:gd name="csY66" fmla="*/ 1451800 h 1930906"/>
                <a:gd name="csX67" fmla="*/ 6768284 w 8343086"/>
                <a:gd name="csY67" fmla="*/ 1453726 h 1930906"/>
                <a:gd name="csX68" fmla="*/ 6733626 w 8343086"/>
                <a:gd name="csY68" fmla="*/ 1523042 h 1930906"/>
                <a:gd name="csX69" fmla="*/ 6698968 w 8343086"/>
                <a:gd name="csY69" fmla="*/ 1594285 h 1930906"/>
                <a:gd name="csX70" fmla="*/ 5183628 w 8343086"/>
                <a:gd name="csY70" fmla="*/ 1594285 h 1930906"/>
                <a:gd name="csX71" fmla="*/ 5251982 w 8343086"/>
                <a:gd name="csY71" fmla="*/ 1451800 h 1930906"/>
                <a:gd name="csX72" fmla="*/ 5830584 w 8343086"/>
                <a:gd name="csY72" fmla="*/ 1451800 h 1930906"/>
                <a:gd name="csX73" fmla="*/ 5830584 w 8343086"/>
                <a:gd name="csY73" fmla="*/ 1393074 h 1930906"/>
                <a:gd name="csX74" fmla="*/ 5279901 w 8343086"/>
                <a:gd name="csY74" fmla="*/ 1393074 h 1930906"/>
                <a:gd name="csX75" fmla="*/ 5342478 w 8343086"/>
                <a:gd name="csY75" fmla="*/ 1260217 h 1930906"/>
                <a:gd name="csX76" fmla="*/ 5346329 w 8343086"/>
                <a:gd name="csY76" fmla="*/ 1250589 h 1930906"/>
                <a:gd name="csX77" fmla="*/ 5830584 w 8343086"/>
                <a:gd name="csY77" fmla="*/ 1250589 h 1930906"/>
                <a:gd name="csX78" fmla="*/ 5830584 w 8343086"/>
                <a:gd name="csY78" fmla="*/ 1199564 h 1930906"/>
                <a:gd name="csX79" fmla="*/ 5282789 w 8343086"/>
                <a:gd name="csY79" fmla="*/ 1199564 h 1930906"/>
                <a:gd name="csX80" fmla="*/ 7346658 w 8343086"/>
                <a:gd name="csY80" fmla="*/ 637329 h 1930906"/>
                <a:gd name="csX81" fmla="*/ 7346658 w 8343086"/>
                <a:gd name="csY81" fmla="*/ 955031 h 1930906"/>
                <a:gd name="csX82" fmla="*/ 8052340 w 8343086"/>
                <a:gd name="csY82" fmla="*/ 955031 h 1930906"/>
                <a:gd name="csX83" fmla="*/ 8052340 w 8343086"/>
                <a:gd name="csY83" fmla="*/ 637329 h 1930906"/>
                <a:gd name="csX84" fmla="*/ 166553 w 8343086"/>
                <a:gd name="csY84" fmla="*/ 531428 h 1930906"/>
                <a:gd name="csX85" fmla="*/ 1509564 w 8343086"/>
                <a:gd name="csY85" fmla="*/ 531428 h 1930906"/>
                <a:gd name="csX86" fmla="*/ 1441210 w 8343086"/>
                <a:gd name="csY86" fmla="*/ 673913 h 1930906"/>
                <a:gd name="csX87" fmla="*/ 949254 w 8343086"/>
                <a:gd name="csY87" fmla="*/ 673913 h 1930906"/>
                <a:gd name="csX88" fmla="*/ 949254 w 8343086"/>
                <a:gd name="csY88" fmla="*/ 991614 h 1930906"/>
                <a:gd name="csX89" fmla="*/ 1473943 w 8343086"/>
                <a:gd name="csY89" fmla="*/ 991614 h 1930906"/>
                <a:gd name="csX90" fmla="*/ 1473943 w 8343086"/>
                <a:gd name="csY90" fmla="*/ 992577 h 1930906"/>
                <a:gd name="csX91" fmla="*/ 1406551 w 8343086"/>
                <a:gd name="csY91" fmla="*/ 1134099 h 1930906"/>
                <a:gd name="csX92" fmla="*/ 949254 w 8343086"/>
                <a:gd name="csY92" fmla="*/ 1134099 h 1930906"/>
                <a:gd name="csX93" fmla="*/ 949254 w 8343086"/>
                <a:gd name="csY93" fmla="*/ 1451800 h 1930906"/>
                <a:gd name="csX94" fmla="*/ 1593322 w 8343086"/>
                <a:gd name="csY94" fmla="*/ 1451800 h 1930906"/>
                <a:gd name="csX95" fmla="*/ 1593322 w 8343086"/>
                <a:gd name="csY95" fmla="*/ 1452763 h 1930906"/>
                <a:gd name="csX96" fmla="*/ 1525930 w 8343086"/>
                <a:gd name="csY96" fmla="*/ 1594285 h 1930906"/>
                <a:gd name="csX97" fmla="*/ 14441 w 8343086"/>
                <a:gd name="csY97" fmla="*/ 1594285 h 1930906"/>
                <a:gd name="csX98" fmla="*/ 14441 w 8343086"/>
                <a:gd name="csY98" fmla="*/ 1593322 h 1930906"/>
                <a:gd name="csX99" fmla="*/ 81832 w 8343086"/>
                <a:gd name="csY99" fmla="*/ 1451800 h 1930906"/>
                <a:gd name="csX100" fmla="*/ 658509 w 8343086"/>
                <a:gd name="csY100" fmla="*/ 1451800 h 1930906"/>
                <a:gd name="csX101" fmla="*/ 658509 w 8343086"/>
                <a:gd name="csY101" fmla="*/ 1134099 h 1930906"/>
                <a:gd name="csX102" fmla="*/ 133820 w 8343086"/>
                <a:gd name="csY102" fmla="*/ 1134099 h 1930906"/>
                <a:gd name="csX103" fmla="*/ 202174 w 8343086"/>
                <a:gd name="csY103" fmla="*/ 991614 h 1930906"/>
                <a:gd name="csX104" fmla="*/ 658509 w 8343086"/>
                <a:gd name="csY104" fmla="*/ 991614 h 1930906"/>
                <a:gd name="csX105" fmla="*/ 658509 w 8343086"/>
                <a:gd name="csY105" fmla="*/ 673913 h 1930906"/>
                <a:gd name="csX106" fmla="*/ 98199 w 8343086"/>
                <a:gd name="csY106" fmla="*/ 673913 h 1930906"/>
                <a:gd name="csX107" fmla="*/ 166553 w 8343086"/>
                <a:gd name="csY107" fmla="*/ 531428 h 1930906"/>
                <a:gd name="csX108" fmla="*/ 5262572 w 8343086"/>
                <a:gd name="csY108" fmla="*/ 525652 h 1930906"/>
                <a:gd name="csX109" fmla="*/ 5264497 w 8343086"/>
                <a:gd name="csY109" fmla="*/ 526615 h 1930906"/>
                <a:gd name="csX110" fmla="*/ 6752881 w 8343086"/>
                <a:gd name="csY110" fmla="*/ 526615 h 1930906"/>
                <a:gd name="csX111" fmla="*/ 6753844 w 8343086"/>
                <a:gd name="csY111" fmla="*/ 525652 h 1930906"/>
                <a:gd name="csX112" fmla="*/ 6757694 w 8343086"/>
                <a:gd name="csY112" fmla="*/ 526615 h 1930906"/>
                <a:gd name="csX113" fmla="*/ 6689340 w 8343086"/>
                <a:gd name="csY113" fmla="*/ 669099 h 1930906"/>
                <a:gd name="csX114" fmla="*/ 5194218 w 8343086"/>
                <a:gd name="csY114" fmla="*/ 669099 h 1930906"/>
                <a:gd name="csX115" fmla="*/ 5194218 w 8343086"/>
                <a:gd name="csY115" fmla="*/ 668136 h 1930906"/>
                <a:gd name="csX116" fmla="*/ 5590863 w 8343086"/>
                <a:gd name="csY116" fmla="*/ 301335 h 1930906"/>
                <a:gd name="csX117" fmla="*/ 5590863 w 8343086"/>
                <a:gd name="csY117" fmla="*/ 356211 h 1930906"/>
                <a:gd name="csX118" fmla="*/ 6361049 w 8343086"/>
                <a:gd name="csY118" fmla="*/ 356211 h 1930906"/>
                <a:gd name="csX119" fmla="*/ 6361049 w 8343086"/>
                <a:gd name="csY119" fmla="*/ 309037 h 1930906"/>
                <a:gd name="csX120" fmla="*/ 6360086 w 8343086"/>
                <a:gd name="csY120" fmla="*/ 307112 h 1930906"/>
                <a:gd name="csX121" fmla="*/ 6361049 w 8343086"/>
                <a:gd name="csY121" fmla="*/ 306149 h 1930906"/>
                <a:gd name="csX122" fmla="*/ 6360086 w 8343086"/>
                <a:gd name="csY122" fmla="*/ 305186 h 1930906"/>
                <a:gd name="csX123" fmla="*/ 6361049 w 8343086"/>
                <a:gd name="csY123" fmla="*/ 304224 h 1930906"/>
                <a:gd name="csX124" fmla="*/ 6360086 w 8343086"/>
                <a:gd name="csY124" fmla="*/ 303261 h 1930906"/>
                <a:gd name="csX125" fmla="*/ 6361049 w 8343086"/>
                <a:gd name="csY125" fmla="*/ 302298 h 1930906"/>
                <a:gd name="csX126" fmla="*/ 6359124 w 8343086"/>
                <a:gd name="csY126" fmla="*/ 301335 h 1930906"/>
                <a:gd name="csX127" fmla="*/ 2178435 w 8343086"/>
                <a:gd name="csY127" fmla="*/ 300373 h 1930906"/>
                <a:gd name="csX128" fmla="*/ 2943806 w 8343086"/>
                <a:gd name="csY128" fmla="*/ 300373 h 1930906"/>
                <a:gd name="csX129" fmla="*/ 2875452 w 8343086"/>
                <a:gd name="csY129" fmla="*/ 442857 h 1930906"/>
                <a:gd name="csX130" fmla="*/ 2663651 w 8343086"/>
                <a:gd name="csY130" fmla="*/ 442857 h 1930906"/>
                <a:gd name="csX131" fmla="*/ 2663651 w 8343086"/>
                <a:gd name="csY131" fmla="*/ 737453 h 1930906"/>
                <a:gd name="csX132" fmla="*/ 2927440 w 8343086"/>
                <a:gd name="csY132" fmla="*/ 737453 h 1930906"/>
                <a:gd name="csX133" fmla="*/ 2927440 w 8343086"/>
                <a:gd name="csY133" fmla="*/ 738416 h 1930906"/>
                <a:gd name="csX134" fmla="*/ 2860048 w 8343086"/>
                <a:gd name="csY134" fmla="*/ 879937 h 1930906"/>
                <a:gd name="csX135" fmla="*/ 2663651 w 8343086"/>
                <a:gd name="csY135" fmla="*/ 879937 h 1930906"/>
                <a:gd name="csX136" fmla="*/ 2663651 w 8343086"/>
                <a:gd name="csY136" fmla="*/ 1174533 h 1930906"/>
                <a:gd name="csX137" fmla="*/ 2942843 w 8343086"/>
                <a:gd name="csY137" fmla="*/ 1174533 h 1930906"/>
                <a:gd name="csX138" fmla="*/ 2942843 w 8343086"/>
                <a:gd name="csY138" fmla="*/ 1175496 h 1930906"/>
                <a:gd name="csX139" fmla="*/ 2875452 w 8343086"/>
                <a:gd name="csY139" fmla="*/ 1317018 h 1930906"/>
                <a:gd name="csX140" fmla="*/ 2111043 w 8343086"/>
                <a:gd name="csY140" fmla="*/ 1317018 h 1930906"/>
                <a:gd name="csX141" fmla="*/ 2111043 w 8343086"/>
                <a:gd name="csY141" fmla="*/ 1316055 h 1930906"/>
                <a:gd name="csX142" fmla="*/ 2178435 w 8343086"/>
                <a:gd name="csY142" fmla="*/ 1174533 h 1930906"/>
                <a:gd name="csX143" fmla="*/ 2390235 w 8343086"/>
                <a:gd name="csY143" fmla="*/ 1174533 h 1930906"/>
                <a:gd name="csX144" fmla="*/ 2390235 w 8343086"/>
                <a:gd name="csY144" fmla="*/ 879937 h 1930906"/>
                <a:gd name="csX145" fmla="*/ 2126447 w 8343086"/>
                <a:gd name="csY145" fmla="*/ 879937 h 1930906"/>
                <a:gd name="csX146" fmla="*/ 2126447 w 8343086"/>
                <a:gd name="csY146" fmla="*/ 878975 h 1930906"/>
                <a:gd name="csX147" fmla="*/ 2193838 w 8343086"/>
                <a:gd name="csY147" fmla="*/ 737453 h 1930906"/>
                <a:gd name="csX148" fmla="*/ 2390235 w 8343086"/>
                <a:gd name="csY148" fmla="*/ 737453 h 1930906"/>
                <a:gd name="csX149" fmla="*/ 2390235 w 8343086"/>
                <a:gd name="csY149" fmla="*/ 442857 h 1930906"/>
                <a:gd name="csX150" fmla="*/ 2110080 w 8343086"/>
                <a:gd name="csY150" fmla="*/ 442857 h 1930906"/>
                <a:gd name="csX151" fmla="*/ 7346658 w 8343086"/>
                <a:gd name="csY151" fmla="*/ 178106 h 1930906"/>
                <a:gd name="csX152" fmla="*/ 7346658 w 8343086"/>
                <a:gd name="csY152" fmla="*/ 494845 h 1930906"/>
                <a:gd name="csX153" fmla="*/ 8052340 w 8343086"/>
                <a:gd name="csY153" fmla="*/ 494845 h 1930906"/>
                <a:gd name="csX154" fmla="*/ 8052340 w 8343086"/>
                <a:gd name="csY154" fmla="*/ 178106 h 1930906"/>
                <a:gd name="csX155" fmla="*/ 8051378 w 8343086"/>
                <a:gd name="csY155" fmla="*/ 179069 h 1930906"/>
                <a:gd name="csX156" fmla="*/ 8049452 w 8343086"/>
                <a:gd name="csY156" fmla="*/ 178106 h 1930906"/>
                <a:gd name="csX157" fmla="*/ 2058093 w 8343086"/>
                <a:gd name="csY157" fmla="*/ 170404 h 1930906"/>
                <a:gd name="csX158" fmla="*/ 2058093 w 8343086"/>
                <a:gd name="csY158" fmla="*/ 1451800 h 1930906"/>
                <a:gd name="csX159" fmla="*/ 2995794 w 8343086"/>
                <a:gd name="csY159" fmla="*/ 1451800 h 1930906"/>
                <a:gd name="csX160" fmla="*/ 2995794 w 8343086"/>
                <a:gd name="csY160" fmla="*/ 170404 h 1930906"/>
                <a:gd name="csX161" fmla="*/ 4295254 w 8343086"/>
                <a:gd name="csY161" fmla="*/ 163665 h 1930906"/>
                <a:gd name="csX162" fmla="*/ 4289478 w 8343086"/>
                <a:gd name="csY162" fmla="*/ 164628 h 1930906"/>
                <a:gd name="csX163" fmla="*/ 3818702 w 8343086"/>
                <a:gd name="csY163" fmla="*/ 180031 h 1930906"/>
                <a:gd name="csX164" fmla="*/ 3818702 w 8343086"/>
                <a:gd name="csY164" fmla="*/ 337919 h 1930906"/>
                <a:gd name="csX165" fmla="*/ 4288515 w 8343086"/>
                <a:gd name="csY165" fmla="*/ 337919 h 1930906"/>
                <a:gd name="csX166" fmla="*/ 5590863 w 8343086"/>
                <a:gd name="csY166" fmla="*/ 138634 h 1930906"/>
                <a:gd name="csX167" fmla="*/ 5590863 w 8343086"/>
                <a:gd name="csY167" fmla="*/ 192547 h 1930906"/>
                <a:gd name="csX168" fmla="*/ 6360086 w 8343086"/>
                <a:gd name="csY168" fmla="*/ 192547 h 1930906"/>
                <a:gd name="csX169" fmla="*/ 6360086 w 8343086"/>
                <a:gd name="csY169" fmla="*/ 138634 h 1930906"/>
                <a:gd name="csX170" fmla="*/ 7055914 w 8343086"/>
                <a:gd name="csY170" fmla="*/ 35621 h 1930906"/>
                <a:gd name="csX171" fmla="*/ 7346658 w 8343086"/>
                <a:gd name="csY171" fmla="*/ 35621 h 1930906"/>
                <a:gd name="csX172" fmla="*/ 7346658 w 8343086"/>
                <a:gd name="csY172" fmla="*/ 175218 h 1930906"/>
                <a:gd name="csX173" fmla="*/ 7347620 w 8343086"/>
                <a:gd name="csY173" fmla="*/ 175218 h 1930906"/>
                <a:gd name="csX174" fmla="*/ 7415012 w 8343086"/>
                <a:gd name="csY174" fmla="*/ 35621 h 1930906"/>
                <a:gd name="csX175" fmla="*/ 8343086 w 8343086"/>
                <a:gd name="csY175" fmla="*/ 35621 h 1930906"/>
                <a:gd name="csX176" fmla="*/ 8343086 w 8343086"/>
                <a:gd name="csY176" fmla="*/ 512174 h 1930906"/>
                <a:gd name="csX177" fmla="*/ 8342123 w 8343086"/>
                <a:gd name="csY177" fmla="*/ 1326645 h 1930906"/>
                <a:gd name="csX178" fmla="*/ 8257403 w 8343086"/>
                <a:gd name="csY178" fmla="*/ 1594285 h 1930906"/>
                <a:gd name="csX179" fmla="*/ 7966658 w 8343086"/>
                <a:gd name="csY179" fmla="*/ 1594285 h 1930906"/>
                <a:gd name="csX180" fmla="*/ 8051378 w 8343086"/>
                <a:gd name="csY180" fmla="*/ 1331459 h 1930906"/>
                <a:gd name="csX181" fmla="*/ 8051378 w 8343086"/>
                <a:gd name="csY181" fmla="*/ 1102329 h 1930906"/>
                <a:gd name="csX182" fmla="*/ 8052340 w 8343086"/>
                <a:gd name="csY182" fmla="*/ 1100403 h 1930906"/>
                <a:gd name="csX183" fmla="*/ 8051378 w 8343086"/>
                <a:gd name="csY183" fmla="*/ 1099440 h 1930906"/>
                <a:gd name="csX184" fmla="*/ 8052340 w 8343086"/>
                <a:gd name="csY184" fmla="*/ 1098478 h 1930906"/>
                <a:gd name="csX185" fmla="*/ 8050415 w 8343086"/>
                <a:gd name="csY185" fmla="*/ 1097515 h 1930906"/>
                <a:gd name="csX186" fmla="*/ 7346658 w 8343086"/>
                <a:gd name="csY186" fmla="*/ 1097515 h 1930906"/>
                <a:gd name="csX187" fmla="*/ 7346658 w 8343086"/>
                <a:gd name="csY187" fmla="*/ 1594285 h 1930906"/>
                <a:gd name="csX188" fmla="*/ 7055914 w 8343086"/>
                <a:gd name="csY188" fmla="*/ 1594285 h 1930906"/>
                <a:gd name="csX189" fmla="*/ 1767348 w 8343086"/>
                <a:gd name="csY189" fmla="*/ 27920 h 1930906"/>
                <a:gd name="csX190" fmla="*/ 2058093 w 8343086"/>
                <a:gd name="csY190" fmla="*/ 27920 h 1930906"/>
                <a:gd name="csX191" fmla="*/ 2058093 w 8343086"/>
                <a:gd name="csY191" fmla="*/ 167516 h 1930906"/>
                <a:gd name="csX192" fmla="*/ 2059056 w 8343086"/>
                <a:gd name="csY192" fmla="*/ 167516 h 1930906"/>
                <a:gd name="csX193" fmla="*/ 2126447 w 8343086"/>
                <a:gd name="csY193" fmla="*/ 27920 h 1930906"/>
                <a:gd name="csX194" fmla="*/ 3287501 w 8343086"/>
                <a:gd name="csY194" fmla="*/ 27920 h 1930906"/>
                <a:gd name="csX195" fmla="*/ 3287501 w 8343086"/>
                <a:gd name="csY195" fmla="*/ 1446024 h 1930906"/>
                <a:gd name="csX196" fmla="*/ 3139241 w 8343086"/>
                <a:gd name="csY196" fmla="*/ 1594285 h 1930906"/>
                <a:gd name="csX197" fmla="*/ 1767348 w 8343086"/>
                <a:gd name="csY197" fmla="*/ 1594285 h 1930906"/>
                <a:gd name="csX198" fmla="*/ 5300119 w 8343086"/>
                <a:gd name="csY198" fmla="*/ 12516 h 1930906"/>
                <a:gd name="csX199" fmla="*/ 5590863 w 8343086"/>
                <a:gd name="csY199" fmla="*/ 12516 h 1930906"/>
                <a:gd name="csX200" fmla="*/ 5590863 w 8343086"/>
                <a:gd name="csY200" fmla="*/ 136708 h 1930906"/>
                <a:gd name="csX201" fmla="*/ 5591826 w 8343086"/>
                <a:gd name="csY201" fmla="*/ 136708 h 1930906"/>
                <a:gd name="csX202" fmla="*/ 5658255 w 8343086"/>
                <a:gd name="csY202" fmla="*/ 12516 h 1930906"/>
                <a:gd name="csX203" fmla="*/ 6650831 w 8343086"/>
                <a:gd name="csY203" fmla="*/ 12516 h 1930906"/>
                <a:gd name="csX204" fmla="*/ 6652756 w 8343086"/>
                <a:gd name="csY204" fmla="*/ 14441 h 1930906"/>
                <a:gd name="csX205" fmla="*/ 6651794 w 8343086"/>
                <a:gd name="csY205" fmla="*/ 287857 h 1930906"/>
                <a:gd name="csX206" fmla="*/ 6651794 w 8343086"/>
                <a:gd name="csY206" fmla="*/ 334068 h 1930906"/>
                <a:gd name="csX207" fmla="*/ 6504496 w 8343086"/>
                <a:gd name="csY207" fmla="*/ 481366 h 1930906"/>
                <a:gd name="csX208" fmla="*/ 6026981 w 8343086"/>
                <a:gd name="csY208" fmla="*/ 481366 h 1930906"/>
                <a:gd name="csX209" fmla="*/ 5300119 w 8343086"/>
                <a:gd name="csY209" fmla="*/ 482329 h 1930906"/>
                <a:gd name="csX210" fmla="*/ 5001900 w 8343086"/>
                <a:gd name="csY210" fmla="*/ 0 h 1930906"/>
                <a:gd name="csX211" fmla="*/ 5001900 w 8343086"/>
                <a:gd name="csY211" fmla="*/ 963 h 1930906"/>
                <a:gd name="csX212" fmla="*/ 4934508 w 8343086"/>
                <a:gd name="csY212" fmla="*/ 142485 h 1930906"/>
                <a:gd name="csX213" fmla="*/ 4586962 w 8343086"/>
                <a:gd name="csY213" fmla="*/ 154037 h 1930906"/>
                <a:gd name="csX214" fmla="*/ 4585999 w 8343086"/>
                <a:gd name="csY214" fmla="*/ 159814 h 1930906"/>
                <a:gd name="csX215" fmla="*/ 4579260 w 8343086"/>
                <a:gd name="csY215" fmla="*/ 337919 h 1930906"/>
                <a:gd name="csX216" fmla="*/ 5043297 w 8343086"/>
                <a:gd name="csY216" fmla="*/ 337919 h 1930906"/>
                <a:gd name="csX217" fmla="*/ 5043297 w 8343086"/>
                <a:gd name="csY217" fmla="*/ 338882 h 1930906"/>
                <a:gd name="csX218" fmla="*/ 4974943 w 8343086"/>
                <a:gd name="csY218" fmla="*/ 480404 h 1930906"/>
                <a:gd name="csX219" fmla="*/ 4573484 w 8343086"/>
                <a:gd name="csY219" fmla="*/ 480404 h 1930906"/>
                <a:gd name="csX220" fmla="*/ 4567707 w 8343086"/>
                <a:gd name="csY220" fmla="*/ 634441 h 1930906"/>
                <a:gd name="csX221" fmla="*/ 4968204 w 8343086"/>
                <a:gd name="csY221" fmla="*/ 634441 h 1930906"/>
                <a:gd name="csX222" fmla="*/ 4968204 w 8343086"/>
                <a:gd name="csY222" fmla="*/ 646956 h 1930906"/>
                <a:gd name="csX223" fmla="*/ 4967241 w 8343086"/>
                <a:gd name="csY223" fmla="*/ 1301614 h 1930906"/>
                <a:gd name="csX224" fmla="*/ 4676496 w 8343086"/>
                <a:gd name="csY224" fmla="*/ 1301614 h 1930906"/>
                <a:gd name="csX225" fmla="*/ 4676496 w 8343086"/>
                <a:gd name="csY225" fmla="*/ 776925 h 1930906"/>
                <a:gd name="csX226" fmla="*/ 4186465 w 8343086"/>
                <a:gd name="csY226" fmla="*/ 776925 h 1930906"/>
                <a:gd name="csX227" fmla="*/ 4186465 w 8343086"/>
                <a:gd name="csY227" fmla="*/ 1318943 h 1930906"/>
                <a:gd name="csX228" fmla="*/ 3895720 w 8343086"/>
                <a:gd name="csY228" fmla="*/ 1318943 h 1930906"/>
                <a:gd name="csX229" fmla="*/ 3895720 w 8343086"/>
                <a:gd name="csY229" fmla="*/ 634441 h 1930906"/>
                <a:gd name="csX230" fmla="*/ 4183577 w 8343086"/>
                <a:gd name="csY230" fmla="*/ 634441 h 1930906"/>
                <a:gd name="csX231" fmla="*/ 4185503 w 8343086"/>
                <a:gd name="csY231" fmla="*/ 633478 h 1930906"/>
                <a:gd name="csX232" fmla="*/ 4186465 w 8343086"/>
                <a:gd name="csY232" fmla="*/ 635403 h 1930906"/>
                <a:gd name="csX233" fmla="*/ 4186465 w 8343086"/>
                <a:gd name="csY233" fmla="*/ 774037 h 1930906"/>
                <a:gd name="csX234" fmla="*/ 4187428 w 8343086"/>
                <a:gd name="csY234" fmla="*/ 774037 h 1930906"/>
                <a:gd name="csX235" fmla="*/ 4254819 w 8343086"/>
                <a:gd name="csY235" fmla="*/ 634441 h 1930906"/>
                <a:gd name="csX236" fmla="*/ 4276962 w 8343086"/>
                <a:gd name="csY236" fmla="*/ 634441 h 1930906"/>
                <a:gd name="csX237" fmla="*/ 4282739 w 8343086"/>
                <a:gd name="csY237" fmla="*/ 480404 h 1930906"/>
                <a:gd name="csX238" fmla="*/ 3818702 w 8343086"/>
                <a:gd name="csY238" fmla="*/ 480404 h 1930906"/>
                <a:gd name="csX239" fmla="*/ 3818702 w 8343086"/>
                <a:gd name="csY239" fmla="*/ 1258291 h 1930906"/>
                <a:gd name="csX240" fmla="*/ 3751310 w 8343086"/>
                <a:gd name="csY240" fmla="*/ 1594285 h 1930906"/>
                <a:gd name="csX241" fmla="*/ 3460565 w 8343086"/>
                <a:gd name="csY241" fmla="*/ 1594285 h 1930906"/>
                <a:gd name="csX242" fmla="*/ 3527957 w 8343086"/>
                <a:gd name="csY242" fmla="*/ 1281397 h 1930906"/>
                <a:gd name="csX243" fmla="*/ 3527957 w 8343086"/>
                <a:gd name="csY243" fmla="*/ 42361 h 1930906"/>
                <a:gd name="csX244" fmla="*/ 3737832 w 8343086"/>
                <a:gd name="csY244" fmla="*/ 42361 h 1930906"/>
                <a:gd name="csX245" fmla="*/ 3745534 w 8343086"/>
                <a:gd name="csY245" fmla="*/ 39472 h 1930906"/>
                <a:gd name="csX246" fmla="*/ 4845937 w 8343086"/>
                <a:gd name="csY246" fmla="*/ 4814 h 1930906"/>
                <a:gd name="csX247" fmla="*/ 856831 w 8343086"/>
                <a:gd name="csY247" fmla="*/ 0 h 1930906"/>
                <a:gd name="csX248" fmla="*/ 1215931 w 8343086"/>
                <a:gd name="csY248" fmla="*/ 0 h 1930906"/>
                <a:gd name="csX249" fmla="*/ 1607762 w 8343086"/>
                <a:gd name="csY249" fmla="*/ 452484 h 1930906"/>
                <a:gd name="csX250" fmla="*/ 1232297 w 8343086"/>
                <a:gd name="csY250" fmla="*/ 452484 h 1930906"/>
                <a:gd name="csX251" fmla="*/ 961769 w 8343086"/>
                <a:gd name="csY251" fmla="*/ 142485 h 1930906"/>
                <a:gd name="csX252" fmla="*/ 724937 w 8343086"/>
                <a:gd name="csY252" fmla="*/ 142485 h 1930906"/>
                <a:gd name="csX253" fmla="*/ 724937 w 8343086"/>
                <a:gd name="csY253" fmla="*/ 141522 h 1930906"/>
                <a:gd name="csX254" fmla="*/ 418788 w 8343086"/>
                <a:gd name="csY254" fmla="*/ 0 h 1930906"/>
                <a:gd name="csX255" fmla="*/ 788478 w 8343086"/>
                <a:gd name="csY255" fmla="*/ 0 h 1930906"/>
                <a:gd name="csX256" fmla="*/ 367763 w 8343086"/>
                <a:gd name="csY256" fmla="*/ 452484 h 1930906"/>
                <a:gd name="csX257" fmla="*/ 0 w 8343086"/>
                <a:gd name="csY257" fmla="*/ 452484 h 1930906"/>
                <a:gd name="csX258" fmla="*/ 392795 w 8343086"/>
                <a:gd name="csY258" fmla="*/ 28882 h 1930906"/>
                <a:gd name="csX259" fmla="*/ 418788 w 8343086"/>
                <a:gd name="csY259" fmla="*/ 0 h 1930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</a:cxnLst>
              <a:rect l="l" t="t" r="r" b="b"/>
              <a:pathLst>
                <a:path w="8343086" h="1930906">
                  <a:moveTo>
                    <a:pt x="6121329" y="1010869"/>
                  </a:moveTo>
                  <a:lnTo>
                    <a:pt x="6121329" y="1074409"/>
                  </a:lnTo>
                  <a:lnTo>
                    <a:pt x="6128068" y="1073447"/>
                  </a:lnTo>
                  <a:lnTo>
                    <a:pt x="6372602" y="1073447"/>
                  </a:lnTo>
                  <a:lnTo>
                    <a:pt x="6374527" y="1074409"/>
                  </a:lnTo>
                  <a:cubicBezTo>
                    <a:pt x="6374527" y="1073767"/>
                    <a:pt x="6374848" y="1073447"/>
                    <a:pt x="6375490" y="1073447"/>
                  </a:cubicBezTo>
                  <a:lnTo>
                    <a:pt x="6375490" y="1074409"/>
                  </a:lnTo>
                  <a:cubicBezTo>
                    <a:pt x="6376774" y="1073767"/>
                    <a:pt x="6377736" y="1073447"/>
                    <a:pt x="6378378" y="1073447"/>
                  </a:cubicBezTo>
                  <a:lnTo>
                    <a:pt x="6378378" y="1010869"/>
                  </a:lnTo>
                  <a:close/>
                  <a:moveTo>
                    <a:pt x="5573534" y="1010869"/>
                  </a:moveTo>
                  <a:lnTo>
                    <a:pt x="5573534" y="1072484"/>
                  </a:lnTo>
                  <a:lnTo>
                    <a:pt x="5574497" y="1074409"/>
                  </a:lnTo>
                  <a:lnTo>
                    <a:pt x="5576422" y="1073447"/>
                  </a:lnTo>
                  <a:cubicBezTo>
                    <a:pt x="5577064" y="1073447"/>
                    <a:pt x="5577385" y="1073767"/>
                    <a:pt x="5577385" y="1074409"/>
                  </a:cubicBezTo>
                  <a:lnTo>
                    <a:pt x="5582198" y="1073447"/>
                  </a:lnTo>
                  <a:lnTo>
                    <a:pt x="5823845" y="1073447"/>
                  </a:lnTo>
                  <a:cubicBezTo>
                    <a:pt x="5825128" y="1073447"/>
                    <a:pt x="5826412" y="1073767"/>
                    <a:pt x="5827696" y="1074409"/>
                  </a:cubicBezTo>
                  <a:cubicBezTo>
                    <a:pt x="5828979" y="1073767"/>
                    <a:pt x="5829942" y="1073447"/>
                    <a:pt x="5830584" y="1073447"/>
                  </a:cubicBezTo>
                  <a:lnTo>
                    <a:pt x="5830584" y="1010869"/>
                  </a:lnTo>
                  <a:close/>
                  <a:moveTo>
                    <a:pt x="2705049" y="922298"/>
                  </a:moveTo>
                  <a:lnTo>
                    <a:pt x="2874489" y="922298"/>
                  </a:lnTo>
                  <a:cubicBezTo>
                    <a:pt x="2895028" y="1051946"/>
                    <a:pt x="2905618" y="1121904"/>
                    <a:pt x="2906260" y="1132173"/>
                  </a:cubicBezTo>
                  <a:lnTo>
                    <a:pt x="2736819" y="1132173"/>
                  </a:lnTo>
                  <a:cubicBezTo>
                    <a:pt x="2734893" y="1132173"/>
                    <a:pt x="2732326" y="1117090"/>
                    <a:pt x="2729117" y="1086925"/>
                  </a:cubicBezTo>
                  <a:lnTo>
                    <a:pt x="2703123" y="923260"/>
                  </a:lnTo>
                  <a:close/>
                  <a:moveTo>
                    <a:pt x="4285627" y="893416"/>
                  </a:moveTo>
                  <a:lnTo>
                    <a:pt x="4576372" y="893416"/>
                  </a:lnTo>
                  <a:lnTo>
                    <a:pt x="4576372" y="1265993"/>
                  </a:lnTo>
                  <a:cubicBezTo>
                    <a:pt x="4578297" y="1268560"/>
                    <a:pt x="4602045" y="1285568"/>
                    <a:pt x="4647614" y="1317018"/>
                  </a:cubicBezTo>
                  <a:lnTo>
                    <a:pt x="5452242" y="1930906"/>
                  </a:lnTo>
                  <a:lnTo>
                    <a:pt x="5115420" y="1930906"/>
                  </a:lnTo>
                  <a:lnTo>
                    <a:pt x="5113662" y="1929548"/>
                  </a:lnTo>
                  <a:cubicBezTo>
                    <a:pt x="5061250" y="1889038"/>
                    <a:pt x="4961213" y="1811619"/>
                    <a:pt x="4956426" y="1808018"/>
                  </a:cubicBezTo>
                  <a:cubicBezTo>
                    <a:pt x="4849357" y="1727086"/>
                    <a:pt x="4631729" y="1561071"/>
                    <a:pt x="4582148" y="1527856"/>
                  </a:cubicBezTo>
                  <a:lnTo>
                    <a:pt x="4507055" y="1479719"/>
                  </a:lnTo>
                  <a:cubicBezTo>
                    <a:pt x="4459560" y="1448270"/>
                    <a:pt x="4433887" y="1431904"/>
                    <a:pt x="4430036" y="1430620"/>
                  </a:cubicBezTo>
                  <a:cubicBezTo>
                    <a:pt x="4421693" y="1437038"/>
                    <a:pt x="4352697" y="1481966"/>
                    <a:pt x="4223049" y="1565403"/>
                  </a:cubicBezTo>
                  <a:cubicBezTo>
                    <a:pt x="4195451" y="1584657"/>
                    <a:pt x="4180047" y="1594285"/>
                    <a:pt x="4176838" y="1594285"/>
                  </a:cubicBezTo>
                  <a:lnTo>
                    <a:pt x="3820627" y="1594285"/>
                  </a:lnTo>
                  <a:cubicBezTo>
                    <a:pt x="3846942" y="1575030"/>
                    <a:pt x="3953484" y="1500258"/>
                    <a:pt x="4140254" y="1369968"/>
                  </a:cubicBezTo>
                  <a:lnTo>
                    <a:pt x="4285627" y="1266956"/>
                  </a:lnTo>
                  <a:close/>
                  <a:moveTo>
                    <a:pt x="6121329" y="839503"/>
                  </a:moveTo>
                  <a:lnTo>
                    <a:pt x="6121329" y="902080"/>
                  </a:lnTo>
                  <a:lnTo>
                    <a:pt x="6377416" y="902080"/>
                  </a:lnTo>
                  <a:cubicBezTo>
                    <a:pt x="6378699" y="902080"/>
                    <a:pt x="6379341" y="901438"/>
                    <a:pt x="6379341" y="900155"/>
                  </a:cubicBezTo>
                  <a:lnTo>
                    <a:pt x="6379341" y="839503"/>
                  </a:lnTo>
                  <a:close/>
                  <a:moveTo>
                    <a:pt x="5573534" y="839503"/>
                  </a:moveTo>
                  <a:lnTo>
                    <a:pt x="5573534" y="902080"/>
                  </a:lnTo>
                  <a:lnTo>
                    <a:pt x="5830584" y="902080"/>
                  </a:lnTo>
                  <a:lnTo>
                    <a:pt x="5830584" y="839503"/>
                  </a:lnTo>
                  <a:close/>
                  <a:moveTo>
                    <a:pt x="5282789" y="713385"/>
                  </a:moveTo>
                  <a:lnTo>
                    <a:pt x="5573534" y="713385"/>
                  </a:lnTo>
                  <a:lnTo>
                    <a:pt x="5573534" y="837577"/>
                  </a:lnTo>
                  <a:lnTo>
                    <a:pt x="5574497" y="837577"/>
                  </a:lnTo>
                  <a:lnTo>
                    <a:pt x="5633223" y="728789"/>
                  </a:lnTo>
                  <a:cubicBezTo>
                    <a:pt x="5638358" y="718519"/>
                    <a:pt x="5641567" y="713385"/>
                    <a:pt x="5642851" y="713385"/>
                  </a:cubicBezTo>
                  <a:lnTo>
                    <a:pt x="6669123" y="713385"/>
                  </a:lnTo>
                  <a:lnTo>
                    <a:pt x="6669123" y="1053229"/>
                  </a:lnTo>
                  <a:cubicBezTo>
                    <a:pt x="6667198" y="1053229"/>
                    <a:pt x="6625158" y="1094948"/>
                    <a:pt x="6543005" y="1178384"/>
                  </a:cubicBezTo>
                  <a:lnTo>
                    <a:pt x="6520862" y="1199564"/>
                  </a:lnTo>
                  <a:lnTo>
                    <a:pt x="6121329" y="1199564"/>
                  </a:lnTo>
                  <a:lnTo>
                    <a:pt x="6121329" y="1250589"/>
                  </a:lnTo>
                  <a:lnTo>
                    <a:pt x="6672974" y="1250589"/>
                  </a:lnTo>
                  <a:cubicBezTo>
                    <a:pt x="6628688" y="1343011"/>
                    <a:pt x="6605583" y="1390506"/>
                    <a:pt x="6603658" y="1393074"/>
                  </a:cubicBezTo>
                  <a:lnTo>
                    <a:pt x="6121329" y="1393074"/>
                  </a:lnTo>
                  <a:lnTo>
                    <a:pt x="6121329" y="1451800"/>
                  </a:lnTo>
                  <a:lnTo>
                    <a:pt x="6766359" y="1451800"/>
                  </a:lnTo>
                  <a:cubicBezTo>
                    <a:pt x="6767642" y="1451800"/>
                    <a:pt x="6768284" y="1452442"/>
                    <a:pt x="6768284" y="1453726"/>
                  </a:cubicBezTo>
                  <a:cubicBezTo>
                    <a:pt x="6767642" y="1453726"/>
                    <a:pt x="6756090" y="1476831"/>
                    <a:pt x="6733626" y="1523042"/>
                  </a:cubicBezTo>
                  <a:cubicBezTo>
                    <a:pt x="6716297" y="1560910"/>
                    <a:pt x="6704744" y="1584657"/>
                    <a:pt x="6698968" y="1594285"/>
                  </a:cubicBezTo>
                  <a:lnTo>
                    <a:pt x="5183628" y="1594285"/>
                  </a:lnTo>
                  <a:lnTo>
                    <a:pt x="5251982" y="1451800"/>
                  </a:lnTo>
                  <a:lnTo>
                    <a:pt x="5830584" y="1451800"/>
                  </a:lnTo>
                  <a:lnTo>
                    <a:pt x="5830584" y="1393074"/>
                  </a:lnTo>
                  <a:lnTo>
                    <a:pt x="5279901" y="1393074"/>
                  </a:lnTo>
                  <a:cubicBezTo>
                    <a:pt x="5283110" y="1384730"/>
                    <a:pt x="5303969" y="1340444"/>
                    <a:pt x="5342478" y="1260217"/>
                  </a:cubicBezTo>
                  <a:cubicBezTo>
                    <a:pt x="5345046" y="1255724"/>
                    <a:pt x="5346329" y="1252515"/>
                    <a:pt x="5346329" y="1250589"/>
                  </a:cubicBezTo>
                  <a:lnTo>
                    <a:pt x="5830584" y="1250589"/>
                  </a:lnTo>
                  <a:lnTo>
                    <a:pt x="5830584" y="1199564"/>
                  </a:lnTo>
                  <a:lnTo>
                    <a:pt x="5282789" y="1199564"/>
                  </a:lnTo>
                  <a:close/>
                  <a:moveTo>
                    <a:pt x="7346658" y="637329"/>
                  </a:moveTo>
                  <a:lnTo>
                    <a:pt x="7346658" y="955031"/>
                  </a:lnTo>
                  <a:lnTo>
                    <a:pt x="8052340" y="955031"/>
                  </a:lnTo>
                  <a:lnTo>
                    <a:pt x="8052340" y="637329"/>
                  </a:lnTo>
                  <a:close/>
                  <a:moveTo>
                    <a:pt x="166553" y="531428"/>
                  </a:moveTo>
                  <a:lnTo>
                    <a:pt x="1509564" y="531428"/>
                  </a:lnTo>
                  <a:lnTo>
                    <a:pt x="1441210" y="673913"/>
                  </a:lnTo>
                  <a:lnTo>
                    <a:pt x="949254" y="673913"/>
                  </a:lnTo>
                  <a:lnTo>
                    <a:pt x="949254" y="991614"/>
                  </a:lnTo>
                  <a:lnTo>
                    <a:pt x="1473943" y="991614"/>
                  </a:lnTo>
                  <a:lnTo>
                    <a:pt x="1473943" y="992577"/>
                  </a:lnTo>
                  <a:cubicBezTo>
                    <a:pt x="1429015" y="1084999"/>
                    <a:pt x="1406551" y="1132173"/>
                    <a:pt x="1406551" y="1134099"/>
                  </a:cubicBezTo>
                  <a:lnTo>
                    <a:pt x="949254" y="1134099"/>
                  </a:lnTo>
                  <a:lnTo>
                    <a:pt x="949254" y="1451800"/>
                  </a:lnTo>
                  <a:lnTo>
                    <a:pt x="1593322" y="1451800"/>
                  </a:lnTo>
                  <a:lnTo>
                    <a:pt x="1593322" y="1452763"/>
                  </a:lnTo>
                  <a:cubicBezTo>
                    <a:pt x="1548394" y="1545827"/>
                    <a:pt x="1525930" y="1593001"/>
                    <a:pt x="1525930" y="1594285"/>
                  </a:cubicBezTo>
                  <a:lnTo>
                    <a:pt x="14441" y="1594285"/>
                  </a:lnTo>
                  <a:lnTo>
                    <a:pt x="14441" y="1593322"/>
                  </a:lnTo>
                  <a:cubicBezTo>
                    <a:pt x="58085" y="1502825"/>
                    <a:pt x="80549" y="1455651"/>
                    <a:pt x="81832" y="1451800"/>
                  </a:cubicBezTo>
                  <a:lnTo>
                    <a:pt x="658509" y="1451800"/>
                  </a:lnTo>
                  <a:lnTo>
                    <a:pt x="658509" y="1134099"/>
                  </a:lnTo>
                  <a:lnTo>
                    <a:pt x="133820" y="1134099"/>
                  </a:lnTo>
                  <a:cubicBezTo>
                    <a:pt x="133820" y="1133457"/>
                    <a:pt x="156604" y="1085962"/>
                    <a:pt x="202174" y="991614"/>
                  </a:cubicBezTo>
                  <a:lnTo>
                    <a:pt x="658509" y="991614"/>
                  </a:lnTo>
                  <a:lnTo>
                    <a:pt x="658509" y="673913"/>
                  </a:lnTo>
                  <a:lnTo>
                    <a:pt x="98199" y="673913"/>
                  </a:lnTo>
                  <a:cubicBezTo>
                    <a:pt x="105901" y="658509"/>
                    <a:pt x="128685" y="611014"/>
                    <a:pt x="166553" y="531428"/>
                  </a:cubicBezTo>
                  <a:close/>
                  <a:moveTo>
                    <a:pt x="5262572" y="525652"/>
                  </a:moveTo>
                  <a:lnTo>
                    <a:pt x="5264497" y="526615"/>
                  </a:lnTo>
                  <a:lnTo>
                    <a:pt x="6752881" y="526615"/>
                  </a:lnTo>
                  <a:cubicBezTo>
                    <a:pt x="6753522" y="526615"/>
                    <a:pt x="6753844" y="526294"/>
                    <a:pt x="6753844" y="525652"/>
                  </a:cubicBezTo>
                  <a:cubicBezTo>
                    <a:pt x="6755127" y="526294"/>
                    <a:pt x="6756411" y="526615"/>
                    <a:pt x="6757694" y="526615"/>
                  </a:cubicBezTo>
                  <a:lnTo>
                    <a:pt x="6689340" y="669099"/>
                  </a:lnTo>
                  <a:lnTo>
                    <a:pt x="5194218" y="669099"/>
                  </a:lnTo>
                  <a:lnTo>
                    <a:pt x="5194218" y="668136"/>
                  </a:lnTo>
                  <a:close/>
                  <a:moveTo>
                    <a:pt x="5590863" y="301335"/>
                  </a:moveTo>
                  <a:lnTo>
                    <a:pt x="5590863" y="356211"/>
                  </a:lnTo>
                  <a:lnTo>
                    <a:pt x="6361049" y="356211"/>
                  </a:lnTo>
                  <a:lnTo>
                    <a:pt x="6361049" y="309037"/>
                  </a:lnTo>
                  <a:lnTo>
                    <a:pt x="6360086" y="307112"/>
                  </a:lnTo>
                  <a:cubicBezTo>
                    <a:pt x="6360728" y="307112"/>
                    <a:pt x="6361049" y="306791"/>
                    <a:pt x="6361049" y="306149"/>
                  </a:cubicBezTo>
                  <a:cubicBezTo>
                    <a:pt x="6360407" y="306149"/>
                    <a:pt x="6360086" y="305828"/>
                    <a:pt x="6360086" y="305186"/>
                  </a:cubicBezTo>
                  <a:cubicBezTo>
                    <a:pt x="6360728" y="305186"/>
                    <a:pt x="6361049" y="304865"/>
                    <a:pt x="6361049" y="304224"/>
                  </a:cubicBezTo>
                  <a:cubicBezTo>
                    <a:pt x="6360407" y="304224"/>
                    <a:pt x="6360086" y="303903"/>
                    <a:pt x="6360086" y="303261"/>
                  </a:cubicBezTo>
                  <a:cubicBezTo>
                    <a:pt x="6360728" y="303261"/>
                    <a:pt x="6361049" y="302940"/>
                    <a:pt x="6361049" y="302298"/>
                  </a:cubicBezTo>
                  <a:lnTo>
                    <a:pt x="6359124" y="301335"/>
                  </a:lnTo>
                  <a:close/>
                  <a:moveTo>
                    <a:pt x="2178435" y="300373"/>
                  </a:moveTo>
                  <a:lnTo>
                    <a:pt x="2943806" y="300373"/>
                  </a:lnTo>
                  <a:lnTo>
                    <a:pt x="2875452" y="442857"/>
                  </a:lnTo>
                  <a:lnTo>
                    <a:pt x="2663651" y="442857"/>
                  </a:lnTo>
                  <a:lnTo>
                    <a:pt x="2663651" y="737453"/>
                  </a:lnTo>
                  <a:lnTo>
                    <a:pt x="2927440" y="737453"/>
                  </a:lnTo>
                  <a:lnTo>
                    <a:pt x="2927440" y="738416"/>
                  </a:lnTo>
                  <a:cubicBezTo>
                    <a:pt x="2887005" y="822494"/>
                    <a:pt x="2864541" y="869668"/>
                    <a:pt x="2860048" y="879937"/>
                  </a:cubicBezTo>
                  <a:lnTo>
                    <a:pt x="2663651" y="879937"/>
                  </a:lnTo>
                  <a:lnTo>
                    <a:pt x="2663651" y="1174533"/>
                  </a:lnTo>
                  <a:lnTo>
                    <a:pt x="2942843" y="1174533"/>
                  </a:lnTo>
                  <a:lnTo>
                    <a:pt x="2942843" y="1175496"/>
                  </a:lnTo>
                  <a:cubicBezTo>
                    <a:pt x="2899200" y="1265351"/>
                    <a:pt x="2876736" y="1312525"/>
                    <a:pt x="2875452" y="1317018"/>
                  </a:cubicBezTo>
                  <a:lnTo>
                    <a:pt x="2111043" y="1317018"/>
                  </a:lnTo>
                  <a:lnTo>
                    <a:pt x="2111043" y="1316055"/>
                  </a:lnTo>
                  <a:cubicBezTo>
                    <a:pt x="2155329" y="1224275"/>
                    <a:pt x="2177793" y="1177101"/>
                    <a:pt x="2178435" y="1174533"/>
                  </a:cubicBezTo>
                  <a:lnTo>
                    <a:pt x="2390235" y="1174533"/>
                  </a:lnTo>
                  <a:lnTo>
                    <a:pt x="2390235" y="879937"/>
                  </a:lnTo>
                  <a:lnTo>
                    <a:pt x="2126447" y="879937"/>
                  </a:lnTo>
                  <a:lnTo>
                    <a:pt x="2126447" y="878975"/>
                  </a:lnTo>
                  <a:lnTo>
                    <a:pt x="2193838" y="737453"/>
                  </a:lnTo>
                  <a:lnTo>
                    <a:pt x="2390235" y="737453"/>
                  </a:lnTo>
                  <a:lnTo>
                    <a:pt x="2390235" y="442857"/>
                  </a:lnTo>
                  <a:lnTo>
                    <a:pt x="2110080" y="442857"/>
                  </a:lnTo>
                  <a:close/>
                  <a:moveTo>
                    <a:pt x="7346658" y="178106"/>
                  </a:moveTo>
                  <a:lnTo>
                    <a:pt x="7346658" y="494845"/>
                  </a:lnTo>
                  <a:lnTo>
                    <a:pt x="8052340" y="494845"/>
                  </a:lnTo>
                  <a:lnTo>
                    <a:pt x="8052340" y="178106"/>
                  </a:lnTo>
                  <a:cubicBezTo>
                    <a:pt x="8051699" y="178106"/>
                    <a:pt x="8051378" y="178427"/>
                    <a:pt x="8051378" y="179069"/>
                  </a:cubicBezTo>
                  <a:lnTo>
                    <a:pt x="8049452" y="178106"/>
                  </a:lnTo>
                  <a:close/>
                  <a:moveTo>
                    <a:pt x="2058093" y="170404"/>
                  </a:moveTo>
                  <a:lnTo>
                    <a:pt x="2058093" y="1451800"/>
                  </a:lnTo>
                  <a:lnTo>
                    <a:pt x="2995794" y="1451800"/>
                  </a:lnTo>
                  <a:lnTo>
                    <a:pt x="2995794" y="170404"/>
                  </a:lnTo>
                  <a:close/>
                  <a:moveTo>
                    <a:pt x="4295254" y="163665"/>
                  </a:moveTo>
                  <a:cubicBezTo>
                    <a:pt x="4294612" y="163665"/>
                    <a:pt x="4292687" y="163986"/>
                    <a:pt x="4289478" y="164628"/>
                  </a:cubicBezTo>
                  <a:cubicBezTo>
                    <a:pt x="4277925" y="164628"/>
                    <a:pt x="4121000" y="169762"/>
                    <a:pt x="3818702" y="180031"/>
                  </a:cubicBezTo>
                  <a:lnTo>
                    <a:pt x="3818702" y="337919"/>
                  </a:lnTo>
                  <a:lnTo>
                    <a:pt x="4288515" y="337919"/>
                  </a:lnTo>
                  <a:close/>
                  <a:moveTo>
                    <a:pt x="5590863" y="138634"/>
                  </a:moveTo>
                  <a:lnTo>
                    <a:pt x="5590863" y="192547"/>
                  </a:lnTo>
                  <a:lnTo>
                    <a:pt x="6360086" y="192547"/>
                  </a:lnTo>
                  <a:lnTo>
                    <a:pt x="6360086" y="138634"/>
                  </a:lnTo>
                  <a:close/>
                  <a:moveTo>
                    <a:pt x="7055914" y="35621"/>
                  </a:moveTo>
                  <a:lnTo>
                    <a:pt x="7346658" y="35621"/>
                  </a:lnTo>
                  <a:lnTo>
                    <a:pt x="7346658" y="175218"/>
                  </a:lnTo>
                  <a:lnTo>
                    <a:pt x="7347620" y="175218"/>
                  </a:lnTo>
                  <a:cubicBezTo>
                    <a:pt x="7391265" y="83437"/>
                    <a:pt x="7413729" y="36905"/>
                    <a:pt x="7415012" y="35621"/>
                  </a:cubicBezTo>
                  <a:lnTo>
                    <a:pt x="8343086" y="35621"/>
                  </a:lnTo>
                  <a:lnTo>
                    <a:pt x="8343086" y="512174"/>
                  </a:lnTo>
                  <a:cubicBezTo>
                    <a:pt x="8343086" y="731035"/>
                    <a:pt x="8342765" y="1002525"/>
                    <a:pt x="8342123" y="1326645"/>
                  </a:cubicBezTo>
                  <a:cubicBezTo>
                    <a:pt x="8306181" y="1438964"/>
                    <a:pt x="8277941" y="1528177"/>
                    <a:pt x="8257403" y="1594285"/>
                  </a:cubicBezTo>
                  <a:lnTo>
                    <a:pt x="7966658" y="1594285"/>
                  </a:lnTo>
                  <a:cubicBezTo>
                    <a:pt x="8023138" y="1420351"/>
                    <a:pt x="8051378" y="1332742"/>
                    <a:pt x="8051378" y="1331459"/>
                  </a:cubicBezTo>
                  <a:lnTo>
                    <a:pt x="8051378" y="1102329"/>
                  </a:lnTo>
                  <a:lnTo>
                    <a:pt x="8052340" y="1100403"/>
                  </a:lnTo>
                  <a:cubicBezTo>
                    <a:pt x="8051699" y="1100403"/>
                    <a:pt x="8051378" y="1100082"/>
                    <a:pt x="8051378" y="1099440"/>
                  </a:cubicBezTo>
                  <a:cubicBezTo>
                    <a:pt x="8052020" y="1099440"/>
                    <a:pt x="8052340" y="1099119"/>
                    <a:pt x="8052340" y="1098478"/>
                  </a:cubicBezTo>
                  <a:lnTo>
                    <a:pt x="8050415" y="1097515"/>
                  </a:lnTo>
                  <a:lnTo>
                    <a:pt x="7346658" y="1097515"/>
                  </a:lnTo>
                  <a:lnTo>
                    <a:pt x="7346658" y="1594285"/>
                  </a:lnTo>
                  <a:lnTo>
                    <a:pt x="7055914" y="1594285"/>
                  </a:lnTo>
                  <a:close/>
                  <a:moveTo>
                    <a:pt x="1767348" y="27920"/>
                  </a:moveTo>
                  <a:lnTo>
                    <a:pt x="2058093" y="27920"/>
                  </a:lnTo>
                  <a:lnTo>
                    <a:pt x="2058093" y="167516"/>
                  </a:lnTo>
                  <a:lnTo>
                    <a:pt x="2059056" y="167516"/>
                  </a:lnTo>
                  <a:cubicBezTo>
                    <a:pt x="2098849" y="82153"/>
                    <a:pt x="2121312" y="35621"/>
                    <a:pt x="2126447" y="27920"/>
                  </a:cubicBezTo>
                  <a:lnTo>
                    <a:pt x="3287501" y="27920"/>
                  </a:lnTo>
                  <a:lnTo>
                    <a:pt x="3287501" y="1446024"/>
                  </a:lnTo>
                  <a:cubicBezTo>
                    <a:pt x="3225887" y="1508280"/>
                    <a:pt x="3176466" y="1557701"/>
                    <a:pt x="3139241" y="1594285"/>
                  </a:cubicBezTo>
                  <a:lnTo>
                    <a:pt x="1767348" y="1594285"/>
                  </a:lnTo>
                  <a:close/>
                  <a:moveTo>
                    <a:pt x="5300119" y="12516"/>
                  </a:moveTo>
                  <a:lnTo>
                    <a:pt x="5590863" y="12516"/>
                  </a:lnTo>
                  <a:lnTo>
                    <a:pt x="5590863" y="136708"/>
                  </a:lnTo>
                  <a:lnTo>
                    <a:pt x="5591826" y="136708"/>
                  </a:lnTo>
                  <a:lnTo>
                    <a:pt x="5658255" y="12516"/>
                  </a:lnTo>
                  <a:lnTo>
                    <a:pt x="6650831" y="12516"/>
                  </a:lnTo>
                  <a:cubicBezTo>
                    <a:pt x="6652115" y="12516"/>
                    <a:pt x="6652756" y="13158"/>
                    <a:pt x="6652756" y="14441"/>
                  </a:cubicBezTo>
                  <a:cubicBezTo>
                    <a:pt x="6652115" y="130611"/>
                    <a:pt x="6651794" y="221750"/>
                    <a:pt x="6651794" y="287857"/>
                  </a:cubicBezTo>
                  <a:lnTo>
                    <a:pt x="6651794" y="334068"/>
                  </a:lnTo>
                  <a:cubicBezTo>
                    <a:pt x="6610076" y="376429"/>
                    <a:pt x="6560976" y="425528"/>
                    <a:pt x="6504496" y="481366"/>
                  </a:cubicBezTo>
                  <a:lnTo>
                    <a:pt x="6026981" y="481366"/>
                  </a:lnTo>
                  <a:lnTo>
                    <a:pt x="5300119" y="482329"/>
                  </a:lnTo>
                  <a:close/>
                  <a:moveTo>
                    <a:pt x="5001900" y="0"/>
                  </a:moveTo>
                  <a:lnTo>
                    <a:pt x="5001900" y="963"/>
                  </a:lnTo>
                  <a:cubicBezTo>
                    <a:pt x="4964032" y="78623"/>
                    <a:pt x="4941568" y="125797"/>
                    <a:pt x="4934508" y="142485"/>
                  </a:cubicBezTo>
                  <a:lnTo>
                    <a:pt x="4586962" y="154037"/>
                  </a:lnTo>
                  <a:cubicBezTo>
                    <a:pt x="4586962" y="154679"/>
                    <a:pt x="4586641" y="156605"/>
                    <a:pt x="4585999" y="159814"/>
                  </a:cubicBezTo>
                  <a:cubicBezTo>
                    <a:pt x="4585999" y="168799"/>
                    <a:pt x="4583753" y="228168"/>
                    <a:pt x="4579260" y="337919"/>
                  </a:cubicBezTo>
                  <a:lnTo>
                    <a:pt x="5043297" y="337919"/>
                  </a:lnTo>
                  <a:lnTo>
                    <a:pt x="5043297" y="338882"/>
                  </a:lnTo>
                  <a:cubicBezTo>
                    <a:pt x="4999011" y="431946"/>
                    <a:pt x="4976227" y="479120"/>
                    <a:pt x="4974943" y="480404"/>
                  </a:cubicBezTo>
                  <a:lnTo>
                    <a:pt x="4573484" y="480404"/>
                  </a:lnTo>
                  <a:lnTo>
                    <a:pt x="4567707" y="634441"/>
                  </a:lnTo>
                  <a:lnTo>
                    <a:pt x="4968204" y="634441"/>
                  </a:lnTo>
                  <a:lnTo>
                    <a:pt x="4968204" y="646956"/>
                  </a:lnTo>
                  <a:cubicBezTo>
                    <a:pt x="4968204" y="804203"/>
                    <a:pt x="4967883" y="1022422"/>
                    <a:pt x="4967241" y="1301614"/>
                  </a:cubicBezTo>
                  <a:lnTo>
                    <a:pt x="4676496" y="1301614"/>
                  </a:lnTo>
                  <a:lnTo>
                    <a:pt x="4676496" y="776925"/>
                  </a:lnTo>
                  <a:lnTo>
                    <a:pt x="4186465" y="776925"/>
                  </a:lnTo>
                  <a:lnTo>
                    <a:pt x="4186465" y="1318943"/>
                  </a:lnTo>
                  <a:lnTo>
                    <a:pt x="3895720" y="1318943"/>
                  </a:lnTo>
                  <a:lnTo>
                    <a:pt x="3895720" y="634441"/>
                  </a:lnTo>
                  <a:lnTo>
                    <a:pt x="4183577" y="634441"/>
                  </a:lnTo>
                  <a:lnTo>
                    <a:pt x="4185503" y="633478"/>
                  </a:lnTo>
                  <a:lnTo>
                    <a:pt x="4186465" y="635403"/>
                  </a:lnTo>
                  <a:lnTo>
                    <a:pt x="4186465" y="774037"/>
                  </a:lnTo>
                  <a:lnTo>
                    <a:pt x="4187428" y="774037"/>
                  </a:lnTo>
                  <a:cubicBezTo>
                    <a:pt x="4227863" y="687391"/>
                    <a:pt x="4250327" y="640859"/>
                    <a:pt x="4254819" y="634441"/>
                  </a:cubicBezTo>
                  <a:lnTo>
                    <a:pt x="4276962" y="634441"/>
                  </a:lnTo>
                  <a:cubicBezTo>
                    <a:pt x="4276962" y="627381"/>
                    <a:pt x="4278888" y="576035"/>
                    <a:pt x="4282739" y="480404"/>
                  </a:cubicBezTo>
                  <a:lnTo>
                    <a:pt x="3818702" y="480404"/>
                  </a:lnTo>
                  <a:lnTo>
                    <a:pt x="3818702" y="1258291"/>
                  </a:lnTo>
                  <a:cubicBezTo>
                    <a:pt x="3818702" y="1262142"/>
                    <a:pt x="3796238" y="1374140"/>
                    <a:pt x="3751310" y="1594285"/>
                  </a:cubicBezTo>
                  <a:lnTo>
                    <a:pt x="3460565" y="1594285"/>
                  </a:lnTo>
                  <a:cubicBezTo>
                    <a:pt x="3505493" y="1388260"/>
                    <a:pt x="3527957" y="1283964"/>
                    <a:pt x="3527957" y="1281397"/>
                  </a:cubicBezTo>
                  <a:lnTo>
                    <a:pt x="3527957" y="42361"/>
                  </a:lnTo>
                  <a:lnTo>
                    <a:pt x="3737832" y="42361"/>
                  </a:lnTo>
                  <a:cubicBezTo>
                    <a:pt x="3737832" y="40435"/>
                    <a:pt x="3740399" y="39472"/>
                    <a:pt x="3745534" y="39472"/>
                  </a:cubicBezTo>
                  <a:cubicBezTo>
                    <a:pt x="3780193" y="38831"/>
                    <a:pt x="4146993" y="27278"/>
                    <a:pt x="4845937" y="4814"/>
                  </a:cubicBezTo>
                  <a:close/>
                  <a:moveTo>
                    <a:pt x="856831" y="0"/>
                  </a:moveTo>
                  <a:lnTo>
                    <a:pt x="1215931" y="0"/>
                  </a:lnTo>
                  <a:cubicBezTo>
                    <a:pt x="1248663" y="37226"/>
                    <a:pt x="1379274" y="188054"/>
                    <a:pt x="1607762" y="452484"/>
                  </a:cubicBezTo>
                  <a:lnTo>
                    <a:pt x="1232297" y="452484"/>
                  </a:lnTo>
                  <a:lnTo>
                    <a:pt x="961769" y="142485"/>
                  </a:lnTo>
                  <a:lnTo>
                    <a:pt x="724937" y="142485"/>
                  </a:lnTo>
                  <a:lnTo>
                    <a:pt x="724937" y="141522"/>
                  </a:lnTo>
                  <a:close/>
                  <a:moveTo>
                    <a:pt x="418788" y="0"/>
                  </a:moveTo>
                  <a:lnTo>
                    <a:pt x="788478" y="0"/>
                  </a:lnTo>
                  <a:lnTo>
                    <a:pt x="367763" y="452484"/>
                  </a:lnTo>
                  <a:lnTo>
                    <a:pt x="0" y="452484"/>
                  </a:lnTo>
                  <a:cubicBezTo>
                    <a:pt x="7702" y="443499"/>
                    <a:pt x="138633" y="302298"/>
                    <a:pt x="392795" y="28882"/>
                  </a:cubicBezTo>
                  <a:cubicBezTo>
                    <a:pt x="410124" y="10911"/>
                    <a:pt x="418788" y="1284"/>
                    <a:pt x="418788" y="0"/>
                  </a:cubicBezTo>
                  <a:close/>
                </a:path>
              </a:pathLst>
            </a:cu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FEFF619A-B3F7-D7FA-ED47-BB58CA2B4A8C}"/>
              </a:ext>
            </a:extLst>
          </p:cNvPr>
          <p:cNvGrpSpPr/>
          <p:nvPr/>
        </p:nvGrpSpPr>
        <p:grpSpPr>
          <a:xfrm>
            <a:off x="1885833" y="3162140"/>
            <a:ext cx="4835570" cy="333933"/>
            <a:chOff x="1339504" y="3238342"/>
            <a:chExt cx="4835570" cy="333933"/>
          </a:xfrm>
        </p:grpSpPr>
        <p:sp>
          <p:nvSpPr>
            <p:cNvPr id="20" name="平行四边形 19">
              <a:extLst>
                <a:ext uri="{FF2B5EF4-FFF2-40B4-BE49-F238E27FC236}">
                  <a16:creationId xmlns:a16="http://schemas.microsoft.com/office/drawing/2014/main" id="{FC08E1C1-5C79-3FBB-D58F-E2E87866106B}"/>
                </a:ext>
              </a:extLst>
            </p:cNvPr>
            <p:cNvSpPr/>
            <p:nvPr/>
          </p:nvSpPr>
          <p:spPr>
            <a:xfrm flipH="1">
              <a:off x="1339504" y="3238342"/>
              <a:ext cx="4835570" cy="333933"/>
            </a:xfrm>
            <a:prstGeom prst="parallelogram">
              <a:avLst>
                <a:gd name="adj" fmla="val 128703"/>
              </a:avLst>
            </a:pr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AC6F03C1-3A08-0D4B-0688-37A78996C5C4}"/>
                </a:ext>
              </a:extLst>
            </p:cNvPr>
            <p:cNvSpPr/>
            <p:nvPr/>
          </p:nvSpPr>
          <p:spPr>
            <a:xfrm>
              <a:off x="1796532" y="3251420"/>
              <a:ext cx="39215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创造质量价值 增强企业韧性 助力高质量发展</a:t>
              </a: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970C2E6F-C398-125E-881F-D80E29231EE5}"/>
              </a:ext>
            </a:extLst>
          </p:cNvPr>
          <p:cNvSpPr txBox="1"/>
          <p:nvPr/>
        </p:nvSpPr>
        <p:spPr>
          <a:xfrm>
            <a:off x="7574998" y="3169738"/>
            <a:ext cx="2760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 i="1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0FDF13F2-37AF-FED4-1760-34150D274DFC}"/>
              </a:ext>
            </a:extLst>
          </p:cNvPr>
          <p:cNvGrpSpPr/>
          <p:nvPr/>
        </p:nvGrpSpPr>
        <p:grpSpPr>
          <a:xfrm>
            <a:off x="2766996" y="3873689"/>
            <a:ext cx="6638758" cy="461665"/>
            <a:chOff x="3349592" y="3860989"/>
            <a:chExt cx="6638758" cy="461665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81BEA782-1ED2-A716-9AB7-E8DE43B752CE}"/>
                </a:ext>
              </a:extLst>
            </p:cNvPr>
            <p:cNvCxnSpPr>
              <a:cxnSpLocks/>
            </p:cNvCxnSpPr>
            <p:nvPr/>
          </p:nvCxnSpPr>
          <p:spPr>
            <a:xfrm>
              <a:off x="3349592" y="4100363"/>
              <a:ext cx="841408" cy="0"/>
            </a:xfrm>
            <a:prstGeom prst="line">
              <a:avLst/>
            </a:prstGeom>
            <a:ln w="19050">
              <a:solidFill>
                <a:srgbClr val="1B4B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30664D65-2ABC-F825-ADEC-83D1A02559E7}"/>
                </a:ext>
              </a:extLst>
            </p:cNvPr>
            <p:cNvSpPr/>
            <p:nvPr/>
          </p:nvSpPr>
          <p:spPr>
            <a:xfrm>
              <a:off x="4359715" y="3860989"/>
              <a:ext cx="45845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en-US" altLang="zh-CN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2026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年全国“质量”月活动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26C557B3-3C60-0911-BBD0-2DE3B4B0F949}"/>
                </a:ext>
              </a:extLst>
            </p:cNvPr>
            <p:cNvCxnSpPr>
              <a:cxnSpLocks/>
            </p:cNvCxnSpPr>
            <p:nvPr/>
          </p:nvCxnSpPr>
          <p:spPr>
            <a:xfrm>
              <a:off x="9146942" y="4100363"/>
              <a:ext cx="841408" cy="0"/>
            </a:xfrm>
            <a:prstGeom prst="line">
              <a:avLst/>
            </a:prstGeom>
            <a:ln w="19050">
              <a:solidFill>
                <a:srgbClr val="1B4B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E6F732BE-C22A-2AC7-1572-EDA342F90391}"/>
              </a:ext>
            </a:extLst>
          </p:cNvPr>
          <p:cNvGrpSpPr/>
          <p:nvPr/>
        </p:nvGrpSpPr>
        <p:grpSpPr>
          <a:xfrm>
            <a:off x="462013" y="387389"/>
            <a:ext cx="1655546" cy="327258"/>
            <a:chOff x="462013" y="387389"/>
            <a:chExt cx="1655546" cy="327258"/>
          </a:xfrm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99874767-B59A-1E48-7831-E659E422A67B}"/>
                </a:ext>
              </a:extLst>
            </p:cNvPr>
            <p:cNvSpPr/>
            <p:nvPr/>
          </p:nvSpPr>
          <p:spPr>
            <a:xfrm>
              <a:off x="462013" y="387389"/>
              <a:ext cx="1655546" cy="327258"/>
            </a:xfrm>
            <a:prstGeom prst="round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E399E574-ADC4-F1F5-6FCB-438BF9921336}"/>
                </a:ext>
              </a:extLst>
            </p:cNvPr>
            <p:cNvSpPr txBox="1"/>
            <p:nvPr/>
          </p:nvSpPr>
          <p:spPr>
            <a:xfrm>
              <a:off x="593158" y="420213"/>
              <a:ext cx="13932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开展质量主题宣传 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4DAAB6A1-842D-8F15-69D6-32A91CF8D2D7}"/>
              </a:ext>
            </a:extLst>
          </p:cNvPr>
          <p:cNvGrpSpPr/>
          <p:nvPr/>
        </p:nvGrpSpPr>
        <p:grpSpPr>
          <a:xfrm>
            <a:off x="9933272" y="387389"/>
            <a:ext cx="1655546" cy="327258"/>
            <a:chOff x="462013" y="387389"/>
            <a:chExt cx="1655546" cy="327258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32CDE00C-1592-EAC5-8A73-AD3E284401E5}"/>
                </a:ext>
              </a:extLst>
            </p:cNvPr>
            <p:cNvSpPr/>
            <p:nvPr/>
          </p:nvSpPr>
          <p:spPr>
            <a:xfrm>
              <a:off x="462013" y="387389"/>
              <a:ext cx="1655546" cy="327258"/>
            </a:xfrm>
            <a:prstGeom prst="round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E1AE5416-3D9C-518D-655F-7006305B2B3A}"/>
                </a:ext>
              </a:extLst>
            </p:cNvPr>
            <p:cNvSpPr txBox="1"/>
            <p:nvPr/>
          </p:nvSpPr>
          <p:spPr>
            <a:xfrm>
              <a:off x="593158" y="420213"/>
              <a:ext cx="13932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倡导质量第一意识</a:t>
              </a:r>
            </a:p>
          </p:txBody>
        </p:sp>
      </p:grpSp>
      <p:pic>
        <p:nvPicPr>
          <p:cNvPr id="48" name="图片 47">
            <a:extLst>
              <a:ext uri="{FF2B5EF4-FFF2-40B4-BE49-F238E27FC236}">
                <a16:creationId xmlns:a16="http://schemas.microsoft.com/office/drawing/2014/main" id="{1E673565-EB52-74A0-B592-CC826F97AE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211755" y="1925053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0CBE0C6C-6593-41FC-05EF-D537A98E275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626291" y="28587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  <p:pic>
        <p:nvPicPr>
          <p:cNvPr id="2" name="pd-5b766ebf02142439">
            <a:hlinkClick r:id="" action="ppaction://media"/>
            <a:extLst>
              <a:ext uri="{FF2B5EF4-FFF2-40B4-BE49-F238E27FC236}">
                <a16:creationId xmlns:a16="http://schemas.microsoft.com/office/drawing/2014/main" id="{04457516-3FA0-3498-AF42-EB70C50484A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2973721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5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/>
    </mc:Choice>
    <mc:Fallback>
      <p:transition spd="slow" advTm="0"/>
    </mc:Fallback>
  </mc:AlternateContent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hidden="1">
            <a:extLst>
              <a:ext uri="{FF2B5EF4-FFF2-40B4-BE49-F238E27FC236}">
                <a16:creationId xmlns:a16="http://schemas.microsoft.com/office/drawing/2014/main" id="{12BEF52C-59BD-3F2A-791B-B60FB17CE71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1" r="8841" b="24390"/>
          <a:stretch>
            <a:fillRect/>
          </a:stretch>
        </p:blipFill>
        <p:spPr>
          <a:xfrm>
            <a:off x="0" y="558800"/>
            <a:ext cx="12192000" cy="6299200"/>
          </a:xfrm>
          <a:custGeom>
            <a:avLst/>
            <a:gdLst>
              <a:gd name="csX0" fmla="*/ 0 w 12192000"/>
              <a:gd name="csY0" fmla="*/ 0 h 6299200"/>
              <a:gd name="csX1" fmla="*/ 12192000 w 12192000"/>
              <a:gd name="csY1" fmla="*/ 0 h 6299200"/>
              <a:gd name="csX2" fmla="*/ 12192000 w 12192000"/>
              <a:gd name="csY2" fmla="*/ 6299200 h 6299200"/>
              <a:gd name="csX3" fmla="*/ 0 w 12192000"/>
              <a:gd name="csY3" fmla="*/ 6299200 h 629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299200">
                <a:moveTo>
                  <a:pt x="0" y="0"/>
                </a:moveTo>
                <a:lnTo>
                  <a:pt x="12192000" y="0"/>
                </a:lnTo>
                <a:lnTo>
                  <a:pt x="12192000" y="6299200"/>
                </a:lnTo>
                <a:lnTo>
                  <a:pt x="0" y="6299200"/>
                </a:lnTo>
                <a:close/>
              </a:path>
            </a:pathLst>
          </a:cu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B1E28EA-7F73-591E-8620-D642B44ECB1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B41DF005-187B-68C4-FA2D-8370F3359A08}"/>
              </a:ext>
            </a:extLst>
          </p:cNvPr>
          <p:cNvGrpSpPr/>
          <p:nvPr/>
        </p:nvGrpSpPr>
        <p:grpSpPr>
          <a:xfrm>
            <a:off x="517416" y="1275432"/>
            <a:ext cx="3435570" cy="1806655"/>
            <a:chOff x="4139096" y="272132"/>
            <a:chExt cx="3435570" cy="1806655"/>
          </a:xfrm>
        </p:grpSpPr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D3064127-1234-B117-A513-3226E7BA35AD}"/>
                </a:ext>
              </a:extLst>
            </p:cNvPr>
            <p:cNvSpPr txBox="1"/>
            <p:nvPr/>
          </p:nvSpPr>
          <p:spPr>
            <a:xfrm>
              <a:off x="4139838" y="275186"/>
              <a:ext cx="3434828" cy="1803601"/>
            </a:xfrm>
            <a:prstGeom prst="rect">
              <a:avLst/>
            </a:prstGeom>
            <a:noFill/>
            <a:effectLst/>
          </p:spPr>
          <p:txBody>
            <a:bodyPr wrap="square" lIns="178423" tIns="89211" rIns="178423" bIns="89211" rtlCol="0">
              <a:spAutoFit/>
            </a:bodyPr>
            <a:lstStyle/>
            <a:p>
              <a:pPr algn="ctr"/>
              <a:r>
                <a:rPr lang="zh-CN" altLang="en-US" sz="10549" dirty="0">
                  <a:ln w="182697">
                    <a:solidFill>
                      <a:schemeClr val="bg1"/>
                    </a:solidFill>
                  </a:ln>
                  <a:solidFill>
                    <a:schemeClr val="bg1"/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目录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20AC6DBE-7457-06AE-6EA8-28509092D345}"/>
                </a:ext>
              </a:extLst>
            </p:cNvPr>
            <p:cNvSpPr txBox="1"/>
            <p:nvPr/>
          </p:nvSpPr>
          <p:spPr>
            <a:xfrm>
              <a:off x="4139096" y="272132"/>
              <a:ext cx="3434828" cy="1803601"/>
            </a:xfrm>
            <a:prstGeom prst="rect">
              <a:avLst/>
            </a:prstGeom>
            <a:noFill/>
            <a:effectLst/>
          </p:spPr>
          <p:txBody>
            <a:bodyPr wrap="square" lIns="178423" tIns="89211" rIns="178423" bIns="89211" rtlCol="0">
              <a:spAutoFit/>
            </a:bodyPr>
            <a:lstStyle/>
            <a:p>
              <a:pPr algn="ctr"/>
              <a:r>
                <a:rPr lang="zh-CN" altLang="en-US" sz="10549" dirty="0">
                  <a:solidFill>
                    <a:srgbClr val="1B4BC3"/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目录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F7FD23C3-A5A7-10D0-7E87-BBCF7F90C17D}"/>
              </a:ext>
            </a:extLst>
          </p:cNvPr>
          <p:cNvGrpSpPr/>
          <p:nvPr/>
        </p:nvGrpSpPr>
        <p:grpSpPr>
          <a:xfrm>
            <a:off x="4593126" y="680444"/>
            <a:ext cx="6519414" cy="702127"/>
            <a:chOff x="4118993" y="477244"/>
            <a:chExt cx="6519414" cy="702127"/>
          </a:xfrm>
        </p:grpSpPr>
        <p:sp>
          <p:nvSpPr>
            <p:cNvPr id="28" name="矩形: 圆角 27">
              <a:extLst>
                <a:ext uri="{FF2B5EF4-FFF2-40B4-BE49-F238E27FC236}">
                  <a16:creationId xmlns:a16="http://schemas.microsoft.com/office/drawing/2014/main" id="{881AAFF7-D522-5E54-96ED-012282FC62C1}"/>
                </a:ext>
              </a:extLst>
            </p:cNvPr>
            <p:cNvSpPr/>
            <p:nvPr>
              <p:custDataLst>
                <p:tags r:id="rId7"/>
              </p:custDataLst>
            </p:nvPr>
          </p:nvSpPr>
          <p:spPr>
            <a:xfrm>
              <a:off x="4118993" y="630133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C3A4DC02-5B1A-D30B-381F-71E0A6EDC437}"/>
                </a:ext>
              </a:extLst>
            </p:cNvPr>
            <p:cNvSpPr/>
            <p:nvPr/>
          </p:nvSpPr>
          <p:spPr>
            <a:xfrm>
              <a:off x="4273334" y="616808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01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E6357645-8901-B5B6-309F-89D7E8816F9D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090008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F32BC466-E8B2-3588-8DB0-0D53B2ABD34F}"/>
                </a:ext>
              </a:extLst>
            </p:cNvPr>
            <p:cNvSpPr txBox="1"/>
            <p:nvPr/>
          </p:nvSpPr>
          <p:spPr>
            <a:xfrm>
              <a:off x="5035504" y="477244"/>
              <a:ext cx="3993335" cy="702127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全国质量月简介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3250FB1F-5BD8-1536-92A3-C3BE1D5E4F0E}"/>
              </a:ext>
            </a:extLst>
          </p:cNvPr>
          <p:cNvGrpSpPr/>
          <p:nvPr/>
        </p:nvGrpSpPr>
        <p:grpSpPr>
          <a:xfrm>
            <a:off x="4593126" y="1589410"/>
            <a:ext cx="6519414" cy="702127"/>
            <a:chOff x="4118993" y="536860"/>
            <a:chExt cx="6519414" cy="702127"/>
          </a:xfrm>
        </p:grpSpPr>
        <p:sp>
          <p:nvSpPr>
            <p:cNvPr id="44" name="矩形: 圆角 43">
              <a:extLst>
                <a:ext uri="{FF2B5EF4-FFF2-40B4-BE49-F238E27FC236}">
                  <a16:creationId xmlns:a16="http://schemas.microsoft.com/office/drawing/2014/main" id="{1C92F2F2-3C82-F7B9-998C-87DC75B6C090}"/>
                </a:ext>
              </a:extLst>
            </p:cNvPr>
            <p:cNvSpPr/>
            <p:nvPr>
              <p:custDataLst>
                <p:tags r:id="rId6"/>
              </p:custDataLst>
            </p:nvPr>
          </p:nvSpPr>
          <p:spPr>
            <a:xfrm>
              <a:off x="4118993" y="689747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id="{65ADB00B-50B5-C10E-0D1D-E8C1594DEE79}"/>
                </a:ext>
              </a:extLst>
            </p:cNvPr>
            <p:cNvSpPr/>
            <p:nvPr/>
          </p:nvSpPr>
          <p:spPr>
            <a:xfrm>
              <a:off x="4273334" y="676423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02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5A5BD306-25AE-1523-7A5F-86CC8C3A3E23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149624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EE7EBD81-5575-44C9-1873-6679C0425CD6}"/>
                </a:ext>
              </a:extLst>
            </p:cNvPr>
            <p:cNvSpPr txBox="1"/>
            <p:nvPr/>
          </p:nvSpPr>
          <p:spPr>
            <a:xfrm>
              <a:off x="5035503" y="536860"/>
              <a:ext cx="4858986" cy="702127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en-US" altLang="zh-CN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2026</a:t>
              </a:r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年质量月活动主题</a:t>
              </a:r>
            </a:p>
          </p:txBody>
        </p:sp>
      </p:grp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2389A2E4-3BBF-D581-87E8-160778A6243B}"/>
              </a:ext>
            </a:extLst>
          </p:cNvPr>
          <p:cNvGrpSpPr/>
          <p:nvPr/>
        </p:nvGrpSpPr>
        <p:grpSpPr>
          <a:xfrm>
            <a:off x="4593126" y="2498378"/>
            <a:ext cx="6519414" cy="702127"/>
            <a:chOff x="4118993" y="596476"/>
            <a:chExt cx="6519414" cy="702127"/>
          </a:xfrm>
        </p:grpSpPr>
        <p:sp>
          <p:nvSpPr>
            <p:cNvPr id="49" name="矩形: 圆角 48">
              <a:extLst>
                <a:ext uri="{FF2B5EF4-FFF2-40B4-BE49-F238E27FC236}">
                  <a16:creationId xmlns:a16="http://schemas.microsoft.com/office/drawing/2014/main" id="{F5AE41B6-B1E3-264C-2040-E2DF0F24C5F7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4118993" y="749364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3C2D6E17-3838-1FCC-BA77-726235CED3DB}"/>
                </a:ext>
              </a:extLst>
            </p:cNvPr>
            <p:cNvSpPr/>
            <p:nvPr/>
          </p:nvSpPr>
          <p:spPr>
            <a:xfrm>
              <a:off x="4273334" y="736041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03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id="{C5D5349C-FD48-C637-5C80-4DAFD1B3F7F8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209239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B917F934-A415-4AB1-B3BD-B37D2B7CF127}"/>
                </a:ext>
              </a:extLst>
            </p:cNvPr>
            <p:cNvSpPr txBox="1"/>
            <p:nvPr/>
          </p:nvSpPr>
          <p:spPr>
            <a:xfrm>
              <a:off x="5035504" y="596476"/>
              <a:ext cx="4878070" cy="702127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en-US" altLang="zh-CN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2026</a:t>
              </a:r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年质量月活动内容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8EEE9A7B-D2F0-7552-5751-E115A68AE9FE}"/>
              </a:ext>
            </a:extLst>
          </p:cNvPr>
          <p:cNvGrpSpPr/>
          <p:nvPr/>
        </p:nvGrpSpPr>
        <p:grpSpPr>
          <a:xfrm>
            <a:off x="4593126" y="3407344"/>
            <a:ext cx="6519414" cy="702127"/>
            <a:chOff x="4118993" y="656090"/>
            <a:chExt cx="6519414" cy="702127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B12E5715-358C-E043-9571-48804E355029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>
            <a:xfrm>
              <a:off x="4118993" y="808978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2D3BAE45-5E5E-554E-1F95-30DFCAE6C9B2}"/>
                </a:ext>
              </a:extLst>
            </p:cNvPr>
            <p:cNvSpPr/>
            <p:nvPr/>
          </p:nvSpPr>
          <p:spPr>
            <a:xfrm>
              <a:off x="4273334" y="795654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04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56" name="直接连接符 55">
              <a:extLst>
                <a:ext uri="{FF2B5EF4-FFF2-40B4-BE49-F238E27FC236}">
                  <a16:creationId xmlns:a16="http://schemas.microsoft.com/office/drawing/2014/main" id="{DAC9A342-2E62-D111-3757-820D142B4080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268855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>
              <a:extLst>
                <a:ext uri="{FF2B5EF4-FFF2-40B4-BE49-F238E27FC236}">
                  <a16:creationId xmlns:a16="http://schemas.microsoft.com/office/drawing/2014/main" id="{B456020E-229A-C395-22BB-7CCE7DAE7272}"/>
                </a:ext>
              </a:extLst>
            </p:cNvPr>
            <p:cNvSpPr txBox="1"/>
            <p:nvPr/>
          </p:nvSpPr>
          <p:spPr>
            <a:xfrm>
              <a:off x="5035504" y="656090"/>
              <a:ext cx="4615521" cy="702127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en-US" altLang="zh-CN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2026</a:t>
              </a:r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年质量月活动要求</a:t>
              </a: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56D09C12-C518-F116-1DE3-6726A031B465}"/>
              </a:ext>
            </a:extLst>
          </p:cNvPr>
          <p:cNvGrpSpPr/>
          <p:nvPr/>
        </p:nvGrpSpPr>
        <p:grpSpPr>
          <a:xfrm>
            <a:off x="4593126" y="4316311"/>
            <a:ext cx="6519414" cy="702103"/>
            <a:chOff x="4118993" y="715705"/>
            <a:chExt cx="6519414" cy="702103"/>
          </a:xfrm>
        </p:grpSpPr>
        <p:sp>
          <p:nvSpPr>
            <p:cNvPr id="59" name="矩形: 圆角 58">
              <a:extLst>
                <a:ext uri="{FF2B5EF4-FFF2-40B4-BE49-F238E27FC236}">
                  <a16:creationId xmlns:a16="http://schemas.microsoft.com/office/drawing/2014/main" id="{0F1A2692-FAAD-A78E-A2D4-3F008C83955D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4118993" y="868594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5CD65D54-0B0E-0CE5-CC15-8253C2FA0D36}"/>
                </a:ext>
              </a:extLst>
            </p:cNvPr>
            <p:cNvSpPr/>
            <p:nvPr/>
          </p:nvSpPr>
          <p:spPr>
            <a:xfrm>
              <a:off x="4273334" y="855272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05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61" name="直接连接符 60">
              <a:extLst>
                <a:ext uri="{FF2B5EF4-FFF2-40B4-BE49-F238E27FC236}">
                  <a16:creationId xmlns:a16="http://schemas.microsoft.com/office/drawing/2014/main" id="{9AE2F5E5-41BC-D485-443A-B089C546E3C4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328470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BD357A42-014D-845C-97F5-F9E678DC6B40}"/>
                </a:ext>
              </a:extLst>
            </p:cNvPr>
            <p:cNvSpPr txBox="1"/>
            <p:nvPr/>
          </p:nvSpPr>
          <p:spPr>
            <a:xfrm>
              <a:off x="5035506" y="715705"/>
              <a:ext cx="4828161" cy="702103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en-US" altLang="zh-CN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2026</a:t>
              </a:r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年质量月宣传口号</a:t>
              </a:r>
            </a:p>
          </p:txBody>
        </p:sp>
      </p:grpSp>
      <p:pic>
        <p:nvPicPr>
          <p:cNvPr id="65" name="图片 64">
            <a:extLst>
              <a:ext uri="{FF2B5EF4-FFF2-40B4-BE49-F238E27FC236}">
                <a16:creationId xmlns:a16="http://schemas.microsoft.com/office/drawing/2014/main" id="{F40713B4-04B3-1C71-D267-38017591F70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6" t="21111" r="62500" b="61111"/>
          <a:stretch>
            <a:fillRect/>
          </a:stretch>
        </p:blipFill>
        <p:spPr>
          <a:xfrm rot="20352300">
            <a:off x="950767" y="3591484"/>
            <a:ext cx="2370742" cy="2253379"/>
          </a:xfrm>
          <a:custGeom>
            <a:avLst/>
            <a:gdLst>
              <a:gd name="csX0" fmla="*/ 1117600 w 1282700"/>
              <a:gd name="csY0" fmla="*/ 0 h 1219200"/>
              <a:gd name="csX1" fmla="*/ 1155700 w 1282700"/>
              <a:gd name="csY1" fmla="*/ 107950 h 1219200"/>
              <a:gd name="csX2" fmla="*/ 1282700 w 1282700"/>
              <a:gd name="csY2" fmla="*/ 482600 h 1219200"/>
              <a:gd name="csX3" fmla="*/ 1282700 w 1282700"/>
              <a:gd name="csY3" fmla="*/ 552450 h 1219200"/>
              <a:gd name="csX4" fmla="*/ 1098550 w 1282700"/>
              <a:gd name="csY4" fmla="*/ 876300 h 1219200"/>
              <a:gd name="csX5" fmla="*/ 952500 w 1282700"/>
              <a:gd name="csY5" fmla="*/ 1035050 h 1219200"/>
              <a:gd name="csX6" fmla="*/ 685800 w 1282700"/>
              <a:gd name="csY6" fmla="*/ 1219200 h 1219200"/>
              <a:gd name="csX7" fmla="*/ 584200 w 1282700"/>
              <a:gd name="csY7" fmla="*/ 1162050 h 1219200"/>
              <a:gd name="csX8" fmla="*/ 0 w 1282700"/>
              <a:gd name="csY8" fmla="*/ 730250 h 1219200"/>
              <a:gd name="csX9" fmla="*/ 50800 w 1282700"/>
              <a:gd name="csY9" fmla="*/ 368300 h 1219200"/>
              <a:gd name="csX10" fmla="*/ 101600 w 1282700"/>
              <a:gd name="csY10" fmla="*/ 184150 h 1219200"/>
              <a:gd name="csX11" fmla="*/ 254000 w 1282700"/>
              <a:gd name="csY11" fmla="*/ 95250 h 1219200"/>
              <a:gd name="csX12" fmla="*/ 571500 w 1282700"/>
              <a:gd name="csY12" fmla="*/ 38100 h 121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82700" h="1219200">
                <a:moveTo>
                  <a:pt x="1117600" y="0"/>
                </a:moveTo>
                <a:lnTo>
                  <a:pt x="1155700" y="107950"/>
                </a:lnTo>
                <a:lnTo>
                  <a:pt x="1282700" y="482600"/>
                </a:lnTo>
                <a:lnTo>
                  <a:pt x="1282700" y="552450"/>
                </a:lnTo>
                <a:lnTo>
                  <a:pt x="1098550" y="876300"/>
                </a:lnTo>
                <a:lnTo>
                  <a:pt x="952500" y="1035050"/>
                </a:lnTo>
                <a:lnTo>
                  <a:pt x="685800" y="1219200"/>
                </a:lnTo>
                <a:lnTo>
                  <a:pt x="584200" y="1162050"/>
                </a:lnTo>
                <a:lnTo>
                  <a:pt x="0" y="730250"/>
                </a:lnTo>
                <a:lnTo>
                  <a:pt x="50800" y="368300"/>
                </a:lnTo>
                <a:lnTo>
                  <a:pt x="101600" y="184150"/>
                </a:lnTo>
                <a:lnTo>
                  <a:pt x="254000" y="95250"/>
                </a:lnTo>
                <a:lnTo>
                  <a:pt x="571500" y="38100"/>
                </a:lnTo>
                <a:close/>
              </a:path>
            </a:pathLst>
          </a:custGeom>
          <a:effectLst>
            <a:outerShdw blurRad="76200" dir="13500000" sy="23000" kx="1200000" algn="br" rotWithShape="0">
              <a:srgbClr val="0E2462">
                <a:alpha val="24000"/>
              </a:srgbClr>
            </a:outerShdw>
          </a:effectLst>
        </p:spPr>
      </p:pic>
      <p:pic>
        <p:nvPicPr>
          <p:cNvPr id="75" name="图片 74">
            <a:extLst>
              <a:ext uri="{FF2B5EF4-FFF2-40B4-BE49-F238E27FC236}">
                <a16:creationId xmlns:a16="http://schemas.microsoft.com/office/drawing/2014/main" id="{98254B79-7502-8C33-E35F-E90BCA2A2697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4182" y="344539"/>
            <a:ext cx="1201978" cy="315861"/>
          </a:xfrm>
          <a:prstGeom prst="rect">
            <a:avLst/>
          </a:prstGeom>
        </p:spPr>
      </p:pic>
      <p:grpSp>
        <p:nvGrpSpPr>
          <p:cNvPr id="76" name="组合 75">
            <a:extLst>
              <a:ext uri="{FF2B5EF4-FFF2-40B4-BE49-F238E27FC236}">
                <a16:creationId xmlns:a16="http://schemas.microsoft.com/office/drawing/2014/main" id="{D1B0D403-A3DC-FA97-41B2-86D87EF07524}"/>
              </a:ext>
            </a:extLst>
          </p:cNvPr>
          <p:cNvGrpSpPr/>
          <p:nvPr/>
        </p:nvGrpSpPr>
        <p:grpSpPr>
          <a:xfrm>
            <a:off x="4593126" y="5225280"/>
            <a:ext cx="6519414" cy="702127"/>
            <a:chOff x="4118993" y="742180"/>
            <a:chExt cx="6519414" cy="702127"/>
          </a:xfrm>
        </p:grpSpPr>
        <p:sp>
          <p:nvSpPr>
            <p:cNvPr id="77" name="矩形: 圆角 76">
              <a:extLst>
                <a:ext uri="{FF2B5EF4-FFF2-40B4-BE49-F238E27FC236}">
                  <a16:creationId xmlns:a16="http://schemas.microsoft.com/office/drawing/2014/main" id="{2EC77E67-D917-1989-D9E7-36E7FB190285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4118993" y="895069"/>
              <a:ext cx="946803" cy="378721"/>
            </a:xfrm>
            <a:prstGeom prst="roundRect">
              <a:avLst>
                <a:gd name="adj" fmla="val 50000"/>
              </a:avLst>
            </a:prstGeom>
            <a:gradFill flip="none" rotWithShape="1">
              <a:gsLst>
                <a:gs pos="2000">
                  <a:srgbClr val="1B4BC3"/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  <a:effectLst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7385" tIns="48692" rIns="97385" bIns="48692" rtlCol="0" anchor="ctr"/>
            <a:lstStyle/>
            <a:p>
              <a:pPr algn="ctr"/>
              <a:endParaRPr lang="zh-CN" altLang="en-US" sz="1917"/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7D188029-3EC0-1172-B35B-3738D1F972C8}"/>
                </a:ext>
              </a:extLst>
            </p:cNvPr>
            <p:cNvSpPr/>
            <p:nvPr/>
          </p:nvSpPr>
          <p:spPr>
            <a:xfrm>
              <a:off x="4273334" y="881748"/>
              <a:ext cx="657204" cy="393346"/>
            </a:xfrm>
            <a:prstGeom prst="rect">
              <a:avLst/>
            </a:prstGeom>
            <a:effectLst/>
          </p:spPr>
          <p:txBody>
            <a:bodyPr wrap="square" lIns="97385" tIns="48692" rIns="97385" bIns="48692">
              <a:spAutoFit/>
            </a:bodyPr>
            <a:lstStyle/>
            <a:p>
              <a:r>
                <a:rPr lang="en-US" altLang="zh-CN" sz="1917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06</a:t>
              </a:r>
              <a:endParaRPr lang="zh-CN" altLang="en-US" sz="1917" b="1" dirty="0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cxnSp>
          <p:nvCxnSpPr>
            <p:cNvPr id="79" name="直接连接符 78">
              <a:extLst>
                <a:ext uri="{FF2B5EF4-FFF2-40B4-BE49-F238E27FC236}">
                  <a16:creationId xmlns:a16="http://schemas.microsoft.com/office/drawing/2014/main" id="{1E5AD6A9-8ABA-EC64-0C28-62CCE8E866A4}"/>
                </a:ext>
              </a:extLst>
            </p:cNvPr>
            <p:cNvCxnSpPr>
              <a:cxnSpLocks/>
            </p:cNvCxnSpPr>
            <p:nvPr/>
          </p:nvCxnSpPr>
          <p:spPr>
            <a:xfrm>
              <a:off x="4165128" y="1354945"/>
              <a:ext cx="6473279" cy="0"/>
            </a:xfrm>
            <a:prstGeom prst="line">
              <a:avLst/>
            </a:prstGeom>
            <a:ln w="6763">
              <a:solidFill>
                <a:srgbClr val="1B4BC3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>
              <a:extLst>
                <a:ext uri="{FF2B5EF4-FFF2-40B4-BE49-F238E27FC236}">
                  <a16:creationId xmlns:a16="http://schemas.microsoft.com/office/drawing/2014/main" id="{30746EF4-53EC-1F88-632B-9ED9E71B5017}"/>
                </a:ext>
              </a:extLst>
            </p:cNvPr>
            <p:cNvSpPr txBox="1"/>
            <p:nvPr/>
          </p:nvSpPr>
          <p:spPr>
            <a:xfrm>
              <a:off x="5035506" y="742180"/>
              <a:ext cx="3803977" cy="702127"/>
            </a:xfrm>
            <a:prstGeom prst="rect">
              <a:avLst/>
            </a:prstGeom>
            <a:noFill/>
            <a:effectLst/>
          </p:spPr>
          <p:txBody>
            <a:bodyPr wrap="square" lIns="175949" tIns="87973" rIns="175949" bIns="87973" rtlCol="0">
              <a:spAutoFit/>
            </a:bodyPr>
            <a:lstStyle/>
            <a:p>
              <a:pPr algn="dist"/>
              <a:r>
                <a:rPr lang="zh-CN" altLang="en-US" sz="3408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027-上首锐棱体" panose="02010609000101010101" pitchFamily="49" charset="-122"/>
                  <a:ea typeface="027-上首锐棱体" panose="02010609000101010101" pitchFamily="49" charset="-122"/>
                </a:rPr>
                <a:t>全国质量月倡议书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08443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>
      <p:transition spd="slow" advTm="0">
        <p:fade/>
      </p:transition>
    </mc:Fallback>
  </mc:AlternateContent>
</p:sld>
</file>

<file path=ppt/slides/slide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5075E74C-812B-F624-6D99-EF00EB080CE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8D5A379-69E5-9C25-C990-703F42ABE47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F30AA112-BDB6-AE37-1865-85BD852B0C6B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05C423-0AA1-4399-EBBF-BA221B9251A5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01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52FF194D-62A2-D719-C157-0BDAA1EFACFF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99934" y="1891012"/>
            <a:ext cx="6706266" cy="1414607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全国质量月简介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7C1DFA7-7BCD-6B76-F962-D8EDC45DBF90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5BE6667-9423-6209-9231-6C71E4E164BF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453E77EB-52E3-2407-9BDF-56559F741388}"/>
              </a:ext>
            </a:extLst>
          </p:cNvPr>
          <p:cNvSpPr txBox="1"/>
          <p:nvPr/>
        </p:nvSpPr>
        <p:spPr>
          <a:xfrm>
            <a:off x="5105067" y="3220435"/>
            <a:ext cx="6096000" cy="72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zh-CN" sz="11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质量月（Quality Month）是由中国国家质量工作行政主管部门联合多部门于每年9月组织开展的全国性质量专题活动，始于1978年，旨在提升全民质量意识和质量水平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650C0A93-6823-A634-3E77-9AB4C0140C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9057E24-2C88-3048-5CAE-E2D0B2202F8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735639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4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G-文本框 26">
            <a:extLst>
              <a:ext uri="{FF2B5EF4-FFF2-40B4-BE49-F238E27FC236}">
                <a16:creationId xmlns:a16="http://schemas.microsoft.com/office/drawing/2014/main" id="{E05E4F35-3022-D50A-C297-BBA8A9C5063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2078386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什么是质量月？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72D04F5B-5420-C135-5A5F-60B2E30F7EB0}"/>
              </a:ext>
            </a:extLst>
          </p:cNvPr>
          <p:cNvCxnSpPr>
            <a:cxnSpLocks/>
          </p:cNvCxnSpPr>
          <p:nvPr/>
        </p:nvCxnSpPr>
        <p:spPr>
          <a:xfrm>
            <a:off x="1175049" y="1493500"/>
            <a:ext cx="9711087" cy="0"/>
          </a:xfrm>
          <a:prstGeom prst="line">
            <a:avLst/>
          </a:prstGeom>
          <a:ln w="28575">
            <a:solidFill>
              <a:srgbClr val="1B4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>
            <a:extLst>
              <a:ext uri="{FF2B5EF4-FFF2-40B4-BE49-F238E27FC236}">
                <a16:creationId xmlns:a16="http://schemas.microsoft.com/office/drawing/2014/main" id="{6BCE2E57-0A09-61EB-304F-BE28F1DA0D9C}"/>
              </a:ext>
            </a:extLst>
          </p:cNvPr>
          <p:cNvSpPr/>
          <p:nvPr/>
        </p:nvSpPr>
        <p:spPr>
          <a:xfrm>
            <a:off x="1173249" y="1493501"/>
            <a:ext cx="1849351" cy="746952"/>
          </a:xfrm>
          <a:prstGeom prst="rect">
            <a:avLst/>
          </a:prstGeom>
          <a:gradFill flip="none" rotWithShape="1">
            <a:gsLst>
              <a:gs pos="31000">
                <a:srgbClr val="1B4BC3"/>
              </a:gs>
              <a:gs pos="100000">
                <a:srgbClr val="1B4BC3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 panose="020B0604020202020204" pitchFamily="34" charset="0"/>
              <a:ea typeface="思源黑体 CN Normal" panose="020B0400000000000000" pitchFamily="34" charset="-122"/>
              <a:sym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5CC76EA0-7C33-5038-6800-C42A9D4DFC05}"/>
              </a:ext>
            </a:extLst>
          </p:cNvPr>
          <p:cNvSpPr txBox="1"/>
          <p:nvPr/>
        </p:nvSpPr>
        <p:spPr>
          <a:xfrm>
            <a:off x="3149350" y="1805845"/>
            <a:ext cx="7874250" cy="1674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latin typeface="+mn-ea"/>
              </a:defRPr>
            </a:lvl1pPr>
          </a:lstStyle>
          <a:p>
            <a:pPr>
              <a:lnSpc>
                <a:spcPct val="200000"/>
              </a:lnSpc>
            </a:pPr>
            <a:r>
              <a:rPr lang="zh-CN" altLang="en-US" sz="1800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质量月（</a:t>
            </a:r>
            <a:r>
              <a:rPr lang="en-US" altLang="zh-CN" sz="1800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Quality Month</a:t>
            </a:r>
            <a:r>
              <a:rPr lang="zh-CN" altLang="en-US" sz="1800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）是指在国家质量工作主管部门的倡导和部署下，由全社会尤其是广大企业积极参与、旨在提高全民族质量意识、提高质量的一年一度的专题活动。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CE13B33-C258-AEDD-5330-F5259DE26ECE}"/>
              </a:ext>
            </a:extLst>
          </p:cNvPr>
          <p:cNvSpPr txBox="1"/>
          <p:nvPr/>
        </p:nvSpPr>
        <p:spPr>
          <a:xfrm>
            <a:off x="1271674" y="1615912"/>
            <a:ext cx="15948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>
                <a:latin typeface="+mn-ea"/>
              </a:defRPr>
            </a:lvl1pPr>
          </a:lstStyle>
          <a:p>
            <a:pPr algn="ctr"/>
            <a:r>
              <a:rPr lang="zh-CN" altLang="en-US" b="1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质量月</a:t>
            </a:r>
          </a:p>
        </p:txBody>
      </p:sp>
      <p:pic>
        <p:nvPicPr>
          <p:cNvPr id="34" name="图片 33">
            <a:extLst>
              <a:ext uri="{FF2B5EF4-FFF2-40B4-BE49-F238E27FC236}">
                <a16:creationId xmlns:a16="http://schemas.microsoft.com/office/drawing/2014/main" id="{B261E7D0-4EE7-8D26-EE06-35C3DCB030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048" b="10195"/>
          <a:stretch>
            <a:fillRect/>
          </a:stretch>
        </p:blipFill>
        <p:spPr>
          <a:xfrm>
            <a:off x="0" y="3685024"/>
            <a:ext cx="12192000" cy="2374900"/>
          </a:xfrm>
          <a:custGeom>
            <a:avLst/>
            <a:gdLst>
              <a:gd name="csX0" fmla="*/ 0 w 12192000"/>
              <a:gd name="csY0" fmla="*/ 0 h 2374900"/>
              <a:gd name="csX1" fmla="*/ 12192000 w 12192000"/>
              <a:gd name="csY1" fmla="*/ 0 h 2374900"/>
              <a:gd name="csX2" fmla="*/ 12192000 w 12192000"/>
              <a:gd name="csY2" fmla="*/ 2374900 h 2374900"/>
              <a:gd name="csX3" fmla="*/ 0 w 12192000"/>
              <a:gd name="csY3" fmla="*/ 2374900 h 23749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2374900">
                <a:moveTo>
                  <a:pt x="0" y="0"/>
                </a:moveTo>
                <a:lnTo>
                  <a:pt x="12192000" y="0"/>
                </a:lnTo>
                <a:lnTo>
                  <a:pt x="12192000" y="2374900"/>
                </a:lnTo>
                <a:lnTo>
                  <a:pt x="0" y="2374900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5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G-文本框 26">
            <a:extLst>
              <a:ext uri="{FF2B5EF4-FFF2-40B4-BE49-F238E27FC236}">
                <a16:creationId xmlns:a16="http://schemas.microsoft.com/office/drawing/2014/main" id="{7795BC71-3B98-8652-3437-91E0778ED6C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15000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活动背景</a:t>
            </a: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60D7F83-8504-906E-D716-45A5E9488982}"/>
              </a:ext>
            </a:extLst>
          </p:cNvPr>
          <p:cNvGrpSpPr/>
          <p:nvPr/>
        </p:nvGrpSpPr>
        <p:grpSpPr>
          <a:xfrm>
            <a:off x="1249947" y="1284967"/>
            <a:ext cx="10822517" cy="1261626"/>
            <a:chOff x="928593" y="2897402"/>
            <a:chExt cx="10822517" cy="1261626"/>
          </a:xfrm>
        </p:grpSpPr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id="{4D57F036-717E-3DDA-1308-ED1873B07313}"/>
                </a:ext>
              </a:extLst>
            </p:cNvPr>
            <p:cNvSpPr/>
            <p:nvPr/>
          </p:nvSpPr>
          <p:spPr>
            <a:xfrm>
              <a:off x="928593" y="3486265"/>
              <a:ext cx="5756509" cy="215941"/>
            </a:xfrm>
            <a:custGeom>
              <a:avLst/>
              <a:gdLst>
                <a:gd name="connsiteX0" fmla="*/ 3822 w 2228850"/>
                <a:gd name="connsiteY0" fmla="*/ 0 h 190500"/>
                <a:gd name="connsiteX1" fmla="*/ 2133600 w 2228850"/>
                <a:gd name="connsiteY1" fmla="*/ 0 h 190500"/>
                <a:gd name="connsiteX2" fmla="*/ 2228850 w 2228850"/>
                <a:gd name="connsiteY2" fmla="*/ 95250 h 190500"/>
                <a:gd name="connsiteX3" fmla="*/ 2133600 w 2228850"/>
                <a:gd name="connsiteY3" fmla="*/ 190500 h 190500"/>
                <a:gd name="connsiteX4" fmla="*/ 0 w 2228850"/>
                <a:gd name="connsiteY4" fmla="*/ 190500 h 190500"/>
                <a:gd name="connsiteX5" fmla="*/ 0 w 2228850"/>
                <a:gd name="connsiteY5" fmla="*/ 188081 h 190500"/>
                <a:gd name="connsiteX6" fmla="*/ 171766 w 2228850"/>
                <a:gd name="connsiteY6" fmla="*/ 92983 h 190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8850" h="190500">
                  <a:moveTo>
                    <a:pt x="3822" y="0"/>
                  </a:moveTo>
                  <a:lnTo>
                    <a:pt x="2133600" y="0"/>
                  </a:lnTo>
                  <a:lnTo>
                    <a:pt x="2228850" y="95250"/>
                  </a:lnTo>
                  <a:lnTo>
                    <a:pt x="2133600" y="190500"/>
                  </a:lnTo>
                  <a:lnTo>
                    <a:pt x="0" y="190500"/>
                  </a:lnTo>
                  <a:lnTo>
                    <a:pt x="0" y="188081"/>
                  </a:lnTo>
                  <a:lnTo>
                    <a:pt x="171766" y="92983"/>
                  </a:lnTo>
                  <a:close/>
                </a:path>
              </a:pathLst>
            </a:custGeom>
            <a:solidFill>
              <a:srgbClr val="1B4BC3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2609B32C-215B-7415-253A-53D63C35FAF2}"/>
                </a:ext>
              </a:extLst>
            </p:cNvPr>
            <p:cNvGrpSpPr/>
            <p:nvPr/>
          </p:nvGrpSpPr>
          <p:grpSpPr>
            <a:xfrm>
              <a:off x="1392439" y="2897402"/>
              <a:ext cx="4629912" cy="461665"/>
              <a:chOff x="1982989" y="2402102"/>
              <a:chExt cx="4629912" cy="461665"/>
            </a:xfrm>
          </p:grpSpPr>
          <p:sp>
            <p:nvSpPr>
              <p:cNvPr id="16" name="矩形: 圆角 15">
                <a:extLst>
                  <a:ext uri="{FF2B5EF4-FFF2-40B4-BE49-F238E27FC236}">
                    <a16:creationId xmlns:a16="http://schemas.microsoft.com/office/drawing/2014/main" id="{DB17952A-7604-30E2-07D6-DD086BACA93C}"/>
                  </a:ext>
                </a:extLst>
              </p:cNvPr>
              <p:cNvSpPr/>
              <p:nvPr/>
            </p:nvSpPr>
            <p:spPr>
              <a:xfrm>
                <a:off x="1982989" y="2418442"/>
                <a:ext cx="4580171" cy="422437"/>
              </a:xfrm>
              <a:prstGeom prst="round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AEB52E0E-A9D3-7C62-9C96-B27D516692CD}"/>
                  </a:ext>
                </a:extLst>
              </p:cNvPr>
              <p:cNvSpPr txBox="1"/>
              <p:nvPr/>
            </p:nvSpPr>
            <p:spPr>
              <a:xfrm>
                <a:off x="2117101" y="2402102"/>
                <a:ext cx="449580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b="1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  <a:cs typeface="阿里巴巴普惠体" panose="00020600040101010101" pitchFamily="18" charset="-122"/>
                  </a:defRPr>
                </a:lvl1pPr>
              </a:lstStyle>
              <a:p>
                <a:pPr algn="ctr"/>
                <a:r>
                  <a:rPr lang="zh-CN" altLang="en-US" sz="2400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我国的质量月活动始于</a:t>
                </a:r>
                <a:r>
                  <a:rPr lang="en-US" altLang="zh-CN" sz="2400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1978</a:t>
                </a:r>
                <a:r>
                  <a:rPr lang="zh-CN" altLang="en-US" sz="2400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年。</a:t>
                </a:r>
              </a:p>
            </p:txBody>
          </p:sp>
        </p:grpSp>
        <p:sp>
          <p:nvSpPr>
            <p:cNvPr id="15" name="矩形 3">
              <a:extLst>
                <a:ext uri="{FF2B5EF4-FFF2-40B4-BE49-F238E27FC236}">
                  <a16:creationId xmlns:a16="http://schemas.microsoft.com/office/drawing/2014/main" id="{1D249BB6-1ABD-7B3C-0837-7E777D6D13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5751" y="3882029"/>
              <a:ext cx="107653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just" defTabSz="457200">
                <a:spcBef>
                  <a:spcPct val="0"/>
                </a:spcBef>
              </a:pPr>
              <a:r>
                <a:rPr lang="zh-CN" altLang="en-US" sz="1800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当时正值十年浩劫后我国国民经济开始恢复初期，许多企业生产效率低、质量问题严重。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0C10F142-FF74-2E54-5C4E-95124BC35B71}"/>
              </a:ext>
            </a:extLst>
          </p:cNvPr>
          <p:cNvGrpSpPr/>
          <p:nvPr/>
        </p:nvGrpSpPr>
        <p:grpSpPr>
          <a:xfrm>
            <a:off x="827687" y="2993408"/>
            <a:ext cx="10536627" cy="2912092"/>
            <a:chOff x="1378132" y="2403565"/>
            <a:chExt cx="11433858" cy="4074142"/>
          </a:xfrm>
        </p:grpSpPr>
        <p:sp>
          <p:nvSpPr>
            <p:cNvPr id="19" name="缺角矩形 18">
              <a:extLst>
                <a:ext uri="{FF2B5EF4-FFF2-40B4-BE49-F238E27FC236}">
                  <a16:creationId xmlns:a16="http://schemas.microsoft.com/office/drawing/2014/main" id="{1F1FE367-0948-55BC-C648-EB4AA33C0E23}"/>
                </a:ext>
              </a:extLst>
            </p:cNvPr>
            <p:cNvSpPr/>
            <p:nvPr/>
          </p:nvSpPr>
          <p:spPr>
            <a:xfrm>
              <a:off x="1378132" y="2403565"/>
              <a:ext cx="11433858" cy="4074142"/>
            </a:xfrm>
            <a:prstGeom prst="plaque">
              <a:avLst>
                <a:gd name="adj" fmla="val 12577"/>
              </a:avLst>
            </a:prstGeom>
            <a:solidFill>
              <a:srgbClr val="1B4BC3">
                <a:alpha val="10000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0" dirty="0">
                <a:solidFill>
                  <a:srgbClr val="0058B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4E8CAEA3-C9D8-6C7A-B095-E93DF65757AE}"/>
                </a:ext>
              </a:extLst>
            </p:cNvPr>
            <p:cNvSpPr/>
            <p:nvPr/>
          </p:nvSpPr>
          <p:spPr>
            <a:xfrm>
              <a:off x="2235175" y="3233484"/>
              <a:ext cx="9719771" cy="23432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为此，原国家经委于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1978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年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6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月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24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日向全国发出了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《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关于开展“质量月”活动的通知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》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，决定每年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9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月份在全国工交战线开展质量月活动，大张旗鼓地宣传“质量第一”的思想，树立“生产优质品光荣、生产劣质品可耻”的风尚。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6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G-文本框 26">
            <a:extLst>
              <a:ext uri="{FF2B5EF4-FFF2-40B4-BE49-F238E27FC236}">
                <a16:creationId xmlns:a16="http://schemas.microsoft.com/office/drawing/2014/main" id="{11E47F37-D4EC-C982-2470-2555BA9352C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15000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活动宗旨</a:t>
            </a:r>
          </a:p>
        </p:txBody>
      </p: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9FC1999-2E45-7247-AF2C-FF18AFFDCE92}"/>
              </a:ext>
            </a:extLst>
          </p:cNvPr>
          <p:cNvGrpSpPr/>
          <p:nvPr/>
        </p:nvGrpSpPr>
        <p:grpSpPr>
          <a:xfrm>
            <a:off x="763928" y="1412421"/>
            <a:ext cx="6284571" cy="1103086"/>
            <a:chOff x="1432606" y="2954147"/>
            <a:chExt cx="6284571" cy="1103086"/>
          </a:xfrm>
        </p:grpSpPr>
        <p:grpSp>
          <p:nvGrpSpPr>
            <p:cNvPr id="50" name="îṧlíḍe">
              <a:extLst>
                <a:ext uri="{FF2B5EF4-FFF2-40B4-BE49-F238E27FC236}">
                  <a16:creationId xmlns:a16="http://schemas.microsoft.com/office/drawing/2014/main" id="{E54BEE38-8F32-369D-24D2-B397B802B307}"/>
                </a:ext>
              </a:extLst>
            </p:cNvPr>
            <p:cNvGrpSpPr/>
            <p:nvPr/>
          </p:nvGrpSpPr>
          <p:grpSpPr>
            <a:xfrm>
              <a:off x="1432606" y="3348614"/>
              <a:ext cx="373731" cy="373731"/>
              <a:chOff x="1070867" y="2060594"/>
              <a:chExt cx="373731" cy="373731"/>
            </a:xfrm>
          </p:grpSpPr>
          <p:sp>
            <p:nvSpPr>
              <p:cNvPr id="55" name="îśḻíḑé">
                <a:extLst>
                  <a:ext uri="{FF2B5EF4-FFF2-40B4-BE49-F238E27FC236}">
                    <a16:creationId xmlns:a16="http://schemas.microsoft.com/office/drawing/2014/main" id="{DECF4834-782C-10F0-4E73-73341E633BD9}"/>
                  </a:ext>
                </a:extLst>
              </p:cNvPr>
              <p:cNvSpPr/>
              <p:nvPr/>
            </p:nvSpPr>
            <p:spPr>
              <a:xfrm>
                <a:off x="1070867" y="2060594"/>
                <a:ext cx="373731" cy="373731"/>
              </a:xfrm>
              <a:prstGeom prst="ellipse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6" name="íş1iďe">
                <a:extLst>
                  <a:ext uri="{FF2B5EF4-FFF2-40B4-BE49-F238E27FC236}">
                    <a16:creationId xmlns:a16="http://schemas.microsoft.com/office/drawing/2014/main" id="{F15622AB-6ACA-4555-0A15-BED28A4B8DDD}"/>
                  </a:ext>
                </a:extLst>
              </p:cNvPr>
              <p:cNvSpPr/>
              <p:nvPr/>
            </p:nvSpPr>
            <p:spPr>
              <a:xfrm rot="2700000">
                <a:off x="1176102" y="2196565"/>
                <a:ext cx="101789" cy="101789"/>
              </a:xfrm>
              <a:custGeom>
                <a:avLst/>
                <a:gdLst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  <a:gd name="connsiteX3" fmla="*/ 0 w 120770"/>
                  <a:gd name="connsiteY3" fmla="*/ 120770 h 120770"/>
                  <a:gd name="connsiteX4" fmla="*/ 0 w 120770"/>
                  <a:gd name="connsiteY4" fmla="*/ 0 h 120770"/>
                  <a:gd name="connsiteX0" fmla="*/ 0 w 120770"/>
                  <a:gd name="connsiteY0" fmla="*/ 120770 h 212210"/>
                  <a:gd name="connsiteX1" fmla="*/ 0 w 120770"/>
                  <a:gd name="connsiteY1" fmla="*/ 0 h 212210"/>
                  <a:gd name="connsiteX2" fmla="*/ 120770 w 120770"/>
                  <a:gd name="connsiteY2" fmla="*/ 0 h 212210"/>
                  <a:gd name="connsiteX3" fmla="*/ 120770 w 120770"/>
                  <a:gd name="connsiteY3" fmla="*/ 120770 h 212210"/>
                  <a:gd name="connsiteX4" fmla="*/ 91440 w 120770"/>
                  <a:gd name="connsiteY4" fmla="*/ 212210 h 212210"/>
                  <a:gd name="connsiteX0" fmla="*/ 0 w 120770"/>
                  <a:gd name="connsiteY0" fmla="*/ 0 h 212210"/>
                  <a:gd name="connsiteX1" fmla="*/ 120770 w 120770"/>
                  <a:gd name="connsiteY1" fmla="*/ 0 h 212210"/>
                  <a:gd name="connsiteX2" fmla="*/ 120770 w 120770"/>
                  <a:gd name="connsiteY2" fmla="*/ 120770 h 212210"/>
                  <a:gd name="connsiteX3" fmla="*/ 91440 w 120770"/>
                  <a:gd name="connsiteY3" fmla="*/ 212210 h 212210"/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770" h="120770">
                    <a:moveTo>
                      <a:pt x="0" y="0"/>
                    </a:moveTo>
                    <a:lnTo>
                      <a:pt x="120770" y="0"/>
                    </a:lnTo>
                    <a:lnTo>
                      <a:pt x="120770" y="12077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1" name="组合 50">
              <a:extLst>
                <a:ext uri="{FF2B5EF4-FFF2-40B4-BE49-F238E27FC236}">
                  <a16:creationId xmlns:a16="http://schemas.microsoft.com/office/drawing/2014/main" id="{308290CC-B79E-409B-4C37-0F779CFC2901}"/>
                </a:ext>
              </a:extLst>
            </p:cNvPr>
            <p:cNvGrpSpPr/>
            <p:nvPr/>
          </p:nvGrpSpPr>
          <p:grpSpPr>
            <a:xfrm>
              <a:off x="2076450" y="2954147"/>
              <a:ext cx="5640727" cy="1103086"/>
              <a:chOff x="2000250" y="1663195"/>
              <a:chExt cx="5640727" cy="1103086"/>
            </a:xfrm>
          </p:grpSpPr>
          <p:sp>
            <p:nvSpPr>
              <p:cNvPr id="52" name="íṧḷíďê">
                <a:extLst>
                  <a:ext uri="{FF2B5EF4-FFF2-40B4-BE49-F238E27FC236}">
                    <a16:creationId xmlns:a16="http://schemas.microsoft.com/office/drawing/2014/main" id="{727F80E8-C1A4-ABA3-FE31-22744387297D}"/>
                  </a:ext>
                </a:extLst>
              </p:cNvPr>
              <p:cNvSpPr/>
              <p:nvPr/>
            </p:nvSpPr>
            <p:spPr>
              <a:xfrm>
                <a:off x="2000250" y="1663195"/>
                <a:ext cx="5640727" cy="1103086"/>
              </a:xfrm>
              <a:prstGeom prst="roundRect">
                <a:avLst>
                  <a:gd name="adj" fmla="val 11722"/>
                </a:avLst>
              </a:prstGeom>
              <a:solidFill>
                <a:srgbClr val="1B4BC3">
                  <a:alpha val="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4" name="iṣḷídè">
                <a:extLst>
                  <a:ext uri="{FF2B5EF4-FFF2-40B4-BE49-F238E27FC236}">
                    <a16:creationId xmlns:a16="http://schemas.microsoft.com/office/drawing/2014/main" id="{F40F9CFE-7349-5853-8254-06EAB48B46A6}"/>
                  </a:ext>
                </a:extLst>
              </p:cNvPr>
              <p:cNvSpPr txBox="1"/>
              <p:nvPr/>
            </p:nvSpPr>
            <p:spPr>
              <a:xfrm>
                <a:off x="2357779" y="1942982"/>
                <a:ext cx="4914900" cy="463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solidFill>
                      <a:srgbClr val="404040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以多种形式于每年</a:t>
                </a:r>
                <a:r>
                  <a:rPr lang="en-US" altLang="zh-CN" sz="1800" dirty="0">
                    <a:solidFill>
                      <a:srgbClr val="404040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9</a:t>
                </a:r>
                <a:r>
                  <a:rPr lang="zh-CN" altLang="en-US" sz="1800" dirty="0">
                    <a:solidFill>
                      <a:srgbClr val="404040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月份组织开展的为期一个月</a:t>
                </a:r>
              </a:p>
            </p:txBody>
          </p:sp>
        </p:grp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CEEC510F-C021-84EC-5DA9-3437E3827A2B}"/>
              </a:ext>
            </a:extLst>
          </p:cNvPr>
          <p:cNvGrpSpPr/>
          <p:nvPr/>
        </p:nvGrpSpPr>
        <p:grpSpPr>
          <a:xfrm>
            <a:off x="763928" y="3038021"/>
            <a:ext cx="6284571" cy="1103086"/>
            <a:chOff x="1432606" y="2954147"/>
            <a:chExt cx="6284571" cy="1103086"/>
          </a:xfrm>
        </p:grpSpPr>
        <p:grpSp>
          <p:nvGrpSpPr>
            <p:cNvPr id="69" name="îṧlíḍe">
              <a:extLst>
                <a:ext uri="{FF2B5EF4-FFF2-40B4-BE49-F238E27FC236}">
                  <a16:creationId xmlns:a16="http://schemas.microsoft.com/office/drawing/2014/main" id="{133A16E3-5D31-C004-A549-75E55F9C7126}"/>
                </a:ext>
              </a:extLst>
            </p:cNvPr>
            <p:cNvGrpSpPr/>
            <p:nvPr/>
          </p:nvGrpSpPr>
          <p:grpSpPr>
            <a:xfrm>
              <a:off x="1432606" y="3348614"/>
              <a:ext cx="373731" cy="373731"/>
              <a:chOff x="1070867" y="2060594"/>
              <a:chExt cx="373731" cy="373731"/>
            </a:xfrm>
          </p:grpSpPr>
          <p:sp>
            <p:nvSpPr>
              <p:cNvPr id="73" name="îśḻíḑé">
                <a:extLst>
                  <a:ext uri="{FF2B5EF4-FFF2-40B4-BE49-F238E27FC236}">
                    <a16:creationId xmlns:a16="http://schemas.microsoft.com/office/drawing/2014/main" id="{F43DB114-D10B-C593-2856-1807B5619542}"/>
                  </a:ext>
                </a:extLst>
              </p:cNvPr>
              <p:cNvSpPr/>
              <p:nvPr/>
            </p:nvSpPr>
            <p:spPr>
              <a:xfrm>
                <a:off x="1070867" y="2060594"/>
                <a:ext cx="373731" cy="373731"/>
              </a:xfrm>
              <a:prstGeom prst="ellipse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4" name="íş1iďe">
                <a:extLst>
                  <a:ext uri="{FF2B5EF4-FFF2-40B4-BE49-F238E27FC236}">
                    <a16:creationId xmlns:a16="http://schemas.microsoft.com/office/drawing/2014/main" id="{2AB76506-3F28-85E3-2DAE-B5C86F2EF016}"/>
                  </a:ext>
                </a:extLst>
              </p:cNvPr>
              <p:cNvSpPr/>
              <p:nvPr/>
            </p:nvSpPr>
            <p:spPr>
              <a:xfrm rot="2700000">
                <a:off x="1176102" y="2196565"/>
                <a:ext cx="101789" cy="101789"/>
              </a:xfrm>
              <a:custGeom>
                <a:avLst/>
                <a:gdLst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  <a:gd name="connsiteX3" fmla="*/ 0 w 120770"/>
                  <a:gd name="connsiteY3" fmla="*/ 120770 h 120770"/>
                  <a:gd name="connsiteX4" fmla="*/ 0 w 120770"/>
                  <a:gd name="connsiteY4" fmla="*/ 0 h 120770"/>
                  <a:gd name="connsiteX0" fmla="*/ 0 w 120770"/>
                  <a:gd name="connsiteY0" fmla="*/ 120770 h 212210"/>
                  <a:gd name="connsiteX1" fmla="*/ 0 w 120770"/>
                  <a:gd name="connsiteY1" fmla="*/ 0 h 212210"/>
                  <a:gd name="connsiteX2" fmla="*/ 120770 w 120770"/>
                  <a:gd name="connsiteY2" fmla="*/ 0 h 212210"/>
                  <a:gd name="connsiteX3" fmla="*/ 120770 w 120770"/>
                  <a:gd name="connsiteY3" fmla="*/ 120770 h 212210"/>
                  <a:gd name="connsiteX4" fmla="*/ 91440 w 120770"/>
                  <a:gd name="connsiteY4" fmla="*/ 212210 h 212210"/>
                  <a:gd name="connsiteX0" fmla="*/ 0 w 120770"/>
                  <a:gd name="connsiteY0" fmla="*/ 0 h 212210"/>
                  <a:gd name="connsiteX1" fmla="*/ 120770 w 120770"/>
                  <a:gd name="connsiteY1" fmla="*/ 0 h 212210"/>
                  <a:gd name="connsiteX2" fmla="*/ 120770 w 120770"/>
                  <a:gd name="connsiteY2" fmla="*/ 120770 h 212210"/>
                  <a:gd name="connsiteX3" fmla="*/ 91440 w 120770"/>
                  <a:gd name="connsiteY3" fmla="*/ 212210 h 212210"/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770" h="120770">
                    <a:moveTo>
                      <a:pt x="0" y="0"/>
                    </a:moveTo>
                    <a:lnTo>
                      <a:pt x="120770" y="0"/>
                    </a:lnTo>
                    <a:lnTo>
                      <a:pt x="120770" y="12077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0" name="组合 69">
              <a:extLst>
                <a:ext uri="{FF2B5EF4-FFF2-40B4-BE49-F238E27FC236}">
                  <a16:creationId xmlns:a16="http://schemas.microsoft.com/office/drawing/2014/main" id="{2698BEA2-E5B8-3065-6478-BD821A2170F3}"/>
                </a:ext>
              </a:extLst>
            </p:cNvPr>
            <p:cNvGrpSpPr/>
            <p:nvPr/>
          </p:nvGrpSpPr>
          <p:grpSpPr>
            <a:xfrm>
              <a:off x="2076450" y="2954147"/>
              <a:ext cx="5640727" cy="1103086"/>
              <a:chOff x="2000250" y="1663195"/>
              <a:chExt cx="5640727" cy="1103086"/>
            </a:xfrm>
          </p:grpSpPr>
          <p:sp>
            <p:nvSpPr>
              <p:cNvPr id="71" name="íṧḷíďê">
                <a:extLst>
                  <a:ext uri="{FF2B5EF4-FFF2-40B4-BE49-F238E27FC236}">
                    <a16:creationId xmlns:a16="http://schemas.microsoft.com/office/drawing/2014/main" id="{279D942D-B151-1DF0-4D51-5D8B3FBE7286}"/>
                  </a:ext>
                </a:extLst>
              </p:cNvPr>
              <p:cNvSpPr/>
              <p:nvPr/>
            </p:nvSpPr>
            <p:spPr>
              <a:xfrm>
                <a:off x="2000250" y="1663195"/>
                <a:ext cx="5640727" cy="1103086"/>
              </a:xfrm>
              <a:prstGeom prst="roundRect">
                <a:avLst>
                  <a:gd name="adj" fmla="val 11722"/>
                </a:avLst>
              </a:prstGeom>
              <a:solidFill>
                <a:srgbClr val="1B4BC3">
                  <a:alpha val="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2" name="iṣḷídè">
                <a:extLst>
                  <a:ext uri="{FF2B5EF4-FFF2-40B4-BE49-F238E27FC236}">
                    <a16:creationId xmlns:a16="http://schemas.microsoft.com/office/drawing/2014/main" id="{1D42CAC3-2AA9-660B-73B6-343006948755}"/>
                  </a:ext>
                </a:extLst>
              </p:cNvPr>
              <p:cNvSpPr txBox="1"/>
              <p:nvPr/>
            </p:nvSpPr>
            <p:spPr>
              <a:xfrm>
                <a:off x="2357779" y="1942982"/>
                <a:ext cx="4914900" cy="463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solidFill>
                      <a:srgbClr val="404040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旨在提高全民族质量意识和质量水平</a:t>
                </a:r>
              </a:p>
            </p:txBody>
          </p:sp>
        </p:grpSp>
      </p:grp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ED3D04BE-E983-0707-ACD8-885CE9076C99}"/>
              </a:ext>
            </a:extLst>
          </p:cNvPr>
          <p:cNvGrpSpPr/>
          <p:nvPr/>
        </p:nvGrpSpPr>
        <p:grpSpPr>
          <a:xfrm>
            <a:off x="763928" y="4663621"/>
            <a:ext cx="6284571" cy="1103086"/>
            <a:chOff x="1432606" y="2954147"/>
            <a:chExt cx="6284571" cy="1103086"/>
          </a:xfrm>
        </p:grpSpPr>
        <p:grpSp>
          <p:nvGrpSpPr>
            <p:cNvPr id="76" name="îṧlíḍe">
              <a:extLst>
                <a:ext uri="{FF2B5EF4-FFF2-40B4-BE49-F238E27FC236}">
                  <a16:creationId xmlns:a16="http://schemas.microsoft.com/office/drawing/2014/main" id="{4BDB9BDC-8B08-E2E1-5A99-A59B0A1A8211}"/>
                </a:ext>
              </a:extLst>
            </p:cNvPr>
            <p:cNvGrpSpPr/>
            <p:nvPr/>
          </p:nvGrpSpPr>
          <p:grpSpPr>
            <a:xfrm>
              <a:off x="1432606" y="3348614"/>
              <a:ext cx="373731" cy="373731"/>
              <a:chOff x="1070867" y="2060594"/>
              <a:chExt cx="373731" cy="373731"/>
            </a:xfrm>
          </p:grpSpPr>
          <p:sp>
            <p:nvSpPr>
              <p:cNvPr id="80" name="îśḻíḑé">
                <a:extLst>
                  <a:ext uri="{FF2B5EF4-FFF2-40B4-BE49-F238E27FC236}">
                    <a16:creationId xmlns:a16="http://schemas.microsoft.com/office/drawing/2014/main" id="{0833302E-8DEA-4798-9BAA-FC440BFF7B77}"/>
                  </a:ext>
                </a:extLst>
              </p:cNvPr>
              <p:cNvSpPr/>
              <p:nvPr/>
            </p:nvSpPr>
            <p:spPr>
              <a:xfrm>
                <a:off x="1070867" y="2060594"/>
                <a:ext cx="373731" cy="373731"/>
              </a:xfrm>
              <a:prstGeom prst="ellipse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81" name="íş1iďe">
                <a:extLst>
                  <a:ext uri="{FF2B5EF4-FFF2-40B4-BE49-F238E27FC236}">
                    <a16:creationId xmlns:a16="http://schemas.microsoft.com/office/drawing/2014/main" id="{79B34F40-5DC5-DDEA-BE37-C81A036DDC8C}"/>
                  </a:ext>
                </a:extLst>
              </p:cNvPr>
              <p:cNvSpPr/>
              <p:nvPr/>
            </p:nvSpPr>
            <p:spPr>
              <a:xfrm rot="2700000">
                <a:off x="1176102" y="2196565"/>
                <a:ext cx="101789" cy="101789"/>
              </a:xfrm>
              <a:custGeom>
                <a:avLst/>
                <a:gdLst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  <a:gd name="connsiteX3" fmla="*/ 0 w 120770"/>
                  <a:gd name="connsiteY3" fmla="*/ 120770 h 120770"/>
                  <a:gd name="connsiteX4" fmla="*/ 0 w 120770"/>
                  <a:gd name="connsiteY4" fmla="*/ 0 h 120770"/>
                  <a:gd name="connsiteX0" fmla="*/ 0 w 120770"/>
                  <a:gd name="connsiteY0" fmla="*/ 120770 h 212210"/>
                  <a:gd name="connsiteX1" fmla="*/ 0 w 120770"/>
                  <a:gd name="connsiteY1" fmla="*/ 0 h 212210"/>
                  <a:gd name="connsiteX2" fmla="*/ 120770 w 120770"/>
                  <a:gd name="connsiteY2" fmla="*/ 0 h 212210"/>
                  <a:gd name="connsiteX3" fmla="*/ 120770 w 120770"/>
                  <a:gd name="connsiteY3" fmla="*/ 120770 h 212210"/>
                  <a:gd name="connsiteX4" fmla="*/ 91440 w 120770"/>
                  <a:gd name="connsiteY4" fmla="*/ 212210 h 212210"/>
                  <a:gd name="connsiteX0" fmla="*/ 0 w 120770"/>
                  <a:gd name="connsiteY0" fmla="*/ 0 h 212210"/>
                  <a:gd name="connsiteX1" fmla="*/ 120770 w 120770"/>
                  <a:gd name="connsiteY1" fmla="*/ 0 h 212210"/>
                  <a:gd name="connsiteX2" fmla="*/ 120770 w 120770"/>
                  <a:gd name="connsiteY2" fmla="*/ 120770 h 212210"/>
                  <a:gd name="connsiteX3" fmla="*/ 91440 w 120770"/>
                  <a:gd name="connsiteY3" fmla="*/ 212210 h 212210"/>
                  <a:gd name="connsiteX0" fmla="*/ 0 w 120770"/>
                  <a:gd name="connsiteY0" fmla="*/ 0 h 120770"/>
                  <a:gd name="connsiteX1" fmla="*/ 120770 w 120770"/>
                  <a:gd name="connsiteY1" fmla="*/ 0 h 120770"/>
                  <a:gd name="connsiteX2" fmla="*/ 120770 w 120770"/>
                  <a:gd name="connsiteY2" fmla="*/ 120770 h 12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0770" h="120770">
                    <a:moveTo>
                      <a:pt x="0" y="0"/>
                    </a:moveTo>
                    <a:lnTo>
                      <a:pt x="120770" y="0"/>
                    </a:lnTo>
                    <a:lnTo>
                      <a:pt x="120770" y="120770"/>
                    </a:lnTo>
                  </a:path>
                </a:pathLst>
              </a:custGeom>
              <a:noFill/>
              <a:ln w="19050"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77" name="组合 76">
              <a:extLst>
                <a:ext uri="{FF2B5EF4-FFF2-40B4-BE49-F238E27FC236}">
                  <a16:creationId xmlns:a16="http://schemas.microsoft.com/office/drawing/2014/main" id="{C925CFB3-67D9-CE1C-8BDC-4EE4E4C136DF}"/>
                </a:ext>
              </a:extLst>
            </p:cNvPr>
            <p:cNvGrpSpPr/>
            <p:nvPr/>
          </p:nvGrpSpPr>
          <p:grpSpPr>
            <a:xfrm>
              <a:off x="2076450" y="2954147"/>
              <a:ext cx="5640727" cy="1103086"/>
              <a:chOff x="2000250" y="1663195"/>
              <a:chExt cx="5640727" cy="1103086"/>
            </a:xfrm>
          </p:grpSpPr>
          <p:sp>
            <p:nvSpPr>
              <p:cNvPr id="78" name="íṧḷíďê">
                <a:extLst>
                  <a:ext uri="{FF2B5EF4-FFF2-40B4-BE49-F238E27FC236}">
                    <a16:creationId xmlns:a16="http://schemas.microsoft.com/office/drawing/2014/main" id="{C7D1E377-E353-6AD3-2B3D-361F50D622FC}"/>
                  </a:ext>
                </a:extLst>
              </p:cNvPr>
              <p:cNvSpPr/>
              <p:nvPr/>
            </p:nvSpPr>
            <p:spPr>
              <a:xfrm>
                <a:off x="2000250" y="1663195"/>
                <a:ext cx="5640727" cy="1103086"/>
              </a:xfrm>
              <a:prstGeom prst="roundRect">
                <a:avLst>
                  <a:gd name="adj" fmla="val 11722"/>
                </a:avLst>
              </a:prstGeom>
              <a:solidFill>
                <a:srgbClr val="1B4BC3">
                  <a:alpha val="5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79" name="iṣḷídè">
                <a:extLst>
                  <a:ext uri="{FF2B5EF4-FFF2-40B4-BE49-F238E27FC236}">
                    <a16:creationId xmlns:a16="http://schemas.microsoft.com/office/drawing/2014/main" id="{A0C9AE5F-953D-877F-8570-0F1B19011C9A}"/>
                  </a:ext>
                </a:extLst>
              </p:cNvPr>
              <p:cNvSpPr txBox="1"/>
              <p:nvPr/>
            </p:nvSpPr>
            <p:spPr>
              <a:xfrm>
                <a:off x="2357779" y="1942982"/>
                <a:ext cx="4914900" cy="4630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ts val="1500"/>
                  </a:lnSpc>
                  <a:defRPr sz="900"/>
                </a:lvl1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800" dirty="0">
                    <a:solidFill>
                      <a:srgbClr val="404040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全国范围内的质量专题活动</a:t>
                </a:r>
              </a:p>
            </p:txBody>
          </p:sp>
        </p:grpSp>
      </p:grpSp>
      <p:pic>
        <p:nvPicPr>
          <p:cNvPr id="85" name="图片 84">
            <a:extLst>
              <a:ext uri="{FF2B5EF4-FFF2-40B4-BE49-F238E27FC236}">
                <a16:creationId xmlns:a16="http://schemas.microsoft.com/office/drawing/2014/main" id="{419A4CBF-331C-3279-1B85-BEFFEC1090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7" t="31694" r="48907" b="9551"/>
          <a:stretch>
            <a:fillRect/>
          </a:stretch>
        </p:blipFill>
        <p:spPr>
          <a:xfrm>
            <a:off x="7318612" y="1429198"/>
            <a:ext cx="4117620" cy="4236358"/>
          </a:xfrm>
          <a:custGeom>
            <a:avLst/>
            <a:gdLst>
              <a:gd name="csX0" fmla="*/ 0 w 4117620"/>
              <a:gd name="csY0" fmla="*/ 0 h 4236358"/>
              <a:gd name="csX1" fmla="*/ 4117620 w 4117620"/>
              <a:gd name="csY1" fmla="*/ 0 h 4236358"/>
              <a:gd name="csX2" fmla="*/ 4117620 w 4117620"/>
              <a:gd name="csY2" fmla="*/ 4236358 h 4236358"/>
              <a:gd name="csX3" fmla="*/ 0 w 4117620"/>
              <a:gd name="csY3" fmla="*/ 4236358 h 42363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117620" h="4236358">
                <a:moveTo>
                  <a:pt x="0" y="0"/>
                </a:moveTo>
                <a:lnTo>
                  <a:pt x="4117620" y="0"/>
                </a:lnTo>
                <a:lnTo>
                  <a:pt x="4117620" y="4236358"/>
                </a:lnTo>
                <a:lnTo>
                  <a:pt x="0" y="4236358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7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G-文本框 26">
            <a:extLst>
              <a:ext uri="{FF2B5EF4-FFF2-40B4-BE49-F238E27FC236}">
                <a16:creationId xmlns:a16="http://schemas.microsoft.com/office/drawing/2014/main" id="{B3E2B5EB-88A7-FE35-1D88-E7FBA5F54C5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15000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活动意义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81D28D5F-52DD-D0E9-405B-0302D178BFCF}"/>
              </a:ext>
            </a:extLst>
          </p:cNvPr>
          <p:cNvGrpSpPr/>
          <p:nvPr/>
        </p:nvGrpSpPr>
        <p:grpSpPr>
          <a:xfrm>
            <a:off x="1019180" y="1013072"/>
            <a:ext cx="10116820" cy="2092424"/>
            <a:chOff x="5291633" y="2002419"/>
            <a:chExt cx="5091077" cy="2795566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D43A2A92-8086-DF84-920F-221DE47FC890}"/>
                </a:ext>
              </a:extLst>
            </p:cNvPr>
            <p:cNvGrpSpPr/>
            <p:nvPr/>
          </p:nvGrpSpPr>
          <p:grpSpPr>
            <a:xfrm>
              <a:off x="5291633" y="2002419"/>
              <a:ext cx="5091077" cy="2795566"/>
              <a:chOff x="5291633" y="2002419"/>
              <a:chExt cx="5091077" cy="2795566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id="{A30B051E-F9DC-F337-56CC-B93A4C3DF868}"/>
                  </a:ext>
                </a:extLst>
              </p:cNvPr>
              <p:cNvSpPr/>
              <p:nvPr/>
            </p:nvSpPr>
            <p:spPr>
              <a:xfrm>
                <a:off x="5312780" y="2002419"/>
                <a:ext cx="5069930" cy="2795566"/>
              </a:xfrm>
              <a:prstGeom prst="rect">
                <a:avLst/>
              </a:prstGeom>
              <a:solidFill>
                <a:srgbClr val="1B4BC3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5" name="矩形: 圆角 14">
                <a:extLst>
                  <a:ext uri="{FF2B5EF4-FFF2-40B4-BE49-F238E27FC236}">
                    <a16:creationId xmlns:a16="http://schemas.microsoft.com/office/drawing/2014/main" id="{B46948E4-69F0-E2A2-2C4E-F671C0EBD55B}"/>
                  </a:ext>
                </a:extLst>
              </p:cNvPr>
              <p:cNvSpPr/>
              <p:nvPr/>
            </p:nvSpPr>
            <p:spPr>
              <a:xfrm>
                <a:off x="5291633" y="2366122"/>
                <a:ext cx="82005" cy="1944690"/>
              </a:xfrm>
              <a:prstGeom prst="round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B9D67312-07C2-54EF-F597-B86335D0E9CA}"/>
                </a:ext>
              </a:extLst>
            </p:cNvPr>
            <p:cNvSpPr txBox="1"/>
            <p:nvPr/>
          </p:nvSpPr>
          <p:spPr>
            <a:xfrm flipH="1">
              <a:off x="5632021" y="2662206"/>
              <a:ext cx="4579085" cy="137418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87425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质量月活动的实践证明，每年集中一段时间、确定一个主题，围绕实现国民经济发展目标，动员和组织社会各方面力量，采取多种形式，有针对性地开展质量月活动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F247CB4C-FF63-123D-9DB1-922DE50BE1C0}"/>
              </a:ext>
            </a:extLst>
          </p:cNvPr>
          <p:cNvGrpSpPr/>
          <p:nvPr/>
        </p:nvGrpSpPr>
        <p:grpSpPr>
          <a:xfrm>
            <a:off x="1019180" y="3413372"/>
            <a:ext cx="10116820" cy="2092424"/>
            <a:chOff x="5291633" y="2002419"/>
            <a:chExt cx="5091077" cy="2795566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75799EE5-7F8B-5C24-1268-5F58C04D28FF}"/>
                </a:ext>
              </a:extLst>
            </p:cNvPr>
            <p:cNvGrpSpPr/>
            <p:nvPr/>
          </p:nvGrpSpPr>
          <p:grpSpPr>
            <a:xfrm>
              <a:off x="5291633" y="2002419"/>
              <a:ext cx="5091077" cy="2795566"/>
              <a:chOff x="5291633" y="2002419"/>
              <a:chExt cx="5091077" cy="2795566"/>
            </a:xfrm>
          </p:grpSpPr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B585512F-CE9D-E6AB-FE4F-815285C47245}"/>
                  </a:ext>
                </a:extLst>
              </p:cNvPr>
              <p:cNvSpPr/>
              <p:nvPr/>
            </p:nvSpPr>
            <p:spPr>
              <a:xfrm>
                <a:off x="5312780" y="2002419"/>
                <a:ext cx="5069930" cy="2795566"/>
              </a:xfrm>
              <a:prstGeom prst="rect">
                <a:avLst/>
              </a:prstGeom>
              <a:solidFill>
                <a:srgbClr val="1B4BC3">
                  <a:alpha val="1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dist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4" name="矩形: 圆角 33">
                <a:extLst>
                  <a:ext uri="{FF2B5EF4-FFF2-40B4-BE49-F238E27FC236}">
                    <a16:creationId xmlns:a16="http://schemas.microsoft.com/office/drawing/2014/main" id="{BE2AEC9A-DBE0-73C7-5233-97EA5715D03C}"/>
                  </a:ext>
                </a:extLst>
              </p:cNvPr>
              <p:cNvSpPr/>
              <p:nvPr/>
            </p:nvSpPr>
            <p:spPr>
              <a:xfrm>
                <a:off x="5291633" y="2366122"/>
                <a:ext cx="82005" cy="1944690"/>
              </a:xfrm>
              <a:prstGeom prst="round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1128C0B9-A4AF-06EC-E93A-E8DC81085BD5}"/>
                </a:ext>
              </a:extLst>
            </p:cNvPr>
            <p:cNvSpPr txBox="1"/>
            <p:nvPr/>
          </p:nvSpPr>
          <p:spPr>
            <a:xfrm flipH="1">
              <a:off x="5632021" y="3083191"/>
              <a:ext cx="4579085" cy="63402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defTabSz="987425" fontAlgn="base">
                <a:lnSpc>
                  <a:spcPct val="20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en Sans" panose="020B0606030504020204" pitchFamily="34" charset="0"/>
                  <a:sym typeface="Arial" panose="020B0604020202020204" pitchFamily="34" charset="0"/>
                </a:rPr>
                <a:t>对提高全民质量意识，推动质量振兴事业，促进国民经济健康发展，有着重要的现实意义。</a:t>
              </a:r>
            </a:p>
          </p:txBody>
        </p: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8465EF1D-9583-BEC6-8609-88E12599707D}"/>
              </a:ext>
            </a:extLst>
          </p:cNvPr>
          <p:cNvSpPr txBox="1"/>
          <p:nvPr/>
        </p:nvSpPr>
        <p:spPr>
          <a:xfrm>
            <a:off x="3492500" y="5780767"/>
            <a:ext cx="5207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b="1">
                <a:solidFill>
                  <a:schemeClr val="tx1">
                    <a:lumMod val="75000"/>
                    <a:lumOff val="25000"/>
                  </a:schemeClr>
                </a:solidFill>
                <a:latin typeface="思源黑体" panose="020B0500000000000000" pitchFamily="34" charset="-122"/>
                <a:ea typeface="思源黑体" panose="020B0500000000000000" pitchFamily="34" charset="-122"/>
                <a:cs typeface="阿里巴巴普惠体" panose="00020600040101010101" pitchFamily="18" charset="-122"/>
              </a:defRPr>
            </a:lvl1pPr>
          </a:lstStyle>
          <a:p>
            <a:pPr algn="dist"/>
            <a:r>
              <a:rPr lang="zh-CN" altLang="en-US" sz="2400" dirty="0">
                <a:solidFill>
                  <a:srgbClr val="1B4BC3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rPr>
              <a:t>质量月活动应当每年坚持下去。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8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1E936C0C-591B-E545-E29B-B5AAC85316A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15000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活动历程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720893A1-1F7D-3CCD-5CE7-7E54761C461A}"/>
              </a:ext>
            </a:extLst>
          </p:cNvPr>
          <p:cNvSpPr/>
          <p:nvPr/>
        </p:nvSpPr>
        <p:spPr>
          <a:xfrm>
            <a:off x="988752" y="1371600"/>
            <a:ext cx="10180897" cy="1093804"/>
          </a:xfrm>
          <a:prstGeom prst="roundRect">
            <a:avLst>
              <a:gd name="adj" fmla="val 11789"/>
            </a:avLst>
          </a:prstGeom>
          <a:solidFill>
            <a:srgbClr val="1B4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1.</a:t>
            </a:r>
            <a:r>
              <a: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为搞好第一次质量月活动，原国家经委于</a:t>
            </a:r>
            <a:r>
              <a:rPr lang="en-US" altLang="zh-CN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1978</a:t>
            </a:r>
            <a:r>
              <a: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年</a:t>
            </a:r>
            <a:r>
              <a:rPr lang="en-US" altLang="zh-CN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8</a:t>
            </a:r>
            <a:r>
              <a: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月</a:t>
            </a:r>
            <a:r>
              <a:rPr lang="en-US" altLang="zh-CN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31</a:t>
            </a:r>
            <a:r>
              <a: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日在北京召开了质量月活动广播电视动员大会，由国务院副总理代表国务院作动员讲话。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3BD82AAD-4C33-3CBD-717F-39217498832B}"/>
              </a:ext>
            </a:extLst>
          </p:cNvPr>
          <p:cNvGrpSpPr/>
          <p:nvPr/>
        </p:nvGrpSpPr>
        <p:grpSpPr>
          <a:xfrm>
            <a:off x="995102" y="2829064"/>
            <a:ext cx="10168196" cy="2073136"/>
            <a:chOff x="937953" y="2429014"/>
            <a:chExt cx="10168196" cy="2073136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353B307-08F2-A2A7-187F-8632D8324D5D}"/>
                </a:ext>
              </a:extLst>
            </p:cNvPr>
            <p:cNvSpPr/>
            <p:nvPr/>
          </p:nvSpPr>
          <p:spPr>
            <a:xfrm>
              <a:off x="937953" y="2429014"/>
              <a:ext cx="10168196" cy="2073136"/>
            </a:xfrm>
            <a:prstGeom prst="rect">
              <a:avLst/>
            </a:prstGeom>
            <a:solidFill>
              <a:srgbClr val="1B4BC3">
                <a:alpha val="1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C3B927A1-68BB-A986-3EB8-B9C0C7855A0F}"/>
                </a:ext>
              </a:extLst>
            </p:cNvPr>
            <p:cNvSpPr txBox="1"/>
            <p:nvPr/>
          </p:nvSpPr>
          <p:spPr>
            <a:xfrm>
              <a:off x="1372616" y="2609931"/>
              <a:ext cx="9298871" cy="1711302"/>
            </a:xfrm>
            <a:prstGeom prst="rect">
              <a:avLst/>
            </a:prstGeom>
            <a:noFill/>
          </p:spPr>
          <p:txBody>
            <a:bodyPr wrap="square" lIns="91440" tIns="45720" rIns="91440" bIns="45720" anchor="t" anchorCtr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  <a:cs typeface="思源宋体 CN Medium" panose="02020500000000000000" charset="-122"/>
                </a:defRPr>
              </a:lvl1pPr>
            </a:lstStyle>
            <a:p>
              <a:pPr algn="ctr">
                <a:lnSpc>
                  <a:spcPct val="150000"/>
                </a:lnSpc>
              </a:pPr>
              <a:r>
                <a:rPr lang="en-US" altLang="zh-CN" sz="1800" dirty="0">
                  <a:solidFill>
                    <a:srgbClr val="40404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2.</a:t>
              </a:r>
              <a:r>
                <a:rPr lang="zh-CN" altLang="en-US" sz="1800" dirty="0">
                  <a:solidFill>
                    <a:srgbClr val="40404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会后由原国家经委主任及副主任带队、国务院各工业部门的领导参加，分头到全国各地检查产品质量。质量月期间，不仅有厂长、局长，而且还有部长亲自“站柜台”，听取用户及消费者对产品质量的意见，把有质量问题的产品亲自带回来研究解决，这在当时被叫做“背废品”。</a:t>
              </a:r>
            </a:p>
          </p:txBody>
        </p:sp>
      </p:grpSp>
      <p:sp>
        <p:nvSpPr>
          <p:cNvPr id="24" name="矩形 3">
            <a:extLst>
              <a:ext uri="{FF2B5EF4-FFF2-40B4-BE49-F238E27FC236}">
                <a16:creationId xmlns:a16="http://schemas.microsoft.com/office/drawing/2014/main" id="{F8C5C0C9-C71E-4316-8658-409C9ECB1B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476" y="5387201"/>
            <a:ext cx="950144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dist" defTabSz="457200">
              <a:spcBef>
                <a:spcPct val="0"/>
              </a:spcBef>
            </a:pPr>
            <a:r>
              <a:rPr lang="en-US" altLang="zh-CN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3.</a:t>
            </a: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此后至</a:t>
            </a:r>
            <a:r>
              <a:rPr lang="en-US" altLang="zh-CN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1984</a:t>
            </a: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年，质量月活动连续开展了</a:t>
            </a:r>
            <a:r>
              <a:rPr lang="en-US" altLang="zh-CN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7</a:t>
            </a:r>
            <a:r>
              <a: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OPPOSans B" panose="00020600040101010101" pitchFamily="18" charset="-122"/>
                <a:sym typeface="Arial" panose="020B0604020202020204" pitchFamily="34" charset="0"/>
              </a:rPr>
              <a:t>次，内容一次比一次丰富，规模也一次比一次大。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9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5E9545F5-CA1C-8792-7579-B640BE0B79D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15000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活动历程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65BE020C-44C4-6E7E-7A08-D7478626A2E4}"/>
              </a:ext>
            </a:extLst>
          </p:cNvPr>
          <p:cNvGrpSpPr/>
          <p:nvPr/>
        </p:nvGrpSpPr>
        <p:grpSpPr>
          <a:xfrm>
            <a:off x="1067258" y="1129702"/>
            <a:ext cx="10070642" cy="902299"/>
            <a:chOff x="2725957" y="2714485"/>
            <a:chExt cx="13035029" cy="1270980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F40C3308-C0C3-C699-642C-952299FFED6B}"/>
                </a:ext>
              </a:extLst>
            </p:cNvPr>
            <p:cNvSpPr/>
            <p:nvPr/>
          </p:nvSpPr>
          <p:spPr>
            <a:xfrm flipH="1">
              <a:off x="2725957" y="2714485"/>
              <a:ext cx="13035029" cy="1270980"/>
            </a:xfrm>
            <a:prstGeom prst="roundRect">
              <a:avLst/>
            </a:prstGeom>
            <a:solidFill>
              <a:srgbClr val="1B4BC3">
                <a:alpha val="1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宋体 CN SemiBold" panose="02020600000000000000" pitchFamily="18" charset="-122"/>
              </a:endParaRPr>
            </a:p>
          </p:txBody>
        </p:sp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id="{543F59D4-4CD8-67BA-3267-8F1223A20238}"/>
                </a:ext>
              </a:extLst>
            </p:cNvPr>
            <p:cNvGrpSpPr/>
            <p:nvPr/>
          </p:nvGrpSpPr>
          <p:grpSpPr>
            <a:xfrm>
              <a:off x="3315521" y="2983736"/>
              <a:ext cx="9223546" cy="679721"/>
              <a:chOff x="1341578" y="3622365"/>
              <a:chExt cx="9223546" cy="67972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F5C09D88-4520-0B2F-D46F-6AFA961993D0}"/>
                  </a:ext>
                </a:extLst>
              </p:cNvPr>
              <p:cNvSpPr txBox="1"/>
              <p:nvPr/>
            </p:nvSpPr>
            <p:spPr>
              <a:xfrm>
                <a:off x="2133559" y="3622365"/>
                <a:ext cx="8431565" cy="679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50000"/>
                  </a:lnSpc>
                </a:pP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1979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年开始，每年质量月期间还颁发国家产品质量奖。</a:t>
                </a:r>
              </a:p>
            </p:txBody>
          </p:sp>
          <p:sp>
            <p:nvSpPr>
              <p:cNvPr id="40" name="矩形: 圆角 39">
                <a:extLst>
                  <a:ext uri="{FF2B5EF4-FFF2-40B4-BE49-F238E27FC236}">
                    <a16:creationId xmlns:a16="http://schemas.microsoft.com/office/drawing/2014/main" id="{AA62F6A3-A4F1-F070-0D6E-E1E257C3E8AE}"/>
                  </a:ext>
                </a:extLst>
              </p:cNvPr>
              <p:cNvSpPr/>
              <p:nvPr/>
            </p:nvSpPr>
            <p:spPr>
              <a:xfrm>
                <a:off x="1341578" y="3675462"/>
                <a:ext cx="642722" cy="626283"/>
              </a:xfrm>
              <a:prstGeom prst="roundRect">
                <a:avLst>
                  <a:gd name="adj" fmla="val 18352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FFFFFF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宋体 CN SemiBold" panose="02020600000000000000" pitchFamily="18" charset="-122"/>
                  </a:rPr>
                  <a:t>4</a:t>
                </a:r>
                <a:endParaRPr lang="zh-CN" altLang="en-US" sz="2400" b="1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宋体 CN SemiBold" panose="02020600000000000000" pitchFamily="18" charset="-122"/>
                </a:endParaRPr>
              </a:p>
            </p:txBody>
          </p:sp>
        </p:grp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3BF26FB6-D83C-8924-175F-65BFBEA52A0C}"/>
              </a:ext>
            </a:extLst>
          </p:cNvPr>
          <p:cNvGrpSpPr/>
          <p:nvPr/>
        </p:nvGrpSpPr>
        <p:grpSpPr>
          <a:xfrm>
            <a:off x="1067258" y="2408169"/>
            <a:ext cx="10184941" cy="902299"/>
            <a:chOff x="2725957" y="2714485"/>
            <a:chExt cx="13182973" cy="1270980"/>
          </a:xfrm>
        </p:grpSpPr>
        <p:sp>
          <p:nvSpPr>
            <p:cNvPr id="42" name="矩形: 圆角 41">
              <a:extLst>
                <a:ext uri="{FF2B5EF4-FFF2-40B4-BE49-F238E27FC236}">
                  <a16:creationId xmlns:a16="http://schemas.microsoft.com/office/drawing/2014/main" id="{EA217592-C4B6-AB32-A9E1-05E787CD16D5}"/>
                </a:ext>
              </a:extLst>
            </p:cNvPr>
            <p:cNvSpPr/>
            <p:nvPr/>
          </p:nvSpPr>
          <p:spPr>
            <a:xfrm flipH="1">
              <a:off x="2725957" y="2714485"/>
              <a:ext cx="13035029" cy="1270980"/>
            </a:xfrm>
            <a:prstGeom prst="roundRect">
              <a:avLst/>
            </a:prstGeom>
            <a:solidFill>
              <a:srgbClr val="1B4BC3">
                <a:alpha val="1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宋体 CN SemiBold" panose="02020600000000000000" pitchFamily="18" charset="-122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70209C26-EC24-6BF9-EC59-8011BA93CDCF}"/>
                </a:ext>
              </a:extLst>
            </p:cNvPr>
            <p:cNvGrpSpPr/>
            <p:nvPr/>
          </p:nvGrpSpPr>
          <p:grpSpPr>
            <a:xfrm>
              <a:off x="3315521" y="2947957"/>
              <a:ext cx="12593409" cy="910423"/>
              <a:chOff x="1341578" y="3586586"/>
              <a:chExt cx="12593409" cy="910423"/>
            </a:xfrm>
          </p:grpSpPr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820A11DE-6C38-BA05-766E-1ADE3D987B4F}"/>
                  </a:ext>
                </a:extLst>
              </p:cNvPr>
              <p:cNvSpPr txBox="1"/>
              <p:nvPr/>
            </p:nvSpPr>
            <p:spPr>
              <a:xfrm>
                <a:off x="1344517" y="3586586"/>
                <a:ext cx="12590470" cy="910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1"/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1985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年，鉴于质量月活动的各项内容已基本形成广大企业的自觉行动，为了避免在一年里设置过多的专题活动月，停止了质量月的明确称呼，但质量月活动的主要内容仍然进行。</a:t>
                </a:r>
              </a:p>
            </p:txBody>
          </p:sp>
          <p:sp>
            <p:nvSpPr>
              <p:cNvPr id="45" name="矩形: 圆角 44">
                <a:extLst>
                  <a:ext uri="{FF2B5EF4-FFF2-40B4-BE49-F238E27FC236}">
                    <a16:creationId xmlns:a16="http://schemas.microsoft.com/office/drawing/2014/main" id="{45DF1AFE-DEE7-87E4-A590-CE0FA8130114}"/>
                  </a:ext>
                </a:extLst>
              </p:cNvPr>
              <p:cNvSpPr/>
              <p:nvPr/>
            </p:nvSpPr>
            <p:spPr>
              <a:xfrm>
                <a:off x="1341578" y="3675462"/>
                <a:ext cx="642722" cy="626283"/>
              </a:xfrm>
              <a:prstGeom prst="roundRect">
                <a:avLst>
                  <a:gd name="adj" fmla="val 18352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FFFFFF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宋体 CN SemiBold" panose="02020600000000000000" pitchFamily="18" charset="-122"/>
                  </a:rPr>
                  <a:t>5</a:t>
                </a:r>
                <a:endParaRPr lang="zh-CN" altLang="en-US" sz="2400" b="1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宋体 CN SemiBold" panose="02020600000000000000" pitchFamily="18" charset="-122"/>
                </a:endParaRPr>
              </a:p>
            </p:txBody>
          </p:sp>
        </p:grp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id="{27CBE7B0-BCA1-6BFC-EA3D-C953C479ABD3}"/>
              </a:ext>
            </a:extLst>
          </p:cNvPr>
          <p:cNvGrpSpPr/>
          <p:nvPr/>
        </p:nvGrpSpPr>
        <p:grpSpPr>
          <a:xfrm>
            <a:off x="1067258" y="3686636"/>
            <a:ext cx="10070642" cy="902299"/>
            <a:chOff x="2725957" y="2714485"/>
            <a:chExt cx="13035029" cy="1270980"/>
          </a:xfrm>
        </p:grpSpPr>
        <p:sp>
          <p:nvSpPr>
            <p:cNvPr id="47" name="矩形: 圆角 46">
              <a:extLst>
                <a:ext uri="{FF2B5EF4-FFF2-40B4-BE49-F238E27FC236}">
                  <a16:creationId xmlns:a16="http://schemas.microsoft.com/office/drawing/2014/main" id="{86926B9A-4C9E-B24A-48F8-92CC16BFAC2B}"/>
                </a:ext>
              </a:extLst>
            </p:cNvPr>
            <p:cNvSpPr/>
            <p:nvPr/>
          </p:nvSpPr>
          <p:spPr>
            <a:xfrm flipH="1">
              <a:off x="2725957" y="2714485"/>
              <a:ext cx="13035029" cy="1270980"/>
            </a:xfrm>
            <a:prstGeom prst="roundRect">
              <a:avLst/>
            </a:prstGeom>
            <a:solidFill>
              <a:srgbClr val="1B4BC3">
                <a:alpha val="1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宋体 CN SemiBold" panose="02020600000000000000" pitchFamily="18" charset="-122"/>
              </a:endParaRPr>
            </a:p>
          </p:txBody>
        </p:sp>
        <p:grpSp>
          <p:nvGrpSpPr>
            <p:cNvPr id="48" name="组合 47">
              <a:extLst>
                <a:ext uri="{FF2B5EF4-FFF2-40B4-BE49-F238E27FC236}">
                  <a16:creationId xmlns:a16="http://schemas.microsoft.com/office/drawing/2014/main" id="{5B45EDA2-2EAD-C0C3-0AE0-0E246C044CC8}"/>
                </a:ext>
              </a:extLst>
            </p:cNvPr>
            <p:cNvGrpSpPr/>
            <p:nvPr/>
          </p:nvGrpSpPr>
          <p:grpSpPr>
            <a:xfrm>
              <a:off x="3315521" y="2912180"/>
              <a:ext cx="12445462" cy="910423"/>
              <a:chOff x="1341578" y="3550809"/>
              <a:chExt cx="12445462" cy="910423"/>
            </a:xfrm>
          </p:grpSpPr>
          <p:sp>
            <p:nvSpPr>
              <p:cNvPr id="49" name="文本框 48">
                <a:extLst>
                  <a:ext uri="{FF2B5EF4-FFF2-40B4-BE49-F238E27FC236}">
                    <a16:creationId xmlns:a16="http://schemas.microsoft.com/office/drawing/2014/main" id="{0BE99A48-0703-27CB-A004-02A10D68C61A}"/>
                  </a:ext>
                </a:extLst>
              </p:cNvPr>
              <p:cNvSpPr txBox="1"/>
              <p:nvPr/>
            </p:nvSpPr>
            <p:spPr>
              <a:xfrm>
                <a:off x="1985612" y="3550809"/>
                <a:ext cx="11801428" cy="9104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1996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12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月，国务院颁布了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《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质量振兴纲要（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1996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年～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2010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年）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》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，其中提出要继续开展质量月活动。</a:t>
                </a:r>
              </a:p>
            </p:txBody>
          </p:sp>
          <p:sp>
            <p:nvSpPr>
              <p:cNvPr id="50" name="矩形: 圆角 49">
                <a:extLst>
                  <a:ext uri="{FF2B5EF4-FFF2-40B4-BE49-F238E27FC236}">
                    <a16:creationId xmlns:a16="http://schemas.microsoft.com/office/drawing/2014/main" id="{B9788566-F7D4-0453-B8E1-895DE7C95ECA}"/>
                  </a:ext>
                </a:extLst>
              </p:cNvPr>
              <p:cNvSpPr/>
              <p:nvPr/>
            </p:nvSpPr>
            <p:spPr>
              <a:xfrm>
                <a:off x="1341578" y="3675462"/>
                <a:ext cx="642722" cy="626283"/>
              </a:xfrm>
              <a:prstGeom prst="roundRect">
                <a:avLst>
                  <a:gd name="adj" fmla="val 18352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FFFFFF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宋体 CN SemiBold" panose="02020600000000000000" pitchFamily="18" charset="-122"/>
                  </a:rPr>
                  <a:t>4</a:t>
                </a:r>
                <a:endParaRPr lang="zh-CN" altLang="en-US" sz="2400" b="1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宋体 CN SemiBold" panose="02020600000000000000" pitchFamily="18" charset="-122"/>
                </a:endParaRPr>
              </a:p>
            </p:txBody>
          </p:sp>
        </p:grpSp>
      </p:grp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BDBEA3C8-6366-7E1C-73C3-8FA16734F964}"/>
              </a:ext>
            </a:extLst>
          </p:cNvPr>
          <p:cNvGrpSpPr/>
          <p:nvPr/>
        </p:nvGrpSpPr>
        <p:grpSpPr>
          <a:xfrm>
            <a:off x="1067258" y="4965102"/>
            <a:ext cx="10070642" cy="902299"/>
            <a:chOff x="2725957" y="2714485"/>
            <a:chExt cx="13035029" cy="1270980"/>
          </a:xfrm>
        </p:grpSpPr>
        <p:sp>
          <p:nvSpPr>
            <p:cNvPr id="52" name="矩形: 圆角 51">
              <a:extLst>
                <a:ext uri="{FF2B5EF4-FFF2-40B4-BE49-F238E27FC236}">
                  <a16:creationId xmlns:a16="http://schemas.microsoft.com/office/drawing/2014/main" id="{655B2615-50B6-7DF9-34B5-D75D70FA7845}"/>
                </a:ext>
              </a:extLst>
            </p:cNvPr>
            <p:cNvSpPr/>
            <p:nvPr/>
          </p:nvSpPr>
          <p:spPr>
            <a:xfrm flipH="1">
              <a:off x="2725957" y="2714485"/>
              <a:ext cx="13035029" cy="1270980"/>
            </a:xfrm>
            <a:prstGeom prst="roundRect">
              <a:avLst/>
            </a:prstGeom>
            <a:solidFill>
              <a:srgbClr val="1B4BC3">
                <a:alpha val="10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思源宋体 CN SemiBold" panose="02020600000000000000" pitchFamily="18" charset="-122"/>
              </a:endParaRPr>
            </a:p>
          </p:txBody>
        </p:sp>
        <p:grpSp>
          <p:nvGrpSpPr>
            <p:cNvPr id="53" name="组合 52">
              <a:extLst>
                <a:ext uri="{FF2B5EF4-FFF2-40B4-BE49-F238E27FC236}">
                  <a16:creationId xmlns:a16="http://schemas.microsoft.com/office/drawing/2014/main" id="{59936D4A-72F9-437E-A40C-9026DB3C350B}"/>
                </a:ext>
              </a:extLst>
            </p:cNvPr>
            <p:cNvGrpSpPr/>
            <p:nvPr/>
          </p:nvGrpSpPr>
          <p:grpSpPr>
            <a:xfrm>
              <a:off x="3315521" y="2983736"/>
              <a:ext cx="9223546" cy="679721"/>
              <a:chOff x="1341578" y="3622365"/>
              <a:chExt cx="9223546" cy="679721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DEB056FA-1D8C-09A2-D45A-B21CB0FD7F70}"/>
                  </a:ext>
                </a:extLst>
              </p:cNvPr>
              <p:cNvSpPr txBox="1"/>
              <p:nvPr/>
            </p:nvSpPr>
            <p:spPr>
              <a:xfrm>
                <a:off x="2133559" y="3622365"/>
                <a:ext cx="8431565" cy="6797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50000"/>
                  </a:lnSpc>
                </a:pP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从</a:t>
                </a:r>
                <a:r>
                  <a:rPr lang="en-US" altLang="zh-CN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1997</a:t>
                </a:r>
                <a:r>
                  <a:rPr lang="zh-CN" altLang="en-US" dirty="0">
                    <a:solidFill>
                      <a:srgbClr val="404040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阿里巴巴普惠体 R" panose="00020600040101010101" pitchFamily="18" charset="-122"/>
                    <a:sym typeface="思源宋体 CN SemiBold" panose="02020600000000000000" pitchFamily="18" charset="-122"/>
                  </a:rPr>
                  <a:t>年开始，我国又恢复了一年一度的质量月活动。</a:t>
                </a:r>
              </a:p>
            </p:txBody>
          </p:sp>
          <p:sp>
            <p:nvSpPr>
              <p:cNvPr id="55" name="矩形: 圆角 54">
                <a:extLst>
                  <a:ext uri="{FF2B5EF4-FFF2-40B4-BE49-F238E27FC236}">
                    <a16:creationId xmlns:a16="http://schemas.microsoft.com/office/drawing/2014/main" id="{E1DC60AB-27E0-4D51-A5F0-DA9D42913E8D}"/>
                  </a:ext>
                </a:extLst>
              </p:cNvPr>
              <p:cNvSpPr/>
              <p:nvPr/>
            </p:nvSpPr>
            <p:spPr>
              <a:xfrm>
                <a:off x="1341578" y="3675462"/>
                <a:ext cx="642722" cy="626283"/>
              </a:xfrm>
              <a:prstGeom prst="roundRect">
                <a:avLst>
                  <a:gd name="adj" fmla="val 18352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400" b="1" dirty="0">
                    <a:solidFill>
                      <a:srgbClr val="FFFFFF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sym typeface="思源宋体 CN SemiBold" panose="02020600000000000000" pitchFamily="18" charset="-122"/>
                  </a:rPr>
                  <a:t>4</a:t>
                </a:r>
                <a:endParaRPr lang="zh-CN" altLang="en-US" sz="2400" b="1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sym typeface="思源宋体 CN SemiBold" panose="02020600000000000000" pitchFamily="18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E9FC9-FF92-0B63-DDF4-96676E3D45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903EC232-A91C-E3E8-7449-65F18CF89D5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DFBE14A-467E-5FB3-F983-5C5D6EF6A2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616E947C-FE5C-3C89-8EB7-48D515BBA75A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2AC5F466-A7FB-AB49-CF7C-FE2F39A98B81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02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2FBBCC09-F5AE-1D0F-99EF-FE0E318260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99934" y="1903712"/>
            <a:ext cx="6706266" cy="2645713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年质量月活动主题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3B5605D3-D048-D649-E3B1-CBD05BBAEAD4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079F391-44D6-6758-53B2-A37F3773BE22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72A81871-C134-AAE5-50C1-C2FD116EA73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B6CF4810-5219-F71E-7734-5CC8B7395D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50006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11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G-文本框 26">
            <a:extLst>
              <a:ext uri="{FF2B5EF4-FFF2-40B4-BE49-F238E27FC236}">
                <a16:creationId xmlns:a16="http://schemas.microsoft.com/office/drawing/2014/main" id="{DBEC1B07-EEEA-DA7B-E913-DCBF286EF29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组织开展全国“质量月”系列活动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E7E3DDD-C668-140A-2D39-8C7369ABBDCC}"/>
              </a:ext>
            </a:extLst>
          </p:cNvPr>
          <p:cNvSpPr/>
          <p:nvPr/>
        </p:nvSpPr>
        <p:spPr>
          <a:xfrm>
            <a:off x="1365250" y="1955800"/>
            <a:ext cx="9677400" cy="3829050"/>
          </a:xfrm>
          <a:prstGeom prst="rect">
            <a:avLst/>
          </a:prstGeom>
          <a:solidFill>
            <a:srgbClr val="1B4BC3">
              <a:alpha val="1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2180070-F358-EC0D-FC08-0D0DC0929136}"/>
              </a:ext>
            </a:extLst>
          </p:cNvPr>
          <p:cNvSpPr/>
          <p:nvPr/>
        </p:nvSpPr>
        <p:spPr>
          <a:xfrm>
            <a:off x="1155700" y="1685005"/>
            <a:ext cx="9677400" cy="3829050"/>
          </a:xfrm>
          <a:prstGeom prst="rect">
            <a:avLst/>
          </a:prstGeom>
          <a:noFill/>
          <a:ln>
            <a:solidFill>
              <a:srgbClr val="1B4BC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326B0FAC-BED9-963E-B65A-358157A701AE}"/>
              </a:ext>
            </a:extLst>
          </p:cNvPr>
          <p:cNvGrpSpPr/>
          <p:nvPr/>
        </p:nvGrpSpPr>
        <p:grpSpPr>
          <a:xfrm>
            <a:off x="1365250" y="1174750"/>
            <a:ext cx="5581650" cy="684262"/>
            <a:chOff x="1447800" y="990600"/>
            <a:chExt cx="5581650" cy="684262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97914DEC-F46B-2F21-E83E-EF36FD81C986}"/>
                </a:ext>
              </a:extLst>
            </p:cNvPr>
            <p:cNvSpPr/>
            <p:nvPr/>
          </p:nvSpPr>
          <p:spPr>
            <a:xfrm>
              <a:off x="1447800" y="990600"/>
              <a:ext cx="5581650" cy="666750"/>
            </a:xfrm>
            <a:prstGeom prst="rect">
              <a:avLst/>
            </a:prstGeom>
            <a:solidFill>
              <a:srgbClr val="EBF2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  <p:sp>
          <p:nvSpPr>
            <p:cNvPr id="23" name="文本框 3">
              <a:extLst>
                <a:ext uri="{FF2B5EF4-FFF2-40B4-BE49-F238E27FC236}">
                  <a16:creationId xmlns:a16="http://schemas.microsoft.com/office/drawing/2014/main" id="{34BD2F4C-3B13-742B-1AD5-8A32C0CE6C9F}"/>
                </a:ext>
              </a:extLst>
            </p:cNvPr>
            <p:cNvSpPr txBox="1"/>
            <p:nvPr/>
          </p:nvSpPr>
          <p:spPr>
            <a:xfrm>
              <a:off x="1665937" y="1213197"/>
              <a:ext cx="509681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dist">
                <a:buClr>
                  <a:prstClr val="black"/>
                </a:buClr>
                <a:defRPr/>
              </a:pPr>
              <a:r>
                <a:rPr lang="zh-CN" altLang="en-US" sz="2400" b="1" dirty="0">
                  <a:solidFill>
                    <a:srgbClr val="404040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阿里巴巴普惠体 B" panose="00020600040101010101" pitchFamily="18" charset="-122"/>
                  <a:sym typeface="思源黑体 CN Medium" panose="020B0600000000000000" pitchFamily="34" charset="-122"/>
                </a:rPr>
                <a:t>组织开展全国“质量月”系列活动</a:t>
              </a:r>
            </a:p>
          </p:txBody>
        </p:sp>
      </p:grpSp>
      <p:sp>
        <p:nvSpPr>
          <p:cNvPr id="24" name="文本框 1">
            <a:extLst>
              <a:ext uri="{FF2B5EF4-FFF2-40B4-BE49-F238E27FC236}">
                <a16:creationId xmlns:a16="http://schemas.microsoft.com/office/drawing/2014/main" id="{51F63173-109F-F751-CBB4-82ED13B486B2}"/>
              </a:ext>
            </a:extLst>
          </p:cNvPr>
          <p:cNvSpPr txBox="1"/>
          <p:nvPr/>
        </p:nvSpPr>
        <p:spPr>
          <a:xfrm>
            <a:off x="1709189" y="2460280"/>
            <a:ext cx="8869911" cy="88030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prstClr val="black"/>
              </a:buClr>
              <a:defRPr/>
            </a:pP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为贯彻落实</a:t>
            </a:r>
            <a:r>
              <a:rPr lang="en-US" altLang="zh-CN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《</a:t>
            </a: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中共中央 国务院关于开展质量提升行动的指导意见</a:t>
            </a:r>
            <a:r>
              <a:rPr lang="en-US" altLang="zh-CN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》</a:t>
            </a: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（中发</a:t>
            </a:r>
            <a:r>
              <a:rPr lang="en-US" altLang="zh-CN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2017〔24〕</a:t>
            </a: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号）精神，立足新发展阶段，完整、准确、全面贯彻新发展理念，构建新发展格局；</a:t>
            </a:r>
          </a:p>
        </p:txBody>
      </p:sp>
      <p:sp>
        <p:nvSpPr>
          <p:cNvPr id="41" name="文本框 1">
            <a:extLst>
              <a:ext uri="{FF2B5EF4-FFF2-40B4-BE49-F238E27FC236}">
                <a16:creationId xmlns:a16="http://schemas.microsoft.com/office/drawing/2014/main" id="{FBD215DD-B62C-4C30-8588-E36CE0477610}"/>
              </a:ext>
            </a:extLst>
          </p:cNvPr>
          <p:cNvSpPr txBox="1"/>
          <p:nvPr/>
        </p:nvSpPr>
        <p:spPr>
          <a:xfrm>
            <a:off x="1709189" y="3717580"/>
            <a:ext cx="8869911" cy="129580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  <a:buClr>
                <a:prstClr val="black"/>
              </a:buClr>
              <a:defRPr/>
            </a:pPr>
            <a:r>
              <a:rPr lang="en-US" altLang="zh-CN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思源黑体 CN Medium" panose="020B0600000000000000" pitchFamily="34" charset="-122"/>
              </a:rPr>
              <a:t>年中国质量协会（以下简称中国质协）将继续在政府有关部门支持指导下，团结带领全国质协系统、广大会员企业和质量工作者，组织开展全国“质量月”系列活动，以实际行动迎接党的二十大胜利召开。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12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54F243E9-28C2-CD8D-71EA-2A9408625AD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年全国质量月的活动主题</a:t>
            </a:r>
          </a:p>
        </p:txBody>
      </p:sp>
      <p:pic>
        <p:nvPicPr>
          <p:cNvPr id="11" name="图片 10">
            <a:extLst>
              <a:ext uri="{FF2B5EF4-FFF2-40B4-BE49-F238E27FC236}">
                <a16:creationId xmlns:a16="http://schemas.microsoft.com/office/drawing/2014/main" id="{EB84DAAA-7C0C-12B7-8619-B7987D8C5C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8" t="41126" r="2944" b="19207"/>
          <a:stretch>
            <a:fillRect/>
          </a:stretch>
        </p:blipFill>
        <p:spPr>
          <a:xfrm>
            <a:off x="0" y="1193801"/>
            <a:ext cx="12192000" cy="3536425"/>
          </a:xfrm>
          <a:custGeom>
            <a:avLst/>
            <a:gdLst>
              <a:gd name="csX0" fmla="*/ 0 w 12192000"/>
              <a:gd name="csY0" fmla="*/ 0 h 3536425"/>
              <a:gd name="csX1" fmla="*/ 12192000 w 12192000"/>
              <a:gd name="csY1" fmla="*/ 0 h 3536425"/>
              <a:gd name="csX2" fmla="*/ 12192000 w 12192000"/>
              <a:gd name="csY2" fmla="*/ 3536425 h 3536425"/>
              <a:gd name="csX3" fmla="*/ 0 w 12192000"/>
              <a:gd name="csY3" fmla="*/ 3536425 h 353642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3536425">
                <a:moveTo>
                  <a:pt x="0" y="0"/>
                </a:moveTo>
                <a:lnTo>
                  <a:pt x="12192000" y="0"/>
                </a:lnTo>
                <a:lnTo>
                  <a:pt x="12192000" y="3536425"/>
                </a:lnTo>
                <a:lnTo>
                  <a:pt x="0" y="3536425"/>
                </a:lnTo>
                <a:close/>
              </a:path>
            </a:pathLst>
          </a:cu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FFFE84B4-73BF-80D8-4BBD-71C5587CED52}"/>
              </a:ext>
            </a:extLst>
          </p:cNvPr>
          <p:cNvGrpSpPr/>
          <p:nvPr/>
        </p:nvGrpSpPr>
        <p:grpSpPr>
          <a:xfrm>
            <a:off x="1031821" y="2781300"/>
            <a:ext cx="2616199" cy="2260599"/>
            <a:chOff x="935568" y="2743200"/>
            <a:chExt cx="2616199" cy="2260599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05FEF920-40EE-27AF-97BC-E28C83496CB5}"/>
                </a:ext>
              </a:extLst>
            </p:cNvPr>
            <p:cNvGrpSpPr/>
            <p:nvPr/>
          </p:nvGrpSpPr>
          <p:grpSpPr>
            <a:xfrm>
              <a:off x="935568" y="2743200"/>
              <a:ext cx="2616199" cy="2260599"/>
              <a:chOff x="935568" y="2743200"/>
              <a:chExt cx="2616199" cy="2260599"/>
            </a:xfrm>
          </p:grpSpPr>
          <p:sp>
            <p:nvSpPr>
              <p:cNvPr id="15" name="等腰三角形 14">
                <a:extLst>
                  <a:ext uri="{FF2B5EF4-FFF2-40B4-BE49-F238E27FC236}">
                    <a16:creationId xmlns:a16="http://schemas.microsoft.com/office/drawing/2014/main" id="{4812EF12-2D51-5E58-37F5-7DC42D0454FB}"/>
                  </a:ext>
                </a:extLst>
              </p:cNvPr>
              <p:cNvSpPr/>
              <p:nvPr/>
            </p:nvSpPr>
            <p:spPr>
              <a:xfrm flipV="1">
                <a:off x="3238501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等腰三角形 15">
                <a:extLst>
                  <a:ext uri="{FF2B5EF4-FFF2-40B4-BE49-F238E27FC236}">
                    <a16:creationId xmlns:a16="http://schemas.microsoft.com/office/drawing/2014/main" id="{13B37A2A-7F75-9DA0-6D3F-60BAF27D39EA}"/>
                  </a:ext>
                </a:extLst>
              </p:cNvPr>
              <p:cNvSpPr/>
              <p:nvPr/>
            </p:nvSpPr>
            <p:spPr>
              <a:xfrm flipV="1">
                <a:off x="935568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id="{7D3AB8F6-9A03-D3E6-307B-FAB6471CDC3F}"/>
                  </a:ext>
                </a:extLst>
              </p:cNvPr>
              <p:cNvSpPr/>
              <p:nvPr/>
            </p:nvSpPr>
            <p:spPr>
              <a:xfrm>
                <a:off x="1092200" y="2743200"/>
                <a:ext cx="2298700" cy="2257083"/>
              </a:xfrm>
              <a:prstGeom prst="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9" name="文本框 3">
              <a:extLst>
                <a:ext uri="{FF2B5EF4-FFF2-40B4-BE49-F238E27FC236}">
                  <a16:creationId xmlns:a16="http://schemas.microsoft.com/office/drawing/2014/main" id="{3A079A2D-1A5C-0F8F-A317-D0BA2F4B6784}"/>
                </a:ext>
              </a:extLst>
            </p:cNvPr>
            <p:cNvSpPr txBox="1"/>
            <p:nvPr/>
          </p:nvSpPr>
          <p:spPr>
            <a:xfrm>
              <a:off x="1610822" y="3302028"/>
              <a:ext cx="1265691" cy="1142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  <a:buClr>
                  <a:prstClr val="black"/>
                </a:buClr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阿里巴巴普惠体 B" panose="00020600040101010101" pitchFamily="18" charset="-122"/>
                  <a:sym typeface="思源黑体 CN Medium" panose="020B0600000000000000" pitchFamily="34" charset="-122"/>
                </a:rPr>
                <a:t>创造质量价值 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0C416BEC-D619-C5C0-A213-47F2230A293B}"/>
              </a:ext>
            </a:extLst>
          </p:cNvPr>
          <p:cNvGrpSpPr/>
          <p:nvPr/>
        </p:nvGrpSpPr>
        <p:grpSpPr>
          <a:xfrm>
            <a:off x="4819362" y="2781300"/>
            <a:ext cx="2616199" cy="2260599"/>
            <a:chOff x="935568" y="2743200"/>
            <a:chExt cx="2616199" cy="2260599"/>
          </a:xfrm>
        </p:grpSpPr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9FC492C4-5BF5-6F38-F79D-C336482EF8DD}"/>
                </a:ext>
              </a:extLst>
            </p:cNvPr>
            <p:cNvGrpSpPr/>
            <p:nvPr/>
          </p:nvGrpSpPr>
          <p:grpSpPr>
            <a:xfrm>
              <a:off x="935568" y="2743200"/>
              <a:ext cx="2616199" cy="2260599"/>
              <a:chOff x="935568" y="2743200"/>
              <a:chExt cx="2616199" cy="2260599"/>
            </a:xfrm>
          </p:grpSpPr>
          <p:sp>
            <p:nvSpPr>
              <p:cNvPr id="29" name="等腰三角形 28">
                <a:extLst>
                  <a:ext uri="{FF2B5EF4-FFF2-40B4-BE49-F238E27FC236}">
                    <a16:creationId xmlns:a16="http://schemas.microsoft.com/office/drawing/2014/main" id="{D511D75D-6C03-4DB0-77FA-951E47A621EF}"/>
                  </a:ext>
                </a:extLst>
              </p:cNvPr>
              <p:cNvSpPr/>
              <p:nvPr/>
            </p:nvSpPr>
            <p:spPr>
              <a:xfrm flipV="1">
                <a:off x="3238501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等腰三角形 29">
                <a:extLst>
                  <a:ext uri="{FF2B5EF4-FFF2-40B4-BE49-F238E27FC236}">
                    <a16:creationId xmlns:a16="http://schemas.microsoft.com/office/drawing/2014/main" id="{7B5D19D2-DC5F-BB66-E598-F41DAEF22E58}"/>
                  </a:ext>
                </a:extLst>
              </p:cNvPr>
              <p:cNvSpPr/>
              <p:nvPr/>
            </p:nvSpPr>
            <p:spPr>
              <a:xfrm flipV="1">
                <a:off x="935568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id="{1EE48DB1-F235-2D11-88F7-70DDDB1941C0}"/>
                  </a:ext>
                </a:extLst>
              </p:cNvPr>
              <p:cNvSpPr/>
              <p:nvPr/>
            </p:nvSpPr>
            <p:spPr>
              <a:xfrm>
                <a:off x="1092200" y="2743200"/>
                <a:ext cx="2298700" cy="2257083"/>
              </a:xfrm>
              <a:prstGeom prst="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3">
              <a:extLst>
                <a:ext uri="{FF2B5EF4-FFF2-40B4-BE49-F238E27FC236}">
                  <a16:creationId xmlns:a16="http://schemas.microsoft.com/office/drawing/2014/main" id="{BF05BFB6-ECDE-FC42-7799-02DA5FCE323C}"/>
                </a:ext>
              </a:extLst>
            </p:cNvPr>
            <p:cNvSpPr txBox="1"/>
            <p:nvPr/>
          </p:nvSpPr>
          <p:spPr>
            <a:xfrm>
              <a:off x="1610822" y="3302028"/>
              <a:ext cx="1265691" cy="1142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  <a:buClr>
                  <a:prstClr val="black"/>
                </a:buClr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阿里巴巴普惠体 B" panose="00020600040101010101" pitchFamily="18" charset="-122"/>
                  <a:sym typeface="思源黑体 CN Medium" panose="020B0600000000000000" pitchFamily="34" charset="-122"/>
                </a:rPr>
                <a:t>增强企业韧性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61E4DFE-8EC5-91F2-2A35-A10E208EF4FA}"/>
              </a:ext>
            </a:extLst>
          </p:cNvPr>
          <p:cNvGrpSpPr/>
          <p:nvPr/>
        </p:nvGrpSpPr>
        <p:grpSpPr>
          <a:xfrm>
            <a:off x="8606903" y="2781300"/>
            <a:ext cx="2616199" cy="2260599"/>
            <a:chOff x="935568" y="2743200"/>
            <a:chExt cx="2616199" cy="2260599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80C982BC-C523-C8F7-FC2B-C0778C9733CA}"/>
                </a:ext>
              </a:extLst>
            </p:cNvPr>
            <p:cNvGrpSpPr/>
            <p:nvPr/>
          </p:nvGrpSpPr>
          <p:grpSpPr>
            <a:xfrm>
              <a:off x="935568" y="2743200"/>
              <a:ext cx="2616199" cy="2260599"/>
              <a:chOff x="935568" y="2743200"/>
              <a:chExt cx="2616199" cy="2260599"/>
            </a:xfrm>
          </p:grpSpPr>
          <p:sp>
            <p:nvSpPr>
              <p:cNvPr id="35" name="等腰三角形 34">
                <a:extLst>
                  <a:ext uri="{FF2B5EF4-FFF2-40B4-BE49-F238E27FC236}">
                    <a16:creationId xmlns:a16="http://schemas.microsoft.com/office/drawing/2014/main" id="{50F0AF71-5B35-6FFF-8754-CE0DE2482258}"/>
                  </a:ext>
                </a:extLst>
              </p:cNvPr>
              <p:cNvSpPr/>
              <p:nvPr/>
            </p:nvSpPr>
            <p:spPr>
              <a:xfrm flipV="1">
                <a:off x="3238501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等腰三角形 35">
                <a:extLst>
                  <a:ext uri="{FF2B5EF4-FFF2-40B4-BE49-F238E27FC236}">
                    <a16:creationId xmlns:a16="http://schemas.microsoft.com/office/drawing/2014/main" id="{3A898312-D2DA-0A47-FF3E-27536E90D8FD}"/>
                  </a:ext>
                </a:extLst>
              </p:cNvPr>
              <p:cNvSpPr/>
              <p:nvPr/>
            </p:nvSpPr>
            <p:spPr>
              <a:xfrm flipV="1">
                <a:off x="935568" y="4665132"/>
                <a:ext cx="313266" cy="338667"/>
              </a:xfrm>
              <a:prstGeom prst="triangle">
                <a:avLst/>
              </a:prstGeom>
              <a:solidFill>
                <a:srgbClr val="102D7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75D27B49-DFAF-9844-401A-44213DE98600}"/>
                  </a:ext>
                </a:extLst>
              </p:cNvPr>
              <p:cNvSpPr/>
              <p:nvPr/>
            </p:nvSpPr>
            <p:spPr>
              <a:xfrm>
                <a:off x="1092200" y="2743200"/>
                <a:ext cx="2298700" cy="2257083"/>
              </a:xfrm>
              <a:prstGeom prst="rect">
                <a:avLst/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4" name="文本框 3">
              <a:extLst>
                <a:ext uri="{FF2B5EF4-FFF2-40B4-BE49-F238E27FC236}">
                  <a16:creationId xmlns:a16="http://schemas.microsoft.com/office/drawing/2014/main" id="{A38346F6-F306-044E-74F5-13FB3A00406F}"/>
                </a:ext>
              </a:extLst>
            </p:cNvPr>
            <p:cNvSpPr txBox="1"/>
            <p:nvPr/>
          </p:nvSpPr>
          <p:spPr>
            <a:xfrm>
              <a:off x="1504179" y="3302028"/>
              <a:ext cx="1474743" cy="114294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lvl="0" algn="dist">
                <a:lnSpc>
                  <a:spcPct val="150000"/>
                </a:lnSpc>
                <a:buClr>
                  <a:prstClr val="black"/>
                </a:buClr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阿里巴巴普惠体 B" panose="00020600040101010101" pitchFamily="18" charset="-122"/>
                  <a:sym typeface="思源黑体 CN Medium" panose="020B0600000000000000" pitchFamily="34" charset="-122"/>
                </a:rPr>
                <a:t>助力高质量发展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39D9F8AC-0509-FD7C-CC43-BC4CFFF5161B}"/>
              </a:ext>
            </a:extLst>
          </p:cNvPr>
          <p:cNvGrpSpPr/>
          <p:nvPr/>
        </p:nvGrpSpPr>
        <p:grpSpPr>
          <a:xfrm>
            <a:off x="3705888" y="5552301"/>
            <a:ext cx="4780224" cy="369332"/>
            <a:chOff x="1607876" y="5514201"/>
            <a:chExt cx="4780224" cy="369332"/>
          </a:xfrm>
        </p:grpSpPr>
        <p:sp>
          <p:nvSpPr>
            <p:cNvPr id="38" name="矩形 3">
              <a:extLst>
                <a:ext uri="{FF2B5EF4-FFF2-40B4-BE49-F238E27FC236}">
                  <a16:creationId xmlns:a16="http://schemas.microsoft.com/office/drawing/2014/main" id="{85A9BE97-33A6-7027-1C2D-15E1B92759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7876" y="5514201"/>
              <a:ext cx="1617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dist" defTabSz="457200">
                <a:spcBef>
                  <a:spcPct val="0"/>
                </a:spcBef>
              </a:pPr>
              <a:r>
                <a:rPr lang="zh-CN" altLang="en-US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活动时间</a:t>
              </a:r>
            </a:p>
          </p:txBody>
        </p:sp>
        <p:sp>
          <p:nvSpPr>
            <p:cNvPr id="39" name="矩形 3">
              <a:extLst>
                <a:ext uri="{FF2B5EF4-FFF2-40B4-BE49-F238E27FC236}">
                  <a16:creationId xmlns:a16="http://schemas.microsoft.com/office/drawing/2014/main" id="{740807E3-2A00-4C76-B9D4-2DE203E64D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54176" y="5514201"/>
              <a:ext cx="263392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dist" defTabSz="457200">
                <a:spcBef>
                  <a:spcPct val="0"/>
                </a:spcBef>
              </a:pPr>
              <a:r>
                <a:rPr lang="en-US" altLang="zh-CN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2026</a:t>
              </a:r>
              <a:r>
                <a:rPr lang="zh-CN" altLang="en-US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年</a:t>
              </a:r>
              <a:r>
                <a:rPr lang="en-US" altLang="zh-CN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9</a:t>
              </a:r>
              <a:r>
                <a:rPr lang="zh-CN" altLang="en-US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OPPOSans B" panose="00020600040101010101" pitchFamily="18" charset="-122"/>
                  <a:sym typeface="Arial" panose="020B0604020202020204" pitchFamily="34" charset="0"/>
                </a:rPr>
                <a:t>月份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1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15F5D7-E728-C2E6-0BF4-20C9F6482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1381B7CF-B993-0B99-F2D3-EA3F4B6B2C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3620ED4F-3BC5-59DF-F554-2FB0F8F697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19BF4DBA-A63D-3C41-F4DD-35E8A8841708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80B920E4-2DB8-49A7-C040-B5DB4E9F93B1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03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3E31D05F-2E39-C19E-B7DA-6613A2C7E08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99934" y="1903712"/>
            <a:ext cx="6706266" cy="2645713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年质量月活动内容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C211CB52-94C1-FA8A-87F4-3E906276F468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D977FF3C-745A-7B8A-E3E1-93C5DFDB1643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EE792643-99BC-6752-462A-C618E782879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1ECF6184-24AC-F706-C739-D705C1F7F4F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005328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14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G-文本框 26">
            <a:extLst>
              <a:ext uri="{FF2B5EF4-FFF2-40B4-BE49-F238E27FC236}">
                <a16:creationId xmlns:a16="http://schemas.microsoft.com/office/drawing/2014/main" id="{367F25D6-4A84-232B-E032-6F8B89E42A0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年全国质量月活动内容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6047D4E2-F1C3-E757-A09E-D4BC24582A06}"/>
              </a:ext>
            </a:extLst>
          </p:cNvPr>
          <p:cNvSpPr txBox="1"/>
          <p:nvPr/>
        </p:nvSpPr>
        <p:spPr>
          <a:xfrm>
            <a:off x="680686" y="1990730"/>
            <a:ext cx="10830628" cy="4232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>
              <a:lnSpc>
                <a:spcPct val="130000"/>
              </a:lnSpc>
            </a:pP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+mn-ea"/>
                <a:sym typeface="Arial" panose="020B0604020202020204" pitchFamily="34" charset="0"/>
              </a:rPr>
              <a:t>全国“质量月”期间，中国质协将紧紧围绕活动主题，组织开展内容丰富、形式多样的系列活动，包括：</a:t>
            </a:r>
          </a:p>
        </p:txBody>
      </p:sp>
      <p:sp>
        <p:nvSpPr>
          <p:cNvPr id="25" name="1-14">
            <a:extLst>
              <a:ext uri="{FF2B5EF4-FFF2-40B4-BE49-F238E27FC236}">
                <a16:creationId xmlns:a16="http://schemas.microsoft.com/office/drawing/2014/main" id="{AB54F49A-D97E-F773-1BFE-204A8FB9F7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2677" y="1233976"/>
            <a:ext cx="4786647" cy="581337"/>
          </a:xfrm>
          <a:prstGeom prst="rect">
            <a:avLst/>
          </a:prstGeom>
          <a:solidFill>
            <a:srgbClr val="1B4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（一）中国质协开展的主要活动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7880DC72-550D-C1A4-47DF-76F72DCA1B20}"/>
              </a:ext>
            </a:extLst>
          </p:cNvPr>
          <p:cNvGrpSpPr/>
          <p:nvPr/>
        </p:nvGrpSpPr>
        <p:grpSpPr>
          <a:xfrm>
            <a:off x="723308" y="2793026"/>
            <a:ext cx="4978992" cy="2999051"/>
            <a:chOff x="936511" y="1853226"/>
            <a:chExt cx="3112092" cy="2999051"/>
          </a:xfrm>
        </p:grpSpPr>
        <p:sp>
          <p:nvSpPr>
            <p:cNvPr id="30" name="矩形: 圆角 9">
              <a:extLst>
                <a:ext uri="{FF2B5EF4-FFF2-40B4-BE49-F238E27FC236}">
                  <a16:creationId xmlns:a16="http://schemas.microsoft.com/office/drawing/2014/main" id="{F59CC0E5-5835-119A-611F-439E6802CF51}"/>
                </a:ext>
              </a:extLst>
            </p:cNvPr>
            <p:cNvSpPr/>
            <p:nvPr/>
          </p:nvSpPr>
          <p:spPr>
            <a:xfrm>
              <a:off x="936511" y="1864752"/>
              <a:ext cx="3112092" cy="2987525"/>
            </a:xfrm>
            <a:prstGeom prst="roundRect">
              <a:avLst>
                <a:gd name="adj" fmla="val 3454"/>
              </a:avLst>
            </a:prstGeom>
            <a:gradFill flip="none" rotWithShape="1">
              <a:gsLst>
                <a:gs pos="24000">
                  <a:srgbClr val="1B4BC3">
                    <a:alpha val="3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431800" dist="266700" dir="2520000" sx="97000" sy="97000" algn="l" rotWithShape="0">
                <a:schemeClr val="bg1">
                  <a:lumMod val="75000"/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矩形: 圆角 10">
              <a:extLst>
                <a:ext uri="{FF2B5EF4-FFF2-40B4-BE49-F238E27FC236}">
                  <a16:creationId xmlns:a16="http://schemas.microsoft.com/office/drawing/2014/main" id="{884A44C8-6894-5C11-B13A-E19F3F9EBDA5}"/>
                </a:ext>
              </a:extLst>
            </p:cNvPr>
            <p:cNvSpPr/>
            <p:nvPr/>
          </p:nvSpPr>
          <p:spPr>
            <a:xfrm>
              <a:off x="936511" y="1853226"/>
              <a:ext cx="3112092" cy="94292"/>
            </a:xfrm>
            <a:prstGeom prst="roundRect">
              <a:avLst>
                <a:gd name="adj" fmla="val 50000"/>
              </a:avLst>
            </a:prstGeom>
            <a:solidFill>
              <a:srgbClr val="1B4B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2CC3AEB5-801D-63DE-CABB-3B0978966ECD}"/>
                </a:ext>
              </a:extLst>
            </p:cNvPr>
            <p:cNvGrpSpPr/>
            <p:nvPr/>
          </p:nvGrpSpPr>
          <p:grpSpPr>
            <a:xfrm>
              <a:off x="2501638" y="2494318"/>
              <a:ext cx="187138" cy="302862"/>
              <a:chOff x="4557165" y="3205479"/>
              <a:chExt cx="261903" cy="423862"/>
            </a:xfrm>
            <a:solidFill>
              <a:schemeClr val="bg1"/>
            </a:solidFill>
          </p:grpSpPr>
          <p:sp>
            <p:nvSpPr>
              <p:cNvPr id="34" name="Freeform 180">
                <a:extLst>
                  <a:ext uri="{FF2B5EF4-FFF2-40B4-BE49-F238E27FC236}">
                    <a16:creationId xmlns:a16="http://schemas.microsoft.com/office/drawing/2014/main" id="{B0302A09-61F7-64BD-E062-40705D012196}"/>
                  </a:ext>
                </a:extLst>
              </p:cNvPr>
              <p:cNvSpPr/>
              <p:nvPr/>
            </p:nvSpPr>
            <p:spPr bwMode="auto">
              <a:xfrm>
                <a:off x="4630180" y="3205479"/>
                <a:ext cx="188888" cy="182563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181">
                <a:extLst>
                  <a:ext uri="{FF2B5EF4-FFF2-40B4-BE49-F238E27FC236}">
                    <a16:creationId xmlns:a16="http://schemas.microsoft.com/office/drawing/2014/main" id="{784EB475-6F3E-6C9E-A0AB-4E1A9EB889F0}"/>
                  </a:ext>
                </a:extLst>
              </p:cNvPr>
              <p:cNvSpPr/>
              <p:nvPr/>
            </p:nvSpPr>
            <p:spPr bwMode="auto">
              <a:xfrm>
                <a:off x="4695259" y="3248342"/>
                <a:ext cx="77778" cy="119063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182">
                <a:extLst>
                  <a:ext uri="{FF2B5EF4-FFF2-40B4-BE49-F238E27FC236}">
                    <a16:creationId xmlns:a16="http://schemas.microsoft.com/office/drawing/2014/main" id="{1EED248F-C45C-8B68-B324-2ED35F3ACE06}"/>
                  </a:ext>
                </a:extLst>
              </p:cNvPr>
              <p:cNvSpPr/>
              <p:nvPr/>
            </p:nvSpPr>
            <p:spPr bwMode="auto">
              <a:xfrm>
                <a:off x="4566688" y="3399153"/>
                <a:ext cx="134920" cy="18415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83">
                <a:extLst>
                  <a:ext uri="{FF2B5EF4-FFF2-40B4-BE49-F238E27FC236}">
                    <a16:creationId xmlns:a16="http://schemas.microsoft.com/office/drawing/2014/main" id="{26DB0B2A-BBBE-F9DC-E6E0-DE70D66B8485}"/>
                  </a:ext>
                </a:extLst>
              </p:cNvPr>
              <p:cNvSpPr/>
              <p:nvPr/>
            </p:nvSpPr>
            <p:spPr bwMode="auto">
              <a:xfrm>
                <a:off x="4557165" y="3589653"/>
                <a:ext cx="30159" cy="39688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185">
                <a:extLst>
                  <a:ext uri="{FF2B5EF4-FFF2-40B4-BE49-F238E27FC236}">
                    <a16:creationId xmlns:a16="http://schemas.microsoft.com/office/drawing/2014/main" id="{0011F4D4-194D-8E6C-838E-513A9D57382B}"/>
                  </a:ext>
                </a:extLst>
              </p:cNvPr>
              <p:cNvSpPr/>
              <p:nvPr/>
            </p:nvSpPr>
            <p:spPr bwMode="auto">
              <a:xfrm>
                <a:off x="4680973" y="3389629"/>
                <a:ext cx="46032" cy="17463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443B6A2A-067E-75CD-1C3B-17623893EFA4}"/>
                </a:ext>
              </a:extLst>
            </p:cNvPr>
            <p:cNvSpPr/>
            <p:nvPr/>
          </p:nvSpPr>
          <p:spPr>
            <a:xfrm>
              <a:off x="1430240" y="1869037"/>
              <a:ext cx="2147320" cy="25359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全国企业员工全面质量管理知识竞赛活动、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中国质量大讲堂、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质量技术奖评审、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质量标杆经验交流、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D997242F-D85E-1BED-6C39-04BC4D4D410F}"/>
              </a:ext>
            </a:extLst>
          </p:cNvPr>
          <p:cNvGrpSpPr/>
          <p:nvPr/>
        </p:nvGrpSpPr>
        <p:grpSpPr>
          <a:xfrm>
            <a:off x="6425608" y="2793026"/>
            <a:ext cx="4978992" cy="2999051"/>
            <a:chOff x="936511" y="1853226"/>
            <a:chExt cx="3112092" cy="2999051"/>
          </a:xfrm>
        </p:grpSpPr>
        <p:sp>
          <p:nvSpPr>
            <p:cNvPr id="41" name="矩形: 圆角 9">
              <a:extLst>
                <a:ext uri="{FF2B5EF4-FFF2-40B4-BE49-F238E27FC236}">
                  <a16:creationId xmlns:a16="http://schemas.microsoft.com/office/drawing/2014/main" id="{D5C23CEE-6E7F-B2D7-15B4-095C0D9755E3}"/>
                </a:ext>
              </a:extLst>
            </p:cNvPr>
            <p:cNvSpPr/>
            <p:nvPr/>
          </p:nvSpPr>
          <p:spPr>
            <a:xfrm>
              <a:off x="936511" y="1864752"/>
              <a:ext cx="3112092" cy="2987525"/>
            </a:xfrm>
            <a:prstGeom prst="roundRect">
              <a:avLst>
                <a:gd name="adj" fmla="val 3454"/>
              </a:avLst>
            </a:prstGeom>
            <a:gradFill flip="none" rotWithShape="1">
              <a:gsLst>
                <a:gs pos="24000">
                  <a:srgbClr val="1B4BC3">
                    <a:alpha val="3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431800" dist="266700" dir="2520000" sx="97000" sy="97000" algn="l" rotWithShape="0">
                <a:schemeClr val="bg1">
                  <a:lumMod val="75000"/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矩形: 圆角 10">
              <a:extLst>
                <a:ext uri="{FF2B5EF4-FFF2-40B4-BE49-F238E27FC236}">
                  <a16:creationId xmlns:a16="http://schemas.microsoft.com/office/drawing/2014/main" id="{5CF508A5-9745-7CD2-09AC-207B452E39D4}"/>
                </a:ext>
              </a:extLst>
            </p:cNvPr>
            <p:cNvSpPr/>
            <p:nvPr/>
          </p:nvSpPr>
          <p:spPr>
            <a:xfrm>
              <a:off x="936511" y="1853226"/>
              <a:ext cx="3112092" cy="94292"/>
            </a:xfrm>
            <a:prstGeom prst="roundRect">
              <a:avLst>
                <a:gd name="adj" fmla="val 50000"/>
              </a:avLst>
            </a:prstGeom>
            <a:solidFill>
              <a:srgbClr val="1B4B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3" name="组合 42">
              <a:extLst>
                <a:ext uri="{FF2B5EF4-FFF2-40B4-BE49-F238E27FC236}">
                  <a16:creationId xmlns:a16="http://schemas.microsoft.com/office/drawing/2014/main" id="{AF8037F6-539C-07B0-9402-B432CBFC37F9}"/>
                </a:ext>
              </a:extLst>
            </p:cNvPr>
            <p:cNvGrpSpPr/>
            <p:nvPr/>
          </p:nvGrpSpPr>
          <p:grpSpPr>
            <a:xfrm>
              <a:off x="2501638" y="2494318"/>
              <a:ext cx="187138" cy="302862"/>
              <a:chOff x="4557165" y="3205479"/>
              <a:chExt cx="261903" cy="423862"/>
            </a:xfrm>
            <a:solidFill>
              <a:schemeClr val="bg1"/>
            </a:solidFill>
          </p:grpSpPr>
          <p:sp>
            <p:nvSpPr>
              <p:cNvPr id="45" name="Freeform 180">
                <a:extLst>
                  <a:ext uri="{FF2B5EF4-FFF2-40B4-BE49-F238E27FC236}">
                    <a16:creationId xmlns:a16="http://schemas.microsoft.com/office/drawing/2014/main" id="{F1251C24-74DF-0EB8-CBA5-B6B09405D885}"/>
                  </a:ext>
                </a:extLst>
              </p:cNvPr>
              <p:cNvSpPr/>
              <p:nvPr/>
            </p:nvSpPr>
            <p:spPr bwMode="auto">
              <a:xfrm>
                <a:off x="4630180" y="3205479"/>
                <a:ext cx="188888" cy="182563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181">
                <a:extLst>
                  <a:ext uri="{FF2B5EF4-FFF2-40B4-BE49-F238E27FC236}">
                    <a16:creationId xmlns:a16="http://schemas.microsoft.com/office/drawing/2014/main" id="{8AD948A0-F531-2763-83E8-9536849EC2AC}"/>
                  </a:ext>
                </a:extLst>
              </p:cNvPr>
              <p:cNvSpPr/>
              <p:nvPr/>
            </p:nvSpPr>
            <p:spPr bwMode="auto">
              <a:xfrm>
                <a:off x="4695259" y="3248342"/>
                <a:ext cx="77778" cy="119063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7" name="Freeform 182">
                <a:extLst>
                  <a:ext uri="{FF2B5EF4-FFF2-40B4-BE49-F238E27FC236}">
                    <a16:creationId xmlns:a16="http://schemas.microsoft.com/office/drawing/2014/main" id="{05DCDEE3-7009-9413-1529-EF56AD1BD910}"/>
                  </a:ext>
                </a:extLst>
              </p:cNvPr>
              <p:cNvSpPr/>
              <p:nvPr/>
            </p:nvSpPr>
            <p:spPr bwMode="auto">
              <a:xfrm>
                <a:off x="4566688" y="3399153"/>
                <a:ext cx="134920" cy="18415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8" name="Freeform 183">
                <a:extLst>
                  <a:ext uri="{FF2B5EF4-FFF2-40B4-BE49-F238E27FC236}">
                    <a16:creationId xmlns:a16="http://schemas.microsoft.com/office/drawing/2014/main" id="{3158685B-062E-22E0-CF1A-B0EB8EA46291}"/>
                  </a:ext>
                </a:extLst>
              </p:cNvPr>
              <p:cNvSpPr/>
              <p:nvPr/>
            </p:nvSpPr>
            <p:spPr bwMode="auto">
              <a:xfrm>
                <a:off x="4557165" y="3589653"/>
                <a:ext cx="30159" cy="39688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85">
                <a:extLst>
                  <a:ext uri="{FF2B5EF4-FFF2-40B4-BE49-F238E27FC236}">
                    <a16:creationId xmlns:a16="http://schemas.microsoft.com/office/drawing/2014/main" id="{48649E56-0B65-5715-CF5B-2B2489D88424}"/>
                  </a:ext>
                </a:extLst>
              </p:cNvPr>
              <p:cNvSpPr/>
              <p:nvPr/>
            </p:nvSpPr>
            <p:spPr bwMode="auto">
              <a:xfrm>
                <a:off x="4680973" y="3389629"/>
                <a:ext cx="46032" cy="17463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02713C22-D97C-3B7C-D1B7-B9E1AFF28A9C}"/>
                </a:ext>
              </a:extLst>
            </p:cNvPr>
            <p:cNvSpPr/>
            <p:nvPr/>
          </p:nvSpPr>
          <p:spPr>
            <a:xfrm>
              <a:off x="1430240" y="1869037"/>
              <a:ext cx="2147320" cy="212045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中央企业</a:t>
              </a: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QC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小组成果发表赛、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全国品牌故事大赛、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企业品牌建设发展指数评估、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品牌创新成果发布、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5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G-文本框 26">
            <a:extLst>
              <a:ext uri="{FF2B5EF4-FFF2-40B4-BE49-F238E27FC236}">
                <a16:creationId xmlns:a16="http://schemas.microsoft.com/office/drawing/2014/main" id="{8AAC2423-ACE2-EF77-5FF5-DEA8B005BE7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88013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年全国质量月活动内容</a:t>
            </a:r>
          </a:p>
        </p:txBody>
      </p:sp>
      <p:sp>
        <p:nvSpPr>
          <p:cNvPr id="7" name="1-14">
            <a:extLst>
              <a:ext uri="{FF2B5EF4-FFF2-40B4-BE49-F238E27FC236}">
                <a16:creationId xmlns:a16="http://schemas.microsoft.com/office/drawing/2014/main" id="{A85AD7D2-3683-3642-F49C-1A0DFF2C44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9977" y="1233976"/>
            <a:ext cx="4786647" cy="581337"/>
          </a:xfrm>
          <a:prstGeom prst="rect">
            <a:avLst/>
          </a:prstGeom>
          <a:solidFill>
            <a:srgbClr val="1B4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zh-CN" altLang="en-US" sz="2400" b="1" dirty="0">
                <a:solidFill>
                  <a:srgbClr val="FFFFFF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阿里巴巴普惠体 B" panose="00020600040101010101" pitchFamily="18" charset="-122"/>
                <a:sym typeface="Arial" panose="020B0604020202020204" pitchFamily="34" charset="0"/>
              </a:rPr>
              <a:t>（一）中国质协开展的主要活动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0E4C85BA-1045-F6E7-BCD2-30A1571CFFD1}"/>
              </a:ext>
            </a:extLst>
          </p:cNvPr>
          <p:cNvGrpSpPr/>
          <p:nvPr/>
        </p:nvGrpSpPr>
        <p:grpSpPr>
          <a:xfrm>
            <a:off x="431208" y="2335826"/>
            <a:ext cx="5423492" cy="2999051"/>
            <a:chOff x="936511" y="1853226"/>
            <a:chExt cx="3112092" cy="2999051"/>
          </a:xfrm>
        </p:grpSpPr>
        <p:sp>
          <p:nvSpPr>
            <p:cNvPr id="16" name="矩形: 圆角 9">
              <a:extLst>
                <a:ext uri="{FF2B5EF4-FFF2-40B4-BE49-F238E27FC236}">
                  <a16:creationId xmlns:a16="http://schemas.microsoft.com/office/drawing/2014/main" id="{EAD01BCA-B69A-C4D2-1ACA-B74FBBE3D97D}"/>
                </a:ext>
              </a:extLst>
            </p:cNvPr>
            <p:cNvSpPr/>
            <p:nvPr/>
          </p:nvSpPr>
          <p:spPr>
            <a:xfrm>
              <a:off x="936511" y="1864752"/>
              <a:ext cx="3112092" cy="2987525"/>
            </a:xfrm>
            <a:prstGeom prst="roundRect">
              <a:avLst>
                <a:gd name="adj" fmla="val 3454"/>
              </a:avLst>
            </a:prstGeom>
            <a:gradFill flip="none" rotWithShape="1">
              <a:gsLst>
                <a:gs pos="24000">
                  <a:srgbClr val="1B4BC3">
                    <a:alpha val="3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431800" dist="266700" dir="2520000" sx="97000" sy="97000" algn="l" rotWithShape="0">
                <a:schemeClr val="bg1">
                  <a:lumMod val="75000"/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: 圆角 10">
              <a:extLst>
                <a:ext uri="{FF2B5EF4-FFF2-40B4-BE49-F238E27FC236}">
                  <a16:creationId xmlns:a16="http://schemas.microsoft.com/office/drawing/2014/main" id="{379E81D7-1E7F-14AC-3F97-B7AD0BCEED64}"/>
                </a:ext>
              </a:extLst>
            </p:cNvPr>
            <p:cNvSpPr/>
            <p:nvPr/>
          </p:nvSpPr>
          <p:spPr>
            <a:xfrm>
              <a:off x="936511" y="1853226"/>
              <a:ext cx="3112092" cy="94292"/>
            </a:xfrm>
            <a:prstGeom prst="roundRect">
              <a:avLst>
                <a:gd name="adj" fmla="val 50000"/>
              </a:avLst>
            </a:prstGeom>
            <a:solidFill>
              <a:srgbClr val="1B4B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3E50097A-ADCE-0F18-D9C9-4E4E60B17DC7}"/>
                </a:ext>
              </a:extLst>
            </p:cNvPr>
            <p:cNvGrpSpPr/>
            <p:nvPr/>
          </p:nvGrpSpPr>
          <p:grpSpPr>
            <a:xfrm>
              <a:off x="2501638" y="2494318"/>
              <a:ext cx="187138" cy="302862"/>
              <a:chOff x="4557165" y="3205479"/>
              <a:chExt cx="261903" cy="423862"/>
            </a:xfrm>
            <a:solidFill>
              <a:schemeClr val="bg1"/>
            </a:solidFill>
          </p:grpSpPr>
          <p:sp>
            <p:nvSpPr>
              <p:cNvPr id="37" name="Freeform 180">
                <a:extLst>
                  <a:ext uri="{FF2B5EF4-FFF2-40B4-BE49-F238E27FC236}">
                    <a16:creationId xmlns:a16="http://schemas.microsoft.com/office/drawing/2014/main" id="{33E973CF-C645-8609-4FD4-D8A1F3089E76}"/>
                  </a:ext>
                </a:extLst>
              </p:cNvPr>
              <p:cNvSpPr/>
              <p:nvPr/>
            </p:nvSpPr>
            <p:spPr bwMode="auto">
              <a:xfrm>
                <a:off x="4630180" y="3205479"/>
                <a:ext cx="188888" cy="182563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181">
                <a:extLst>
                  <a:ext uri="{FF2B5EF4-FFF2-40B4-BE49-F238E27FC236}">
                    <a16:creationId xmlns:a16="http://schemas.microsoft.com/office/drawing/2014/main" id="{3D3DCF15-F059-13DB-74AE-BD4AB8A1E994}"/>
                  </a:ext>
                </a:extLst>
              </p:cNvPr>
              <p:cNvSpPr/>
              <p:nvPr/>
            </p:nvSpPr>
            <p:spPr bwMode="auto">
              <a:xfrm>
                <a:off x="4695259" y="3248342"/>
                <a:ext cx="77778" cy="119063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182">
                <a:extLst>
                  <a:ext uri="{FF2B5EF4-FFF2-40B4-BE49-F238E27FC236}">
                    <a16:creationId xmlns:a16="http://schemas.microsoft.com/office/drawing/2014/main" id="{3D064213-7D64-0775-B183-32E188A5583F}"/>
                  </a:ext>
                </a:extLst>
              </p:cNvPr>
              <p:cNvSpPr/>
              <p:nvPr/>
            </p:nvSpPr>
            <p:spPr bwMode="auto">
              <a:xfrm>
                <a:off x="4566688" y="3399153"/>
                <a:ext cx="134920" cy="18415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183">
                <a:extLst>
                  <a:ext uri="{FF2B5EF4-FFF2-40B4-BE49-F238E27FC236}">
                    <a16:creationId xmlns:a16="http://schemas.microsoft.com/office/drawing/2014/main" id="{EDA00F8E-5639-1CD3-0279-DBEE866ECD84}"/>
                  </a:ext>
                </a:extLst>
              </p:cNvPr>
              <p:cNvSpPr/>
              <p:nvPr/>
            </p:nvSpPr>
            <p:spPr bwMode="auto">
              <a:xfrm>
                <a:off x="4557165" y="3589653"/>
                <a:ext cx="30159" cy="39688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185">
                <a:extLst>
                  <a:ext uri="{FF2B5EF4-FFF2-40B4-BE49-F238E27FC236}">
                    <a16:creationId xmlns:a16="http://schemas.microsoft.com/office/drawing/2014/main" id="{527A5C25-208F-17CE-E79C-3D06720B4E9D}"/>
                  </a:ext>
                </a:extLst>
              </p:cNvPr>
              <p:cNvSpPr/>
              <p:nvPr/>
            </p:nvSpPr>
            <p:spPr bwMode="auto">
              <a:xfrm>
                <a:off x="4680973" y="3389629"/>
                <a:ext cx="46032" cy="17463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0AC633A4-3CC3-2BFA-7892-0AB81DE7A224}"/>
                </a:ext>
              </a:extLst>
            </p:cNvPr>
            <p:cNvSpPr/>
            <p:nvPr/>
          </p:nvSpPr>
          <p:spPr>
            <a:xfrm>
              <a:off x="1004170" y="1894437"/>
              <a:ext cx="2976774" cy="295144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现场管理诊断评价、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百年医院发展与品牌故事交流活动、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用户满意等级评价、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汽车行业用户满意度指数</a:t>
              </a: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CACSI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新闻发布会、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满意中国大会、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全球华人品质峰会、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B26E588C-8BB4-87B2-F515-057225500B25}"/>
              </a:ext>
            </a:extLst>
          </p:cNvPr>
          <p:cNvGrpSpPr/>
          <p:nvPr/>
        </p:nvGrpSpPr>
        <p:grpSpPr>
          <a:xfrm>
            <a:off x="6298608" y="2335826"/>
            <a:ext cx="5423492" cy="3382758"/>
            <a:chOff x="936511" y="1853226"/>
            <a:chExt cx="3112092" cy="3382758"/>
          </a:xfrm>
        </p:grpSpPr>
        <p:sp>
          <p:nvSpPr>
            <p:cNvPr id="44" name="矩形: 圆角 9">
              <a:extLst>
                <a:ext uri="{FF2B5EF4-FFF2-40B4-BE49-F238E27FC236}">
                  <a16:creationId xmlns:a16="http://schemas.microsoft.com/office/drawing/2014/main" id="{6A2EC6CE-FAEC-754B-9F59-A3DF0828709B}"/>
                </a:ext>
              </a:extLst>
            </p:cNvPr>
            <p:cNvSpPr/>
            <p:nvPr/>
          </p:nvSpPr>
          <p:spPr>
            <a:xfrm>
              <a:off x="936511" y="1864752"/>
              <a:ext cx="3112092" cy="2987525"/>
            </a:xfrm>
            <a:prstGeom prst="roundRect">
              <a:avLst>
                <a:gd name="adj" fmla="val 3454"/>
              </a:avLst>
            </a:prstGeom>
            <a:gradFill flip="none" rotWithShape="1">
              <a:gsLst>
                <a:gs pos="24000">
                  <a:srgbClr val="1B4BC3">
                    <a:alpha val="3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5400000" scaled="1"/>
              <a:tileRect/>
            </a:gradFill>
            <a:ln w="12700" cap="flat" cmpd="sng" algn="ctr">
              <a:noFill/>
              <a:prstDash val="solid"/>
              <a:miter lim="800000"/>
            </a:ln>
            <a:effectLst>
              <a:outerShdw blurRad="431800" dist="266700" dir="2520000" sx="97000" sy="97000" algn="l" rotWithShape="0">
                <a:schemeClr val="bg1">
                  <a:lumMod val="75000"/>
                  <a:alpha val="22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矩形: 圆角 10">
              <a:extLst>
                <a:ext uri="{FF2B5EF4-FFF2-40B4-BE49-F238E27FC236}">
                  <a16:creationId xmlns:a16="http://schemas.microsoft.com/office/drawing/2014/main" id="{BB42F3F3-1140-7C7D-4CD5-268D3E15F37A}"/>
                </a:ext>
              </a:extLst>
            </p:cNvPr>
            <p:cNvSpPr/>
            <p:nvPr/>
          </p:nvSpPr>
          <p:spPr>
            <a:xfrm>
              <a:off x="936511" y="1853226"/>
              <a:ext cx="3112092" cy="94292"/>
            </a:xfrm>
            <a:prstGeom prst="roundRect">
              <a:avLst>
                <a:gd name="adj" fmla="val 50000"/>
              </a:avLst>
            </a:prstGeom>
            <a:solidFill>
              <a:srgbClr val="1B4BC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46" name="组合 45">
              <a:extLst>
                <a:ext uri="{FF2B5EF4-FFF2-40B4-BE49-F238E27FC236}">
                  <a16:creationId xmlns:a16="http://schemas.microsoft.com/office/drawing/2014/main" id="{9FE90C7A-9F35-B61F-EC1F-D6D3AF7C8156}"/>
                </a:ext>
              </a:extLst>
            </p:cNvPr>
            <p:cNvGrpSpPr/>
            <p:nvPr/>
          </p:nvGrpSpPr>
          <p:grpSpPr>
            <a:xfrm>
              <a:off x="2501638" y="2494318"/>
              <a:ext cx="187138" cy="302862"/>
              <a:chOff x="4557165" y="3205479"/>
              <a:chExt cx="261903" cy="423862"/>
            </a:xfrm>
            <a:solidFill>
              <a:schemeClr val="bg1"/>
            </a:solidFill>
          </p:grpSpPr>
          <p:sp>
            <p:nvSpPr>
              <p:cNvPr id="48" name="Freeform 180">
                <a:extLst>
                  <a:ext uri="{FF2B5EF4-FFF2-40B4-BE49-F238E27FC236}">
                    <a16:creationId xmlns:a16="http://schemas.microsoft.com/office/drawing/2014/main" id="{A9FCAC48-D6EB-FE58-D63E-1F683D7A4B24}"/>
                  </a:ext>
                </a:extLst>
              </p:cNvPr>
              <p:cNvSpPr/>
              <p:nvPr/>
            </p:nvSpPr>
            <p:spPr bwMode="auto">
              <a:xfrm>
                <a:off x="4630180" y="3205479"/>
                <a:ext cx="188888" cy="182563"/>
              </a:xfrm>
              <a:custGeom>
                <a:avLst/>
                <a:gdLst>
                  <a:gd name="T0" fmla="*/ 65 w 66"/>
                  <a:gd name="T1" fmla="*/ 17 h 63"/>
                  <a:gd name="T2" fmla="*/ 59 w 66"/>
                  <a:gd name="T3" fmla="*/ 10 h 63"/>
                  <a:gd name="T4" fmla="*/ 46 w 66"/>
                  <a:gd name="T5" fmla="*/ 3 h 63"/>
                  <a:gd name="T6" fmla="*/ 30 w 66"/>
                  <a:gd name="T7" fmla="*/ 9 h 63"/>
                  <a:gd name="T8" fmla="*/ 0 w 66"/>
                  <a:gd name="T9" fmla="*/ 63 h 63"/>
                  <a:gd name="T10" fmla="*/ 16 w 66"/>
                  <a:gd name="T11" fmla="*/ 63 h 63"/>
                  <a:gd name="T12" fmla="*/ 10 w 66"/>
                  <a:gd name="T13" fmla="*/ 60 h 63"/>
                  <a:gd name="T14" fmla="*/ 36 w 66"/>
                  <a:gd name="T15" fmla="*/ 13 h 63"/>
                  <a:gd name="T16" fmla="*/ 42 w 66"/>
                  <a:gd name="T17" fmla="*/ 10 h 63"/>
                  <a:gd name="T18" fmla="*/ 56 w 66"/>
                  <a:gd name="T19" fmla="*/ 17 h 63"/>
                  <a:gd name="T20" fmla="*/ 57 w 66"/>
                  <a:gd name="T21" fmla="*/ 19 h 63"/>
                  <a:gd name="T22" fmla="*/ 57 w 66"/>
                  <a:gd name="T23" fmla="*/ 23 h 63"/>
                  <a:gd name="T24" fmla="*/ 34 w 66"/>
                  <a:gd name="T25" fmla="*/ 63 h 63"/>
                  <a:gd name="T26" fmla="*/ 43 w 66"/>
                  <a:gd name="T27" fmla="*/ 63 h 63"/>
                  <a:gd name="T28" fmla="*/ 64 w 66"/>
                  <a:gd name="T29" fmla="*/ 26 h 63"/>
                  <a:gd name="T30" fmla="*/ 65 w 66"/>
                  <a:gd name="T31" fmla="*/ 17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63">
                    <a:moveTo>
                      <a:pt x="65" y="17"/>
                    </a:moveTo>
                    <a:cubicBezTo>
                      <a:pt x="64" y="14"/>
                      <a:pt x="62" y="11"/>
                      <a:pt x="59" y="10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40" y="0"/>
                      <a:pt x="33" y="3"/>
                      <a:pt x="30" y="9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0" y="60"/>
                      <a:pt x="10" y="60"/>
                      <a:pt x="10" y="60"/>
                    </a:cubicBezTo>
                    <a:cubicBezTo>
                      <a:pt x="36" y="13"/>
                      <a:pt x="36" y="13"/>
                      <a:pt x="36" y="13"/>
                    </a:cubicBezTo>
                    <a:cubicBezTo>
                      <a:pt x="38" y="10"/>
                      <a:pt x="40" y="9"/>
                      <a:pt x="42" y="10"/>
                    </a:cubicBezTo>
                    <a:cubicBezTo>
                      <a:pt x="56" y="17"/>
                      <a:pt x="56" y="17"/>
                      <a:pt x="56" y="17"/>
                    </a:cubicBezTo>
                    <a:cubicBezTo>
                      <a:pt x="56" y="18"/>
                      <a:pt x="57" y="18"/>
                      <a:pt x="57" y="19"/>
                    </a:cubicBezTo>
                    <a:cubicBezTo>
                      <a:pt x="57" y="20"/>
                      <a:pt x="57" y="21"/>
                      <a:pt x="57" y="23"/>
                    </a:cubicBezTo>
                    <a:cubicBezTo>
                      <a:pt x="34" y="63"/>
                      <a:pt x="34" y="63"/>
                      <a:pt x="34" y="63"/>
                    </a:cubicBezTo>
                    <a:cubicBezTo>
                      <a:pt x="43" y="63"/>
                      <a:pt x="43" y="63"/>
                      <a:pt x="43" y="63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5" y="23"/>
                      <a:pt x="66" y="20"/>
                      <a:pt x="65" y="1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181">
                <a:extLst>
                  <a:ext uri="{FF2B5EF4-FFF2-40B4-BE49-F238E27FC236}">
                    <a16:creationId xmlns:a16="http://schemas.microsoft.com/office/drawing/2014/main" id="{CB9B45FE-AB3A-E0D2-9326-84584DCBCE84}"/>
                  </a:ext>
                </a:extLst>
              </p:cNvPr>
              <p:cNvSpPr/>
              <p:nvPr/>
            </p:nvSpPr>
            <p:spPr bwMode="auto">
              <a:xfrm>
                <a:off x="4695259" y="3248342"/>
                <a:ext cx="77778" cy="119063"/>
              </a:xfrm>
              <a:custGeom>
                <a:avLst/>
                <a:gdLst>
                  <a:gd name="T0" fmla="*/ 4 w 27"/>
                  <a:gd name="T1" fmla="*/ 41 h 41"/>
                  <a:gd name="T2" fmla="*/ 8 w 27"/>
                  <a:gd name="T3" fmla="*/ 39 h 41"/>
                  <a:gd name="T4" fmla="*/ 26 w 27"/>
                  <a:gd name="T5" fmla="*/ 7 h 41"/>
                  <a:gd name="T6" fmla="*/ 24 w 27"/>
                  <a:gd name="T7" fmla="*/ 1 h 41"/>
                  <a:gd name="T8" fmla="*/ 19 w 27"/>
                  <a:gd name="T9" fmla="*/ 3 h 41"/>
                  <a:gd name="T10" fmla="*/ 1 w 27"/>
                  <a:gd name="T11" fmla="*/ 35 h 41"/>
                  <a:gd name="T12" fmla="*/ 2 w 27"/>
                  <a:gd name="T13" fmla="*/ 41 h 41"/>
                  <a:gd name="T14" fmla="*/ 4 w 27"/>
                  <a:gd name="T15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" h="41">
                    <a:moveTo>
                      <a:pt x="4" y="41"/>
                    </a:moveTo>
                    <a:cubicBezTo>
                      <a:pt x="6" y="41"/>
                      <a:pt x="7" y="40"/>
                      <a:pt x="8" y="39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7" y="5"/>
                      <a:pt x="26" y="2"/>
                      <a:pt x="24" y="1"/>
                    </a:cubicBezTo>
                    <a:cubicBezTo>
                      <a:pt x="22" y="0"/>
                      <a:pt x="20" y="1"/>
                      <a:pt x="19" y="3"/>
                    </a:cubicBezTo>
                    <a:cubicBezTo>
                      <a:pt x="1" y="35"/>
                      <a:pt x="1" y="35"/>
                      <a:pt x="1" y="35"/>
                    </a:cubicBezTo>
                    <a:cubicBezTo>
                      <a:pt x="0" y="37"/>
                      <a:pt x="0" y="39"/>
                      <a:pt x="2" y="41"/>
                    </a:cubicBezTo>
                    <a:cubicBezTo>
                      <a:pt x="3" y="41"/>
                      <a:pt x="4" y="41"/>
                      <a:pt x="4" y="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0" name="Freeform 182">
                <a:extLst>
                  <a:ext uri="{FF2B5EF4-FFF2-40B4-BE49-F238E27FC236}">
                    <a16:creationId xmlns:a16="http://schemas.microsoft.com/office/drawing/2014/main" id="{83CEFDC6-9BC6-95B9-4900-91CB1E63B3B7}"/>
                  </a:ext>
                </a:extLst>
              </p:cNvPr>
              <p:cNvSpPr/>
              <p:nvPr/>
            </p:nvSpPr>
            <p:spPr bwMode="auto">
              <a:xfrm>
                <a:off x="4566688" y="3399153"/>
                <a:ext cx="134920" cy="184150"/>
              </a:xfrm>
              <a:custGeom>
                <a:avLst/>
                <a:gdLst>
                  <a:gd name="T0" fmla="*/ 1 w 47"/>
                  <a:gd name="T1" fmla="*/ 53 h 64"/>
                  <a:gd name="T2" fmla="*/ 1 w 47"/>
                  <a:gd name="T3" fmla="*/ 56 h 64"/>
                  <a:gd name="T4" fmla="*/ 4 w 47"/>
                  <a:gd name="T5" fmla="*/ 59 h 64"/>
                  <a:gd name="T6" fmla="*/ 10 w 47"/>
                  <a:gd name="T7" fmla="*/ 63 h 64"/>
                  <a:gd name="T8" fmla="*/ 18 w 47"/>
                  <a:gd name="T9" fmla="*/ 61 h 64"/>
                  <a:gd name="T10" fmla="*/ 47 w 47"/>
                  <a:gd name="T11" fmla="*/ 9 h 64"/>
                  <a:gd name="T12" fmla="*/ 46 w 47"/>
                  <a:gd name="T13" fmla="*/ 9 h 64"/>
                  <a:gd name="T14" fmla="*/ 30 w 47"/>
                  <a:gd name="T15" fmla="*/ 0 h 64"/>
                  <a:gd name="T16" fmla="*/ 1 w 47"/>
                  <a:gd name="T17" fmla="*/ 5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7" h="64">
                    <a:moveTo>
                      <a:pt x="1" y="53"/>
                    </a:moveTo>
                    <a:cubicBezTo>
                      <a:pt x="1" y="54"/>
                      <a:pt x="0" y="55"/>
                      <a:pt x="1" y="56"/>
                    </a:cubicBezTo>
                    <a:cubicBezTo>
                      <a:pt x="1" y="58"/>
                      <a:pt x="2" y="59"/>
                      <a:pt x="4" y="59"/>
                    </a:cubicBezTo>
                    <a:cubicBezTo>
                      <a:pt x="10" y="63"/>
                      <a:pt x="10" y="63"/>
                      <a:pt x="10" y="63"/>
                    </a:cubicBezTo>
                    <a:cubicBezTo>
                      <a:pt x="13" y="64"/>
                      <a:pt x="16" y="63"/>
                      <a:pt x="18" y="61"/>
                    </a:cubicBezTo>
                    <a:cubicBezTo>
                      <a:pt x="47" y="9"/>
                      <a:pt x="47" y="9"/>
                      <a:pt x="47" y="9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" y="5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1" name="Freeform 183">
                <a:extLst>
                  <a:ext uri="{FF2B5EF4-FFF2-40B4-BE49-F238E27FC236}">
                    <a16:creationId xmlns:a16="http://schemas.microsoft.com/office/drawing/2014/main" id="{A0A686FC-733D-4D81-4835-BEB0CB842B2A}"/>
                  </a:ext>
                </a:extLst>
              </p:cNvPr>
              <p:cNvSpPr/>
              <p:nvPr/>
            </p:nvSpPr>
            <p:spPr bwMode="auto">
              <a:xfrm>
                <a:off x="4557165" y="3589653"/>
                <a:ext cx="30159" cy="39688"/>
              </a:xfrm>
              <a:custGeom>
                <a:avLst/>
                <a:gdLst>
                  <a:gd name="T0" fmla="*/ 2 w 10"/>
                  <a:gd name="T1" fmla="*/ 0 h 14"/>
                  <a:gd name="T2" fmla="*/ 0 w 10"/>
                  <a:gd name="T3" fmla="*/ 14 h 14"/>
                  <a:gd name="T4" fmla="*/ 10 w 10"/>
                  <a:gd name="T5" fmla="*/ 4 h 14"/>
                  <a:gd name="T6" fmla="*/ 9 w 10"/>
                  <a:gd name="T7" fmla="*/ 4 h 14"/>
                  <a:gd name="T8" fmla="*/ 3 w 10"/>
                  <a:gd name="T9" fmla="*/ 1 h 14"/>
                  <a:gd name="T10" fmla="*/ 2 w 10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14">
                    <a:moveTo>
                      <a:pt x="2" y="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9" y="4"/>
                    </a:cubicBezTo>
                    <a:cubicBezTo>
                      <a:pt x="3" y="1"/>
                      <a:pt x="3" y="1"/>
                      <a:pt x="3" y="1"/>
                    </a:cubicBezTo>
                    <a:cubicBezTo>
                      <a:pt x="2" y="0"/>
                      <a:pt x="2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185">
                <a:extLst>
                  <a:ext uri="{FF2B5EF4-FFF2-40B4-BE49-F238E27FC236}">
                    <a16:creationId xmlns:a16="http://schemas.microsoft.com/office/drawing/2014/main" id="{E6633A56-B17B-6988-78B3-D55DABB7842A}"/>
                  </a:ext>
                </a:extLst>
              </p:cNvPr>
              <p:cNvSpPr/>
              <p:nvPr/>
            </p:nvSpPr>
            <p:spPr bwMode="auto">
              <a:xfrm>
                <a:off x="4680973" y="3389629"/>
                <a:ext cx="46032" cy="17463"/>
              </a:xfrm>
              <a:custGeom>
                <a:avLst/>
                <a:gdLst>
                  <a:gd name="T0" fmla="*/ 13 w 29"/>
                  <a:gd name="T1" fmla="*/ 6 h 11"/>
                  <a:gd name="T2" fmla="*/ 22 w 29"/>
                  <a:gd name="T3" fmla="*/ 11 h 11"/>
                  <a:gd name="T4" fmla="*/ 29 w 29"/>
                  <a:gd name="T5" fmla="*/ 0 h 11"/>
                  <a:gd name="T6" fmla="*/ 0 w 29"/>
                  <a:gd name="T7" fmla="*/ 0 h 11"/>
                  <a:gd name="T8" fmla="*/ 13 w 29"/>
                  <a:gd name="T9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11">
                    <a:moveTo>
                      <a:pt x="13" y="6"/>
                    </a:moveTo>
                    <a:lnTo>
                      <a:pt x="22" y="11"/>
                    </a:lnTo>
                    <a:lnTo>
                      <a:pt x="29" y="0"/>
                    </a:lnTo>
                    <a:lnTo>
                      <a:pt x="0" y="0"/>
                    </a:lnTo>
                    <a:lnTo>
                      <a:pt x="13" y="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C69CAE7F-5CFB-E23D-FB0F-5CC9D850572C}"/>
                </a:ext>
              </a:extLst>
            </p:cNvPr>
            <p:cNvSpPr/>
            <p:nvPr/>
          </p:nvSpPr>
          <p:spPr>
            <a:xfrm>
              <a:off x="1004170" y="1869037"/>
              <a:ext cx="2976774" cy="33669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endParaRPr lang="zh-CN" altLang="en-US" dirty="0">
                <a:solidFill>
                  <a:srgbClr val="40404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质量管理小组代表会议、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质量管理体系成熟度评价公益宣讲、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办学教学质量提升案例征集、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公益教育捐助活动等会议活动，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以及群众性质量管理活动情况调查、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制造业企业质量技术应用情况调查、</a:t>
              </a:r>
            </a:p>
            <a:p>
              <a:pPr algn="ctr"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“中国制造”品牌现状调研等研究工作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6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D9F68B87-3E05-8A51-6798-559B5EA3493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年全国质量月活动内容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id="{D5F3CED9-CBCA-0E71-B8E5-29DD820996EB}"/>
              </a:ext>
            </a:extLst>
          </p:cNvPr>
          <p:cNvCxnSpPr>
            <a:cxnSpLocks/>
          </p:cNvCxnSpPr>
          <p:nvPr/>
        </p:nvCxnSpPr>
        <p:spPr>
          <a:xfrm>
            <a:off x="-8814" y="1645461"/>
            <a:ext cx="3752850" cy="0"/>
          </a:xfrm>
          <a:prstGeom prst="line">
            <a:avLst/>
          </a:prstGeom>
          <a:ln w="38100">
            <a:solidFill>
              <a:srgbClr val="1B4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D330B72E-4551-E818-DBAB-16C93B83FB67}"/>
              </a:ext>
            </a:extLst>
          </p:cNvPr>
          <p:cNvSpPr txBox="1"/>
          <p:nvPr/>
        </p:nvSpPr>
        <p:spPr>
          <a:xfrm>
            <a:off x="3762375" y="1441745"/>
            <a:ext cx="65754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（二）中国质协协助地方和行业开展的活动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7200A19-5D5D-09B2-6C80-9CC2482E43DE}"/>
              </a:ext>
            </a:extLst>
          </p:cNvPr>
          <p:cNvSpPr txBox="1"/>
          <p:nvPr/>
        </p:nvSpPr>
        <p:spPr>
          <a:xfrm>
            <a:off x="7531100" y="2198790"/>
            <a:ext cx="4000500" cy="29577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Arial" panose="020B0604020202020204" pitchFamily="34" charset="0"/>
              </a:rPr>
              <a:t>中国质协充分发挥全国性质量专业组织的平台优势、专业影响力和全国质协系统的龙头引领作用，将大力支持积极配合地方政府、地方和行业（部门）质协及会员单位，开展“质量月”系列活动，具体活动安排请关注“中国质量协会”官方网站及微信公众号。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2D14F958-ED12-E744-7C05-50339FF5A541}"/>
              </a:ext>
            </a:extLst>
          </p:cNvPr>
          <p:cNvCxnSpPr>
            <a:cxnSpLocks/>
          </p:cNvCxnSpPr>
          <p:nvPr/>
        </p:nvCxnSpPr>
        <p:spPr>
          <a:xfrm>
            <a:off x="9005207" y="5798361"/>
            <a:ext cx="2400300" cy="0"/>
          </a:xfrm>
          <a:prstGeom prst="line">
            <a:avLst/>
          </a:prstGeom>
          <a:ln w="38100">
            <a:solidFill>
              <a:srgbClr val="1B4BC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589D5D05-280D-713E-AD7A-E32BDF059D8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01" b="11101"/>
          <a:stretch/>
        </p:blipFill>
        <p:spPr>
          <a:xfrm>
            <a:off x="5700" y="2160690"/>
            <a:ext cx="7157100" cy="3120598"/>
          </a:xfrm>
          <a:custGeom>
            <a:avLst/>
            <a:gdLst>
              <a:gd name="connsiteX0" fmla="*/ 0 w 7157100"/>
              <a:gd name="connsiteY0" fmla="*/ 0 h 3120598"/>
              <a:gd name="connsiteX1" fmla="*/ 7157100 w 7157100"/>
              <a:gd name="connsiteY1" fmla="*/ 0 h 3120598"/>
              <a:gd name="connsiteX2" fmla="*/ 7157100 w 7157100"/>
              <a:gd name="connsiteY2" fmla="*/ 3120598 h 3120598"/>
              <a:gd name="connsiteX3" fmla="*/ 0 w 7157100"/>
              <a:gd name="connsiteY3" fmla="*/ 3120598 h 31205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7100" h="3120598">
                <a:moveTo>
                  <a:pt x="0" y="0"/>
                </a:moveTo>
                <a:lnTo>
                  <a:pt x="7157100" y="0"/>
                </a:lnTo>
                <a:lnTo>
                  <a:pt x="7157100" y="3120598"/>
                </a:lnTo>
                <a:lnTo>
                  <a:pt x="0" y="3120598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17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71112C-FB8D-B3C3-08D6-93170DEDE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38E0C062-06C7-749A-C017-90AA75E7743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A8F2523F-5251-4911-20EB-67714EA93C1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A411ACD3-A956-32BD-2701-EE6FEB2EE7FF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04EF6170-180A-70FF-C420-DD29477746F7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04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BE8C582A-396A-8BC9-FC87-93EAF275D4D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99934" y="1903712"/>
            <a:ext cx="6706266" cy="2645713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ctr"/>
            <a:r>
              <a:rPr lang="en-US" altLang="zh-CN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年质量月活动要求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59B1AB33-FAF6-88FD-76C3-A56E5EBFFCA3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05433CAE-4358-176E-5B75-AFE2132E800A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2D9B4D47-F98B-3B97-9808-B2E7382E95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C04218C2-076D-E238-C4D5-646D6DCBED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5193195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18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B945E8B0-4619-1A3E-80A1-C9AE0BDD267D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年全国质量月活动要求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C21EDC1-5BF0-5B15-AD5D-BEFE72EA29FD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21" r="21221"/>
          <a:stretch/>
        </p:blipFill>
        <p:spPr>
          <a:xfrm>
            <a:off x="7283650" y="1574204"/>
            <a:ext cx="3531732" cy="3438792"/>
          </a:xfrm>
          <a:custGeom>
            <a:avLst/>
            <a:gdLst>
              <a:gd name="connsiteX0" fmla="*/ 548228 w 3378200"/>
              <a:gd name="connsiteY0" fmla="*/ 0 h 3289300"/>
              <a:gd name="connsiteX1" fmla="*/ 2829972 w 3378200"/>
              <a:gd name="connsiteY1" fmla="*/ 0 h 3289300"/>
              <a:gd name="connsiteX2" fmla="*/ 3378200 w 3378200"/>
              <a:gd name="connsiteY2" fmla="*/ 548228 h 3289300"/>
              <a:gd name="connsiteX3" fmla="*/ 3378200 w 3378200"/>
              <a:gd name="connsiteY3" fmla="*/ 2741072 h 3289300"/>
              <a:gd name="connsiteX4" fmla="*/ 2829972 w 3378200"/>
              <a:gd name="connsiteY4" fmla="*/ 3289300 h 3289300"/>
              <a:gd name="connsiteX5" fmla="*/ 548228 w 3378200"/>
              <a:gd name="connsiteY5" fmla="*/ 3289300 h 3289300"/>
              <a:gd name="connsiteX6" fmla="*/ 0 w 3378200"/>
              <a:gd name="connsiteY6" fmla="*/ 2741072 h 3289300"/>
              <a:gd name="connsiteX7" fmla="*/ 0 w 3378200"/>
              <a:gd name="connsiteY7" fmla="*/ 548228 h 3289300"/>
              <a:gd name="connsiteX8" fmla="*/ 548228 w 3378200"/>
              <a:gd name="connsiteY8" fmla="*/ 0 h 328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378200" h="3289300">
                <a:moveTo>
                  <a:pt x="548228" y="0"/>
                </a:moveTo>
                <a:lnTo>
                  <a:pt x="2829972" y="0"/>
                </a:lnTo>
                <a:cubicBezTo>
                  <a:pt x="3132750" y="0"/>
                  <a:pt x="3378200" y="245450"/>
                  <a:pt x="3378200" y="548228"/>
                </a:cubicBezTo>
                <a:lnTo>
                  <a:pt x="3378200" y="2741072"/>
                </a:lnTo>
                <a:cubicBezTo>
                  <a:pt x="3378200" y="3043850"/>
                  <a:pt x="3132750" y="3289300"/>
                  <a:pt x="2829972" y="3289300"/>
                </a:cubicBezTo>
                <a:lnTo>
                  <a:pt x="548228" y="3289300"/>
                </a:lnTo>
                <a:cubicBezTo>
                  <a:pt x="245450" y="3289300"/>
                  <a:pt x="0" y="3043850"/>
                  <a:pt x="0" y="2741072"/>
                </a:cubicBezTo>
                <a:lnTo>
                  <a:pt x="0" y="548228"/>
                </a:lnTo>
                <a:cubicBezTo>
                  <a:pt x="0" y="245450"/>
                  <a:pt x="245450" y="0"/>
                  <a:pt x="548228" y="0"/>
                </a:cubicBezTo>
                <a:close/>
              </a:path>
            </a:pathLst>
          </a:custGeom>
        </p:spPr>
      </p:pic>
      <p:sp>
        <p:nvSpPr>
          <p:cNvPr id="6" name="TextBox 14">
            <a:extLst>
              <a:ext uri="{FF2B5EF4-FFF2-40B4-BE49-F238E27FC236}">
                <a16:creationId xmlns:a16="http://schemas.microsoft.com/office/drawing/2014/main" id="{642E07F2-8831-D9C1-00D0-94F536C88C67}"/>
              </a:ext>
            </a:extLst>
          </p:cNvPr>
          <p:cNvSpPr txBox="1"/>
          <p:nvPr/>
        </p:nvSpPr>
        <p:spPr>
          <a:xfrm>
            <a:off x="933450" y="2165940"/>
            <a:ext cx="5480050" cy="5865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B4BC3"/>
                </a:solidFill>
                <a:latin typeface="Arial" panose="020B0604020202020204" pitchFamily="34" charset="0"/>
                <a:ea typeface="思源黑体 CN Normal" panose="020B0400000000000000" pitchFamily="34" charset="-122"/>
                <a:cs typeface="Segoe UI Light" panose="020B0502040204020203" pitchFamily="34" charset="0"/>
                <a:sym typeface="Arial" panose="020B0604020202020204" pitchFamily="34" charset="0"/>
              </a:rPr>
              <a:t>（一）积极组织策划，灵活创新开展。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14418B02-950A-8112-6CA0-3F80DCEFE27E}"/>
              </a:ext>
            </a:extLst>
          </p:cNvPr>
          <p:cNvGrpSpPr/>
          <p:nvPr/>
        </p:nvGrpSpPr>
        <p:grpSpPr>
          <a:xfrm>
            <a:off x="1016001" y="2885328"/>
            <a:ext cx="7286133" cy="2659741"/>
            <a:chOff x="1155701" y="3317128"/>
            <a:chExt cx="7286133" cy="2659741"/>
          </a:xfrm>
        </p:grpSpPr>
        <p:sp>
          <p:nvSpPr>
            <p:cNvPr id="8" name="Rectangle: Rounded Corners 15">
              <a:extLst>
                <a:ext uri="{FF2B5EF4-FFF2-40B4-BE49-F238E27FC236}">
                  <a16:creationId xmlns:a16="http://schemas.microsoft.com/office/drawing/2014/main" id="{58D27111-C7C9-1DF4-0C05-9ADC1B54A7B7}"/>
                </a:ext>
              </a:extLst>
            </p:cNvPr>
            <p:cNvSpPr/>
            <p:nvPr/>
          </p:nvSpPr>
          <p:spPr bwMode="auto">
            <a:xfrm>
              <a:off x="1155701" y="3509500"/>
              <a:ext cx="7093762" cy="2467369"/>
            </a:xfrm>
            <a:prstGeom prst="roundRect">
              <a:avLst>
                <a:gd name="adj" fmla="val 9850"/>
              </a:avLst>
            </a:prstGeom>
            <a:solidFill>
              <a:srgbClr val="EBF1F9"/>
            </a:solidFill>
            <a:ln w="0">
              <a:noFill/>
              <a:prstDash val="solid"/>
              <a:round/>
              <a:headEnd/>
              <a:tailEnd/>
            </a:ln>
            <a:effectLst>
              <a:outerShdw blurRad="241300" sx="99000" sy="99000" algn="ctr" rotWithShape="0">
                <a:prstClr val="black">
                  <a:alpha val="13000"/>
                </a:prstClr>
              </a:outerShd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: Shape 18">
              <a:extLst>
                <a:ext uri="{FF2B5EF4-FFF2-40B4-BE49-F238E27FC236}">
                  <a16:creationId xmlns:a16="http://schemas.microsoft.com/office/drawing/2014/main" id="{F4D6387E-6849-7208-216E-AECF2250A3C7}"/>
                </a:ext>
              </a:extLst>
            </p:cNvPr>
            <p:cNvSpPr/>
            <p:nvPr/>
          </p:nvSpPr>
          <p:spPr bwMode="auto">
            <a:xfrm>
              <a:off x="1408553" y="3847468"/>
              <a:ext cx="352425" cy="308372"/>
            </a:xfrm>
            <a:custGeom>
              <a:avLst/>
              <a:gdLst/>
              <a:ahLst/>
              <a:cxnLst/>
              <a:rect l="l" t="t" r="r" b="b"/>
              <a:pathLst>
                <a:path w="352425" h="308372">
                  <a:moveTo>
                    <a:pt x="231279" y="0"/>
                  </a:moveTo>
                  <a:lnTo>
                    <a:pt x="319385" y="0"/>
                  </a:lnTo>
                  <a:cubicBezTo>
                    <a:pt x="328742" y="237"/>
                    <a:pt x="336529" y="3463"/>
                    <a:pt x="342745" y="9680"/>
                  </a:cubicBezTo>
                  <a:cubicBezTo>
                    <a:pt x="348962" y="15896"/>
                    <a:pt x="352188" y="23683"/>
                    <a:pt x="352425" y="33040"/>
                  </a:cubicBezTo>
                  <a:lnTo>
                    <a:pt x="352425" y="198239"/>
                  </a:lnTo>
                  <a:cubicBezTo>
                    <a:pt x="351639" y="229449"/>
                    <a:pt x="340890" y="255411"/>
                    <a:pt x="320177" y="276124"/>
                  </a:cubicBezTo>
                  <a:cubicBezTo>
                    <a:pt x="299464" y="296837"/>
                    <a:pt x="273502" y="307586"/>
                    <a:pt x="242292" y="308372"/>
                  </a:cubicBezTo>
                  <a:lnTo>
                    <a:pt x="236786" y="308372"/>
                  </a:lnTo>
                  <a:cubicBezTo>
                    <a:pt x="232092" y="308256"/>
                    <a:pt x="228194" y="306647"/>
                    <a:pt x="225093" y="303545"/>
                  </a:cubicBezTo>
                  <a:cubicBezTo>
                    <a:pt x="221991" y="300443"/>
                    <a:pt x="220382" y="296545"/>
                    <a:pt x="220266" y="291852"/>
                  </a:cubicBezTo>
                  <a:lnTo>
                    <a:pt x="220266" y="258812"/>
                  </a:lnTo>
                  <a:cubicBezTo>
                    <a:pt x="220382" y="254119"/>
                    <a:pt x="221991" y="250221"/>
                    <a:pt x="225093" y="247119"/>
                  </a:cubicBezTo>
                  <a:cubicBezTo>
                    <a:pt x="228194" y="244017"/>
                    <a:pt x="232092" y="242408"/>
                    <a:pt x="236786" y="242292"/>
                  </a:cubicBezTo>
                  <a:lnTo>
                    <a:pt x="242292" y="242292"/>
                  </a:lnTo>
                  <a:cubicBezTo>
                    <a:pt x="254758" y="241975"/>
                    <a:pt x="265138" y="237670"/>
                    <a:pt x="273430" y="229377"/>
                  </a:cubicBezTo>
                  <a:cubicBezTo>
                    <a:pt x="281723" y="221084"/>
                    <a:pt x="286028" y="210705"/>
                    <a:pt x="286345" y="198239"/>
                  </a:cubicBezTo>
                  <a:lnTo>
                    <a:pt x="286345" y="154186"/>
                  </a:lnTo>
                  <a:lnTo>
                    <a:pt x="231279" y="154186"/>
                  </a:lnTo>
                  <a:cubicBezTo>
                    <a:pt x="221922" y="153949"/>
                    <a:pt x="214135" y="150723"/>
                    <a:pt x="207919" y="144506"/>
                  </a:cubicBezTo>
                  <a:cubicBezTo>
                    <a:pt x="201702" y="138290"/>
                    <a:pt x="198476" y="130503"/>
                    <a:pt x="198239" y="121146"/>
                  </a:cubicBezTo>
                  <a:lnTo>
                    <a:pt x="198239" y="33040"/>
                  </a:lnTo>
                  <a:cubicBezTo>
                    <a:pt x="198476" y="23683"/>
                    <a:pt x="201702" y="15896"/>
                    <a:pt x="207919" y="9680"/>
                  </a:cubicBezTo>
                  <a:cubicBezTo>
                    <a:pt x="214135" y="3463"/>
                    <a:pt x="221922" y="237"/>
                    <a:pt x="231279" y="0"/>
                  </a:cubicBezTo>
                  <a:close/>
                  <a:moveTo>
                    <a:pt x="33040" y="0"/>
                  </a:moveTo>
                  <a:lnTo>
                    <a:pt x="121146" y="0"/>
                  </a:lnTo>
                  <a:cubicBezTo>
                    <a:pt x="130503" y="237"/>
                    <a:pt x="138290" y="3463"/>
                    <a:pt x="144506" y="9680"/>
                  </a:cubicBezTo>
                  <a:cubicBezTo>
                    <a:pt x="150723" y="15896"/>
                    <a:pt x="153949" y="23683"/>
                    <a:pt x="154186" y="33040"/>
                  </a:cubicBezTo>
                  <a:lnTo>
                    <a:pt x="154186" y="198239"/>
                  </a:lnTo>
                  <a:cubicBezTo>
                    <a:pt x="153400" y="229449"/>
                    <a:pt x="142651" y="255411"/>
                    <a:pt x="121938" y="276124"/>
                  </a:cubicBezTo>
                  <a:cubicBezTo>
                    <a:pt x="101225" y="296837"/>
                    <a:pt x="75263" y="307586"/>
                    <a:pt x="44053" y="308372"/>
                  </a:cubicBezTo>
                  <a:lnTo>
                    <a:pt x="38546" y="308372"/>
                  </a:lnTo>
                  <a:cubicBezTo>
                    <a:pt x="33853" y="308256"/>
                    <a:pt x="29955" y="306647"/>
                    <a:pt x="26854" y="303545"/>
                  </a:cubicBezTo>
                  <a:cubicBezTo>
                    <a:pt x="23752" y="300443"/>
                    <a:pt x="22143" y="296545"/>
                    <a:pt x="22027" y="291852"/>
                  </a:cubicBezTo>
                  <a:lnTo>
                    <a:pt x="22027" y="258812"/>
                  </a:lnTo>
                  <a:cubicBezTo>
                    <a:pt x="22143" y="254119"/>
                    <a:pt x="23752" y="250221"/>
                    <a:pt x="26854" y="247119"/>
                  </a:cubicBezTo>
                  <a:cubicBezTo>
                    <a:pt x="29955" y="244017"/>
                    <a:pt x="33853" y="242408"/>
                    <a:pt x="38546" y="242292"/>
                  </a:cubicBezTo>
                  <a:lnTo>
                    <a:pt x="44053" y="242292"/>
                  </a:lnTo>
                  <a:cubicBezTo>
                    <a:pt x="56519" y="241975"/>
                    <a:pt x="66898" y="237670"/>
                    <a:pt x="75191" y="229377"/>
                  </a:cubicBezTo>
                  <a:cubicBezTo>
                    <a:pt x="83484" y="221084"/>
                    <a:pt x="87789" y="210705"/>
                    <a:pt x="88106" y="198239"/>
                  </a:cubicBezTo>
                  <a:lnTo>
                    <a:pt x="88106" y="154186"/>
                  </a:lnTo>
                  <a:lnTo>
                    <a:pt x="33040" y="154186"/>
                  </a:lnTo>
                  <a:cubicBezTo>
                    <a:pt x="23683" y="153949"/>
                    <a:pt x="15896" y="150723"/>
                    <a:pt x="9680" y="144506"/>
                  </a:cubicBezTo>
                  <a:cubicBezTo>
                    <a:pt x="3463" y="138290"/>
                    <a:pt x="237" y="130503"/>
                    <a:pt x="0" y="121146"/>
                  </a:cubicBezTo>
                  <a:lnTo>
                    <a:pt x="0" y="33040"/>
                  </a:lnTo>
                  <a:cubicBezTo>
                    <a:pt x="237" y="23683"/>
                    <a:pt x="3463" y="15896"/>
                    <a:pt x="9680" y="9680"/>
                  </a:cubicBezTo>
                  <a:cubicBezTo>
                    <a:pt x="15896" y="3463"/>
                    <a:pt x="23683" y="237"/>
                    <a:pt x="33040" y="0"/>
                  </a:cubicBezTo>
                  <a:close/>
                </a:path>
              </a:pathLst>
            </a:custGeom>
            <a:solidFill>
              <a:srgbClr val="1B4B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Oval 1">
              <a:extLst>
                <a:ext uri="{FF2B5EF4-FFF2-40B4-BE49-F238E27FC236}">
                  <a16:creationId xmlns:a16="http://schemas.microsoft.com/office/drawing/2014/main" id="{130CB05B-FFB5-C429-553B-ABBA4098F713}"/>
                </a:ext>
              </a:extLst>
            </p:cNvPr>
            <p:cNvSpPr/>
            <p:nvPr/>
          </p:nvSpPr>
          <p:spPr bwMode="auto">
            <a:xfrm>
              <a:off x="8057089" y="3317128"/>
              <a:ext cx="384745" cy="384745"/>
            </a:xfrm>
            <a:prstGeom prst="ellipse">
              <a:avLst/>
            </a:prstGeom>
            <a:solidFill>
              <a:srgbClr val="1B4BC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Plus Sign 2">
              <a:extLst>
                <a:ext uri="{FF2B5EF4-FFF2-40B4-BE49-F238E27FC236}">
                  <a16:creationId xmlns:a16="http://schemas.microsoft.com/office/drawing/2014/main" id="{A770AFB3-21BA-A512-BEA1-F1FC6A645643}"/>
                </a:ext>
              </a:extLst>
            </p:cNvPr>
            <p:cNvSpPr/>
            <p:nvPr/>
          </p:nvSpPr>
          <p:spPr bwMode="auto">
            <a:xfrm>
              <a:off x="8136656" y="3399854"/>
              <a:ext cx="225610" cy="225610"/>
            </a:xfrm>
            <a:prstGeom prst="mathPlus">
              <a:avLst/>
            </a:pr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l"/>
              <a:endParaRPr lang="en-US" dirty="0">
                <a:solidFill>
                  <a:srgbClr val="404040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TextBox 16">
              <a:extLst>
                <a:ext uri="{FF2B5EF4-FFF2-40B4-BE49-F238E27FC236}">
                  <a16:creationId xmlns:a16="http://schemas.microsoft.com/office/drawing/2014/main" id="{F0A3C6F3-A21E-07A7-998B-9E2A1FEABFE9}"/>
                </a:ext>
              </a:extLst>
            </p:cNvPr>
            <p:cNvSpPr txBox="1"/>
            <p:nvPr/>
          </p:nvSpPr>
          <p:spPr>
            <a:xfrm>
              <a:off x="1930403" y="3885316"/>
              <a:ext cx="6007097" cy="1709507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Segoe UI Light" panose="020B0502040204020203" pitchFamily="34" charset="0"/>
                  <a:sym typeface="Arial" panose="020B0604020202020204" pitchFamily="34" charset="0"/>
                </a:rPr>
                <a:t>请全国质协系统、各会员单位及相关组织，结合工作实际和疫情防控要求，根据本年度“质量月”活动主题与内容，结合实际，创新形式，提前策划，扎实开展各类质量活动，积极发挥质量组织的专业作用和企业的主体作用。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19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G-文本框 26">
            <a:extLst>
              <a:ext uri="{FF2B5EF4-FFF2-40B4-BE49-F238E27FC236}">
                <a16:creationId xmlns:a16="http://schemas.microsoft.com/office/drawing/2014/main" id="{3F710897-60B7-BC7E-ADBF-6C76DBBFAB9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年全国质量月活动要求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3E107B30-015D-C0AC-65C7-AADFCF20EABF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6" r="16876"/>
          <a:stretch/>
        </p:blipFill>
        <p:spPr>
          <a:xfrm>
            <a:off x="1206500" y="1544066"/>
            <a:ext cx="3968038" cy="3993134"/>
          </a:xfrm>
          <a:custGeom>
            <a:avLst/>
            <a:gdLst>
              <a:gd name="connsiteX0" fmla="*/ 0 w 2662859"/>
              <a:gd name="connsiteY0" fmla="*/ 0 h 2679700"/>
              <a:gd name="connsiteX1" fmla="*/ 2662859 w 2662859"/>
              <a:gd name="connsiteY1" fmla="*/ 0 h 2679700"/>
              <a:gd name="connsiteX2" fmla="*/ 2662859 w 2662859"/>
              <a:gd name="connsiteY2" fmla="*/ 2679700 h 2679700"/>
              <a:gd name="connsiteX3" fmla="*/ 0 w 2662859"/>
              <a:gd name="connsiteY3" fmla="*/ 2679700 h 2679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2859" h="2679700">
                <a:moveTo>
                  <a:pt x="0" y="0"/>
                </a:moveTo>
                <a:lnTo>
                  <a:pt x="2662859" y="0"/>
                </a:lnTo>
                <a:lnTo>
                  <a:pt x="2662859" y="2679700"/>
                </a:lnTo>
                <a:lnTo>
                  <a:pt x="0" y="2679700"/>
                </a:lnTo>
                <a:close/>
              </a:path>
            </a:pathLst>
          </a:cu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9C019F64-817D-E507-5282-220E191DBE5B}"/>
              </a:ext>
            </a:extLst>
          </p:cNvPr>
          <p:cNvGrpSpPr/>
          <p:nvPr/>
        </p:nvGrpSpPr>
        <p:grpSpPr>
          <a:xfrm>
            <a:off x="4144424" y="1562100"/>
            <a:ext cx="7044276" cy="3794313"/>
            <a:chOff x="1035852" y="2722665"/>
            <a:chExt cx="7044276" cy="3794313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57588243-F33F-826A-5FE9-2A2C3D25C572}"/>
                </a:ext>
              </a:extLst>
            </p:cNvPr>
            <p:cNvSpPr/>
            <p:nvPr/>
          </p:nvSpPr>
          <p:spPr>
            <a:xfrm>
              <a:off x="1035852" y="2722665"/>
              <a:ext cx="6523576" cy="1671687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2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775F4834-BA3F-FD8D-2F0E-ABCAB42A1E55}"/>
                </a:ext>
              </a:extLst>
            </p:cNvPr>
            <p:cNvSpPr/>
            <p:nvPr/>
          </p:nvSpPr>
          <p:spPr>
            <a:xfrm>
              <a:off x="2420151" y="4807471"/>
              <a:ext cx="5659977" cy="17095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defTabSz="914377"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营造浓厚氛围，及时做好活动总结，并将有关工作总结和“质量月”活动期间的活动照片、视频等资料，</a:t>
              </a:r>
            </a:p>
            <a:p>
              <a:pPr lvl="0" defTabSz="914377">
                <a:lnSpc>
                  <a:spcPct val="150000"/>
                </a:lnSpc>
              </a:pP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于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2026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年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9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月</a:t>
              </a:r>
              <a:r>
                <a:rPr lang="en-US" altLang="zh-CN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22</a:t>
              </a:r>
              <a:r>
                <a:rPr lang="zh-CN" altLang="en-US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日前通过电子邮件报送至中国质协，以便进行集中总结宣传。</a:t>
              </a:r>
            </a:p>
          </p:txBody>
        </p: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id="{A5DAEA1F-18FB-5E0B-AFD1-5CFBABAE32F2}"/>
                </a:ext>
              </a:extLst>
            </p:cNvPr>
            <p:cNvGrpSpPr/>
            <p:nvPr/>
          </p:nvGrpSpPr>
          <p:grpSpPr>
            <a:xfrm>
              <a:off x="1256788" y="2951265"/>
              <a:ext cx="6556640" cy="1243907"/>
              <a:chOff x="1256788" y="2951265"/>
              <a:chExt cx="6556640" cy="1243907"/>
            </a:xfrm>
          </p:grpSpPr>
          <p:sp>
            <p:nvSpPr>
              <p:cNvPr id="17" name="矩形: 圆角 16">
                <a:extLst>
                  <a:ext uri="{FF2B5EF4-FFF2-40B4-BE49-F238E27FC236}">
                    <a16:creationId xmlns:a16="http://schemas.microsoft.com/office/drawing/2014/main" id="{FB8C6760-7C6C-A5D6-6725-383853DF032D}"/>
                  </a:ext>
                </a:extLst>
              </p:cNvPr>
              <p:cNvSpPr/>
              <p:nvPr/>
            </p:nvSpPr>
            <p:spPr>
              <a:xfrm>
                <a:off x="1256788" y="2951265"/>
                <a:ext cx="6556640" cy="1243907"/>
              </a:xfrm>
              <a:prstGeom prst="roundRect">
                <a:avLst>
                  <a:gd name="adj" fmla="val 0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FFFFFF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C1896189-DD9C-CA6C-EEA8-FB66AED49328}"/>
                  </a:ext>
                </a:extLst>
              </p:cNvPr>
              <p:cNvSpPr txBox="1"/>
              <p:nvPr/>
            </p:nvSpPr>
            <p:spPr>
              <a:xfrm>
                <a:off x="1569531" y="3201640"/>
                <a:ext cx="574859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2400" b="1" dirty="0">
                    <a:solidFill>
                      <a:srgbClr val="FFFFFF"/>
                    </a:solidFill>
                    <a:latin typeface="Arial" panose="020B0604020202020204" pitchFamily="34" charset="0"/>
                    <a:ea typeface="思源黑体 CN Normal" panose="020B0400000000000000" pitchFamily="34" charset="-122"/>
                    <a:sym typeface="Arial" panose="020B0604020202020204" pitchFamily="34" charset="0"/>
                  </a:rPr>
                  <a:t>（二）请各会员单位、相关组织及全国质协系统单位加强活动宣传，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1B6ED5-DE64-C2A3-157E-D191E78C7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A4C5E7C9-9D73-5817-86B6-8E0132DFDBF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C16D3A4D-C530-7F8F-28D3-97FD4B18245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6C17FCA2-ED0C-C494-78FF-D43B906448CF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13FC9630-9BF6-C29B-B0B8-B89C80A9A710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05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17A22696-44F4-1D8F-46C0-BB0BEB48540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799934" y="1903712"/>
            <a:ext cx="6706266" cy="2645713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ctr"/>
            <a:r>
              <a:rPr lang="en-US" altLang="zh-CN" sz="800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年质量月宣传口号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F9DC4293-006E-A836-A40D-E8336291D2BE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A9E6AE76-BF69-A94A-44D0-A32FFB5E2EA0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3" name="图片 32">
            <a:extLst>
              <a:ext uri="{FF2B5EF4-FFF2-40B4-BE49-F238E27FC236}">
                <a16:creationId xmlns:a16="http://schemas.microsoft.com/office/drawing/2014/main" id="{215B879E-7774-40C9-602B-F7C3E96E8F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84DD2871-DF3B-F5B7-B3B4-A519419496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4700008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21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G-文本框 26">
            <a:extLst>
              <a:ext uri="{FF2B5EF4-FFF2-40B4-BE49-F238E27FC236}">
                <a16:creationId xmlns:a16="http://schemas.microsoft.com/office/drawing/2014/main" id="{CC3F3BB0-2BE9-B715-440B-18D8150312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年全国质量月活动宣传口号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AD8D4952-2F56-2EB2-27FF-BC56A07C0CD7}"/>
              </a:ext>
            </a:extLst>
          </p:cNvPr>
          <p:cNvGrpSpPr/>
          <p:nvPr/>
        </p:nvGrpSpPr>
        <p:grpSpPr>
          <a:xfrm>
            <a:off x="984804" y="1538329"/>
            <a:ext cx="4635566" cy="884956"/>
            <a:chOff x="926206" y="3676650"/>
            <a:chExt cx="4635566" cy="884956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26EFC7F-0E70-42F3-9553-1BC2CEBF50F8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85B2CDF0-40A3-4B23-AC28-9380DBC6EF8D}"/>
                </a:ext>
              </a:extLst>
            </p:cNvPr>
            <p:cNvSpPr/>
            <p:nvPr/>
          </p:nvSpPr>
          <p:spPr>
            <a:xfrm>
              <a:off x="1773792" y="3887622"/>
              <a:ext cx="2940394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高质量 可持续 享未来</a:t>
              </a:r>
            </a:p>
          </p:txBody>
        </p:sp>
      </p:grp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F5A7B469-0C20-3517-53F3-A40DDB35A1F4}"/>
              </a:ext>
            </a:extLst>
          </p:cNvPr>
          <p:cNvGrpSpPr/>
          <p:nvPr/>
        </p:nvGrpSpPr>
        <p:grpSpPr>
          <a:xfrm>
            <a:off x="984804" y="3043279"/>
            <a:ext cx="4635566" cy="884956"/>
            <a:chOff x="926206" y="3676650"/>
            <a:chExt cx="4635566" cy="884956"/>
          </a:xfrm>
        </p:grpSpPr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018F098B-5FC0-3399-3B50-D02C58431EA4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D422DDC2-1AEB-E263-5C6C-E1D08DF9C9D2}"/>
                </a:ext>
              </a:extLst>
            </p:cNvPr>
            <p:cNvSpPr/>
            <p:nvPr/>
          </p:nvSpPr>
          <p:spPr>
            <a:xfrm>
              <a:off x="1773792" y="3887622"/>
              <a:ext cx="2940394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2.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质量信得过班组在行动</a:t>
              </a: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D7CE2CB9-462C-2C54-E870-889E247F8852}"/>
              </a:ext>
            </a:extLst>
          </p:cNvPr>
          <p:cNvGrpSpPr/>
          <p:nvPr/>
        </p:nvGrpSpPr>
        <p:grpSpPr>
          <a:xfrm>
            <a:off x="984804" y="4548229"/>
            <a:ext cx="4635566" cy="884956"/>
            <a:chOff x="926206" y="3676650"/>
            <a:chExt cx="4635566" cy="884956"/>
          </a:xfrm>
        </p:grpSpPr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F0B87FCA-9CA0-423D-D7CA-7B384BCC2A0E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726120C6-DD5B-E324-BD56-EE499046DBD5}"/>
                </a:ext>
              </a:extLst>
            </p:cNvPr>
            <p:cNvSpPr/>
            <p:nvPr/>
          </p:nvSpPr>
          <p:spPr>
            <a:xfrm>
              <a:off x="1456291" y="3887622"/>
              <a:ext cx="3697907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3.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推动质量变革 建设质量强国</a:t>
              </a:r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id="{59D91804-7FA9-5CE0-832C-7B79D74CDCC4}"/>
              </a:ext>
            </a:extLst>
          </p:cNvPr>
          <p:cNvGrpSpPr/>
          <p:nvPr/>
        </p:nvGrpSpPr>
        <p:grpSpPr>
          <a:xfrm>
            <a:off x="6661704" y="1538329"/>
            <a:ext cx="4635566" cy="884956"/>
            <a:chOff x="926206" y="3676650"/>
            <a:chExt cx="4635566" cy="884956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96CAC04D-1A8B-822B-9717-E2CBD705C776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矩形 72">
              <a:extLst>
                <a:ext uri="{FF2B5EF4-FFF2-40B4-BE49-F238E27FC236}">
                  <a16:creationId xmlns:a16="http://schemas.microsoft.com/office/drawing/2014/main" id="{504D624E-D4FF-B334-627E-05F45A3811B6}"/>
                </a:ext>
              </a:extLst>
            </p:cNvPr>
            <p:cNvSpPr/>
            <p:nvPr/>
          </p:nvSpPr>
          <p:spPr>
            <a:xfrm>
              <a:off x="1278492" y="3887622"/>
              <a:ext cx="34000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4.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铸造卓越产品 打造卓著品牌</a:t>
              </a: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B5C0B92F-29CA-D78B-925C-2067ACE1303E}"/>
              </a:ext>
            </a:extLst>
          </p:cNvPr>
          <p:cNvGrpSpPr/>
          <p:nvPr/>
        </p:nvGrpSpPr>
        <p:grpSpPr>
          <a:xfrm>
            <a:off x="6661704" y="3043279"/>
            <a:ext cx="4635566" cy="884956"/>
            <a:chOff x="926206" y="3676650"/>
            <a:chExt cx="4635566" cy="884956"/>
          </a:xfrm>
        </p:grpSpPr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0D251D27-0718-6189-5119-39506D6054C3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id="{32AC926C-D8E5-3ADC-E4B8-4C54A8DBFFAC}"/>
                </a:ext>
              </a:extLst>
            </p:cNvPr>
            <p:cNvSpPr/>
            <p:nvPr/>
          </p:nvSpPr>
          <p:spPr>
            <a:xfrm>
              <a:off x="1392792" y="3887622"/>
              <a:ext cx="32730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5.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共创一流品牌 共享美好生活</a:t>
              </a:r>
            </a:p>
          </p:txBody>
        </p:sp>
      </p:grpSp>
      <p:grpSp>
        <p:nvGrpSpPr>
          <p:cNvPr id="77" name="组合 76">
            <a:extLst>
              <a:ext uri="{FF2B5EF4-FFF2-40B4-BE49-F238E27FC236}">
                <a16:creationId xmlns:a16="http://schemas.microsoft.com/office/drawing/2014/main" id="{65CEFCB3-4207-F0DE-10B7-E9F9F5AC6258}"/>
              </a:ext>
            </a:extLst>
          </p:cNvPr>
          <p:cNvGrpSpPr/>
          <p:nvPr/>
        </p:nvGrpSpPr>
        <p:grpSpPr>
          <a:xfrm>
            <a:off x="6661704" y="4548229"/>
            <a:ext cx="4635566" cy="884956"/>
            <a:chOff x="926206" y="3676650"/>
            <a:chExt cx="4635566" cy="884956"/>
          </a:xfrm>
        </p:grpSpPr>
        <p:sp>
          <p:nvSpPr>
            <p:cNvPr id="78" name="矩形 77">
              <a:extLst>
                <a:ext uri="{FF2B5EF4-FFF2-40B4-BE49-F238E27FC236}">
                  <a16:creationId xmlns:a16="http://schemas.microsoft.com/office/drawing/2014/main" id="{F7A77269-DBE8-7639-BEAA-2B379DF6CC15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AE6DFED3-C488-EB9F-FA60-1BD46C7BE6C3}"/>
                </a:ext>
              </a:extLst>
            </p:cNvPr>
            <p:cNvSpPr/>
            <p:nvPr/>
          </p:nvSpPr>
          <p:spPr>
            <a:xfrm>
              <a:off x="1430892" y="3887622"/>
              <a:ext cx="33746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6.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厚植质量文化 弘扬工匠精神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22.xml><?xml version="1.0" encoding="utf-8"?>
<p:sld xmlns:a16="http://schemas.microsoft.com/office/drawing/2014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G-文本框 26">
            <a:extLst>
              <a:ext uri="{FF2B5EF4-FFF2-40B4-BE49-F238E27FC236}">
                <a16:creationId xmlns:a16="http://schemas.microsoft.com/office/drawing/2014/main" id="{FAB1333B-747B-423C-9306-0964A97716D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年全国质量月活动宣传口号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3CDD9D7D-7414-AB76-06A2-AD713F07B3E2}"/>
              </a:ext>
            </a:extLst>
          </p:cNvPr>
          <p:cNvGrpSpPr/>
          <p:nvPr/>
        </p:nvGrpSpPr>
        <p:grpSpPr>
          <a:xfrm>
            <a:off x="984804" y="1538329"/>
            <a:ext cx="4635566" cy="884956"/>
            <a:chOff x="926206" y="3676650"/>
            <a:chExt cx="4635566" cy="884956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0F77D6B1-B110-101D-81C2-3C3BCB3AA944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4E261A40-C4E9-5C74-C94E-A302744DF325}"/>
                </a:ext>
              </a:extLst>
            </p:cNvPr>
            <p:cNvSpPr/>
            <p:nvPr/>
          </p:nvSpPr>
          <p:spPr>
            <a:xfrm>
              <a:off x="1418192" y="3887622"/>
              <a:ext cx="338040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7.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传递质量信任 追求用户满意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C4B13183-C6D1-74D6-4D2E-8CD5C702891E}"/>
              </a:ext>
            </a:extLst>
          </p:cNvPr>
          <p:cNvGrpSpPr/>
          <p:nvPr/>
        </p:nvGrpSpPr>
        <p:grpSpPr>
          <a:xfrm>
            <a:off x="984804" y="3043279"/>
            <a:ext cx="4635566" cy="884956"/>
            <a:chOff x="926206" y="3676650"/>
            <a:chExt cx="4635566" cy="884956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EE9FA3A0-8C03-AF7E-4719-52FECBF0CCB8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453ABCE5-0702-2005-AD8B-0C73ECB885F6}"/>
                </a:ext>
              </a:extLst>
            </p:cNvPr>
            <p:cNvSpPr/>
            <p:nvPr/>
          </p:nvSpPr>
          <p:spPr>
            <a:xfrm>
              <a:off x="1303892" y="3887622"/>
              <a:ext cx="34762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8.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强能力 激活力 聚合力 提效能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9DD39533-A5CF-A74D-6CF8-B55BE418DC91}"/>
              </a:ext>
            </a:extLst>
          </p:cNvPr>
          <p:cNvGrpSpPr/>
          <p:nvPr/>
        </p:nvGrpSpPr>
        <p:grpSpPr>
          <a:xfrm>
            <a:off x="984804" y="4548229"/>
            <a:ext cx="4635566" cy="884956"/>
            <a:chOff x="926206" y="3676650"/>
            <a:chExt cx="4635566" cy="884956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BE602166-522A-EE45-90E3-9837AA9E0FFA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9CE3706F-ED70-5D19-4427-2B82F6DBF613}"/>
                </a:ext>
              </a:extLst>
            </p:cNvPr>
            <p:cNvSpPr/>
            <p:nvPr/>
          </p:nvSpPr>
          <p:spPr>
            <a:xfrm>
              <a:off x="1456291" y="3887622"/>
              <a:ext cx="3697907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9.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精益求精 守正创新 追求卓越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47BD02E7-7F9D-F0F0-517C-9E36A99FD6A1}"/>
              </a:ext>
            </a:extLst>
          </p:cNvPr>
          <p:cNvGrpSpPr/>
          <p:nvPr/>
        </p:nvGrpSpPr>
        <p:grpSpPr>
          <a:xfrm>
            <a:off x="6661704" y="1538329"/>
            <a:ext cx="4635566" cy="884956"/>
            <a:chOff x="926206" y="3676650"/>
            <a:chExt cx="4635566" cy="884956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id="{C5C44C44-A42C-B3A3-D85A-D1052D5DFB4B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0E95612B-884F-DB2C-0032-E1709E14E832}"/>
                </a:ext>
              </a:extLst>
            </p:cNvPr>
            <p:cNvSpPr/>
            <p:nvPr/>
          </p:nvSpPr>
          <p:spPr>
            <a:xfrm>
              <a:off x="1278492" y="3887622"/>
              <a:ext cx="34000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10.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质量先行 用户至上 追求卓越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124EEA4D-DBA8-84FB-C03A-AA18D61B8B27}"/>
              </a:ext>
            </a:extLst>
          </p:cNvPr>
          <p:cNvGrpSpPr/>
          <p:nvPr/>
        </p:nvGrpSpPr>
        <p:grpSpPr>
          <a:xfrm>
            <a:off x="6661704" y="3043279"/>
            <a:ext cx="4635566" cy="884956"/>
            <a:chOff x="926206" y="3676650"/>
            <a:chExt cx="4635566" cy="884956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BFBD9B67-8E1C-4B03-7B60-3830DB523D2D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27AD124C-8996-5AA7-4054-8928546A1996}"/>
                </a:ext>
              </a:extLst>
            </p:cNvPr>
            <p:cNvSpPr/>
            <p:nvPr/>
          </p:nvSpPr>
          <p:spPr>
            <a:xfrm>
              <a:off x="1354692" y="3887622"/>
              <a:ext cx="38572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11.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坚持质量为本 提升产业发展质量</a:t>
              </a:r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3C8154B-CCCB-FE13-0B63-60C2F4ADA240}"/>
              </a:ext>
            </a:extLst>
          </p:cNvPr>
          <p:cNvGrpSpPr/>
          <p:nvPr/>
        </p:nvGrpSpPr>
        <p:grpSpPr>
          <a:xfrm>
            <a:off x="6661704" y="4548229"/>
            <a:ext cx="4635566" cy="884956"/>
            <a:chOff x="926206" y="3676650"/>
            <a:chExt cx="4635566" cy="884956"/>
          </a:xfrm>
        </p:grpSpPr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3D93FEA9-9F3B-EA8F-665B-175DD98C9A99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FAD976C7-7142-D942-7BC7-3691203BB2A3}"/>
                </a:ext>
              </a:extLst>
            </p:cNvPr>
            <p:cNvSpPr/>
            <p:nvPr/>
          </p:nvSpPr>
          <p:spPr>
            <a:xfrm>
              <a:off x="1430892" y="3887622"/>
              <a:ext cx="404080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12.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夯实数字化根基 推动质量技术创新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23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G-文本框 26">
            <a:extLst>
              <a:ext uri="{FF2B5EF4-FFF2-40B4-BE49-F238E27FC236}">
                <a16:creationId xmlns:a16="http://schemas.microsoft.com/office/drawing/2014/main" id="{2DDF97C0-1A07-FCF3-987F-868FD1473BCB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3874968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en-US" altLang="zh-CN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2026</a:t>
            </a:r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年全国质量月活动宣传口号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47A6038D-CD1E-9E16-8207-B02DAAD44931}"/>
              </a:ext>
            </a:extLst>
          </p:cNvPr>
          <p:cNvGrpSpPr/>
          <p:nvPr/>
        </p:nvGrpSpPr>
        <p:grpSpPr>
          <a:xfrm>
            <a:off x="807004" y="1538329"/>
            <a:ext cx="4717496" cy="884956"/>
            <a:chOff x="926206" y="3676650"/>
            <a:chExt cx="4717496" cy="884956"/>
          </a:xfrm>
        </p:grpSpPr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84FB5140-C5E4-1259-A0E8-7CBFF89889DC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18B9A88-AA4C-B0C8-A57E-55C1CC5BDBCD}"/>
                </a:ext>
              </a:extLst>
            </p:cNvPr>
            <p:cNvSpPr/>
            <p:nvPr/>
          </p:nvSpPr>
          <p:spPr>
            <a:xfrm>
              <a:off x="1151492" y="3887622"/>
              <a:ext cx="44922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13.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深入推行卓越绩效 全面对标世界一流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7585F45-AEF2-1ABC-E8C1-CA32092AF7FC}"/>
              </a:ext>
            </a:extLst>
          </p:cNvPr>
          <p:cNvGrpSpPr/>
          <p:nvPr/>
        </p:nvGrpSpPr>
        <p:grpSpPr>
          <a:xfrm>
            <a:off x="807004" y="3043279"/>
            <a:ext cx="4635566" cy="884956"/>
            <a:chOff x="926206" y="3676650"/>
            <a:chExt cx="4635566" cy="884956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5EDE1A7C-42FC-1F30-55C5-F7E68F1E4E51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FAE55B36-12AA-97E5-29B1-4190DBDBADAC}"/>
                </a:ext>
              </a:extLst>
            </p:cNvPr>
            <p:cNvSpPr/>
            <p:nvPr/>
          </p:nvSpPr>
          <p:spPr>
            <a:xfrm>
              <a:off x="1303892" y="3887622"/>
              <a:ext cx="425788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14.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加强全面质量管理 提升价值创造能力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C76C62A0-3C23-E5A9-E110-CB8C08A6C270}"/>
              </a:ext>
            </a:extLst>
          </p:cNvPr>
          <p:cNvGrpSpPr/>
          <p:nvPr/>
        </p:nvGrpSpPr>
        <p:grpSpPr>
          <a:xfrm>
            <a:off x="807004" y="4548229"/>
            <a:ext cx="5111196" cy="884956"/>
            <a:chOff x="926206" y="3676650"/>
            <a:chExt cx="5111196" cy="884956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197174CF-24A7-EFD8-077C-1A9F220EEF08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6A3F425F-3514-0B0A-71CB-94CD1E99F3D6}"/>
                </a:ext>
              </a:extLst>
            </p:cNvPr>
            <p:cNvSpPr/>
            <p:nvPr/>
          </p:nvSpPr>
          <p:spPr>
            <a:xfrm>
              <a:off x="1456291" y="3887622"/>
              <a:ext cx="4581111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15.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协同创新 质量联动 推动管理体系升级</a:t>
              </a: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09A1EE09-2DF7-2407-5A26-7A049C556251}"/>
              </a:ext>
            </a:extLst>
          </p:cNvPr>
          <p:cNvGrpSpPr/>
          <p:nvPr/>
        </p:nvGrpSpPr>
        <p:grpSpPr>
          <a:xfrm>
            <a:off x="6483904" y="1538329"/>
            <a:ext cx="4987852" cy="884956"/>
            <a:chOff x="926206" y="3676650"/>
            <a:chExt cx="4987852" cy="884956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C064B222-F70B-3276-E832-2450C29A0320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2C63D75E-CF74-05DA-D28E-D7CD845B66DD}"/>
                </a:ext>
              </a:extLst>
            </p:cNvPr>
            <p:cNvSpPr/>
            <p:nvPr/>
          </p:nvSpPr>
          <p:spPr>
            <a:xfrm>
              <a:off x="1278492" y="3887622"/>
              <a:ext cx="4635566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16.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强化企业现场管理 实现“一心二效三节”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5E1ABCA7-D83D-813B-DB61-BF32CCB4A226}"/>
              </a:ext>
            </a:extLst>
          </p:cNvPr>
          <p:cNvGrpSpPr/>
          <p:nvPr/>
        </p:nvGrpSpPr>
        <p:grpSpPr>
          <a:xfrm>
            <a:off x="6483904" y="3043279"/>
            <a:ext cx="5530296" cy="884956"/>
            <a:chOff x="926206" y="3676650"/>
            <a:chExt cx="5530296" cy="884956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F0CA1CFD-2E1F-B211-6D21-323C72213367}"/>
                </a:ext>
              </a:extLst>
            </p:cNvPr>
            <p:cNvSpPr/>
            <p:nvPr/>
          </p:nvSpPr>
          <p:spPr>
            <a:xfrm>
              <a:off x="926206" y="3676650"/>
              <a:ext cx="4635566" cy="884956"/>
            </a:xfrm>
            <a:prstGeom prst="rect">
              <a:avLst/>
            </a:prstGeom>
            <a:gradFill flip="none" rotWithShape="1">
              <a:gsLst>
                <a:gs pos="0">
                  <a:srgbClr val="1B4BC3">
                    <a:alpha val="14000"/>
                  </a:srgbClr>
                </a:gs>
                <a:gs pos="100000">
                  <a:srgbClr val="1B4BC3">
                    <a:alpha val="0"/>
                  </a:srgbClr>
                </a:gs>
              </a:gsLst>
              <a:lin ang="0" scaled="1"/>
              <a:tileRect/>
            </a:gradFill>
            <a:ln>
              <a:gradFill flip="none" rotWithShape="1">
                <a:gsLst>
                  <a:gs pos="0">
                    <a:srgbClr val="1B4BC3"/>
                  </a:gs>
                  <a:gs pos="99000">
                    <a:srgbClr val="1B4BC3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C8AEBB9A-7E07-F4B6-B3F8-DAED9DE57957}"/>
                </a:ext>
              </a:extLst>
            </p:cNvPr>
            <p:cNvSpPr/>
            <p:nvPr/>
          </p:nvSpPr>
          <p:spPr>
            <a:xfrm>
              <a:off x="1354692" y="3887622"/>
              <a:ext cx="5101810" cy="46301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17.</a:t>
              </a:r>
              <a:r>
                <a:rPr lang="zh-CN" altLang="en-US" dirty="0">
                  <a:solidFill>
                    <a:srgbClr val="40404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cs typeface="阿里巴巴普惠体" panose="00020600040101010101" pitchFamily="18" charset="-122"/>
                  <a:sym typeface="Arial" panose="020B0604020202020204" pitchFamily="34" charset="0"/>
                </a:rPr>
                <a:t>把握数字时代新机遇 构建高质量发展新格局</a:t>
              </a: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575B07AD-6E15-7C10-68E4-5DE3FBCDDC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13" t="52287" r="3060" b="25351"/>
          <a:stretch>
            <a:fillRect/>
          </a:stretch>
        </p:blipFill>
        <p:spPr>
          <a:xfrm>
            <a:off x="6483904" y="4548229"/>
            <a:ext cx="4987852" cy="884956"/>
          </a:xfrm>
          <a:custGeom>
            <a:avLst/>
            <a:gdLst>
              <a:gd name="csX0" fmla="*/ 0 w 4987852"/>
              <a:gd name="csY0" fmla="*/ 0 h 884956"/>
              <a:gd name="csX1" fmla="*/ 4987852 w 4987852"/>
              <a:gd name="csY1" fmla="*/ 0 h 884956"/>
              <a:gd name="csX2" fmla="*/ 4987852 w 4987852"/>
              <a:gd name="csY2" fmla="*/ 884956 h 884956"/>
              <a:gd name="csX3" fmla="*/ 0 w 4987852"/>
              <a:gd name="csY3" fmla="*/ 884956 h 8849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987852" h="884956">
                <a:moveTo>
                  <a:pt x="0" y="0"/>
                </a:moveTo>
                <a:lnTo>
                  <a:pt x="4987852" y="0"/>
                </a:lnTo>
                <a:lnTo>
                  <a:pt x="4987852" y="884956"/>
                </a:lnTo>
                <a:lnTo>
                  <a:pt x="0" y="884956"/>
                </a:lnTo>
                <a:close/>
              </a:path>
            </a:pathLst>
          </a:cu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46E0CC-F926-BAE1-E8D4-75EBECB4F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id="{272FFD91-2FB3-744A-C42F-F461EC67DA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547" t="10599" r="19584" b="11714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28FA00F4-A397-8240-3EC5-3C1F6C1361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" y="2209800"/>
            <a:ext cx="4076700" cy="4076700"/>
          </a:xfrm>
          <a:prstGeom prst="rect">
            <a:avLst/>
          </a:prstGeom>
        </p:spPr>
      </p:pic>
      <p:sp>
        <p:nvSpPr>
          <p:cNvPr id="23" name="椭圆 22">
            <a:extLst>
              <a:ext uri="{FF2B5EF4-FFF2-40B4-BE49-F238E27FC236}">
                <a16:creationId xmlns:a16="http://schemas.microsoft.com/office/drawing/2014/main" id="{26F0711C-514F-E178-2D36-D9C06512489F}"/>
              </a:ext>
            </a:extLst>
          </p:cNvPr>
          <p:cNvSpPr/>
          <p:nvPr/>
        </p:nvSpPr>
        <p:spPr>
          <a:xfrm>
            <a:off x="972822" y="914399"/>
            <a:ext cx="3441700" cy="3478213"/>
          </a:xfrm>
          <a:prstGeom prst="ellipse">
            <a:avLst/>
          </a:prstGeom>
          <a:gradFill flip="none" rotWithShape="1">
            <a:gsLst>
              <a:gs pos="0">
                <a:srgbClr val="1B4BC3">
                  <a:alpha val="40000"/>
                </a:srgbClr>
              </a:gs>
              <a:gs pos="83000">
                <a:srgbClr val="1B4BC3">
                  <a:alpha val="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490F0E6-20E7-FA68-1F65-ED1D30A3872D}"/>
              </a:ext>
            </a:extLst>
          </p:cNvPr>
          <p:cNvSpPr txBox="1"/>
          <p:nvPr/>
        </p:nvSpPr>
        <p:spPr>
          <a:xfrm>
            <a:off x="717923" y="1388122"/>
            <a:ext cx="4053097" cy="2518764"/>
          </a:xfrm>
          <a:prstGeom prst="rect">
            <a:avLst/>
          </a:prstGeom>
          <a:noFill/>
          <a:effectLst/>
        </p:spPr>
        <p:txBody>
          <a:bodyPr wrap="square" lIns="210539" tIns="105269" rIns="210539" bIns="105269" rtlCol="0">
            <a:spAutoFit/>
          </a:bodyPr>
          <a:lstStyle/>
          <a:p>
            <a:pPr algn="ctr"/>
            <a:r>
              <a:rPr lang="en-US" altLang="zh-CN" sz="14986" dirty="0">
                <a:solidFill>
                  <a:srgbClr val="1B4BC3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06</a:t>
            </a:r>
            <a:endParaRPr lang="zh-CN" altLang="en-US" sz="14986" dirty="0">
              <a:solidFill>
                <a:srgbClr val="1B4BC3"/>
              </a:solidFill>
              <a:latin typeface="027-上首锐棱体" panose="02010609000101010101" pitchFamily="49" charset="-122"/>
              <a:ea typeface="027-上首锐棱体" panose="02010609000101010101" pitchFamily="49" charset="-122"/>
            </a:endParaRPr>
          </a:p>
        </p:txBody>
      </p:sp>
      <p:sp>
        <p:nvSpPr>
          <p:cNvPr id="27" name="MG-文本框 26">
            <a:extLst>
              <a:ext uri="{FF2B5EF4-FFF2-40B4-BE49-F238E27FC236}">
                <a16:creationId xmlns:a16="http://schemas.microsoft.com/office/drawing/2014/main" id="{41BF43B6-7CE9-8F62-95FD-9AE4982CAF7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545934" y="1891012"/>
            <a:ext cx="7506366" cy="1414607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ctr"/>
            <a:r>
              <a:rPr lang="zh-CN" altLang="en-US" sz="8000" dirty="0">
                <a:solidFill>
                  <a:schemeClr val="tx1">
                    <a:lumMod val="75000"/>
                    <a:lumOff val="25000"/>
                  </a:schemeClr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全国质量月倡议书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4FF0581-A30A-CFEE-9DA4-628AA9DBB87F}"/>
              </a:ext>
            </a:extLst>
          </p:cNvPr>
          <p:cNvSpPr txBox="1"/>
          <p:nvPr/>
        </p:nvSpPr>
        <p:spPr>
          <a:xfrm>
            <a:off x="6409716" y="1252038"/>
            <a:ext cx="34867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CEBF397E-B968-EA97-D264-1E71265D90E7}"/>
              </a:ext>
            </a:extLst>
          </p:cNvPr>
          <p:cNvCxnSpPr>
            <a:cxnSpLocks/>
          </p:cNvCxnSpPr>
          <p:nvPr/>
        </p:nvCxnSpPr>
        <p:spPr>
          <a:xfrm>
            <a:off x="6474457" y="1671127"/>
            <a:ext cx="3357221" cy="0"/>
          </a:xfrm>
          <a:prstGeom prst="line">
            <a:avLst/>
          </a:prstGeom>
          <a:ln w="19050">
            <a:solidFill>
              <a:srgbClr val="1B4BC3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>
            <a:extLst>
              <a:ext uri="{FF2B5EF4-FFF2-40B4-BE49-F238E27FC236}">
                <a16:creationId xmlns:a16="http://schemas.microsoft.com/office/drawing/2014/main" id="{46DBEE49-99D0-ABCC-3DFA-51E6CBB0C12C}"/>
              </a:ext>
            </a:extLst>
          </p:cNvPr>
          <p:cNvSpPr txBox="1"/>
          <p:nvPr/>
        </p:nvSpPr>
        <p:spPr>
          <a:xfrm>
            <a:off x="5105067" y="3220435"/>
            <a:ext cx="6096000" cy="721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zh-CN" sz="1100" b="0" i="0" dirty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质量月（Quality Month）是由中国国家质量工作行政主管部门联合多部门于每年9月组织开展的全国性质量专题活动，始于1978年，旨在提升全民质量意识和质量水平</a:t>
            </a:r>
            <a:endParaRPr lang="zh-CN" altLang="en-US" sz="2000" dirty="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3" name="图片 32">
            <a:extLst>
              <a:ext uri="{FF2B5EF4-FFF2-40B4-BE49-F238E27FC236}">
                <a16:creationId xmlns:a16="http://schemas.microsoft.com/office/drawing/2014/main" id="{A15E478C-6C8F-E26E-DD44-45B4E2AFCE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739144" y="638076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34" name="图片 33">
            <a:extLst>
              <a:ext uri="{FF2B5EF4-FFF2-40B4-BE49-F238E27FC236}">
                <a16:creationId xmlns:a16="http://schemas.microsoft.com/office/drawing/2014/main" id="{BA89FD27-6B92-A92E-8456-F6FB084E65D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550091" y="4965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271961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</p:sld>
</file>

<file path=ppt/slides/slide25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G-文本框 26">
            <a:extLst>
              <a:ext uri="{FF2B5EF4-FFF2-40B4-BE49-F238E27FC236}">
                <a16:creationId xmlns:a16="http://schemas.microsoft.com/office/drawing/2014/main" id="{080CE5B0-F75F-CA8B-8A0D-06FDA762F3F0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1317990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倡议如下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D3E1E4E-790E-5D3A-7B22-E85A217FD48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86" r="18086"/>
          <a:stretch/>
        </p:blipFill>
        <p:spPr>
          <a:xfrm>
            <a:off x="917500" y="1562533"/>
            <a:ext cx="4556199" cy="4000500"/>
          </a:xfrm>
          <a:custGeom>
            <a:avLst/>
            <a:gdLst>
              <a:gd name="connsiteX0" fmla="*/ 0 w 4556199"/>
              <a:gd name="connsiteY0" fmla="*/ 0 h 4000500"/>
              <a:gd name="connsiteX1" fmla="*/ 4556199 w 4556199"/>
              <a:gd name="connsiteY1" fmla="*/ 0 h 4000500"/>
              <a:gd name="connsiteX2" fmla="*/ 4556199 w 4556199"/>
              <a:gd name="connsiteY2" fmla="*/ 4000500 h 4000500"/>
              <a:gd name="connsiteX3" fmla="*/ 0 w 4556199"/>
              <a:gd name="connsiteY3" fmla="*/ 4000500 h 4000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6199" h="4000500">
                <a:moveTo>
                  <a:pt x="0" y="0"/>
                </a:moveTo>
                <a:lnTo>
                  <a:pt x="4556199" y="0"/>
                </a:lnTo>
                <a:lnTo>
                  <a:pt x="4556199" y="4000500"/>
                </a:lnTo>
                <a:lnTo>
                  <a:pt x="0" y="4000500"/>
                </a:lnTo>
                <a:close/>
              </a:path>
            </a:pathLst>
          </a:cu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id="{4370542E-BB08-8872-DA9D-9BB536D6291B}"/>
              </a:ext>
            </a:extLst>
          </p:cNvPr>
          <p:cNvGrpSpPr/>
          <p:nvPr/>
        </p:nvGrpSpPr>
        <p:grpSpPr>
          <a:xfrm>
            <a:off x="5473700" y="1562533"/>
            <a:ext cx="6954196" cy="4000500"/>
            <a:chOff x="6226950" y="1428750"/>
            <a:chExt cx="6954196" cy="4000500"/>
          </a:xfrm>
        </p:grpSpPr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F2095A5-C6E0-9581-7748-C717681D4DE1}"/>
                </a:ext>
              </a:extLst>
            </p:cNvPr>
            <p:cNvSpPr/>
            <p:nvPr/>
          </p:nvSpPr>
          <p:spPr>
            <a:xfrm>
              <a:off x="6226950" y="1428750"/>
              <a:ext cx="5793600" cy="4000500"/>
            </a:xfrm>
            <a:prstGeom prst="rect">
              <a:avLst/>
            </a:prstGeom>
            <a:solidFill>
              <a:srgbClr val="1B4BC3">
                <a:alpha val="7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54CA033A-52CE-CC5F-A202-10DABC03B0B1}"/>
                </a:ext>
              </a:extLst>
            </p:cNvPr>
            <p:cNvSpPr txBox="1"/>
            <p:nvPr/>
          </p:nvSpPr>
          <p:spPr>
            <a:xfrm>
              <a:off x="7029449" y="1860272"/>
              <a:ext cx="6151697" cy="58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2400" b="1" dirty="0">
                  <a:solidFill>
                    <a:srgbClr val="1B4BC3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一、提高认识，视质如命。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CEEA7656-C412-F261-025B-4CB8776B1CF2}"/>
                </a:ext>
              </a:extLst>
            </p:cNvPr>
            <p:cNvSpPr txBox="1"/>
            <p:nvPr/>
          </p:nvSpPr>
          <p:spPr>
            <a:xfrm>
              <a:off x="7029449" y="2443422"/>
              <a:ext cx="4290201" cy="25405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50000"/>
                </a:lnSpc>
                <a:defRPr sz="140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</a:defRPr>
              </a:lvl1pPr>
            </a:lstStyle>
            <a:p>
              <a:r>
                <a:rPr lang="zh-CN" altLang="en-US" sz="1800" dirty="0">
                  <a:solidFill>
                    <a:srgbClr val="000000"/>
                  </a:solidFill>
                  <a:latin typeface="Arial" panose="020B0604020202020204" pitchFamily="34" charset="0"/>
                  <a:ea typeface="思源黑体 CN Normal" panose="020B0400000000000000" pitchFamily="34" charset="-122"/>
                  <a:sym typeface="Arial" panose="020B0604020202020204" pitchFamily="34" charset="0"/>
                </a:rPr>
                <a:t>质量是企业的生命，质量是形象的内涵，员工必须时刻把质量装在心中，视质量为自己眼睛，视质量如自己生命，以实际行动投身于质量活动月中，层层制订措施，个个把控质量，做到精细操作，养成习惯。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9533F252-1C07-F929-12CE-7F88B066359B}"/>
              </a:ext>
            </a:extLst>
          </p:cNvPr>
          <p:cNvGrpSpPr/>
          <p:nvPr/>
        </p:nvGrpSpPr>
        <p:grpSpPr>
          <a:xfrm>
            <a:off x="5124733" y="3206950"/>
            <a:ext cx="742950" cy="742950"/>
            <a:chOff x="4362450" y="3829050"/>
            <a:chExt cx="742950" cy="742950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770DCBB3-D450-D79E-DC9D-3F60419F2892}"/>
                </a:ext>
              </a:extLst>
            </p:cNvPr>
            <p:cNvSpPr/>
            <p:nvPr/>
          </p:nvSpPr>
          <p:spPr>
            <a:xfrm>
              <a:off x="4362450" y="3829050"/>
              <a:ext cx="742950" cy="742950"/>
            </a:xfrm>
            <a:prstGeom prst="ellipse">
              <a:avLst/>
            </a:pr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箭头: V 形 13">
              <a:extLst>
                <a:ext uri="{FF2B5EF4-FFF2-40B4-BE49-F238E27FC236}">
                  <a16:creationId xmlns:a16="http://schemas.microsoft.com/office/drawing/2014/main" id="{3496828A-7E93-D13B-A23E-9D1EBDB6594D}"/>
                </a:ext>
              </a:extLst>
            </p:cNvPr>
            <p:cNvSpPr/>
            <p:nvPr/>
          </p:nvSpPr>
          <p:spPr>
            <a:xfrm>
              <a:off x="4610100" y="4076700"/>
              <a:ext cx="247650" cy="247650"/>
            </a:xfrm>
            <a:prstGeom prst="chevron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  <a:ea typeface="思源黑体 CN Normal" panose="020B0400000000000000" pitchFamily="3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26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G-文本框 26">
            <a:extLst>
              <a:ext uri="{FF2B5EF4-FFF2-40B4-BE49-F238E27FC236}">
                <a16:creationId xmlns:a16="http://schemas.microsoft.com/office/drawing/2014/main" id="{837F49C6-B682-94F9-E2D4-09636F0C59F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1317990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倡议如下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E4F185E-48C5-6210-E35E-BA431F175F97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3" r="7883"/>
          <a:stretch/>
        </p:blipFill>
        <p:spPr>
          <a:xfrm>
            <a:off x="5238188" y="1545486"/>
            <a:ext cx="6170297" cy="4105370"/>
          </a:xfrm>
          <a:custGeom>
            <a:avLst/>
            <a:gdLst>
              <a:gd name="connsiteX0" fmla="*/ 0 w 6170297"/>
              <a:gd name="connsiteY0" fmla="*/ 0 h 4105370"/>
              <a:gd name="connsiteX1" fmla="*/ 6170297 w 6170297"/>
              <a:gd name="connsiteY1" fmla="*/ 0 h 4105370"/>
              <a:gd name="connsiteX2" fmla="*/ 6170297 w 6170297"/>
              <a:gd name="connsiteY2" fmla="*/ 4105370 h 4105370"/>
              <a:gd name="connsiteX3" fmla="*/ 0 w 6170297"/>
              <a:gd name="connsiteY3" fmla="*/ 4105370 h 41053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70297" h="4105370">
                <a:moveTo>
                  <a:pt x="0" y="0"/>
                </a:moveTo>
                <a:lnTo>
                  <a:pt x="6170297" y="0"/>
                </a:lnTo>
                <a:lnTo>
                  <a:pt x="6170297" y="4105370"/>
                </a:lnTo>
                <a:lnTo>
                  <a:pt x="0" y="4105370"/>
                </a:lnTo>
                <a:close/>
              </a:path>
            </a:pathLst>
          </a:cu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C17955AD-F325-94B4-5094-7B6A109EA558}"/>
              </a:ext>
            </a:extLst>
          </p:cNvPr>
          <p:cNvSpPr/>
          <p:nvPr/>
        </p:nvSpPr>
        <p:spPr>
          <a:xfrm>
            <a:off x="819579" y="2177880"/>
            <a:ext cx="292100" cy="3136900"/>
          </a:xfrm>
          <a:prstGeom prst="rect">
            <a:avLst/>
          </a:prstGeom>
          <a:solidFill>
            <a:srgbClr val="1B4B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C4B96F8-90E0-7214-88E7-EAD98E6E9B41}"/>
              </a:ext>
            </a:extLst>
          </p:cNvPr>
          <p:cNvSpPr/>
          <p:nvPr/>
        </p:nvSpPr>
        <p:spPr>
          <a:xfrm>
            <a:off x="1278593" y="2102207"/>
            <a:ext cx="3640852" cy="5889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二、严格规程，事故为零。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DCB6FB4-F77D-24C4-1056-5F9631B3C463}"/>
              </a:ext>
            </a:extLst>
          </p:cNvPr>
          <p:cNvSpPr/>
          <p:nvPr/>
        </p:nvSpPr>
        <p:spPr>
          <a:xfrm>
            <a:off x="1329393" y="2788007"/>
            <a:ext cx="3628152" cy="25364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没有规矩，不成方圆，要提高产品质量，必须从严格规章制度，办事程序入手，用制度和流程规范员工的操作，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rgbClr val="00000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sym typeface="+mn-ea"/>
              </a:rPr>
              <a:t>以此，把质量事故控制在发生之前，做到事故为零。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27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G-文本框 26">
            <a:extLst>
              <a:ext uri="{FF2B5EF4-FFF2-40B4-BE49-F238E27FC236}">
                <a16:creationId xmlns:a16="http://schemas.microsoft.com/office/drawing/2014/main" id="{EFBB84F9-B591-3C8C-D77A-F2A94D5E407E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1317990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倡议如下</a:t>
            </a: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DAB0E37E-1D64-4357-F30A-C151873C37C7}"/>
              </a:ext>
            </a:extLst>
          </p:cNvPr>
          <p:cNvGrpSpPr/>
          <p:nvPr/>
        </p:nvGrpSpPr>
        <p:grpSpPr>
          <a:xfrm>
            <a:off x="675053" y="1043093"/>
            <a:ext cx="10687050" cy="3388677"/>
            <a:chOff x="328757" y="965573"/>
            <a:chExt cx="11430000" cy="3624253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67039B29-E010-1B92-5159-EA8F615E3E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5624" b="25624"/>
            <a:stretch/>
          </p:blipFill>
          <p:spPr>
            <a:xfrm>
              <a:off x="328757" y="1466868"/>
              <a:ext cx="11430000" cy="3122958"/>
            </a:xfrm>
            <a:custGeom>
              <a:avLst/>
              <a:gdLst>
                <a:gd name="connsiteX0" fmla="*/ 0 w 11430000"/>
                <a:gd name="connsiteY0" fmla="*/ 0 h 3122958"/>
                <a:gd name="connsiteX1" fmla="*/ 11430000 w 11430000"/>
                <a:gd name="connsiteY1" fmla="*/ 0 h 3122958"/>
                <a:gd name="connsiteX2" fmla="*/ 11430000 w 11430000"/>
                <a:gd name="connsiteY2" fmla="*/ 3122958 h 3122958"/>
                <a:gd name="connsiteX3" fmla="*/ 0 w 11430000"/>
                <a:gd name="connsiteY3" fmla="*/ 3122958 h 3122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430000" h="3122958">
                  <a:moveTo>
                    <a:pt x="0" y="0"/>
                  </a:moveTo>
                  <a:lnTo>
                    <a:pt x="11430000" y="0"/>
                  </a:lnTo>
                  <a:lnTo>
                    <a:pt x="11430000" y="3122958"/>
                  </a:lnTo>
                  <a:lnTo>
                    <a:pt x="0" y="3122958"/>
                  </a:lnTo>
                  <a:close/>
                </a:path>
              </a:pathLst>
            </a:custGeom>
          </p:spPr>
        </p:pic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41CCC67A-5262-9CC3-5AD0-593FBDDC7E72}"/>
                </a:ext>
              </a:extLst>
            </p:cNvPr>
            <p:cNvGrpSpPr/>
            <p:nvPr/>
          </p:nvGrpSpPr>
          <p:grpSpPr>
            <a:xfrm>
              <a:off x="3581399" y="965573"/>
              <a:ext cx="5029202" cy="827313"/>
              <a:chOff x="3581399" y="965573"/>
              <a:chExt cx="5029202" cy="827313"/>
            </a:xfrm>
          </p:grpSpPr>
          <p:sp>
            <p:nvSpPr>
              <p:cNvPr id="9" name="矩形: 圆角 8">
                <a:extLst>
                  <a:ext uri="{FF2B5EF4-FFF2-40B4-BE49-F238E27FC236}">
                    <a16:creationId xmlns:a16="http://schemas.microsoft.com/office/drawing/2014/main" id="{86072196-ABD1-E024-F6B1-E39A16D4D8BE}"/>
                  </a:ext>
                </a:extLst>
              </p:cNvPr>
              <p:cNvSpPr/>
              <p:nvPr/>
            </p:nvSpPr>
            <p:spPr>
              <a:xfrm>
                <a:off x="3581399" y="965573"/>
                <a:ext cx="5029202" cy="827313"/>
              </a:xfrm>
              <a:prstGeom prst="roundRect">
                <a:avLst>
                  <a:gd name="adj" fmla="val 50000"/>
                </a:avLst>
              </a:prstGeom>
              <a:solidFill>
                <a:srgbClr val="1B4BC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endParaRPr>
              </a:p>
            </p:txBody>
          </p:sp>
          <p:sp>
            <p:nvSpPr>
              <p:cNvPr id="10" name="文本框 9">
                <a:extLst>
                  <a:ext uri="{FF2B5EF4-FFF2-40B4-BE49-F238E27FC236}">
                    <a16:creationId xmlns:a16="http://schemas.microsoft.com/office/drawing/2014/main" id="{34697B3D-568F-0E5B-B0BA-1AEA6CE0A4EA}"/>
                  </a:ext>
                </a:extLst>
              </p:cNvPr>
              <p:cNvSpPr txBox="1"/>
              <p:nvPr/>
            </p:nvSpPr>
            <p:spPr>
              <a:xfrm>
                <a:off x="4014423" y="1148398"/>
                <a:ext cx="4142781" cy="493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2400" b="1" dirty="0">
                    <a:solidFill>
                      <a:srgbClr val="FFFFFF"/>
                    </a:solidFill>
                    <a:latin typeface="思源黑体 CN Normal" panose="020B0400000000000000" pitchFamily="34" charset="-122"/>
                    <a:ea typeface="思源黑体 CN Normal" panose="020B0400000000000000" pitchFamily="34" charset="-122"/>
                    <a:cs typeface="站酷快乐体2016修订版" panose="02010600030101010101" charset="-122"/>
                    <a:sym typeface="站酷快乐体2016修订版" panose="02010600030101010101" charset="-122"/>
                  </a:rPr>
                  <a:t>三、强化监控，责任到人。</a:t>
                </a:r>
              </a:p>
            </p:txBody>
          </p:sp>
        </p:grp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id="{6D3EC554-F1D7-BCD1-B2E4-EBCE96D55334}"/>
              </a:ext>
            </a:extLst>
          </p:cNvPr>
          <p:cNvSpPr/>
          <p:nvPr/>
        </p:nvSpPr>
        <p:spPr>
          <a:xfrm>
            <a:off x="675053" y="4730551"/>
            <a:ext cx="111104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汉仪宋韵朗黑简" panose="00020600040101010101" charset="-122"/>
              </a:rPr>
              <a:t>必要的监控和责任到人是质量管理的重要手段，我们必须从材料进厂到加工制作再到检验合格后出厂，层层把关，全员参与，坚决杜绝不合格产品流入下道工序。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826A639-0026-1E01-5DA8-70378AA71059}"/>
              </a:ext>
            </a:extLst>
          </p:cNvPr>
          <p:cNvSpPr/>
          <p:nvPr/>
        </p:nvSpPr>
        <p:spPr>
          <a:xfrm>
            <a:off x="762977" y="5543351"/>
            <a:ext cx="10666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汉仪宋韵朗黑简" panose="00020600040101010101" charset="-122"/>
              </a:rPr>
              <a:t>各管理部门强化监控手段，严把质量关口，做到不放走一个违规操作者，不失控一个生产环节，不流出一个不合格产品。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28.xml><?xml version="1.0" encoding="utf-8"?>
<p:sld xmlns:a16="http://schemas.microsoft.com/office/drawing/2014/main" xmlns:a14="http://schemas.microsoft.com/office/drawing/2010/main" xmlns:mc="http://schemas.openxmlformats.org/markup-compatibility/2006" xmlns:p15="http://schemas.microsoft.com/office/powerpoint/2012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AE173192-62E8-3B3B-0153-AC68D5DBB09F}"/>
              </a:ext>
            </a:extLst>
          </p:cNvPr>
          <p:cNvGrpSpPr/>
          <p:nvPr/>
        </p:nvGrpSpPr>
        <p:grpSpPr>
          <a:xfrm>
            <a:off x="900112" y="1615340"/>
            <a:ext cx="10442575" cy="2317115"/>
            <a:chOff x="1062355" y="1434465"/>
            <a:chExt cx="10442575" cy="2317115"/>
          </a:xfrm>
        </p:grpSpPr>
        <p:sp>
          <p:nvSpPr>
            <p:cNvPr id="5" name="图形">
              <a:extLst>
                <a:ext uri="{FF2B5EF4-FFF2-40B4-BE49-F238E27FC236}">
                  <a16:creationId xmlns:a16="http://schemas.microsoft.com/office/drawing/2014/main" id="{AF0303FB-C098-463E-198F-D229600DE9FA}"/>
                </a:ext>
              </a:extLst>
            </p:cNvPr>
            <p:cNvSpPr/>
            <p:nvPr>
              <p:custDataLst>
                <p:tags r:id="rId2"/>
              </p:custDataLst>
            </p:nvPr>
          </p:nvSpPr>
          <p:spPr>
            <a:xfrm>
              <a:off x="1062355" y="2155825"/>
              <a:ext cx="10442575" cy="1595755"/>
            </a:xfrm>
            <a:prstGeom prst="round2DiagRect">
              <a:avLst>
                <a:gd name="adj1" fmla="val 50000"/>
                <a:gd name="adj2" fmla="val 0"/>
              </a:avLst>
            </a:prstGeom>
            <a:gradFill flip="none" rotWithShape="1">
              <a:gsLst>
                <a:gs pos="91000">
                  <a:srgbClr val="1B4BC3"/>
                </a:gs>
                <a:gs pos="0">
                  <a:srgbClr val="1B4BC3"/>
                </a:gs>
              </a:gsLst>
              <a:lin ang="27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旧字形 Light" panose="020B0300000000000000" charset="-128"/>
              </a:endParaRPr>
            </a:p>
          </p:txBody>
        </p:sp>
        <p:sp>
          <p:nvSpPr>
            <p:cNvPr id="7" name="图形">
              <a:extLst>
                <a:ext uri="{FF2B5EF4-FFF2-40B4-BE49-F238E27FC236}">
                  <a16:creationId xmlns:a16="http://schemas.microsoft.com/office/drawing/2014/main" id="{A9E1CEF1-0551-A1DE-F7A4-EAFEFCFBEFBA}"/>
                </a:ext>
              </a:extLst>
            </p:cNvPr>
            <p:cNvSpPr/>
            <p:nvPr>
              <p:custDataLst>
                <p:tags r:id="rId3"/>
              </p:custDataLst>
            </p:nvPr>
          </p:nvSpPr>
          <p:spPr>
            <a:xfrm>
              <a:off x="1412240" y="1434465"/>
              <a:ext cx="2109470" cy="2108835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FFFFFF"/>
              </a:solidFill>
            </a:ln>
            <a:effectLst>
              <a:outerShdw blurRad="762000" sx="105000" sy="105000" algn="ctr" rotWithShape="0">
                <a:srgbClr val="E7271C">
                  <a:alpha val="1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旧字形 Light" panose="020B0300000000000000" charset="-128"/>
              </a:endParaRPr>
            </a:p>
          </p:txBody>
        </p:sp>
        <p:pic>
          <p:nvPicPr>
            <p:cNvPr id="8" name="图形">
              <a:extLst>
                <a:ext uri="{FF2B5EF4-FFF2-40B4-BE49-F238E27FC236}">
                  <a16:creationId xmlns:a16="http://schemas.microsoft.com/office/drawing/2014/main" id="{11F9AD25-6AC8-D0D5-C1B6-DE147D648B19}"/>
                </a:ext>
              </a:extLst>
            </p:cNvPr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978" r="21978"/>
            <a:stretch/>
          </p:blipFill>
          <p:spPr>
            <a:xfrm>
              <a:off x="1412240" y="1447165"/>
              <a:ext cx="2110105" cy="2110105"/>
            </a:xfrm>
            <a:prstGeom prst="ellipse">
              <a:avLst/>
            </a:prstGeom>
          </p:spPr>
        </p:pic>
        <p:sp>
          <p:nvSpPr>
            <p:cNvPr id="9" name="图形">
              <a:extLst>
                <a:ext uri="{FF2B5EF4-FFF2-40B4-BE49-F238E27FC236}">
                  <a16:creationId xmlns:a16="http://schemas.microsoft.com/office/drawing/2014/main" id="{7E327D25-F1FA-E160-89AF-CDA6369F377A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>
            <a:xfrm>
              <a:off x="3963670" y="2413000"/>
              <a:ext cx="6993890" cy="7274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2400" b="1" dirty="0">
                  <a:solidFill>
                    <a:srgbClr val="FFFFFF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  <a:cs typeface="思源黑体旧字形 Light" panose="020B0300000000000000" charset="-128"/>
                  <a:sym typeface="+mn-ea"/>
                </a:rPr>
                <a:t>四、明确方向，实现目标。</a:t>
              </a:r>
            </a:p>
          </p:txBody>
        </p:sp>
      </p:grpSp>
      <p:sp>
        <p:nvSpPr>
          <p:cNvPr id="29" name="矩形 28">
            <a:extLst>
              <a:ext uri="{FF2B5EF4-FFF2-40B4-BE49-F238E27FC236}">
                <a16:creationId xmlns:a16="http://schemas.microsoft.com/office/drawing/2014/main" id="{934CBD4C-1391-1662-8713-816C87602B18}"/>
              </a:ext>
            </a:extLst>
          </p:cNvPr>
          <p:cNvSpPr/>
          <p:nvPr/>
        </p:nvSpPr>
        <p:spPr>
          <a:xfrm>
            <a:off x="1582127" y="4374951"/>
            <a:ext cx="9078547" cy="11226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zh-CN" altLang="en-US" dirty="0">
                <a:solidFill>
                  <a:srgbClr val="40404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汉仪宋韵朗黑简" panose="00020600040101010101" charset="-122"/>
              </a:rPr>
              <a:t>提升产品质量任重道远，我们要以只争朝夕的精神，从自己做起，从本部门做起，从本岗位做起，以实际行动谱写“质量月”活动华章，谱写质量新篇章。</a:t>
            </a:r>
          </a:p>
        </p:txBody>
      </p:sp>
      <p:sp>
        <p:nvSpPr>
          <p:cNvPr id="31" name="MG-文本框 26">
            <a:extLst>
              <a:ext uri="{FF2B5EF4-FFF2-40B4-BE49-F238E27FC236}">
                <a16:creationId xmlns:a16="http://schemas.microsoft.com/office/drawing/2014/main" id="{AFD347ED-A979-65BE-E7A5-2EB07109A02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404932" y="158674"/>
            <a:ext cx="1317990" cy="460500"/>
          </a:xfrm>
          <a:prstGeom prst="rect">
            <a:avLst/>
          </a:prstGeom>
          <a:noFill/>
          <a:effectLst/>
        </p:spPr>
        <p:txBody>
          <a:bodyPr wrap="square" lIns="181728" tIns="90863" rIns="181728" bIns="90863" rtlCol="0">
            <a:spAutoFit/>
          </a:bodyPr>
          <a:lstStyle/>
          <a:p>
            <a:pPr algn="dist"/>
            <a:r>
              <a:rPr lang="zh-CN" altLang="en-US" dirty="0">
                <a:solidFill>
                  <a:srgbClr val="404040"/>
                </a:solidFill>
                <a:latin typeface="027-上首锐棱体" panose="02010609000101010101" pitchFamily="49" charset="-122"/>
                <a:ea typeface="027-上首锐棱体" panose="02010609000101010101" pitchFamily="49" charset="-122"/>
              </a:rPr>
              <a:t>倡议如下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</p:sld>
</file>

<file path=ppt/slides/slide2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14F09-4221-C902-228F-055D914682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E1E21B6B-B841-016D-95E6-023EBBBDB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2" t="1797" r="5882" b="9967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12192000 w 12192000"/>
              <a:gd name="csY1" fmla="*/ 0 h 6858000"/>
              <a:gd name="csX2" fmla="*/ 12192000 w 12192000"/>
              <a:gd name="csY2" fmla="*/ 6858000 h 6858000"/>
              <a:gd name="csX3" fmla="*/ 0 w 12192000"/>
              <a:gd name="csY3" fmla="*/ 685800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45E6ADE4-F138-1063-7616-5CFDE76F5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96" t="21111" r="62500" b="61111"/>
          <a:stretch>
            <a:fillRect/>
          </a:stretch>
        </p:blipFill>
        <p:spPr>
          <a:xfrm rot="20352300">
            <a:off x="562312" y="4113448"/>
            <a:ext cx="2370742" cy="2253379"/>
          </a:xfrm>
          <a:custGeom>
            <a:avLst/>
            <a:gdLst>
              <a:gd name="csX0" fmla="*/ 1117600 w 1282700"/>
              <a:gd name="csY0" fmla="*/ 0 h 1219200"/>
              <a:gd name="csX1" fmla="*/ 1155700 w 1282700"/>
              <a:gd name="csY1" fmla="*/ 107950 h 1219200"/>
              <a:gd name="csX2" fmla="*/ 1282700 w 1282700"/>
              <a:gd name="csY2" fmla="*/ 482600 h 1219200"/>
              <a:gd name="csX3" fmla="*/ 1282700 w 1282700"/>
              <a:gd name="csY3" fmla="*/ 552450 h 1219200"/>
              <a:gd name="csX4" fmla="*/ 1098550 w 1282700"/>
              <a:gd name="csY4" fmla="*/ 876300 h 1219200"/>
              <a:gd name="csX5" fmla="*/ 952500 w 1282700"/>
              <a:gd name="csY5" fmla="*/ 1035050 h 1219200"/>
              <a:gd name="csX6" fmla="*/ 685800 w 1282700"/>
              <a:gd name="csY6" fmla="*/ 1219200 h 1219200"/>
              <a:gd name="csX7" fmla="*/ 584200 w 1282700"/>
              <a:gd name="csY7" fmla="*/ 1162050 h 1219200"/>
              <a:gd name="csX8" fmla="*/ 0 w 1282700"/>
              <a:gd name="csY8" fmla="*/ 730250 h 1219200"/>
              <a:gd name="csX9" fmla="*/ 50800 w 1282700"/>
              <a:gd name="csY9" fmla="*/ 368300 h 1219200"/>
              <a:gd name="csX10" fmla="*/ 101600 w 1282700"/>
              <a:gd name="csY10" fmla="*/ 184150 h 1219200"/>
              <a:gd name="csX11" fmla="*/ 254000 w 1282700"/>
              <a:gd name="csY11" fmla="*/ 95250 h 1219200"/>
              <a:gd name="csX12" fmla="*/ 571500 w 1282700"/>
              <a:gd name="csY12" fmla="*/ 38100 h 12192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282700" h="1219200">
                <a:moveTo>
                  <a:pt x="1117600" y="0"/>
                </a:moveTo>
                <a:lnTo>
                  <a:pt x="1155700" y="107950"/>
                </a:lnTo>
                <a:lnTo>
                  <a:pt x="1282700" y="482600"/>
                </a:lnTo>
                <a:lnTo>
                  <a:pt x="1282700" y="552450"/>
                </a:lnTo>
                <a:lnTo>
                  <a:pt x="1098550" y="876300"/>
                </a:lnTo>
                <a:lnTo>
                  <a:pt x="952500" y="1035050"/>
                </a:lnTo>
                <a:lnTo>
                  <a:pt x="685800" y="1219200"/>
                </a:lnTo>
                <a:lnTo>
                  <a:pt x="584200" y="1162050"/>
                </a:lnTo>
                <a:lnTo>
                  <a:pt x="0" y="730250"/>
                </a:lnTo>
                <a:lnTo>
                  <a:pt x="50800" y="368300"/>
                </a:lnTo>
                <a:lnTo>
                  <a:pt x="101600" y="184150"/>
                </a:lnTo>
                <a:lnTo>
                  <a:pt x="254000" y="95250"/>
                </a:lnTo>
                <a:lnTo>
                  <a:pt x="571500" y="38100"/>
                </a:lnTo>
                <a:close/>
              </a:path>
            </a:pathLst>
          </a:custGeom>
          <a:effectLst>
            <a:outerShdw blurRad="76200" dir="13500000" sy="23000" kx="1200000" algn="br" rotWithShape="0">
              <a:srgbClr val="0E2462">
                <a:alpha val="24000"/>
              </a:srgbClr>
            </a:outerShdw>
          </a:effectLst>
        </p:spPr>
      </p:pic>
      <p:grpSp>
        <p:nvGrpSpPr>
          <p:cNvPr id="53" name="组合 52">
            <a:extLst>
              <a:ext uri="{FF2B5EF4-FFF2-40B4-BE49-F238E27FC236}">
                <a16:creationId xmlns:a16="http://schemas.microsoft.com/office/drawing/2014/main" id="{A4A2A0FF-06F4-0D76-AB9C-FA0D83BDEC61}"/>
              </a:ext>
            </a:extLst>
          </p:cNvPr>
          <p:cNvGrpSpPr/>
          <p:nvPr/>
        </p:nvGrpSpPr>
        <p:grpSpPr>
          <a:xfrm>
            <a:off x="1929848" y="1364754"/>
            <a:ext cx="8343086" cy="1930906"/>
            <a:chOff x="1929848" y="1364754"/>
            <a:chExt cx="8343086" cy="1930906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id="{BE5C00D6-314E-37CD-5C8B-4C0F7389EDB9}"/>
                </a:ext>
              </a:extLst>
            </p:cNvPr>
            <p:cNvSpPr/>
            <p:nvPr/>
          </p:nvSpPr>
          <p:spPr>
            <a:xfrm>
              <a:off x="1929848" y="1364754"/>
              <a:ext cx="8343086" cy="1930906"/>
            </a:xfrm>
            <a:custGeom>
              <a:avLst/>
              <a:gdLst>
                <a:gd name="csX0" fmla="*/ 6121329 w 8343086"/>
                <a:gd name="csY0" fmla="*/ 1010869 h 1930906"/>
                <a:gd name="csX1" fmla="*/ 6121329 w 8343086"/>
                <a:gd name="csY1" fmla="*/ 1074409 h 1930906"/>
                <a:gd name="csX2" fmla="*/ 6128068 w 8343086"/>
                <a:gd name="csY2" fmla="*/ 1073447 h 1930906"/>
                <a:gd name="csX3" fmla="*/ 6372602 w 8343086"/>
                <a:gd name="csY3" fmla="*/ 1073447 h 1930906"/>
                <a:gd name="csX4" fmla="*/ 6374527 w 8343086"/>
                <a:gd name="csY4" fmla="*/ 1074409 h 1930906"/>
                <a:gd name="csX5" fmla="*/ 6375490 w 8343086"/>
                <a:gd name="csY5" fmla="*/ 1073447 h 1930906"/>
                <a:gd name="csX6" fmla="*/ 6375490 w 8343086"/>
                <a:gd name="csY6" fmla="*/ 1074409 h 1930906"/>
                <a:gd name="csX7" fmla="*/ 6378378 w 8343086"/>
                <a:gd name="csY7" fmla="*/ 1073447 h 1930906"/>
                <a:gd name="csX8" fmla="*/ 6378378 w 8343086"/>
                <a:gd name="csY8" fmla="*/ 1010869 h 1930906"/>
                <a:gd name="csX9" fmla="*/ 5573534 w 8343086"/>
                <a:gd name="csY9" fmla="*/ 1010869 h 1930906"/>
                <a:gd name="csX10" fmla="*/ 5573534 w 8343086"/>
                <a:gd name="csY10" fmla="*/ 1072484 h 1930906"/>
                <a:gd name="csX11" fmla="*/ 5574497 w 8343086"/>
                <a:gd name="csY11" fmla="*/ 1074409 h 1930906"/>
                <a:gd name="csX12" fmla="*/ 5576422 w 8343086"/>
                <a:gd name="csY12" fmla="*/ 1073447 h 1930906"/>
                <a:gd name="csX13" fmla="*/ 5577385 w 8343086"/>
                <a:gd name="csY13" fmla="*/ 1074409 h 1930906"/>
                <a:gd name="csX14" fmla="*/ 5582198 w 8343086"/>
                <a:gd name="csY14" fmla="*/ 1073447 h 1930906"/>
                <a:gd name="csX15" fmla="*/ 5823845 w 8343086"/>
                <a:gd name="csY15" fmla="*/ 1073447 h 1930906"/>
                <a:gd name="csX16" fmla="*/ 5827696 w 8343086"/>
                <a:gd name="csY16" fmla="*/ 1074409 h 1930906"/>
                <a:gd name="csX17" fmla="*/ 5830584 w 8343086"/>
                <a:gd name="csY17" fmla="*/ 1073447 h 1930906"/>
                <a:gd name="csX18" fmla="*/ 5830584 w 8343086"/>
                <a:gd name="csY18" fmla="*/ 1010869 h 1930906"/>
                <a:gd name="csX19" fmla="*/ 2705049 w 8343086"/>
                <a:gd name="csY19" fmla="*/ 922298 h 1930906"/>
                <a:gd name="csX20" fmla="*/ 2874489 w 8343086"/>
                <a:gd name="csY20" fmla="*/ 922298 h 1930906"/>
                <a:gd name="csX21" fmla="*/ 2906260 w 8343086"/>
                <a:gd name="csY21" fmla="*/ 1132173 h 1930906"/>
                <a:gd name="csX22" fmla="*/ 2736819 w 8343086"/>
                <a:gd name="csY22" fmla="*/ 1132173 h 1930906"/>
                <a:gd name="csX23" fmla="*/ 2729117 w 8343086"/>
                <a:gd name="csY23" fmla="*/ 1086925 h 1930906"/>
                <a:gd name="csX24" fmla="*/ 2703123 w 8343086"/>
                <a:gd name="csY24" fmla="*/ 923260 h 1930906"/>
                <a:gd name="csX25" fmla="*/ 4285627 w 8343086"/>
                <a:gd name="csY25" fmla="*/ 893416 h 1930906"/>
                <a:gd name="csX26" fmla="*/ 4576372 w 8343086"/>
                <a:gd name="csY26" fmla="*/ 893416 h 1930906"/>
                <a:gd name="csX27" fmla="*/ 4576372 w 8343086"/>
                <a:gd name="csY27" fmla="*/ 1265993 h 1930906"/>
                <a:gd name="csX28" fmla="*/ 4647614 w 8343086"/>
                <a:gd name="csY28" fmla="*/ 1317018 h 1930906"/>
                <a:gd name="csX29" fmla="*/ 5452242 w 8343086"/>
                <a:gd name="csY29" fmla="*/ 1930906 h 1930906"/>
                <a:gd name="csX30" fmla="*/ 5115420 w 8343086"/>
                <a:gd name="csY30" fmla="*/ 1930906 h 1930906"/>
                <a:gd name="csX31" fmla="*/ 5113662 w 8343086"/>
                <a:gd name="csY31" fmla="*/ 1929548 h 1930906"/>
                <a:gd name="csX32" fmla="*/ 4956426 w 8343086"/>
                <a:gd name="csY32" fmla="*/ 1808018 h 1930906"/>
                <a:gd name="csX33" fmla="*/ 4582148 w 8343086"/>
                <a:gd name="csY33" fmla="*/ 1527856 h 1930906"/>
                <a:gd name="csX34" fmla="*/ 4507055 w 8343086"/>
                <a:gd name="csY34" fmla="*/ 1479719 h 1930906"/>
                <a:gd name="csX35" fmla="*/ 4430036 w 8343086"/>
                <a:gd name="csY35" fmla="*/ 1430620 h 1930906"/>
                <a:gd name="csX36" fmla="*/ 4223049 w 8343086"/>
                <a:gd name="csY36" fmla="*/ 1565403 h 1930906"/>
                <a:gd name="csX37" fmla="*/ 4176838 w 8343086"/>
                <a:gd name="csY37" fmla="*/ 1594285 h 1930906"/>
                <a:gd name="csX38" fmla="*/ 3820627 w 8343086"/>
                <a:gd name="csY38" fmla="*/ 1594285 h 1930906"/>
                <a:gd name="csX39" fmla="*/ 4140254 w 8343086"/>
                <a:gd name="csY39" fmla="*/ 1369968 h 1930906"/>
                <a:gd name="csX40" fmla="*/ 4285627 w 8343086"/>
                <a:gd name="csY40" fmla="*/ 1266956 h 1930906"/>
                <a:gd name="csX41" fmla="*/ 6121329 w 8343086"/>
                <a:gd name="csY41" fmla="*/ 839503 h 1930906"/>
                <a:gd name="csX42" fmla="*/ 6121329 w 8343086"/>
                <a:gd name="csY42" fmla="*/ 902080 h 1930906"/>
                <a:gd name="csX43" fmla="*/ 6377416 w 8343086"/>
                <a:gd name="csY43" fmla="*/ 902080 h 1930906"/>
                <a:gd name="csX44" fmla="*/ 6379341 w 8343086"/>
                <a:gd name="csY44" fmla="*/ 900155 h 1930906"/>
                <a:gd name="csX45" fmla="*/ 6379341 w 8343086"/>
                <a:gd name="csY45" fmla="*/ 839503 h 1930906"/>
                <a:gd name="csX46" fmla="*/ 5573534 w 8343086"/>
                <a:gd name="csY46" fmla="*/ 839503 h 1930906"/>
                <a:gd name="csX47" fmla="*/ 5573534 w 8343086"/>
                <a:gd name="csY47" fmla="*/ 902080 h 1930906"/>
                <a:gd name="csX48" fmla="*/ 5830584 w 8343086"/>
                <a:gd name="csY48" fmla="*/ 902080 h 1930906"/>
                <a:gd name="csX49" fmla="*/ 5830584 w 8343086"/>
                <a:gd name="csY49" fmla="*/ 839503 h 1930906"/>
                <a:gd name="csX50" fmla="*/ 5282789 w 8343086"/>
                <a:gd name="csY50" fmla="*/ 713385 h 1930906"/>
                <a:gd name="csX51" fmla="*/ 5573534 w 8343086"/>
                <a:gd name="csY51" fmla="*/ 713385 h 1930906"/>
                <a:gd name="csX52" fmla="*/ 5573534 w 8343086"/>
                <a:gd name="csY52" fmla="*/ 837577 h 1930906"/>
                <a:gd name="csX53" fmla="*/ 5574497 w 8343086"/>
                <a:gd name="csY53" fmla="*/ 837577 h 1930906"/>
                <a:gd name="csX54" fmla="*/ 5633223 w 8343086"/>
                <a:gd name="csY54" fmla="*/ 728789 h 1930906"/>
                <a:gd name="csX55" fmla="*/ 5642851 w 8343086"/>
                <a:gd name="csY55" fmla="*/ 713385 h 1930906"/>
                <a:gd name="csX56" fmla="*/ 6669123 w 8343086"/>
                <a:gd name="csY56" fmla="*/ 713385 h 1930906"/>
                <a:gd name="csX57" fmla="*/ 6669123 w 8343086"/>
                <a:gd name="csY57" fmla="*/ 1053229 h 1930906"/>
                <a:gd name="csX58" fmla="*/ 6543005 w 8343086"/>
                <a:gd name="csY58" fmla="*/ 1178384 h 1930906"/>
                <a:gd name="csX59" fmla="*/ 6520862 w 8343086"/>
                <a:gd name="csY59" fmla="*/ 1199564 h 1930906"/>
                <a:gd name="csX60" fmla="*/ 6121329 w 8343086"/>
                <a:gd name="csY60" fmla="*/ 1199564 h 1930906"/>
                <a:gd name="csX61" fmla="*/ 6121329 w 8343086"/>
                <a:gd name="csY61" fmla="*/ 1250589 h 1930906"/>
                <a:gd name="csX62" fmla="*/ 6672974 w 8343086"/>
                <a:gd name="csY62" fmla="*/ 1250589 h 1930906"/>
                <a:gd name="csX63" fmla="*/ 6603658 w 8343086"/>
                <a:gd name="csY63" fmla="*/ 1393074 h 1930906"/>
                <a:gd name="csX64" fmla="*/ 6121329 w 8343086"/>
                <a:gd name="csY64" fmla="*/ 1393074 h 1930906"/>
                <a:gd name="csX65" fmla="*/ 6121329 w 8343086"/>
                <a:gd name="csY65" fmla="*/ 1451800 h 1930906"/>
                <a:gd name="csX66" fmla="*/ 6766359 w 8343086"/>
                <a:gd name="csY66" fmla="*/ 1451800 h 1930906"/>
                <a:gd name="csX67" fmla="*/ 6768284 w 8343086"/>
                <a:gd name="csY67" fmla="*/ 1453726 h 1930906"/>
                <a:gd name="csX68" fmla="*/ 6733626 w 8343086"/>
                <a:gd name="csY68" fmla="*/ 1523042 h 1930906"/>
                <a:gd name="csX69" fmla="*/ 6698968 w 8343086"/>
                <a:gd name="csY69" fmla="*/ 1594285 h 1930906"/>
                <a:gd name="csX70" fmla="*/ 5183628 w 8343086"/>
                <a:gd name="csY70" fmla="*/ 1594285 h 1930906"/>
                <a:gd name="csX71" fmla="*/ 5251982 w 8343086"/>
                <a:gd name="csY71" fmla="*/ 1451800 h 1930906"/>
                <a:gd name="csX72" fmla="*/ 5830584 w 8343086"/>
                <a:gd name="csY72" fmla="*/ 1451800 h 1930906"/>
                <a:gd name="csX73" fmla="*/ 5830584 w 8343086"/>
                <a:gd name="csY73" fmla="*/ 1393074 h 1930906"/>
                <a:gd name="csX74" fmla="*/ 5279901 w 8343086"/>
                <a:gd name="csY74" fmla="*/ 1393074 h 1930906"/>
                <a:gd name="csX75" fmla="*/ 5342478 w 8343086"/>
                <a:gd name="csY75" fmla="*/ 1260217 h 1930906"/>
                <a:gd name="csX76" fmla="*/ 5346329 w 8343086"/>
                <a:gd name="csY76" fmla="*/ 1250589 h 1930906"/>
                <a:gd name="csX77" fmla="*/ 5830584 w 8343086"/>
                <a:gd name="csY77" fmla="*/ 1250589 h 1930906"/>
                <a:gd name="csX78" fmla="*/ 5830584 w 8343086"/>
                <a:gd name="csY78" fmla="*/ 1199564 h 1930906"/>
                <a:gd name="csX79" fmla="*/ 5282789 w 8343086"/>
                <a:gd name="csY79" fmla="*/ 1199564 h 1930906"/>
                <a:gd name="csX80" fmla="*/ 7346658 w 8343086"/>
                <a:gd name="csY80" fmla="*/ 637329 h 1930906"/>
                <a:gd name="csX81" fmla="*/ 7346658 w 8343086"/>
                <a:gd name="csY81" fmla="*/ 955031 h 1930906"/>
                <a:gd name="csX82" fmla="*/ 8052340 w 8343086"/>
                <a:gd name="csY82" fmla="*/ 955031 h 1930906"/>
                <a:gd name="csX83" fmla="*/ 8052340 w 8343086"/>
                <a:gd name="csY83" fmla="*/ 637329 h 1930906"/>
                <a:gd name="csX84" fmla="*/ 166553 w 8343086"/>
                <a:gd name="csY84" fmla="*/ 531428 h 1930906"/>
                <a:gd name="csX85" fmla="*/ 1509564 w 8343086"/>
                <a:gd name="csY85" fmla="*/ 531428 h 1930906"/>
                <a:gd name="csX86" fmla="*/ 1441210 w 8343086"/>
                <a:gd name="csY86" fmla="*/ 673913 h 1930906"/>
                <a:gd name="csX87" fmla="*/ 949254 w 8343086"/>
                <a:gd name="csY87" fmla="*/ 673913 h 1930906"/>
                <a:gd name="csX88" fmla="*/ 949254 w 8343086"/>
                <a:gd name="csY88" fmla="*/ 991614 h 1930906"/>
                <a:gd name="csX89" fmla="*/ 1473943 w 8343086"/>
                <a:gd name="csY89" fmla="*/ 991614 h 1930906"/>
                <a:gd name="csX90" fmla="*/ 1473943 w 8343086"/>
                <a:gd name="csY90" fmla="*/ 992577 h 1930906"/>
                <a:gd name="csX91" fmla="*/ 1406551 w 8343086"/>
                <a:gd name="csY91" fmla="*/ 1134099 h 1930906"/>
                <a:gd name="csX92" fmla="*/ 949254 w 8343086"/>
                <a:gd name="csY92" fmla="*/ 1134099 h 1930906"/>
                <a:gd name="csX93" fmla="*/ 949254 w 8343086"/>
                <a:gd name="csY93" fmla="*/ 1451800 h 1930906"/>
                <a:gd name="csX94" fmla="*/ 1593322 w 8343086"/>
                <a:gd name="csY94" fmla="*/ 1451800 h 1930906"/>
                <a:gd name="csX95" fmla="*/ 1593322 w 8343086"/>
                <a:gd name="csY95" fmla="*/ 1452763 h 1930906"/>
                <a:gd name="csX96" fmla="*/ 1525930 w 8343086"/>
                <a:gd name="csY96" fmla="*/ 1594285 h 1930906"/>
                <a:gd name="csX97" fmla="*/ 14441 w 8343086"/>
                <a:gd name="csY97" fmla="*/ 1594285 h 1930906"/>
                <a:gd name="csX98" fmla="*/ 14441 w 8343086"/>
                <a:gd name="csY98" fmla="*/ 1593322 h 1930906"/>
                <a:gd name="csX99" fmla="*/ 81832 w 8343086"/>
                <a:gd name="csY99" fmla="*/ 1451800 h 1930906"/>
                <a:gd name="csX100" fmla="*/ 658509 w 8343086"/>
                <a:gd name="csY100" fmla="*/ 1451800 h 1930906"/>
                <a:gd name="csX101" fmla="*/ 658509 w 8343086"/>
                <a:gd name="csY101" fmla="*/ 1134099 h 1930906"/>
                <a:gd name="csX102" fmla="*/ 133820 w 8343086"/>
                <a:gd name="csY102" fmla="*/ 1134099 h 1930906"/>
                <a:gd name="csX103" fmla="*/ 202174 w 8343086"/>
                <a:gd name="csY103" fmla="*/ 991614 h 1930906"/>
                <a:gd name="csX104" fmla="*/ 658509 w 8343086"/>
                <a:gd name="csY104" fmla="*/ 991614 h 1930906"/>
                <a:gd name="csX105" fmla="*/ 658509 w 8343086"/>
                <a:gd name="csY105" fmla="*/ 673913 h 1930906"/>
                <a:gd name="csX106" fmla="*/ 98199 w 8343086"/>
                <a:gd name="csY106" fmla="*/ 673913 h 1930906"/>
                <a:gd name="csX107" fmla="*/ 166553 w 8343086"/>
                <a:gd name="csY107" fmla="*/ 531428 h 1930906"/>
                <a:gd name="csX108" fmla="*/ 5262572 w 8343086"/>
                <a:gd name="csY108" fmla="*/ 525652 h 1930906"/>
                <a:gd name="csX109" fmla="*/ 5264497 w 8343086"/>
                <a:gd name="csY109" fmla="*/ 526615 h 1930906"/>
                <a:gd name="csX110" fmla="*/ 6752881 w 8343086"/>
                <a:gd name="csY110" fmla="*/ 526615 h 1930906"/>
                <a:gd name="csX111" fmla="*/ 6753844 w 8343086"/>
                <a:gd name="csY111" fmla="*/ 525652 h 1930906"/>
                <a:gd name="csX112" fmla="*/ 6757694 w 8343086"/>
                <a:gd name="csY112" fmla="*/ 526615 h 1930906"/>
                <a:gd name="csX113" fmla="*/ 6689340 w 8343086"/>
                <a:gd name="csY113" fmla="*/ 669099 h 1930906"/>
                <a:gd name="csX114" fmla="*/ 5194218 w 8343086"/>
                <a:gd name="csY114" fmla="*/ 669099 h 1930906"/>
                <a:gd name="csX115" fmla="*/ 5194218 w 8343086"/>
                <a:gd name="csY115" fmla="*/ 668136 h 1930906"/>
                <a:gd name="csX116" fmla="*/ 5590863 w 8343086"/>
                <a:gd name="csY116" fmla="*/ 301335 h 1930906"/>
                <a:gd name="csX117" fmla="*/ 5590863 w 8343086"/>
                <a:gd name="csY117" fmla="*/ 356211 h 1930906"/>
                <a:gd name="csX118" fmla="*/ 6361049 w 8343086"/>
                <a:gd name="csY118" fmla="*/ 356211 h 1930906"/>
                <a:gd name="csX119" fmla="*/ 6361049 w 8343086"/>
                <a:gd name="csY119" fmla="*/ 309037 h 1930906"/>
                <a:gd name="csX120" fmla="*/ 6360086 w 8343086"/>
                <a:gd name="csY120" fmla="*/ 307112 h 1930906"/>
                <a:gd name="csX121" fmla="*/ 6361049 w 8343086"/>
                <a:gd name="csY121" fmla="*/ 306149 h 1930906"/>
                <a:gd name="csX122" fmla="*/ 6360086 w 8343086"/>
                <a:gd name="csY122" fmla="*/ 305186 h 1930906"/>
                <a:gd name="csX123" fmla="*/ 6361049 w 8343086"/>
                <a:gd name="csY123" fmla="*/ 304224 h 1930906"/>
                <a:gd name="csX124" fmla="*/ 6360086 w 8343086"/>
                <a:gd name="csY124" fmla="*/ 303261 h 1930906"/>
                <a:gd name="csX125" fmla="*/ 6361049 w 8343086"/>
                <a:gd name="csY125" fmla="*/ 302298 h 1930906"/>
                <a:gd name="csX126" fmla="*/ 6359124 w 8343086"/>
                <a:gd name="csY126" fmla="*/ 301335 h 1930906"/>
                <a:gd name="csX127" fmla="*/ 2178435 w 8343086"/>
                <a:gd name="csY127" fmla="*/ 300373 h 1930906"/>
                <a:gd name="csX128" fmla="*/ 2943806 w 8343086"/>
                <a:gd name="csY128" fmla="*/ 300373 h 1930906"/>
                <a:gd name="csX129" fmla="*/ 2875452 w 8343086"/>
                <a:gd name="csY129" fmla="*/ 442857 h 1930906"/>
                <a:gd name="csX130" fmla="*/ 2663651 w 8343086"/>
                <a:gd name="csY130" fmla="*/ 442857 h 1930906"/>
                <a:gd name="csX131" fmla="*/ 2663651 w 8343086"/>
                <a:gd name="csY131" fmla="*/ 737453 h 1930906"/>
                <a:gd name="csX132" fmla="*/ 2927440 w 8343086"/>
                <a:gd name="csY132" fmla="*/ 737453 h 1930906"/>
                <a:gd name="csX133" fmla="*/ 2927440 w 8343086"/>
                <a:gd name="csY133" fmla="*/ 738416 h 1930906"/>
                <a:gd name="csX134" fmla="*/ 2860048 w 8343086"/>
                <a:gd name="csY134" fmla="*/ 879937 h 1930906"/>
                <a:gd name="csX135" fmla="*/ 2663651 w 8343086"/>
                <a:gd name="csY135" fmla="*/ 879937 h 1930906"/>
                <a:gd name="csX136" fmla="*/ 2663651 w 8343086"/>
                <a:gd name="csY136" fmla="*/ 1174533 h 1930906"/>
                <a:gd name="csX137" fmla="*/ 2942843 w 8343086"/>
                <a:gd name="csY137" fmla="*/ 1174533 h 1930906"/>
                <a:gd name="csX138" fmla="*/ 2942843 w 8343086"/>
                <a:gd name="csY138" fmla="*/ 1175496 h 1930906"/>
                <a:gd name="csX139" fmla="*/ 2875452 w 8343086"/>
                <a:gd name="csY139" fmla="*/ 1317018 h 1930906"/>
                <a:gd name="csX140" fmla="*/ 2111043 w 8343086"/>
                <a:gd name="csY140" fmla="*/ 1317018 h 1930906"/>
                <a:gd name="csX141" fmla="*/ 2111043 w 8343086"/>
                <a:gd name="csY141" fmla="*/ 1316055 h 1930906"/>
                <a:gd name="csX142" fmla="*/ 2178435 w 8343086"/>
                <a:gd name="csY142" fmla="*/ 1174533 h 1930906"/>
                <a:gd name="csX143" fmla="*/ 2390235 w 8343086"/>
                <a:gd name="csY143" fmla="*/ 1174533 h 1930906"/>
                <a:gd name="csX144" fmla="*/ 2390235 w 8343086"/>
                <a:gd name="csY144" fmla="*/ 879937 h 1930906"/>
                <a:gd name="csX145" fmla="*/ 2126447 w 8343086"/>
                <a:gd name="csY145" fmla="*/ 879937 h 1930906"/>
                <a:gd name="csX146" fmla="*/ 2126447 w 8343086"/>
                <a:gd name="csY146" fmla="*/ 878975 h 1930906"/>
                <a:gd name="csX147" fmla="*/ 2193838 w 8343086"/>
                <a:gd name="csY147" fmla="*/ 737453 h 1930906"/>
                <a:gd name="csX148" fmla="*/ 2390235 w 8343086"/>
                <a:gd name="csY148" fmla="*/ 737453 h 1930906"/>
                <a:gd name="csX149" fmla="*/ 2390235 w 8343086"/>
                <a:gd name="csY149" fmla="*/ 442857 h 1930906"/>
                <a:gd name="csX150" fmla="*/ 2110080 w 8343086"/>
                <a:gd name="csY150" fmla="*/ 442857 h 1930906"/>
                <a:gd name="csX151" fmla="*/ 7346658 w 8343086"/>
                <a:gd name="csY151" fmla="*/ 178106 h 1930906"/>
                <a:gd name="csX152" fmla="*/ 7346658 w 8343086"/>
                <a:gd name="csY152" fmla="*/ 494845 h 1930906"/>
                <a:gd name="csX153" fmla="*/ 8052340 w 8343086"/>
                <a:gd name="csY153" fmla="*/ 494845 h 1930906"/>
                <a:gd name="csX154" fmla="*/ 8052340 w 8343086"/>
                <a:gd name="csY154" fmla="*/ 178106 h 1930906"/>
                <a:gd name="csX155" fmla="*/ 8051378 w 8343086"/>
                <a:gd name="csY155" fmla="*/ 179069 h 1930906"/>
                <a:gd name="csX156" fmla="*/ 8049452 w 8343086"/>
                <a:gd name="csY156" fmla="*/ 178106 h 1930906"/>
                <a:gd name="csX157" fmla="*/ 2058093 w 8343086"/>
                <a:gd name="csY157" fmla="*/ 170404 h 1930906"/>
                <a:gd name="csX158" fmla="*/ 2058093 w 8343086"/>
                <a:gd name="csY158" fmla="*/ 1451800 h 1930906"/>
                <a:gd name="csX159" fmla="*/ 2995794 w 8343086"/>
                <a:gd name="csY159" fmla="*/ 1451800 h 1930906"/>
                <a:gd name="csX160" fmla="*/ 2995794 w 8343086"/>
                <a:gd name="csY160" fmla="*/ 170404 h 1930906"/>
                <a:gd name="csX161" fmla="*/ 4295254 w 8343086"/>
                <a:gd name="csY161" fmla="*/ 163665 h 1930906"/>
                <a:gd name="csX162" fmla="*/ 4289478 w 8343086"/>
                <a:gd name="csY162" fmla="*/ 164628 h 1930906"/>
                <a:gd name="csX163" fmla="*/ 3818702 w 8343086"/>
                <a:gd name="csY163" fmla="*/ 180031 h 1930906"/>
                <a:gd name="csX164" fmla="*/ 3818702 w 8343086"/>
                <a:gd name="csY164" fmla="*/ 337919 h 1930906"/>
                <a:gd name="csX165" fmla="*/ 4288515 w 8343086"/>
                <a:gd name="csY165" fmla="*/ 337919 h 1930906"/>
                <a:gd name="csX166" fmla="*/ 5590863 w 8343086"/>
                <a:gd name="csY166" fmla="*/ 138634 h 1930906"/>
                <a:gd name="csX167" fmla="*/ 5590863 w 8343086"/>
                <a:gd name="csY167" fmla="*/ 192547 h 1930906"/>
                <a:gd name="csX168" fmla="*/ 6360086 w 8343086"/>
                <a:gd name="csY168" fmla="*/ 192547 h 1930906"/>
                <a:gd name="csX169" fmla="*/ 6360086 w 8343086"/>
                <a:gd name="csY169" fmla="*/ 138634 h 1930906"/>
                <a:gd name="csX170" fmla="*/ 7055914 w 8343086"/>
                <a:gd name="csY170" fmla="*/ 35621 h 1930906"/>
                <a:gd name="csX171" fmla="*/ 7346658 w 8343086"/>
                <a:gd name="csY171" fmla="*/ 35621 h 1930906"/>
                <a:gd name="csX172" fmla="*/ 7346658 w 8343086"/>
                <a:gd name="csY172" fmla="*/ 175218 h 1930906"/>
                <a:gd name="csX173" fmla="*/ 7347620 w 8343086"/>
                <a:gd name="csY173" fmla="*/ 175218 h 1930906"/>
                <a:gd name="csX174" fmla="*/ 7415012 w 8343086"/>
                <a:gd name="csY174" fmla="*/ 35621 h 1930906"/>
                <a:gd name="csX175" fmla="*/ 8343086 w 8343086"/>
                <a:gd name="csY175" fmla="*/ 35621 h 1930906"/>
                <a:gd name="csX176" fmla="*/ 8343086 w 8343086"/>
                <a:gd name="csY176" fmla="*/ 512174 h 1930906"/>
                <a:gd name="csX177" fmla="*/ 8342123 w 8343086"/>
                <a:gd name="csY177" fmla="*/ 1326645 h 1930906"/>
                <a:gd name="csX178" fmla="*/ 8257403 w 8343086"/>
                <a:gd name="csY178" fmla="*/ 1594285 h 1930906"/>
                <a:gd name="csX179" fmla="*/ 7966658 w 8343086"/>
                <a:gd name="csY179" fmla="*/ 1594285 h 1930906"/>
                <a:gd name="csX180" fmla="*/ 8051378 w 8343086"/>
                <a:gd name="csY180" fmla="*/ 1331459 h 1930906"/>
                <a:gd name="csX181" fmla="*/ 8051378 w 8343086"/>
                <a:gd name="csY181" fmla="*/ 1102329 h 1930906"/>
                <a:gd name="csX182" fmla="*/ 8052340 w 8343086"/>
                <a:gd name="csY182" fmla="*/ 1100403 h 1930906"/>
                <a:gd name="csX183" fmla="*/ 8051378 w 8343086"/>
                <a:gd name="csY183" fmla="*/ 1099440 h 1930906"/>
                <a:gd name="csX184" fmla="*/ 8052340 w 8343086"/>
                <a:gd name="csY184" fmla="*/ 1098478 h 1930906"/>
                <a:gd name="csX185" fmla="*/ 8050415 w 8343086"/>
                <a:gd name="csY185" fmla="*/ 1097515 h 1930906"/>
                <a:gd name="csX186" fmla="*/ 7346658 w 8343086"/>
                <a:gd name="csY186" fmla="*/ 1097515 h 1930906"/>
                <a:gd name="csX187" fmla="*/ 7346658 w 8343086"/>
                <a:gd name="csY187" fmla="*/ 1594285 h 1930906"/>
                <a:gd name="csX188" fmla="*/ 7055914 w 8343086"/>
                <a:gd name="csY188" fmla="*/ 1594285 h 1930906"/>
                <a:gd name="csX189" fmla="*/ 1767348 w 8343086"/>
                <a:gd name="csY189" fmla="*/ 27920 h 1930906"/>
                <a:gd name="csX190" fmla="*/ 2058093 w 8343086"/>
                <a:gd name="csY190" fmla="*/ 27920 h 1930906"/>
                <a:gd name="csX191" fmla="*/ 2058093 w 8343086"/>
                <a:gd name="csY191" fmla="*/ 167516 h 1930906"/>
                <a:gd name="csX192" fmla="*/ 2059056 w 8343086"/>
                <a:gd name="csY192" fmla="*/ 167516 h 1930906"/>
                <a:gd name="csX193" fmla="*/ 2126447 w 8343086"/>
                <a:gd name="csY193" fmla="*/ 27920 h 1930906"/>
                <a:gd name="csX194" fmla="*/ 3287501 w 8343086"/>
                <a:gd name="csY194" fmla="*/ 27920 h 1930906"/>
                <a:gd name="csX195" fmla="*/ 3287501 w 8343086"/>
                <a:gd name="csY195" fmla="*/ 1446024 h 1930906"/>
                <a:gd name="csX196" fmla="*/ 3139241 w 8343086"/>
                <a:gd name="csY196" fmla="*/ 1594285 h 1930906"/>
                <a:gd name="csX197" fmla="*/ 1767348 w 8343086"/>
                <a:gd name="csY197" fmla="*/ 1594285 h 1930906"/>
                <a:gd name="csX198" fmla="*/ 5300119 w 8343086"/>
                <a:gd name="csY198" fmla="*/ 12516 h 1930906"/>
                <a:gd name="csX199" fmla="*/ 5590863 w 8343086"/>
                <a:gd name="csY199" fmla="*/ 12516 h 1930906"/>
                <a:gd name="csX200" fmla="*/ 5590863 w 8343086"/>
                <a:gd name="csY200" fmla="*/ 136708 h 1930906"/>
                <a:gd name="csX201" fmla="*/ 5591826 w 8343086"/>
                <a:gd name="csY201" fmla="*/ 136708 h 1930906"/>
                <a:gd name="csX202" fmla="*/ 5658255 w 8343086"/>
                <a:gd name="csY202" fmla="*/ 12516 h 1930906"/>
                <a:gd name="csX203" fmla="*/ 6650831 w 8343086"/>
                <a:gd name="csY203" fmla="*/ 12516 h 1930906"/>
                <a:gd name="csX204" fmla="*/ 6652756 w 8343086"/>
                <a:gd name="csY204" fmla="*/ 14441 h 1930906"/>
                <a:gd name="csX205" fmla="*/ 6651794 w 8343086"/>
                <a:gd name="csY205" fmla="*/ 287857 h 1930906"/>
                <a:gd name="csX206" fmla="*/ 6651794 w 8343086"/>
                <a:gd name="csY206" fmla="*/ 334068 h 1930906"/>
                <a:gd name="csX207" fmla="*/ 6504496 w 8343086"/>
                <a:gd name="csY207" fmla="*/ 481366 h 1930906"/>
                <a:gd name="csX208" fmla="*/ 6026981 w 8343086"/>
                <a:gd name="csY208" fmla="*/ 481366 h 1930906"/>
                <a:gd name="csX209" fmla="*/ 5300119 w 8343086"/>
                <a:gd name="csY209" fmla="*/ 482329 h 1930906"/>
                <a:gd name="csX210" fmla="*/ 5001900 w 8343086"/>
                <a:gd name="csY210" fmla="*/ 0 h 1930906"/>
                <a:gd name="csX211" fmla="*/ 5001900 w 8343086"/>
                <a:gd name="csY211" fmla="*/ 963 h 1930906"/>
                <a:gd name="csX212" fmla="*/ 4934508 w 8343086"/>
                <a:gd name="csY212" fmla="*/ 142485 h 1930906"/>
                <a:gd name="csX213" fmla="*/ 4586962 w 8343086"/>
                <a:gd name="csY213" fmla="*/ 154037 h 1930906"/>
                <a:gd name="csX214" fmla="*/ 4585999 w 8343086"/>
                <a:gd name="csY214" fmla="*/ 159814 h 1930906"/>
                <a:gd name="csX215" fmla="*/ 4579260 w 8343086"/>
                <a:gd name="csY215" fmla="*/ 337919 h 1930906"/>
                <a:gd name="csX216" fmla="*/ 5043297 w 8343086"/>
                <a:gd name="csY216" fmla="*/ 337919 h 1930906"/>
                <a:gd name="csX217" fmla="*/ 5043297 w 8343086"/>
                <a:gd name="csY217" fmla="*/ 338882 h 1930906"/>
                <a:gd name="csX218" fmla="*/ 4974943 w 8343086"/>
                <a:gd name="csY218" fmla="*/ 480404 h 1930906"/>
                <a:gd name="csX219" fmla="*/ 4573484 w 8343086"/>
                <a:gd name="csY219" fmla="*/ 480404 h 1930906"/>
                <a:gd name="csX220" fmla="*/ 4567707 w 8343086"/>
                <a:gd name="csY220" fmla="*/ 634441 h 1930906"/>
                <a:gd name="csX221" fmla="*/ 4968204 w 8343086"/>
                <a:gd name="csY221" fmla="*/ 634441 h 1930906"/>
                <a:gd name="csX222" fmla="*/ 4968204 w 8343086"/>
                <a:gd name="csY222" fmla="*/ 646956 h 1930906"/>
                <a:gd name="csX223" fmla="*/ 4967241 w 8343086"/>
                <a:gd name="csY223" fmla="*/ 1301614 h 1930906"/>
                <a:gd name="csX224" fmla="*/ 4676496 w 8343086"/>
                <a:gd name="csY224" fmla="*/ 1301614 h 1930906"/>
                <a:gd name="csX225" fmla="*/ 4676496 w 8343086"/>
                <a:gd name="csY225" fmla="*/ 776925 h 1930906"/>
                <a:gd name="csX226" fmla="*/ 4186465 w 8343086"/>
                <a:gd name="csY226" fmla="*/ 776925 h 1930906"/>
                <a:gd name="csX227" fmla="*/ 4186465 w 8343086"/>
                <a:gd name="csY227" fmla="*/ 1318943 h 1930906"/>
                <a:gd name="csX228" fmla="*/ 3895720 w 8343086"/>
                <a:gd name="csY228" fmla="*/ 1318943 h 1930906"/>
                <a:gd name="csX229" fmla="*/ 3895720 w 8343086"/>
                <a:gd name="csY229" fmla="*/ 634441 h 1930906"/>
                <a:gd name="csX230" fmla="*/ 4183577 w 8343086"/>
                <a:gd name="csY230" fmla="*/ 634441 h 1930906"/>
                <a:gd name="csX231" fmla="*/ 4185503 w 8343086"/>
                <a:gd name="csY231" fmla="*/ 633478 h 1930906"/>
                <a:gd name="csX232" fmla="*/ 4186465 w 8343086"/>
                <a:gd name="csY232" fmla="*/ 635403 h 1930906"/>
                <a:gd name="csX233" fmla="*/ 4186465 w 8343086"/>
                <a:gd name="csY233" fmla="*/ 774037 h 1930906"/>
                <a:gd name="csX234" fmla="*/ 4187428 w 8343086"/>
                <a:gd name="csY234" fmla="*/ 774037 h 1930906"/>
                <a:gd name="csX235" fmla="*/ 4254819 w 8343086"/>
                <a:gd name="csY235" fmla="*/ 634441 h 1930906"/>
                <a:gd name="csX236" fmla="*/ 4276962 w 8343086"/>
                <a:gd name="csY236" fmla="*/ 634441 h 1930906"/>
                <a:gd name="csX237" fmla="*/ 4282739 w 8343086"/>
                <a:gd name="csY237" fmla="*/ 480404 h 1930906"/>
                <a:gd name="csX238" fmla="*/ 3818702 w 8343086"/>
                <a:gd name="csY238" fmla="*/ 480404 h 1930906"/>
                <a:gd name="csX239" fmla="*/ 3818702 w 8343086"/>
                <a:gd name="csY239" fmla="*/ 1258291 h 1930906"/>
                <a:gd name="csX240" fmla="*/ 3751310 w 8343086"/>
                <a:gd name="csY240" fmla="*/ 1594285 h 1930906"/>
                <a:gd name="csX241" fmla="*/ 3460565 w 8343086"/>
                <a:gd name="csY241" fmla="*/ 1594285 h 1930906"/>
                <a:gd name="csX242" fmla="*/ 3527957 w 8343086"/>
                <a:gd name="csY242" fmla="*/ 1281397 h 1930906"/>
                <a:gd name="csX243" fmla="*/ 3527957 w 8343086"/>
                <a:gd name="csY243" fmla="*/ 42361 h 1930906"/>
                <a:gd name="csX244" fmla="*/ 3737832 w 8343086"/>
                <a:gd name="csY244" fmla="*/ 42361 h 1930906"/>
                <a:gd name="csX245" fmla="*/ 3745534 w 8343086"/>
                <a:gd name="csY245" fmla="*/ 39472 h 1930906"/>
                <a:gd name="csX246" fmla="*/ 4845937 w 8343086"/>
                <a:gd name="csY246" fmla="*/ 4814 h 1930906"/>
                <a:gd name="csX247" fmla="*/ 856831 w 8343086"/>
                <a:gd name="csY247" fmla="*/ 0 h 1930906"/>
                <a:gd name="csX248" fmla="*/ 1215931 w 8343086"/>
                <a:gd name="csY248" fmla="*/ 0 h 1930906"/>
                <a:gd name="csX249" fmla="*/ 1607762 w 8343086"/>
                <a:gd name="csY249" fmla="*/ 452484 h 1930906"/>
                <a:gd name="csX250" fmla="*/ 1232297 w 8343086"/>
                <a:gd name="csY250" fmla="*/ 452484 h 1930906"/>
                <a:gd name="csX251" fmla="*/ 961769 w 8343086"/>
                <a:gd name="csY251" fmla="*/ 142485 h 1930906"/>
                <a:gd name="csX252" fmla="*/ 724937 w 8343086"/>
                <a:gd name="csY252" fmla="*/ 142485 h 1930906"/>
                <a:gd name="csX253" fmla="*/ 724937 w 8343086"/>
                <a:gd name="csY253" fmla="*/ 141522 h 1930906"/>
                <a:gd name="csX254" fmla="*/ 418788 w 8343086"/>
                <a:gd name="csY254" fmla="*/ 0 h 1930906"/>
                <a:gd name="csX255" fmla="*/ 788478 w 8343086"/>
                <a:gd name="csY255" fmla="*/ 0 h 1930906"/>
                <a:gd name="csX256" fmla="*/ 367763 w 8343086"/>
                <a:gd name="csY256" fmla="*/ 452484 h 1930906"/>
                <a:gd name="csX257" fmla="*/ 0 w 8343086"/>
                <a:gd name="csY257" fmla="*/ 452484 h 1930906"/>
                <a:gd name="csX258" fmla="*/ 392795 w 8343086"/>
                <a:gd name="csY258" fmla="*/ 28882 h 1930906"/>
                <a:gd name="csX259" fmla="*/ 418788 w 8343086"/>
                <a:gd name="csY259" fmla="*/ 0 h 1930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</a:cxnLst>
              <a:rect l="l" t="t" r="r" b="b"/>
              <a:pathLst>
                <a:path w="8343086" h="1930906">
                  <a:moveTo>
                    <a:pt x="6121329" y="1010869"/>
                  </a:moveTo>
                  <a:lnTo>
                    <a:pt x="6121329" y="1074409"/>
                  </a:lnTo>
                  <a:lnTo>
                    <a:pt x="6128068" y="1073447"/>
                  </a:lnTo>
                  <a:lnTo>
                    <a:pt x="6372602" y="1073447"/>
                  </a:lnTo>
                  <a:lnTo>
                    <a:pt x="6374527" y="1074409"/>
                  </a:lnTo>
                  <a:cubicBezTo>
                    <a:pt x="6374527" y="1073767"/>
                    <a:pt x="6374848" y="1073447"/>
                    <a:pt x="6375490" y="1073447"/>
                  </a:cubicBezTo>
                  <a:lnTo>
                    <a:pt x="6375490" y="1074409"/>
                  </a:lnTo>
                  <a:cubicBezTo>
                    <a:pt x="6376774" y="1073767"/>
                    <a:pt x="6377736" y="1073447"/>
                    <a:pt x="6378378" y="1073447"/>
                  </a:cubicBezTo>
                  <a:lnTo>
                    <a:pt x="6378378" y="1010869"/>
                  </a:lnTo>
                  <a:close/>
                  <a:moveTo>
                    <a:pt x="5573534" y="1010869"/>
                  </a:moveTo>
                  <a:lnTo>
                    <a:pt x="5573534" y="1072484"/>
                  </a:lnTo>
                  <a:lnTo>
                    <a:pt x="5574497" y="1074409"/>
                  </a:lnTo>
                  <a:lnTo>
                    <a:pt x="5576422" y="1073447"/>
                  </a:lnTo>
                  <a:cubicBezTo>
                    <a:pt x="5577064" y="1073447"/>
                    <a:pt x="5577385" y="1073767"/>
                    <a:pt x="5577385" y="1074409"/>
                  </a:cubicBezTo>
                  <a:lnTo>
                    <a:pt x="5582198" y="1073447"/>
                  </a:lnTo>
                  <a:lnTo>
                    <a:pt x="5823845" y="1073447"/>
                  </a:lnTo>
                  <a:cubicBezTo>
                    <a:pt x="5825128" y="1073447"/>
                    <a:pt x="5826412" y="1073767"/>
                    <a:pt x="5827696" y="1074409"/>
                  </a:cubicBezTo>
                  <a:cubicBezTo>
                    <a:pt x="5828979" y="1073767"/>
                    <a:pt x="5829942" y="1073447"/>
                    <a:pt x="5830584" y="1073447"/>
                  </a:cubicBezTo>
                  <a:lnTo>
                    <a:pt x="5830584" y="1010869"/>
                  </a:lnTo>
                  <a:close/>
                  <a:moveTo>
                    <a:pt x="2705049" y="922298"/>
                  </a:moveTo>
                  <a:lnTo>
                    <a:pt x="2874489" y="922298"/>
                  </a:lnTo>
                  <a:cubicBezTo>
                    <a:pt x="2895028" y="1051946"/>
                    <a:pt x="2905618" y="1121904"/>
                    <a:pt x="2906260" y="1132173"/>
                  </a:cubicBezTo>
                  <a:lnTo>
                    <a:pt x="2736819" y="1132173"/>
                  </a:lnTo>
                  <a:cubicBezTo>
                    <a:pt x="2734893" y="1132173"/>
                    <a:pt x="2732326" y="1117090"/>
                    <a:pt x="2729117" y="1086925"/>
                  </a:cubicBezTo>
                  <a:lnTo>
                    <a:pt x="2703123" y="923260"/>
                  </a:lnTo>
                  <a:close/>
                  <a:moveTo>
                    <a:pt x="4285627" y="893416"/>
                  </a:moveTo>
                  <a:lnTo>
                    <a:pt x="4576372" y="893416"/>
                  </a:lnTo>
                  <a:lnTo>
                    <a:pt x="4576372" y="1265993"/>
                  </a:lnTo>
                  <a:cubicBezTo>
                    <a:pt x="4578297" y="1268560"/>
                    <a:pt x="4602045" y="1285568"/>
                    <a:pt x="4647614" y="1317018"/>
                  </a:cubicBezTo>
                  <a:lnTo>
                    <a:pt x="5452242" y="1930906"/>
                  </a:lnTo>
                  <a:lnTo>
                    <a:pt x="5115420" y="1930906"/>
                  </a:lnTo>
                  <a:lnTo>
                    <a:pt x="5113662" y="1929548"/>
                  </a:lnTo>
                  <a:cubicBezTo>
                    <a:pt x="5061250" y="1889038"/>
                    <a:pt x="4961213" y="1811619"/>
                    <a:pt x="4956426" y="1808018"/>
                  </a:cubicBezTo>
                  <a:cubicBezTo>
                    <a:pt x="4849357" y="1727086"/>
                    <a:pt x="4631729" y="1561071"/>
                    <a:pt x="4582148" y="1527856"/>
                  </a:cubicBezTo>
                  <a:lnTo>
                    <a:pt x="4507055" y="1479719"/>
                  </a:lnTo>
                  <a:cubicBezTo>
                    <a:pt x="4459560" y="1448270"/>
                    <a:pt x="4433887" y="1431904"/>
                    <a:pt x="4430036" y="1430620"/>
                  </a:cubicBezTo>
                  <a:cubicBezTo>
                    <a:pt x="4421693" y="1437038"/>
                    <a:pt x="4352697" y="1481966"/>
                    <a:pt x="4223049" y="1565403"/>
                  </a:cubicBezTo>
                  <a:cubicBezTo>
                    <a:pt x="4195451" y="1584657"/>
                    <a:pt x="4180047" y="1594285"/>
                    <a:pt x="4176838" y="1594285"/>
                  </a:cubicBezTo>
                  <a:lnTo>
                    <a:pt x="3820627" y="1594285"/>
                  </a:lnTo>
                  <a:cubicBezTo>
                    <a:pt x="3846942" y="1575030"/>
                    <a:pt x="3953484" y="1500258"/>
                    <a:pt x="4140254" y="1369968"/>
                  </a:cubicBezTo>
                  <a:lnTo>
                    <a:pt x="4285627" y="1266956"/>
                  </a:lnTo>
                  <a:close/>
                  <a:moveTo>
                    <a:pt x="6121329" y="839503"/>
                  </a:moveTo>
                  <a:lnTo>
                    <a:pt x="6121329" y="902080"/>
                  </a:lnTo>
                  <a:lnTo>
                    <a:pt x="6377416" y="902080"/>
                  </a:lnTo>
                  <a:cubicBezTo>
                    <a:pt x="6378699" y="902080"/>
                    <a:pt x="6379341" y="901438"/>
                    <a:pt x="6379341" y="900155"/>
                  </a:cubicBezTo>
                  <a:lnTo>
                    <a:pt x="6379341" y="839503"/>
                  </a:lnTo>
                  <a:close/>
                  <a:moveTo>
                    <a:pt x="5573534" y="839503"/>
                  </a:moveTo>
                  <a:lnTo>
                    <a:pt x="5573534" y="902080"/>
                  </a:lnTo>
                  <a:lnTo>
                    <a:pt x="5830584" y="902080"/>
                  </a:lnTo>
                  <a:lnTo>
                    <a:pt x="5830584" y="839503"/>
                  </a:lnTo>
                  <a:close/>
                  <a:moveTo>
                    <a:pt x="5282789" y="713385"/>
                  </a:moveTo>
                  <a:lnTo>
                    <a:pt x="5573534" y="713385"/>
                  </a:lnTo>
                  <a:lnTo>
                    <a:pt x="5573534" y="837577"/>
                  </a:lnTo>
                  <a:lnTo>
                    <a:pt x="5574497" y="837577"/>
                  </a:lnTo>
                  <a:lnTo>
                    <a:pt x="5633223" y="728789"/>
                  </a:lnTo>
                  <a:cubicBezTo>
                    <a:pt x="5638358" y="718519"/>
                    <a:pt x="5641567" y="713385"/>
                    <a:pt x="5642851" y="713385"/>
                  </a:cubicBezTo>
                  <a:lnTo>
                    <a:pt x="6669123" y="713385"/>
                  </a:lnTo>
                  <a:lnTo>
                    <a:pt x="6669123" y="1053229"/>
                  </a:lnTo>
                  <a:cubicBezTo>
                    <a:pt x="6667198" y="1053229"/>
                    <a:pt x="6625158" y="1094948"/>
                    <a:pt x="6543005" y="1178384"/>
                  </a:cubicBezTo>
                  <a:lnTo>
                    <a:pt x="6520862" y="1199564"/>
                  </a:lnTo>
                  <a:lnTo>
                    <a:pt x="6121329" y="1199564"/>
                  </a:lnTo>
                  <a:lnTo>
                    <a:pt x="6121329" y="1250589"/>
                  </a:lnTo>
                  <a:lnTo>
                    <a:pt x="6672974" y="1250589"/>
                  </a:lnTo>
                  <a:cubicBezTo>
                    <a:pt x="6628688" y="1343011"/>
                    <a:pt x="6605583" y="1390506"/>
                    <a:pt x="6603658" y="1393074"/>
                  </a:cubicBezTo>
                  <a:lnTo>
                    <a:pt x="6121329" y="1393074"/>
                  </a:lnTo>
                  <a:lnTo>
                    <a:pt x="6121329" y="1451800"/>
                  </a:lnTo>
                  <a:lnTo>
                    <a:pt x="6766359" y="1451800"/>
                  </a:lnTo>
                  <a:cubicBezTo>
                    <a:pt x="6767642" y="1451800"/>
                    <a:pt x="6768284" y="1452442"/>
                    <a:pt x="6768284" y="1453726"/>
                  </a:cubicBezTo>
                  <a:cubicBezTo>
                    <a:pt x="6767642" y="1453726"/>
                    <a:pt x="6756090" y="1476831"/>
                    <a:pt x="6733626" y="1523042"/>
                  </a:cubicBezTo>
                  <a:cubicBezTo>
                    <a:pt x="6716297" y="1560910"/>
                    <a:pt x="6704744" y="1584657"/>
                    <a:pt x="6698968" y="1594285"/>
                  </a:cubicBezTo>
                  <a:lnTo>
                    <a:pt x="5183628" y="1594285"/>
                  </a:lnTo>
                  <a:lnTo>
                    <a:pt x="5251982" y="1451800"/>
                  </a:lnTo>
                  <a:lnTo>
                    <a:pt x="5830584" y="1451800"/>
                  </a:lnTo>
                  <a:lnTo>
                    <a:pt x="5830584" y="1393074"/>
                  </a:lnTo>
                  <a:lnTo>
                    <a:pt x="5279901" y="1393074"/>
                  </a:lnTo>
                  <a:cubicBezTo>
                    <a:pt x="5283110" y="1384730"/>
                    <a:pt x="5303969" y="1340444"/>
                    <a:pt x="5342478" y="1260217"/>
                  </a:cubicBezTo>
                  <a:cubicBezTo>
                    <a:pt x="5345046" y="1255724"/>
                    <a:pt x="5346329" y="1252515"/>
                    <a:pt x="5346329" y="1250589"/>
                  </a:cubicBezTo>
                  <a:lnTo>
                    <a:pt x="5830584" y="1250589"/>
                  </a:lnTo>
                  <a:lnTo>
                    <a:pt x="5830584" y="1199564"/>
                  </a:lnTo>
                  <a:lnTo>
                    <a:pt x="5282789" y="1199564"/>
                  </a:lnTo>
                  <a:close/>
                  <a:moveTo>
                    <a:pt x="7346658" y="637329"/>
                  </a:moveTo>
                  <a:lnTo>
                    <a:pt x="7346658" y="955031"/>
                  </a:lnTo>
                  <a:lnTo>
                    <a:pt x="8052340" y="955031"/>
                  </a:lnTo>
                  <a:lnTo>
                    <a:pt x="8052340" y="637329"/>
                  </a:lnTo>
                  <a:close/>
                  <a:moveTo>
                    <a:pt x="166553" y="531428"/>
                  </a:moveTo>
                  <a:lnTo>
                    <a:pt x="1509564" y="531428"/>
                  </a:lnTo>
                  <a:lnTo>
                    <a:pt x="1441210" y="673913"/>
                  </a:lnTo>
                  <a:lnTo>
                    <a:pt x="949254" y="673913"/>
                  </a:lnTo>
                  <a:lnTo>
                    <a:pt x="949254" y="991614"/>
                  </a:lnTo>
                  <a:lnTo>
                    <a:pt x="1473943" y="991614"/>
                  </a:lnTo>
                  <a:lnTo>
                    <a:pt x="1473943" y="992577"/>
                  </a:lnTo>
                  <a:cubicBezTo>
                    <a:pt x="1429015" y="1084999"/>
                    <a:pt x="1406551" y="1132173"/>
                    <a:pt x="1406551" y="1134099"/>
                  </a:cubicBezTo>
                  <a:lnTo>
                    <a:pt x="949254" y="1134099"/>
                  </a:lnTo>
                  <a:lnTo>
                    <a:pt x="949254" y="1451800"/>
                  </a:lnTo>
                  <a:lnTo>
                    <a:pt x="1593322" y="1451800"/>
                  </a:lnTo>
                  <a:lnTo>
                    <a:pt x="1593322" y="1452763"/>
                  </a:lnTo>
                  <a:cubicBezTo>
                    <a:pt x="1548394" y="1545827"/>
                    <a:pt x="1525930" y="1593001"/>
                    <a:pt x="1525930" y="1594285"/>
                  </a:cubicBezTo>
                  <a:lnTo>
                    <a:pt x="14441" y="1594285"/>
                  </a:lnTo>
                  <a:lnTo>
                    <a:pt x="14441" y="1593322"/>
                  </a:lnTo>
                  <a:cubicBezTo>
                    <a:pt x="58085" y="1502825"/>
                    <a:pt x="80549" y="1455651"/>
                    <a:pt x="81832" y="1451800"/>
                  </a:cubicBezTo>
                  <a:lnTo>
                    <a:pt x="658509" y="1451800"/>
                  </a:lnTo>
                  <a:lnTo>
                    <a:pt x="658509" y="1134099"/>
                  </a:lnTo>
                  <a:lnTo>
                    <a:pt x="133820" y="1134099"/>
                  </a:lnTo>
                  <a:cubicBezTo>
                    <a:pt x="133820" y="1133457"/>
                    <a:pt x="156604" y="1085962"/>
                    <a:pt x="202174" y="991614"/>
                  </a:cubicBezTo>
                  <a:lnTo>
                    <a:pt x="658509" y="991614"/>
                  </a:lnTo>
                  <a:lnTo>
                    <a:pt x="658509" y="673913"/>
                  </a:lnTo>
                  <a:lnTo>
                    <a:pt x="98199" y="673913"/>
                  </a:lnTo>
                  <a:cubicBezTo>
                    <a:pt x="105901" y="658509"/>
                    <a:pt x="128685" y="611014"/>
                    <a:pt x="166553" y="531428"/>
                  </a:cubicBezTo>
                  <a:close/>
                  <a:moveTo>
                    <a:pt x="5262572" y="525652"/>
                  </a:moveTo>
                  <a:lnTo>
                    <a:pt x="5264497" y="526615"/>
                  </a:lnTo>
                  <a:lnTo>
                    <a:pt x="6752881" y="526615"/>
                  </a:lnTo>
                  <a:cubicBezTo>
                    <a:pt x="6753522" y="526615"/>
                    <a:pt x="6753844" y="526294"/>
                    <a:pt x="6753844" y="525652"/>
                  </a:cubicBezTo>
                  <a:cubicBezTo>
                    <a:pt x="6755127" y="526294"/>
                    <a:pt x="6756411" y="526615"/>
                    <a:pt x="6757694" y="526615"/>
                  </a:cubicBezTo>
                  <a:lnTo>
                    <a:pt x="6689340" y="669099"/>
                  </a:lnTo>
                  <a:lnTo>
                    <a:pt x="5194218" y="669099"/>
                  </a:lnTo>
                  <a:lnTo>
                    <a:pt x="5194218" y="668136"/>
                  </a:lnTo>
                  <a:close/>
                  <a:moveTo>
                    <a:pt x="5590863" y="301335"/>
                  </a:moveTo>
                  <a:lnTo>
                    <a:pt x="5590863" y="356211"/>
                  </a:lnTo>
                  <a:lnTo>
                    <a:pt x="6361049" y="356211"/>
                  </a:lnTo>
                  <a:lnTo>
                    <a:pt x="6361049" y="309037"/>
                  </a:lnTo>
                  <a:lnTo>
                    <a:pt x="6360086" y="307112"/>
                  </a:lnTo>
                  <a:cubicBezTo>
                    <a:pt x="6360728" y="307112"/>
                    <a:pt x="6361049" y="306791"/>
                    <a:pt x="6361049" y="306149"/>
                  </a:cubicBezTo>
                  <a:cubicBezTo>
                    <a:pt x="6360407" y="306149"/>
                    <a:pt x="6360086" y="305828"/>
                    <a:pt x="6360086" y="305186"/>
                  </a:cubicBezTo>
                  <a:cubicBezTo>
                    <a:pt x="6360728" y="305186"/>
                    <a:pt x="6361049" y="304865"/>
                    <a:pt x="6361049" y="304224"/>
                  </a:cubicBezTo>
                  <a:cubicBezTo>
                    <a:pt x="6360407" y="304224"/>
                    <a:pt x="6360086" y="303903"/>
                    <a:pt x="6360086" y="303261"/>
                  </a:cubicBezTo>
                  <a:cubicBezTo>
                    <a:pt x="6360728" y="303261"/>
                    <a:pt x="6361049" y="302940"/>
                    <a:pt x="6361049" y="302298"/>
                  </a:cubicBezTo>
                  <a:lnTo>
                    <a:pt x="6359124" y="301335"/>
                  </a:lnTo>
                  <a:close/>
                  <a:moveTo>
                    <a:pt x="2178435" y="300373"/>
                  </a:moveTo>
                  <a:lnTo>
                    <a:pt x="2943806" y="300373"/>
                  </a:lnTo>
                  <a:lnTo>
                    <a:pt x="2875452" y="442857"/>
                  </a:lnTo>
                  <a:lnTo>
                    <a:pt x="2663651" y="442857"/>
                  </a:lnTo>
                  <a:lnTo>
                    <a:pt x="2663651" y="737453"/>
                  </a:lnTo>
                  <a:lnTo>
                    <a:pt x="2927440" y="737453"/>
                  </a:lnTo>
                  <a:lnTo>
                    <a:pt x="2927440" y="738416"/>
                  </a:lnTo>
                  <a:cubicBezTo>
                    <a:pt x="2887005" y="822494"/>
                    <a:pt x="2864541" y="869668"/>
                    <a:pt x="2860048" y="879937"/>
                  </a:cubicBezTo>
                  <a:lnTo>
                    <a:pt x="2663651" y="879937"/>
                  </a:lnTo>
                  <a:lnTo>
                    <a:pt x="2663651" y="1174533"/>
                  </a:lnTo>
                  <a:lnTo>
                    <a:pt x="2942843" y="1174533"/>
                  </a:lnTo>
                  <a:lnTo>
                    <a:pt x="2942843" y="1175496"/>
                  </a:lnTo>
                  <a:cubicBezTo>
                    <a:pt x="2899200" y="1265351"/>
                    <a:pt x="2876736" y="1312525"/>
                    <a:pt x="2875452" y="1317018"/>
                  </a:cubicBezTo>
                  <a:lnTo>
                    <a:pt x="2111043" y="1317018"/>
                  </a:lnTo>
                  <a:lnTo>
                    <a:pt x="2111043" y="1316055"/>
                  </a:lnTo>
                  <a:cubicBezTo>
                    <a:pt x="2155329" y="1224275"/>
                    <a:pt x="2177793" y="1177101"/>
                    <a:pt x="2178435" y="1174533"/>
                  </a:cubicBezTo>
                  <a:lnTo>
                    <a:pt x="2390235" y="1174533"/>
                  </a:lnTo>
                  <a:lnTo>
                    <a:pt x="2390235" y="879937"/>
                  </a:lnTo>
                  <a:lnTo>
                    <a:pt x="2126447" y="879937"/>
                  </a:lnTo>
                  <a:lnTo>
                    <a:pt x="2126447" y="878975"/>
                  </a:lnTo>
                  <a:lnTo>
                    <a:pt x="2193838" y="737453"/>
                  </a:lnTo>
                  <a:lnTo>
                    <a:pt x="2390235" y="737453"/>
                  </a:lnTo>
                  <a:lnTo>
                    <a:pt x="2390235" y="442857"/>
                  </a:lnTo>
                  <a:lnTo>
                    <a:pt x="2110080" y="442857"/>
                  </a:lnTo>
                  <a:close/>
                  <a:moveTo>
                    <a:pt x="7346658" y="178106"/>
                  </a:moveTo>
                  <a:lnTo>
                    <a:pt x="7346658" y="494845"/>
                  </a:lnTo>
                  <a:lnTo>
                    <a:pt x="8052340" y="494845"/>
                  </a:lnTo>
                  <a:lnTo>
                    <a:pt x="8052340" y="178106"/>
                  </a:lnTo>
                  <a:cubicBezTo>
                    <a:pt x="8051699" y="178106"/>
                    <a:pt x="8051378" y="178427"/>
                    <a:pt x="8051378" y="179069"/>
                  </a:cubicBezTo>
                  <a:lnTo>
                    <a:pt x="8049452" y="178106"/>
                  </a:lnTo>
                  <a:close/>
                  <a:moveTo>
                    <a:pt x="2058093" y="170404"/>
                  </a:moveTo>
                  <a:lnTo>
                    <a:pt x="2058093" y="1451800"/>
                  </a:lnTo>
                  <a:lnTo>
                    <a:pt x="2995794" y="1451800"/>
                  </a:lnTo>
                  <a:lnTo>
                    <a:pt x="2995794" y="170404"/>
                  </a:lnTo>
                  <a:close/>
                  <a:moveTo>
                    <a:pt x="4295254" y="163665"/>
                  </a:moveTo>
                  <a:cubicBezTo>
                    <a:pt x="4294612" y="163665"/>
                    <a:pt x="4292687" y="163986"/>
                    <a:pt x="4289478" y="164628"/>
                  </a:cubicBezTo>
                  <a:cubicBezTo>
                    <a:pt x="4277925" y="164628"/>
                    <a:pt x="4121000" y="169762"/>
                    <a:pt x="3818702" y="180031"/>
                  </a:cubicBezTo>
                  <a:lnTo>
                    <a:pt x="3818702" y="337919"/>
                  </a:lnTo>
                  <a:lnTo>
                    <a:pt x="4288515" y="337919"/>
                  </a:lnTo>
                  <a:close/>
                  <a:moveTo>
                    <a:pt x="5590863" y="138634"/>
                  </a:moveTo>
                  <a:lnTo>
                    <a:pt x="5590863" y="192547"/>
                  </a:lnTo>
                  <a:lnTo>
                    <a:pt x="6360086" y="192547"/>
                  </a:lnTo>
                  <a:lnTo>
                    <a:pt x="6360086" y="138634"/>
                  </a:lnTo>
                  <a:close/>
                  <a:moveTo>
                    <a:pt x="7055914" y="35621"/>
                  </a:moveTo>
                  <a:lnTo>
                    <a:pt x="7346658" y="35621"/>
                  </a:lnTo>
                  <a:lnTo>
                    <a:pt x="7346658" y="175218"/>
                  </a:lnTo>
                  <a:lnTo>
                    <a:pt x="7347620" y="175218"/>
                  </a:lnTo>
                  <a:cubicBezTo>
                    <a:pt x="7391265" y="83437"/>
                    <a:pt x="7413729" y="36905"/>
                    <a:pt x="7415012" y="35621"/>
                  </a:cubicBezTo>
                  <a:lnTo>
                    <a:pt x="8343086" y="35621"/>
                  </a:lnTo>
                  <a:lnTo>
                    <a:pt x="8343086" y="512174"/>
                  </a:lnTo>
                  <a:cubicBezTo>
                    <a:pt x="8343086" y="731035"/>
                    <a:pt x="8342765" y="1002525"/>
                    <a:pt x="8342123" y="1326645"/>
                  </a:cubicBezTo>
                  <a:cubicBezTo>
                    <a:pt x="8306181" y="1438964"/>
                    <a:pt x="8277941" y="1528177"/>
                    <a:pt x="8257403" y="1594285"/>
                  </a:cubicBezTo>
                  <a:lnTo>
                    <a:pt x="7966658" y="1594285"/>
                  </a:lnTo>
                  <a:cubicBezTo>
                    <a:pt x="8023138" y="1420351"/>
                    <a:pt x="8051378" y="1332742"/>
                    <a:pt x="8051378" y="1331459"/>
                  </a:cubicBezTo>
                  <a:lnTo>
                    <a:pt x="8051378" y="1102329"/>
                  </a:lnTo>
                  <a:lnTo>
                    <a:pt x="8052340" y="1100403"/>
                  </a:lnTo>
                  <a:cubicBezTo>
                    <a:pt x="8051699" y="1100403"/>
                    <a:pt x="8051378" y="1100082"/>
                    <a:pt x="8051378" y="1099440"/>
                  </a:cubicBezTo>
                  <a:cubicBezTo>
                    <a:pt x="8052020" y="1099440"/>
                    <a:pt x="8052340" y="1099119"/>
                    <a:pt x="8052340" y="1098478"/>
                  </a:cubicBezTo>
                  <a:lnTo>
                    <a:pt x="8050415" y="1097515"/>
                  </a:lnTo>
                  <a:lnTo>
                    <a:pt x="7346658" y="1097515"/>
                  </a:lnTo>
                  <a:lnTo>
                    <a:pt x="7346658" y="1594285"/>
                  </a:lnTo>
                  <a:lnTo>
                    <a:pt x="7055914" y="1594285"/>
                  </a:lnTo>
                  <a:close/>
                  <a:moveTo>
                    <a:pt x="1767348" y="27920"/>
                  </a:moveTo>
                  <a:lnTo>
                    <a:pt x="2058093" y="27920"/>
                  </a:lnTo>
                  <a:lnTo>
                    <a:pt x="2058093" y="167516"/>
                  </a:lnTo>
                  <a:lnTo>
                    <a:pt x="2059056" y="167516"/>
                  </a:lnTo>
                  <a:cubicBezTo>
                    <a:pt x="2098849" y="82153"/>
                    <a:pt x="2121312" y="35621"/>
                    <a:pt x="2126447" y="27920"/>
                  </a:cubicBezTo>
                  <a:lnTo>
                    <a:pt x="3287501" y="27920"/>
                  </a:lnTo>
                  <a:lnTo>
                    <a:pt x="3287501" y="1446024"/>
                  </a:lnTo>
                  <a:cubicBezTo>
                    <a:pt x="3225887" y="1508280"/>
                    <a:pt x="3176466" y="1557701"/>
                    <a:pt x="3139241" y="1594285"/>
                  </a:cubicBezTo>
                  <a:lnTo>
                    <a:pt x="1767348" y="1594285"/>
                  </a:lnTo>
                  <a:close/>
                  <a:moveTo>
                    <a:pt x="5300119" y="12516"/>
                  </a:moveTo>
                  <a:lnTo>
                    <a:pt x="5590863" y="12516"/>
                  </a:lnTo>
                  <a:lnTo>
                    <a:pt x="5590863" y="136708"/>
                  </a:lnTo>
                  <a:lnTo>
                    <a:pt x="5591826" y="136708"/>
                  </a:lnTo>
                  <a:lnTo>
                    <a:pt x="5658255" y="12516"/>
                  </a:lnTo>
                  <a:lnTo>
                    <a:pt x="6650831" y="12516"/>
                  </a:lnTo>
                  <a:cubicBezTo>
                    <a:pt x="6652115" y="12516"/>
                    <a:pt x="6652756" y="13158"/>
                    <a:pt x="6652756" y="14441"/>
                  </a:cubicBezTo>
                  <a:cubicBezTo>
                    <a:pt x="6652115" y="130611"/>
                    <a:pt x="6651794" y="221750"/>
                    <a:pt x="6651794" y="287857"/>
                  </a:cubicBezTo>
                  <a:lnTo>
                    <a:pt x="6651794" y="334068"/>
                  </a:lnTo>
                  <a:cubicBezTo>
                    <a:pt x="6610076" y="376429"/>
                    <a:pt x="6560976" y="425528"/>
                    <a:pt x="6504496" y="481366"/>
                  </a:cubicBezTo>
                  <a:lnTo>
                    <a:pt x="6026981" y="481366"/>
                  </a:lnTo>
                  <a:lnTo>
                    <a:pt x="5300119" y="482329"/>
                  </a:lnTo>
                  <a:close/>
                  <a:moveTo>
                    <a:pt x="5001900" y="0"/>
                  </a:moveTo>
                  <a:lnTo>
                    <a:pt x="5001900" y="963"/>
                  </a:lnTo>
                  <a:cubicBezTo>
                    <a:pt x="4964032" y="78623"/>
                    <a:pt x="4941568" y="125797"/>
                    <a:pt x="4934508" y="142485"/>
                  </a:cubicBezTo>
                  <a:lnTo>
                    <a:pt x="4586962" y="154037"/>
                  </a:lnTo>
                  <a:cubicBezTo>
                    <a:pt x="4586962" y="154679"/>
                    <a:pt x="4586641" y="156605"/>
                    <a:pt x="4585999" y="159814"/>
                  </a:cubicBezTo>
                  <a:cubicBezTo>
                    <a:pt x="4585999" y="168799"/>
                    <a:pt x="4583753" y="228168"/>
                    <a:pt x="4579260" y="337919"/>
                  </a:cubicBezTo>
                  <a:lnTo>
                    <a:pt x="5043297" y="337919"/>
                  </a:lnTo>
                  <a:lnTo>
                    <a:pt x="5043297" y="338882"/>
                  </a:lnTo>
                  <a:cubicBezTo>
                    <a:pt x="4999011" y="431946"/>
                    <a:pt x="4976227" y="479120"/>
                    <a:pt x="4974943" y="480404"/>
                  </a:cubicBezTo>
                  <a:lnTo>
                    <a:pt x="4573484" y="480404"/>
                  </a:lnTo>
                  <a:lnTo>
                    <a:pt x="4567707" y="634441"/>
                  </a:lnTo>
                  <a:lnTo>
                    <a:pt x="4968204" y="634441"/>
                  </a:lnTo>
                  <a:lnTo>
                    <a:pt x="4968204" y="646956"/>
                  </a:lnTo>
                  <a:cubicBezTo>
                    <a:pt x="4968204" y="804203"/>
                    <a:pt x="4967883" y="1022422"/>
                    <a:pt x="4967241" y="1301614"/>
                  </a:cubicBezTo>
                  <a:lnTo>
                    <a:pt x="4676496" y="1301614"/>
                  </a:lnTo>
                  <a:lnTo>
                    <a:pt x="4676496" y="776925"/>
                  </a:lnTo>
                  <a:lnTo>
                    <a:pt x="4186465" y="776925"/>
                  </a:lnTo>
                  <a:lnTo>
                    <a:pt x="4186465" y="1318943"/>
                  </a:lnTo>
                  <a:lnTo>
                    <a:pt x="3895720" y="1318943"/>
                  </a:lnTo>
                  <a:lnTo>
                    <a:pt x="3895720" y="634441"/>
                  </a:lnTo>
                  <a:lnTo>
                    <a:pt x="4183577" y="634441"/>
                  </a:lnTo>
                  <a:lnTo>
                    <a:pt x="4185503" y="633478"/>
                  </a:lnTo>
                  <a:lnTo>
                    <a:pt x="4186465" y="635403"/>
                  </a:lnTo>
                  <a:lnTo>
                    <a:pt x="4186465" y="774037"/>
                  </a:lnTo>
                  <a:lnTo>
                    <a:pt x="4187428" y="774037"/>
                  </a:lnTo>
                  <a:cubicBezTo>
                    <a:pt x="4227863" y="687391"/>
                    <a:pt x="4250327" y="640859"/>
                    <a:pt x="4254819" y="634441"/>
                  </a:cubicBezTo>
                  <a:lnTo>
                    <a:pt x="4276962" y="634441"/>
                  </a:lnTo>
                  <a:cubicBezTo>
                    <a:pt x="4276962" y="627381"/>
                    <a:pt x="4278888" y="576035"/>
                    <a:pt x="4282739" y="480404"/>
                  </a:cubicBezTo>
                  <a:lnTo>
                    <a:pt x="3818702" y="480404"/>
                  </a:lnTo>
                  <a:lnTo>
                    <a:pt x="3818702" y="1258291"/>
                  </a:lnTo>
                  <a:cubicBezTo>
                    <a:pt x="3818702" y="1262142"/>
                    <a:pt x="3796238" y="1374140"/>
                    <a:pt x="3751310" y="1594285"/>
                  </a:cubicBezTo>
                  <a:lnTo>
                    <a:pt x="3460565" y="1594285"/>
                  </a:lnTo>
                  <a:cubicBezTo>
                    <a:pt x="3505493" y="1388260"/>
                    <a:pt x="3527957" y="1283964"/>
                    <a:pt x="3527957" y="1281397"/>
                  </a:cubicBezTo>
                  <a:lnTo>
                    <a:pt x="3527957" y="42361"/>
                  </a:lnTo>
                  <a:lnTo>
                    <a:pt x="3737832" y="42361"/>
                  </a:lnTo>
                  <a:cubicBezTo>
                    <a:pt x="3737832" y="40435"/>
                    <a:pt x="3740399" y="39472"/>
                    <a:pt x="3745534" y="39472"/>
                  </a:cubicBezTo>
                  <a:cubicBezTo>
                    <a:pt x="3780193" y="38831"/>
                    <a:pt x="4146993" y="27278"/>
                    <a:pt x="4845937" y="4814"/>
                  </a:cubicBezTo>
                  <a:close/>
                  <a:moveTo>
                    <a:pt x="856831" y="0"/>
                  </a:moveTo>
                  <a:lnTo>
                    <a:pt x="1215931" y="0"/>
                  </a:lnTo>
                  <a:cubicBezTo>
                    <a:pt x="1248663" y="37226"/>
                    <a:pt x="1379274" y="188054"/>
                    <a:pt x="1607762" y="452484"/>
                  </a:cubicBezTo>
                  <a:lnTo>
                    <a:pt x="1232297" y="452484"/>
                  </a:lnTo>
                  <a:lnTo>
                    <a:pt x="961769" y="142485"/>
                  </a:lnTo>
                  <a:lnTo>
                    <a:pt x="724937" y="142485"/>
                  </a:lnTo>
                  <a:lnTo>
                    <a:pt x="724937" y="141522"/>
                  </a:lnTo>
                  <a:close/>
                  <a:moveTo>
                    <a:pt x="418788" y="0"/>
                  </a:moveTo>
                  <a:lnTo>
                    <a:pt x="788478" y="0"/>
                  </a:lnTo>
                  <a:lnTo>
                    <a:pt x="367763" y="452484"/>
                  </a:lnTo>
                  <a:lnTo>
                    <a:pt x="0" y="452484"/>
                  </a:lnTo>
                  <a:cubicBezTo>
                    <a:pt x="7702" y="443499"/>
                    <a:pt x="138633" y="302298"/>
                    <a:pt x="392795" y="28882"/>
                  </a:cubicBezTo>
                  <a:cubicBezTo>
                    <a:pt x="410124" y="10911"/>
                    <a:pt x="418788" y="1284"/>
                    <a:pt x="418788" y="0"/>
                  </a:cubicBezTo>
                  <a:close/>
                </a:path>
              </a:pathLst>
            </a:custGeom>
            <a:solidFill>
              <a:schemeClr val="bg1"/>
            </a:solidFill>
            <a:ln w="1492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n w="85725">
                  <a:solidFill>
                    <a:schemeClr val="bg1"/>
                  </a:solidFill>
                </a:ln>
              </a:endParaRPr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:a16="http://schemas.microsoft.com/office/drawing/2014/main" id="{28A48154-D046-279C-4700-BBB64DAD6193}"/>
                </a:ext>
              </a:extLst>
            </p:cNvPr>
            <p:cNvSpPr/>
            <p:nvPr/>
          </p:nvSpPr>
          <p:spPr>
            <a:xfrm>
              <a:off x="1929848" y="1364754"/>
              <a:ext cx="8343086" cy="1930906"/>
            </a:xfrm>
            <a:custGeom>
              <a:avLst/>
              <a:gdLst>
                <a:gd name="csX0" fmla="*/ 6121329 w 8343086"/>
                <a:gd name="csY0" fmla="*/ 1010869 h 1930906"/>
                <a:gd name="csX1" fmla="*/ 6121329 w 8343086"/>
                <a:gd name="csY1" fmla="*/ 1074409 h 1930906"/>
                <a:gd name="csX2" fmla="*/ 6128068 w 8343086"/>
                <a:gd name="csY2" fmla="*/ 1073447 h 1930906"/>
                <a:gd name="csX3" fmla="*/ 6372602 w 8343086"/>
                <a:gd name="csY3" fmla="*/ 1073447 h 1930906"/>
                <a:gd name="csX4" fmla="*/ 6374527 w 8343086"/>
                <a:gd name="csY4" fmla="*/ 1074409 h 1930906"/>
                <a:gd name="csX5" fmla="*/ 6375490 w 8343086"/>
                <a:gd name="csY5" fmla="*/ 1073447 h 1930906"/>
                <a:gd name="csX6" fmla="*/ 6375490 w 8343086"/>
                <a:gd name="csY6" fmla="*/ 1074409 h 1930906"/>
                <a:gd name="csX7" fmla="*/ 6378378 w 8343086"/>
                <a:gd name="csY7" fmla="*/ 1073447 h 1930906"/>
                <a:gd name="csX8" fmla="*/ 6378378 w 8343086"/>
                <a:gd name="csY8" fmla="*/ 1010869 h 1930906"/>
                <a:gd name="csX9" fmla="*/ 5573534 w 8343086"/>
                <a:gd name="csY9" fmla="*/ 1010869 h 1930906"/>
                <a:gd name="csX10" fmla="*/ 5573534 w 8343086"/>
                <a:gd name="csY10" fmla="*/ 1072484 h 1930906"/>
                <a:gd name="csX11" fmla="*/ 5574497 w 8343086"/>
                <a:gd name="csY11" fmla="*/ 1074409 h 1930906"/>
                <a:gd name="csX12" fmla="*/ 5576422 w 8343086"/>
                <a:gd name="csY12" fmla="*/ 1073447 h 1930906"/>
                <a:gd name="csX13" fmla="*/ 5577385 w 8343086"/>
                <a:gd name="csY13" fmla="*/ 1074409 h 1930906"/>
                <a:gd name="csX14" fmla="*/ 5582198 w 8343086"/>
                <a:gd name="csY14" fmla="*/ 1073447 h 1930906"/>
                <a:gd name="csX15" fmla="*/ 5823845 w 8343086"/>
                <a:gd name="csY15" fmla="*/ 1073447 h 1930906"/>
                <a:gd name="csX16" fmla="*/ 5827696 w 8343086"/>
                <a:gd name="csY16" fmla="*/ 1074409 h 1930906"/>
                <a:gd name="csX17" fmla="*/ 5830584 w 8343086"/>
                <a:gd name="csY17" fmla="*/ 1073447 h 1930906"/>
                <a:gd name="csX18" fmla="*/ 5830584 w 8343086"/>
                <a:gd name="csY18" fmla="*/ 1010869 h 1930906"/>
                <a:gd name="csX19" fmla="*/ 2705049 w 8343086"/>
                <a:gd name="csY19" fmla="*/ 922298 h 1930906"/>
                <a:gd name="csX20" fmla="*/ 2874489 w 8343086"/>
                <a:gd name="csY20" fmla="*/ 922298 h 1930906"/>
                <a:gd name="csX21" fmla="*/ 2906260 w 8343086"/>
                <a:gd name="csY21" fmla="*/ 1132173 h 1930906"/>
                <a:gd name="csX22" fmla="*/ 2736819 w 8343086"/>
                <a:gd name="csY22" fmla="*/ 1132173 h 1930906"/>
                <a:gd name="csX23" fmla="*/ 2729117 w 8343086"/>
                <a:gd name="csY23" fmla="*/ 1086925 h 1930906"/>
                <a:gd name="csX24" fmla="*/ 2703123 w 8343086"/>
                <a:gd name="csY24" fmla="*/ 923260 h 1930906"/>
                <a:gd name="csX25" fmla="*/ 4285627 w 8343086"/>
                <a:gd name="csY25" fmla="*/ 893416 h 1930906"/>
                <a:gd name="csX26" fmla="*/ 4576372 w 8343086"/>
                <a:gd name="csY26" fmla="*/ 893416 h 1930906"/>
                <a:gd name="csX27" fmla="*/ 4576372 w 8343086"/>
                <a:gd name="csY27" fmla="*/ 1265993 h 1930906"/>
                <a:gd name="csX28" fmla="*/ 4647614 w 8343086"/>
                <a:gd name="csY28" fmla="*/ 1317018 h 1930906"/>
                <a:gd name="csX29" fmla="*/ 5452242 w 8343086"/>
                <a:gd name="csY29" fmla="*/ 1930906 h 1930906"/>
                <a:gd name="csX30" fmla="*/ 5115420 w 8343086"/>
                <a:gd name="csY30" fmla="*/ 1930906 h 1930906"/>
                <a:gd name="csX31" fmla="*/ 5113662 w 8343086"/>
                <a:gd name="csY31" fmla="*/ 1929548 h 1930906"/>
                <a:gd name="csX32" fmla="*/ 4956426 w 8343086"/>
                <a:gd name="csY32" fmla="*/ 1808018 h 1930906"/>
                <a:gd name="csX33" fmla="*/ 4582148 w 8343086"/>
                <a:gd name="csY33" fmla="*/ 1527856 h 1930906"/>
                <a:gd name="csX34" fmla="*/ 4507055 w 8343086"/>
                <a:gd name="csY34" fmla="*/ 1479719 h 1930906"/>
                <a:gd name="csX35" fmla="*/ 4430036 w 8343086"/>
                <a:gd name="csY35" fmla="*/ 1430620 h 1930906"/>
                <a:gd name="csX36" fmla="*/ 4223049 w 8343086"/>
                <a:gd name="csY36" fmla="*/ 1565403 h 1930906"/>
                <a:gd name="csX37" fmla="*/ 4176838 w 8343086"/>
                <a:gd name="csY37" fmla="*/ 1594285 h 1930906"/>
                <a:gd name="csX38" fmla="*/ 3820627 w 8343086"/>
                <a:gd name="csY38" fmla="*/ 1594285 h 1930906"/>
                <a:gd name="csX39" fmla="*/ 4140254 w 8343086"/>
                <a:gd name="csY39" fmla="*/ 1369968 h 1930906"/>
                <a:gd name="csX40" fmla="*/ 4285627 w 8343086"/>
                <a:gd name="csY40" fmla="*/ 1266956 h 1930906"/>
                <a:gd name="csX41" fmla="*/ 6121329 w 8343086"/>
                <a:gd name="csY41" fmla="*/ 839503 h 1930906"/>
                <a:gd name="csX42" fmla="*/ 6121329 w 8343086"/>
                <a:gd name="csY42" fmla="*/ 902080 h 1930906"/>
                <a:gd name="csX43" fmla="*/ 6377416 w 8343086"/>
                <a:gd name="csY43" fmla="*/ 902080 h 1930906"/>
                <a:gd name="csX44" fmla="*/ 6379341 w 8343086"/>
                <a:gd name="csY44" fmla="*/ 900155 h 1930906"/>
                <a:gd name="csX45" fmla="*/ 6379341 w 8343086"/>
                <a:gd name="csY45" fmla="*/ 839503 h 1930906"/>
                <a:gd name="csX46" fmla="*/ 5573534 w 8343086"/>
                <a:gd name="csY46" fmla="*/ 839503 h 1930906"/>
                <a:gd name="csX47" fmla="*/ 5573534 w 8343086"/>
                <a:gd name="csY47" fmla="*/ 902080 h 1930906"/>
                <a:gd name="csX48" fmla="*/ 5830584 w 8343086"/>
                <a:gd name="csY48" fmla="*/ 902080 h 1930906"/>
                <a:gd name="csX49" fmla="*/ 5830584 w 8343086"/>
                <a:gd name="csY49" fmla="*/ 839503 h 1930906"/>
                <a:gd name="csX50" fmla="*/ 5282789 w 8343086"/>
                <a:gd name="csY50" fmla="*/ 713385 h 1930906"/>
                <a:gd name="csX51" fmla="*/ 5573534 w 8343086"/>
                <a:gd name="csY51" fmla="*/ 713385 h 1930906"/>
                <a:gd name="csX52" fmla="*/ 5573534 w 8343086"/>
                <a:gd name="csY52" fmla="*/ 837577 h 1930906"/>
                <a:gd name="csX53" fmla="*/ 5574497 w 8343086"/>
                <a:gd name="csY53" fmla="*/ 837577 h 1930906"/>
                <a:gd name="csX54" fmla="*/ 5633223 w 8343086"/>
                <a:gd name="csY54" fmla="*/ 728789 h 1930906"/>
                <a:gd name="csX55" fmla="*/ 5642851 w 8343086"/>
                <a:gd name="csY55" fmla="*/ 713385 h 1930906"/>
                <a:gd name="csX56" fmla="*/ 6669123 w 8343086"/>
                <a:gd name="csY56" fmla="*/ 713385 h 1930906"/>
                <a:gd name="csX57" fmla="*/ 6669123 w 8343086"/>
                <a:gd name="csY57" fmla="*/ 1053229 h 1930906"/>
                <a:gd name="csX58" fmla="*/ 6543005 w 8343086"/>
                <a:gd name="csY58" fmla="*/ 1178384 h 1930906"/>
                <a:gd name="csX59" fmla="*/ 6520862 w 8343086"/>
                <a:gd name="csY59" fmla="*/ 1199564 h 1930906"/>
                <a:gd name="csX60" fmla="*/ 6121329 w 8343086"/>
                <a:gd name="csY60" fmla="*/ 1199564 h 1930906"/>
                <a:gd name="csX61" fmla="*/ 6121329 w 8343086"/>
                <a:gd name="csY61" fmla="*/ 1250589 h 1930906"/>
                <a:gd name="csX62" fmla="*/ 6672974 w 8343086"/>
                <a:gd name="csY62" fmla="*/ 1250589 h 1930906"/>
                <a:gd name="csX63" fmla="*/ 6603658 w 8343086"/>
                <a:gd name="csY63" fmla="*/ 1393074 h 1930906"/>
                <a:gd name="csX64" fmla="*/ 6121329 w 8343086"/>
                <a:gd name="csY64" fmla="*/ 1393074 h 1930906"/>
                <a:gd name="csX65" fmla="*/ 6121329 w 8343086"/>
                <a:gd name="csY65" fmla="*/ 1451800 h 1930906"/>
                <a:gd name="csX66" fmla="*/ 6766359 w 8343086"/>
                <a:gd name="csY66" fmla="*/ 1451800 h 1930906"/>
                <a:gd name="csX67" fmla="*/ 6768284 w 8343086"/>
                <a:gd name="csY67" fmla="*/ 1453726 h 1930906"/>
                <a:gd name="csX68" fmla="*/ 6733626 w 8343086"/>
                <a:gd name="csY68" fmla="*/ 1523042 h 1930906"/>
                <a:gd name="csX69" fmla="*/ 6698968 w 8343086"/>
                <a:gd name="csY69" fmla="*/ 1594285 h 1930906"/>
                <a:gd name="csX70" fmla="*/ 5183628 w 8343086"/>
                <a:gd name="csY70" fmla="*/ 1594285 h 1930906"/>
                <a:gd name="csX71" fmla="*/ 5251982 w 8343086"/>
                <a:gd name="csY71" fmla="*/ 1451800 h 1930906"/>
                <a:gd name="csX72" fmla="*/ 5830584 w 8343086"/>
                <a:gd name="csY72" fmla="*/ 1451800 h 1930906"/>
                <a:gd name="csX73" fmla="*/ 5830584 w 8343086"/>
                <a:gd name="csY73" fmla="*/ 1393074 h 1930906"/>
                <a:gd name="csX74" fmla="*/ 5279901 w 8343086"/>
                <a:gd name="csY74" fmla="*/ 1393074 h 1930906"/>
                <a:gd name="csX75" fmla="*/ 5342478 w 8343086"/>
                <a:gd name="csY75" fmla="*/ 1260217 h 1930906"/>
                <a:gd name="csX76" fmla="*/ 5346329 w 8343086"/>
                <a:gd name="csY76" fmla="*/ 1250589 h 1930906"/>
                <a:gd name="csX77" fmla="*/ 5830584 w 8343086"/>
                <a:gd name="csY77" fmla="*/ 1250589 h 1930906"/>
                <a:gd name="csX78" fmla="*/ 5830584 w 8343086"/>
                <a:gd name="csY78" fmla="*/ 1199564 h 1930906"/>
                <a:gd name="csX79" fmla="*/ 5282789 w 8343086"/>
                <a:gd name="csY79" fmla="*/ 1199564 h 1930906"/>
                <a:gd name="csX80" fmla="*/ 7346658 w 8343086"/>
                <a:gd name="csY80" fmla="*/ 637329 h 1930906"/>
                <a:gd name="csX81" fmla="*/ 7346658 w 8343086"/>
                <a:gd name="csY81" fmla="*/ 955031 h 1930906"/>
                <a:gd name="csX82" fmla="*/ 8052340 w 8343086"/>
                <a:gd name="csY82" fmla="*/ 955031 h 1930906"/>
                <a:gd name="csX83" fmla="*/ 8052340 w 8343086"/>
                <a:gd name="csY83" fmla="*/ 637329 h 1930906"/>
                <a:gd name="csX84" fmla="*/ 166553 w 8343086"/>
                <a:gd name="csY84" fmla="*/ 531428 h 1930906"/>
                <a:gd name="csX85" fmla="*/ 1509564 w 8343086"/>
                <a:gd name="csY85" fmla="*/ 531428 h 1930906"/>
                <a:gd name="csX86" fmla="*/ 1441210 w 8343086"/>
                <a:gd name="csY86" fmla="*/ 673913 h 1930906"/>
                <a:gd name="csX87" fmla="*/ 949254 w 8343086"/>
                <a:gd name="csY87" fmla="*/ 673913 h 1930906"/>
                <a:gd name="csX88" fmla="*/ 949254 w 8343086"/>
                <a:gd name="csY88" fmla="*/ 991614 h 1930906"/>
                <a:gd name="csX89" fmla="*/ 1473943 w 8343086"/>
                <a:gd name="csY89" fmla="*/ 991614 h 1930906"/>
                <a:gd name="csX90" fmla="*/ 1473943 w 8343086"/>
                <a:gd name="csY90" fmla="*/ 992577 h 1930906"/>
                <a:gd name="csX91" fmla="*/ 1406551 w 8343086"/>
                <a:gd name="csY91" fmla="*/ 1134099 h 1930906"/>
                <a:gd name="csX92" fmla="*/ 949254 w 8343086"/>
                <a:gd name="csY92" fmla="*/ 1134099 h 1930906"/>
                <a:gd name="csX93" fmla="*/ 949254 w 8343086"/>
                <a:gd name="csY93" fmla="*/ 1451800 h 1930906"/>
                <a:gd name="csX94" fmla="*/ 1593322 w 8343086"/>
                <a:gd name="csY94" fmla="*/ 1451800 h 1930906"/>
                <a:gd name="csX95" fmla="*/ 1593322 w 8343086"/>
                <a:gd name="csY95" fmla="*/ 1452763 h 1930906"/>
                <a:gd name="csX96" fmla="*/ 1525930 w 8343086"/>
                <a:gd name="csY96" fmla="*/ 1594285 h 1930906"/>
                <a:gd name="csX97" fmla="*/ 14441 w 8343086"/>
                <a:gd name="csY97" fmla="*/ 1594285 h 1930906"/>
                <a:gd name="csX98" fmla="*/ 14441 w 8343086"/>
                <a:gd name="csY98" fmla="*/ 1593322 h 1930906"/>
                <a:gd name="csX99" fmla="*/ 81832 w 8343086"/>
                <a:gd name="csY99" fmla="*/ 1451800 h 1930906"/>
                <a:gd name="csX100" fmla="*/ 658509 w 8343086"/>
                <a:gd name="csY100" fmla="*/ 1451800 h 1930906"/>
                <a:gd name="csX101" fmla="*/ 658509 w 8343086"/>
                <a:gd name="csY101" fmla="*/ 1134099 h 1930906"/>
                <a:gd name="csX102" fmla="*/ 133820 w 8343086"/>
                <a:gd name="csY102" fmla="*/ 1134099 h 1930906"/>
                <a:gd name="csX103" fmla="*/ 202174 w 8343086"/>
                <a:gd name="csY103" fmla="*/ 991614 h 1930906"/>
                <a:gd name="csX104" fmla="*/ 658509 w 8343086"/>
                <a:gd name="csY104" fmla="*/ 991614 h 1930906"/>
                <a:gd name="csX105" fmla="*/ 658509 w 8343086"/>
                <a:gd name="csY105" fmla="*/ 673913 h 1930906"/>
                <a:gd name="csX106" fmla="*/ 98199 w 8343086"/>
                <a:gd name="csY106" fmla="*/ 673913 h 1930906"/>
                <a:gd name="csX107" fmla="*/ 166553 w 8343086"/>
                <a:gd name="csY107" fmla="*/ 531428 h 1930906"/>
                <a:gd name="csX108" fmla="*/ 5262572 w 8343086"/>
                <a:gd name="csY108" fmla="*/ 525652 h 1930906"/>
                <a:gd name="csX109" fmla="*/ 5264497 w 8343086"/>
                <a:gd name="csY109" fmla="*/ 526615 h 1930906"/>
                <a:gd name="csX110" fmla="*/ 6752881 w 8343086"/>
                <a:gd name="csY110" fmla="*/ 526615 h 1930906"/>
                <a:gd name="csX111" fmla="*/ 6753844 w 8343086"/>
                <a:gd name="csY111" fmla="*/ 525652 h 1930906"/>
                <a:gd name="csX112" fmla="*/ 6757694 w 8343086"/>
                <a:gd name="csY112" fmla="*/ 526615 h 1930906"/>
                <a:gd name="csX113" fmla="*/ 6689340 w 8343086"/>
                <a:gd name="csY113" fmla="*/ 669099 h 1930906"/>
                <a:gd name="csX114" fmla="*/ 5194218 w 8343086"/>
                <a:gd name="csY114" fmla="*/ 669099 h 1930906"/>
                <a:gd name="csX115" fmla="*/ 5194218 w 8343086"/>
                <a:gd name="csY115" fmla="*/ 668136 h 1930906"/>
                <a:gd name="csX116" fmla="*/ 5590863 w 8343086"/>
                <a:gd name="csY116" fmla="*/ 301335 h 1930906"/>
                <a:gd name="csX117" fmla="*/ 5590863 w 8343086"/>
                <a:gd name="csY117" fmla="*/ 356211 h 1930906"/>
                <a:gd name="csX118" fmla="*/ 6361049 w 8343086"/>
                <a:gd name="csY118" fmla="*/ 356211 h 1930906"/>
                <a:gd name="csX119" fmla="*/ 6361049 w 8343086"/>
                <a:gd name="csY119" fmla="*/ 309037 h 1930906"/>
                <a:gd name="csX120" fmla="*/ 6360086 w 8343086"/>
                <a:gd name="csY120" fmla="*/ 307112 h 1930906"/>
                <a:gd name="csX121" fmla="*/ 6361049 w 8343086"/>
                <a:gd name="csY121" fmla="*/ 306149 h 1930906"/>
                <a:gd name="csX122" fmla="*/ 6360086 w 8343086"/>
                <a:gd name="csY122" fmla="*/ 305186 h 1930906"/>
                <a:gd name="csX123" fmla="*/ 6361049 w 8343086"/>
                <a:gd name="csY123" fmla="*/ 304224 h 1930906"/>
                <a:gd name="csX124" fmla="*/ 6360086 w 8343086"/>
                <a:gd name="csY124" fmla="*/ 303261 h 1930906"/>
                <a:gd name="csX125" fmla="*/ 6361049 w 8343086"/>
                <a:gd name="csY125" fmla="*/ 302298 h 1930906"/>
                <a:gd name="csX126" fmla="*/ 6359124 w 8343086"/>
                <a:gd name="csY126" fmla="*/ 301335 h 1930906"/>
                <a:gd name="csX127" fmla="*/ 2178435 w 8343086"/>
                <a:gd name="csY127" fmla="*/ 300373 h 1930906"/>
                <a:gd name="csX128" fmla="*/ 2943806 w 8343086"/>
                <a:gd name="csY128" fmla="*/ 300373 h 1930906"/>
                <a:gd name="csX129" fmla="*/ 2875452 w 8343086"/>
                <a:gd name="csY129" fmla="*/ 442857 h 1930906"/>
                <a:gd name="csX130" fmla="*/ 2663651 w 8343086"/>
                <a:gd name="csY130" fmla="*/ 442857 h 1930906"/>
                <a:gd name="csX131" fmla="*/ 2663651 w 8343086"/>
                <a:gd name="csY131" fmla="*/ 737453 h 1930906"/>
                <a:gd name="csX132" fmla="*/ 2927440 w 8343086"/>
                <a:gd name="csY132" fmla="*/ 737453 h 1930906"/>
                <a:gd name="csX133" fmla="*/ 2927440 w 8343086"/>
                <a:gd name="csY133" fmla="*/ 738416 h 1930906"/>
                <a:gd name="csX134" fmla="*/ 2860048 w 8343086"/>
                <a:gd name="csY134" fmla="*/ 879937 h 1930906"/>
                <a:gd name="csX135" fmla="*/ 2663651 w 8343086"/>
                <a:gd name="csY135" fmla="*/ 879937 h 1930906"/>
                <a:gd name="csX136" fmla="*/ 2663651 w 8343086"/>
                <a:gd name="csY136" fmla="*/ 1174533 h 1930906"/>
                <a:gd name="csX137" fmla="*/ 2942843 w 8343086"/>
                <a:gd name="csY137" fmla="*/ 1174533 h 1930906"/>
                <a:gd name="csX138" fmla="*/ 2942843 w 8343086"/>
                <a:gd name="csY138" fmla="*/ 1175496 h 1930906"/>
                <a:gd name="csX139" fmla="*/ 2875452 w 8343086"/>
                <a:gd name="csY139" fmla="*/ 1317018 h 1930906"/>
                <a:gd name="csX140" fmla="*/ 2111043 w 8343086"/>
                <a:gd name="csY140" fmla="*/ 1317018 h 1930906"/>
                <a:gd name="csX141" fmla="*/ 2111043 w 8343086"/>
                <a:gd name="csY141" fmla="*/ 1316055 h 1930906"/>
                <a:gd name="csX142" fmla="*/ 2178435 w 8343086"/>
                <a:gd name="csY142" fmla="*/ 1174533 h 1930906"/>
                <a:gd name="csX143" fmla="*/ 2390235 w 8343086"/>
                <a:gd name="csY143" fmla="*/ 1174533 h 1930906"/>
                <a:gd name="csX144" fmla="*/ 2390235 w 8343086"/>
                <a:gd name="csY144" fmla="*/ 879937 h 1930906"/>
                <a:gd name="csX145" fmla="*/ 2126447 w 8343086"/>
                <a:gd name="csY145" fmla="*/ 879937 h 1930906"/>
                <a:gd name="csX146" fmla="*/ 2126447 w 8343086"/>
                <a:gd name="csY146" fmla="*/ 878975 h 1930906"/>
                <a:gd name="csX147" fmla="*/ 2193838 w 8343086"/>
                <a:gd name="csY147" fmla="*/ 737453 h 1930906"/>
                <a:gd name="csX148" fmla="*/ 2390235 w 8343086"/>
                <a:gd name="csY148" fmla="*/ 737453 h 1930906"/>
                <a:gd name="csX149" fmla="*/ 2390235 w 8343086"/>
                <a:gd name="csY149" fmla="*/ 442857 h 1930906"/>
                <a:gd name="csX150" fmla="*/ 2110080 w 8343086"/>
                <a:gd name="csY150" fmla="*/ 442857 h 1930906"/>
                <a:gd name="csX151" fmla="*/ 7346658 w 8343086"/>
                <a:gd name="csY151" fmla="*/ 178106 h 1930906"/>
                <a:gd name="csX152" fmla="*/ 7346658 w 8343086"/>
                <a:gd name="csY152" fmla="*/ 494845 h 1930906"/>
                <a:gd name="csX153" fmla="*/ 8052340 w 8343086"/>
                <a:gd name="csY153" fmla="*/ 494845 h 1930906"/>
                <a:gd name="csX154" fmla="*/ 8052340 w 8343086"/>
                <a:gd name="csY154" fmla="*/ 178106 h 1930906"/>
                <a:gd name="csX155" fmla="*/ 8051378 w 8343086"/>
                <a:gd name="csY155" fmla="*/ 179069 h 1930906"/>
                <a:gd name="csX156" fmla="*/ 8049452 w 8343086"/>
                <a:gd name="csY156" fmla="*/ 178106 h 1930906"/>
                <a:gd name="csX157" fmla="*/ 2058093 w 8343086"/>
                <a:gd name="csY157" fmla="*/ 170404 h 1930906"/>
                <a:gd name="csX158" fmla="*/ 2058093 w 8343086"/>
                <a:gd name="csY158" fmla="*/ 1451800 h 1930906"/>
                <a:gd name="csX159" fmla="*/ 2995794 w 8343086"/>
                <a:gd name="csY159" fmla="*/ 1451800 h 1930906"/>
                <a:gd name="csX160" fmla="*/ 2995794 w 8343086"/>
                <a:gd name="csY160" fmla="*/ 170404 h 1930906"/>
                <a:gd name="csX161" fmla="*/ 4295254 w 8343086"/>
                <a:gd name="csY161" fmla="*/ 163665 h 1930906"/>
                <a:gd name="csX162" fmla="*/ 4289478 w 8343086"/>
                <a:gd name="csY162" fmla="*/ 164628 h 1930906"/>
                <a:gd name="csX163" fmla="*/ 3818702 w 8343086"/>
                <a:gd name="csY163" fmla="*/ 180031 h 1930906"/>
                <a:gd name="csX164" fmla="*/ 3818702 w 8343086"/>
                <a:gd name="csY164" fmla="*/ 337919 h 1930906"/>
                <a:gd name="csX165" fmla="*/ 4288515 w 8343086"/>
                <a:gd name="csY165" fmla="*/ 337919 h 1930906"/>
                <a:gd name="csX166" fmla="*/ 5590863 w 8343086"/>
                <a:gd name="csY166" fmla="*/ 138634 h 1930906"/>
                <a:gd name="csX167" fmla="*/ 5590863 w 8343086"/>
                <a:gd name="csY167" fmla="*/ 192547 h 1930906"/>
                <a:gd name="csX168" fmla="*/ 6360086 w 8343086"/>
                <a:gd name="csY168" fmla="*/ 192547 h 1930906"/>
                <a:gd name="csX169" fmla="*/ 6360086 w 8343086"/>
                <a:gd name="csY169" fmla="*/ 138634 h 1930906"/>
                <a:gd name="csX170" fmla="*/ 7055914 w 8343086"/>
                <a:gd name="csY170" fmla="*/ 35621 h 1930906"/>
                <a:gd name="csX171" fmla="*/ 7346658 w 8343086"/>
                <a:gd name="csY171" fmla="*/ 35621 h 1930906"/>
                <a:gd name="csX172" fmla="*/ 7346658 w 8343086"/>
                <a:gd name="csY172" fmla="*/ 175218 h 1930906"/>
                <a:gd name="csX173" fmla="*/ 7347620 w 8343086"/>
                <a:gd name="csY173" fmla="*/ 175218 h 1930906"/>
                <a:gd name="csX174" fmla="*/ 7415012 w 8343086"/>
                <a:gd name="csY174" fmla="*/ 35621 h 1930906"/>
                <a:gd name="csX175" fmla="*/ 8343086 w 8343086"/>
                <a:gd name="csY175" fmla="*/ 35621 h 1930906"/>
                <a:gd name="csX176" fmla="*/ 8343086 w 8343086"/>
                <a:gd name="csY176" fmla="*/ 512174 h 1930906"/>
                <a:gd name="csX177" fmla="*/ 8342123 w 8343086"/>
                <a:gd name="csY177" fmla="*/ 1326645 h 1930906"/>
                <a:gd name="csX178" fmla="*/ 8257403 w 8343086"/>
                <a:gd name="csY178" fmla="*/ 1594285 h 1930906"/>
                <a:gd name="csX179" fmla="*/ 7966658 w 8343086"/>
                <a:gd name="csY179" fmla="*/ 1594285 h 1930906"/>
                <a:gd name="csX180" fmla="*/ 8051378 w 8343086"/>
                <a:gd name="csY180" fmla="*/ 1331459 h 1930906"/>
                <a:gd name="csX181" fmla="*/ 8051378 w 8343086"/>
                <a:gd name="csY181" fmla="*/ 1102329 h 1930906"/>
                <a:gd name="csX182" fmla="*/ 8052340 w 8343086"/>
                <a:gd name="csY182" fmla="*/ 1100403 h 1930906"/>
                <a:gd name="csX183" fmla="*/ 8051378 w 8343086"/>
                <a:gd name="csY183" fmla="*/ 1099440 h 1930906"/>
                <a:gd name="csX184" fmla="*/ 8052340 w 8343086"/>
                <a:gd name="csY184" fmla="*/ 1098478 h 1930906"/>
                <a:gd name="csX185" fmla="*/ 8050415 w 8343086"/>
                <a:gd name="csY185" fmla="*/ 1097515 h 1930906"/>
                <a:gd name="csX186" fmla="*/ 7346658 w 8343086"/>
                <a:gd name="csY186" fmla="*/ 1097515 h 1930906"/>
                <a:gd name="csX187" fmla="*/ 7346658 w 8343086"/>
                <a:gd name="csY187" fmla="*/ 1594285 h 1930906"/>
                <a:gd name="csX188" fmla="*/ 7055914 w 8343086"/>
                <a:gd name="csY188" fmla="*/ 1594285 h 1930906"/>
                <a:gd name="csX189" fmla="*/ 1767348 w 8343086"/>
                <a:gd name="csY189" fmla="*/ 27920 h 1930906"/>
                <a:gd name="csX190" fmla="*/ 2058093 w 8343086"/>
                <a:gd name="csY190" fmla="*/ 27920 h 1930906"/>
                <a:gd name="csX191" fmla="*/ 2058093 w 8343086"/>
                <a:gd name="csY191" fmla="*/ 167516 h 1930906"/>
                <a:gd name="csX192" fmla="*/ 2059056 w 8343086"/>
                <a:gd name="csY192" fmla="*/ 167516 h 1930906"/>
                <a:gd name="csX193" fmla="*/ 2126447 w 8343086"/>
                <a:gd name="csY193" fmla="*/ 27920 h 1930906"/>
                <a:gd name="csX194" fmla="*/ 3287501 w 8343086"/>
                <a:gd name="csY194" fmla="*/ 27920 h 1930906"/>
                <a:gd name="csX195" fmla="*/ 3287501 w 8343086"/>
                <a:gd name="csY195" fmla="*/ 1446024 h 1930906"/>
                <a:gd name="csX196" fmla="*/ 3139241 w 8343086"/>
                <a:gd name="csY196" fmla="*/ 1594285 h 1930906"/>
                <a:gd name="csX197" fmla="*/ 1767348 w 8343086"/>
                <a:gd name="csY197" fmla="*/ 1594285 h 1930906"/>
                <a:gd name="csX198" fmla="*/ 5300119 w 8343086"/>
                <a:gd name="csY198" fmla="*/ 12516 h 1930906"/>
                <a:gd name="csX199" fmla="*/ 5590863 w 8343086"/>
                <a:gd name="csY199" fmla="*/ 12516 h 1930906"/>
                <a:gd name="csX200" fmla="*/ 5590863 w 8343086"/>
                <a:gd name="csY200" fmla="*/ 136708 h 1930906"/>
                <a:gd name="csX201" fmla="*/ 5591826 w 8343086"/>
                <a:gd name="csY201" fmla="*/ 136708 h 1930906"/>
                <a:gd name="csX202" fmla="*/ 5658255 w 8343086"/>
                <a:gd name="csY202" fmla="*/ 12516 h 1930906"/>
                <a:gd name="csX203" fmla="*/ 6650831 w 8343086"/>
                <a:gd name="csY203" fmla="*/ 12516 h 1930906"/>
                <a:gd name="csX204" fmla="*/ 6652756 w 8343086"/>
                <a:gd name="csY204" fmla="*/ 14441 h 1930906"/>
                <a:gd name="csX205" fmla="*/ 6651794 w 8343086"/>
                <a:gd name="csY205" fmla="*/ 287857 h 1930906"/>
                <a:gd name="csX206" fmla="*/ 6651794 w 8343086"/>
                <a:gd name="csY206" fmla="*/ 334068 h 1930906"/>
                <a:gd name="csX207" fmla="*/ 6504496 w 8343086"/>
                <a:gd name="csY207" fmla="*/ 481366 h 1930906"/>
                <a:gd name="csX208" fmla="*/ 6026981 w 8343086"/>
                <a:gd name="csY208" fmla="*/ 481366 h 1930906"/>
                <a:gd name="csX209" fmla="*/ 5300119 w 8343086"/>
                <a:gd name="csY209" fmla="*/ 482329 h 1930906"/>
                <a:gd name="csX210" fmla="*/ 5001900 w 8343086"/>
                <a:gd name="csY210" fmla="*/ 0 h 1930906"/>
                <a:gd name="csX211" fmla="*/ 5001900 w 8343086"/>
                <a:gd name="csY211" fmla="*/ 963 h 1930906"/>
                <a:gd name="csX212" fmla="*/ 4934508 w 8343086"/>
                <a:gd name="csY212" fmla="*/ 142485 h 1930906"/>
                <a:gd name="csX213" fmla="*/ 4586962 w 8343086"/>
                <a:gd name="csY213" fmla="*/ 154037 h 1930906"/>
                <a:gd name="csX214" fmla="*/ 4585999 w 8343086"/>
                <a:gd name="csY214" fmla="*/ 159814 h 1930906"/>
                <a:gd name="csX215" fmla="*/ 4579260 w 8343086"/>
                <a:gd name="csY215" fmla="*/ 337919 h 1930906"/>
                <a:gd name="csX216" fmla="*/ 5043297 w 8343086"/>
                <a:gd name="csY216" fmla="*/ 337919 h 1930906"/>
                <a:gd name="csX217" fmla="*/ 5043297 w 8343086"/>
                <a:gd name="csY217" fmla="*/ 338882 h 1930906"/>
                <a:gd name="csX218" fmla="*/ 4974943 w 8343086"/>
                <a:gd name="csY218" fmla="*/ 480404 h 1930906"/>
                <a:gd name="csX219" fmla="*/ 4573484 w 8343086"/>
                <a:gd name="csY219" fmla="*/ 480404 h 1930906"/>
                <a:gd name="csX220" fmla="*/ 4567707 w 8343086"/>
                <a:gd name="csY220" fmla="*/ 634441 h 1930906"/>
                <a:gd name="csX221" fmla="*/ 4968204 w 8343086"/>
                <a:gd name="csY221" fmla="*/ 634441 h 1930906"/>
                <a:gd name="csX222" fmla="*/ 4968204 w 8343086"/>
                <a:gd name="csY222" fmla="*/ 646956 h 1930906"/>
                <a:gd name="csX223" fmla="*/ 4967241 w 8343086"/>
                <a:gd name="csY223" fmla="*/ 1301614 h 1930906"/>
                <a:gd name="csX224" fmla="*/ 4676496 w 8343086"/>
                <a:gd name="csY224" fmla="*/ 1301614 h 1930906"/>
                <a:gd name="csX225" fmla="*/ 4676496 w 8343086"/>
                <a:gd name="csY225" fmla="*/ 776925 h 1930906"/>
                <a:gd name="csX226" fmla="*/ 4186465 w 8343086"/>
                <a:gd name="csY226" fmla="*/ 776925 h 1930906"/>
                <a:gd name="csX227" fmla="*/ 4186465 w 8343086"/>
                <a:gd name="csY227" fmla="*/ 1318943 h 1930906"/>
                <a:gd name="csX228" fmla="*/ 3895720 w 8343086"/>
                <a:gd name="csY228" fmla="*/ 1318943 h 1930906"/>
                <a:gd name="csX229" fmla="*/ 3895720 w 8343086"/>
                <a:gd name="csY229" fmla="*/ 634441 h 1930906"/>
                <a:gd name="csX230" fmla="*/ 4183577 w 8343086"/>
                <a:gd name="csY230" fmla="*/ 634441 h 1930906"/>
                <a:gd name="csX231" fmla="*/ 4185503 w 8343086"/>
                <a:gd name="csY231" fmla="*/ 633478 h 1930906"/>
                <a:gd name="csX232" fmla="*/ 4186465 w 8343086"/>
                <a:gd name="csY232" fmla="*/ 635403 h 1930906"/>
                <a:gd name="csX233" fmla="*/ 4186465 w 8343086"/>
                <a:gd name="csY233" fmla="*/ 774037 h 1930906"/>
                <a:gd name="csX234" fmla="*/ 4187428 w 8343086"/>
                <a:gd name="csY234" fmla="*/ 774037 h 1930906"/>
                <a:gd name="csX235" fmla="*/ 4254819 w 8343086"/>
                <a:gd name="csY235" fmla="*/ 634441 h 1930906"/>
                <a:gd name="csX236" fmla="*/ 4276962 w 8343086"/>
                <a:gd name="csY236" fmla="*/ 634441 h 1930906"/>
                <a:gd name="csX237" fmla="*/ 4282739 w 8343086"/>
                <a:gd name="csY237" fmla="*/ 480404 h 1930906"/>
                <a:gd name="csX238" fmla="*/ 3818702 w 8343086"/>
                <a:gd name="csY238" fmla="*/ 480404 h 1930906"/>
                <a:gd name="csX239" fmla="*/ 3818702 w 8343086"/>
                <a:gd name="csY239" fmla="*/ 1258291 h 1930906"/>
                <a:gd name="csX240" fmla="*/ 3751310 w 8343086"/>
                <a:gd name="csY240" fmla="*/ 1594285 h 1930906"/>
                <a:gd name="csX241" fmla="*/ 3460565 w 8343086"/>
                <a:gd name="csY241" fmla="*/ 1594285 h 1930906"/>
                <a:gd name="csX242" fmla="*/ 3527957 w 8343086"/>
                <a:gd name="csY242" fmla="*/ 1281397 h 1930906"/>
                <a:gd name="csX243" fmla="*/ 3527957 w 8343086"/>
                <a:gd name="csY243" fmla="*/ 42361 h 1930906"/>
                <a:gd name="csX244" fmla="*/ 3737832 w 8343086"/>
                <a:gd name="csY244" fmla="*/ 42361 h 1930906"/>
                <a:gd name="csX245" fmla="*/ 3745534 w 8343086"/>
                <a:gd name="csY245" fmla="*/ 39472 h 1930906"/>
                <a:gd name="csX246" fmla="*/ 4845937 w 8343086"/>
                <a:gd name="csY246" fmla="*/ 4814 h 1930906"/>
                <a:gd name="csX247" fmla="*/ 856831 w 8343086"/>
                <a:gd name="csY247" fmla="*/ 0 h 1930906"/>
                <a:gd name="csX248" fmla="*/ 1215931 w 8343086"/>
                <a:gd name="csY248" fmla="*/ 0 h 1930906"/>
                <a:gd name="csX249" fmla="*/ 1607762 w 8343086"/>
                <a:gd name="csY249" fmla="*/ 452484 h 1930906"/>
                <a:gd name="csX250" fmla="*/ 1232297 w 8343086"/>
                <a:gd name="csY250" fmla="*/ 452484 h 1930906"/>
                <a:gd name="csX251" fmla="*/ 961769 w 8343086"/>
                <a:gd name="csY251" fmla="*/ 142485 h 1930906"/>
                <a:gd name="csX252" fmla="*/ 724937 w 8343086"/>
                <a:gd name="csY252" fmla="*/ 142485 h 1930906"/>
                <a:gd name="csX253" fmla="*/ 724937 w 8343086"/>
                <a:gd name="csY253" fmla="*/ 141522 h 1930906"/>
                <a:gd name="csX254" fmla="*/ 418788 w 8343086"/>
                <a:gd name="csY254" fmla="*/ 0 h 1930906"/>
                <a:gd name="csX255" fmla="*/ 788478 w 8343086"/>
                <a:gd name="csY255" fmla="*/ 0 h 1930906"/>
                <a:gd name="csX256" fmla="*/ 367763 w 8343086"/>
                <a:gd name="csY256" fmla="*/ 452484 h 1930906"/>
                <a:gd name="csX257" fmla="*/ 0 w 8343086"/>
                <a:gd name="csY257" fmla="*/ 452484 h 1930906"/>
                <a:gd name="csX258" fmla="*/ 392795 w 8343086"/>
                <a:gd name="csY258" fmla="*/ 28882 h 1930906"/>
                <a:gd name="csX259" fmla="*/ 418788 w 8343086"/>
                <a:gd name="csY259" fmla="*/ 0 h 1930906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  <a:cxn ang="0">
                  <a:pos x="csX63" y="csY63"/>
                </a:cxn>
                <a:cxn ang="0">
                  <a:pos x="csX64" y="csY64"/>
                </a:cxn>
                <a:cxn ang="0">
                  <a:pos x="csX65" y="csY65"/>
                </a:cxn>
                <a:cxn ang="0">
                  <a:pos x="csX66" y="csY66"/>
                </a:cxn>
                <a:cxn ang="0">
                  <a:pos x="csX67" y="csY67"/>
                </a:cxn>
                <a:cxn ang="0">
                  <a:pos x="csX68" y="csY68"/>
                </a:cxn>
                <a:cxn ang="0">
                  <a:pos x="csX69" y="csY69"/>
                </a:cxn>
                <a:cxn ang="0">
                  <a:pos x="csX70" y="csY70"/>
                </a:cxn>
                <a:cxn ang="0">
                  <a:pos x="csX71" y="csY71"/>
                </a:cxn>
                <a:cxn ang="0">
                  <a:pos x="csX72" y="csY72"/>
                </a:cxn>
                <a:cxn ang="0">
                  <a:pos x="csX73" y="csY73"/>
                </a:cxn>
                <a:cxn ang="0">
                  <a:pos x="csX74" y="csY74"/>
                </a:cxn>
                <a:cxn ang="0">
                  <a:pos x="csX75" y="csY75"/>
                </a:cxn>
                <a:cxn ang="0">
                  <a:pos x="csX76" y="csY76"/>
                </a:cxn>
                <a:cxn ang="0">
                  <a:pos x="csX77" y="csY77"/>
                </a:cxn>
                <a:cxn ang="0">
                  <a:pos x="csX78" y="csY78"/>
                </a:cxn>
                <a:cxn ang="0">
                  <a:pos x="csX79" y="csY79"/>
                </a:cxn>
                <a:cxn ang="0">
                  <a:pos x="csX80" y="csY80"/>
                </a:cxn>
                <a:cxn ang="0">
                  <a:pos x="csX81" y="csY81"/>
                </a:cxn>
                <a:cxn ang="0">
                  <a:pos x="csX82" y="csY82"/>
                </a:cxn>
                <a:cxn ang="0">
                  <a:pos x="csX83" y="csY83"/>
                </a:cxn>
                <a:cxn ang="0">
                  <a:pos x="csX84" y="csY84"/>
                </a:cxn>
                <a:cxn ang="0">
                  <a:pos x="csX85" y="csY85"/>
                </a:cxn>
                <a:cxn ang="0">
                  <a:pos x="csX86" y="csY86"/>
                </a:cxn>
                <a:cxn ang="0">
                  <a:pos x="csX87" y="csY87"/>
                </a:cxn>
                <a:cxn ang="0">
                  <a:pos x="csX88" y="csY88"/>
                </a:cxn>
                <a:cxn ang="0">
                  <a:pos x="csX89" y="csY89"/>
                </a:cxn>
                <a:cxn ang="0">
                  <a:pos x="csX90" y="csY90"/>
                </a:cxn>
                <a:cxn ang="0">
                  <a:pos x="csX91" y="csY91"/>
                </a:cxn>
                <a:cxn ang="0">
                  <a:pos x="csX92" y="csY92"/>
                </a:cxn>
                <a:cxn ang="0">
                  <a:pos x="csX93" y="csY93"/>
                </a:cxn>
                <a:cxn ang="0">
                  <a:pos x="csX94" y="csY94"/>
                </a:cxn>
                <a:cxn ang="0">
                  <a:pos x="csX95" y="csY95"/>
                </a:cxn>
                <a:cxn ang="0">
                  <a:pos x="csX96" y="csY96"/>
                </a:cxn>
                <a:cxn ang="0">
                  <a:pos x="csX97" y="csY97"/>
                </a:cxn>
                <a:cxn ang="0">
                  <a:pos x="csX98" y="csY98"/>
                </a:cxn>
                <a:cxn ang="0">
                  <a:pos x="csX99" y="csY99"/>
                </a:cxn>
                <a:cxn ang="0">
                  <a:pos x="csX100" y="csY100"/>
                </a:cxn>
                <a:cxn ang="0">
                  <a:pos x="csX101" y="csY101"/>
                </a:cxn>
                <a:cxn ang="0">
                  <a:pos x="csX102" y="csY102"/>
                </a:cxn>
                <a:cxn ang="0">
                  <a:pos x="csX103" y="csY103"/>
                </a:cxn>
                <a:cxn ang="0">
                  <a:pos x="csX104" y="csY104"/>
                </a:cxn>
                <a:cxn ang="0">
                  <a:pos x="csX105" y="csY105"/>
                </a:cxn>
                <a:cxn ang="0">
                  <a:pos x="csX106" y="csY106"/>
                </a:cxn>
                <a:cxn ang="0">
                  <a:pos x="csX107" y="csY107"/>
                </a:cxn>
                <a:cxn ang="0">
                  <a:pos x="csX108" y="csY108"/>
                </a:cxn>
                <a:cxn ang="0">
                  <a:pos x="csX109" y="csY109"/>
                </a:cxn>
                <a:cxn ang="0">
                  <a:pos x="csX110" y="csY110"/>
                </a:cxn>
                <a:cxn ang="0">
                  <a:pos x="csX111" y="csY111"/>
                </a:cxn>
                <a:cxn ang="0">
                  <a:pos x="csX112" y="csY112"/>
                </a:cxn>
                <a:cxn ang="0">
                  <a:pos x="csX113" y="csY113"/>
                </a:cxn>
                <a:cxn ang="0">
                  <a:pos x="csX114" y="csY114"/>
                </a:cxn>
                <a:cxn ang="0">
                  <a:pos x="csX115" y="csY115"/>
                </a:cxn>
                <a:cxn ang="0">
                  <a:pos x="csX116" y="csY116"/>
                </a:cxn>
                <a:cxn ang="0">
                  <a:pos x="csX117" y="csY117"/>
                </a:cxn>
                <a:cxn ang="0">
                  <a:pos x="csX118" y="csY118"/>
                </a:cxn>
                <a:cxn ang="0">
                  <a:pos x="csX119" y="csY119"/>
                </a:cxn>
                <a:cxn ang="0">
                  <a:pos x="csX120" y="csY120"/>
                </a:cxn>
                <a:cxn ang="0">
                  <a:pos x="csX121" y="csY121"/>
                </a:cxn>
                <a:cxn ang="0">
                  <a:pos x="csX122" y="csY122"/>
                </a:cxn>
                <a:cxn ang="0">
                  <a:pos x="csX123" y="csY123"/>
                </a:cxn>
                <a:cxn ang="0">
                  <a:pos x="csX124" y="csY124"/>
                </a:cxn>
                <a:cxn ang="0">
                  <a:pos x="csX125" y="csY125"/>
                </a:cxn>
                <a:cxn ang="0">
                  <a:pos x="csX126" y="csY126"/>
                </a:cxn>
                <a:cxn ang="0">
                  <a:pos x="csX127" y="csY127"/>
                </a:cxn>
                <a:cxn ang="0">
                  <a:pos x="csX128" y="csY128"/>
                </a:cxn>
                <a:cxn ang="0">
                  <a:pos x="csX129" y="csY129"/>
                </a:cxn>
                <a:cxn ang="0">
                  <a:pos x="csX130" y="csY130"/>
                </a:cxn>
                <a:cxn ang="0">
                  <a:pos x="csX131" y="csY131"/>
                </a:cxn>
                <a:cxn ang="0">
                  <a:pos x="csX132" y="csY132"/>
                </a:cxn>
                <a:cxn ang="0">
                  <a:pos x="csX133" y="csY133"/>
                </a:cxn>
                <a:cxn ang="0">
                  <a:pos x="csX134" y="csY134"/>
                </a:cxn>
                <a:cxn ang="0">
                  <a:pos x="csX135" y="csY135"/>
                </a:cxn>
                <a:cxn ang="0">
                  <a:pos x="csX136" y="csY136"/>
                </a:cxn>
                <a:cxn ang="0">
                  <a:pos x="csX137" y="csY137"/>
                </a:cxn>
                <a:cxn ang="0">
                  <a:pos x="csX138" y="csY138"/>
                </a:cxn>
                <a:cxn ang="0">
                  <a:pos x="csX139" y="csY139"/>
                </a:cxn>
                <a:cxn ang="0">
                  <a:pos x="csX140" y="csY140"/>
                </a:cxn>
                <a:cxn ang="0">
                  <a:pos x="csX141" y="csY141"/>
                </a:cxn>
                <a:cxn ang="0">
                  <a:pos x="csX142" y="csY142"/>
                </a:cxn>
                <a:cxn ang="0">
                  <a:pos x="csX143" y="csY143"/>
                </a:cxn>
                <a:cxn ang="0">
                  <a:pos x="csX144" y="csY144"/>
                </a:cxn>
                <a:cxn ang="0">
                  <a:pos x="csX145" y="csY145"/>
                </a:cxn>
                <a:cxn ang="0">
                  <a:pos x="csX146" y="csY146"/>
                </a:cxn>
                <a:cxn ang="0">
                  <a:pos x="csX147" y="csY147"/>
                </a:cxn>
                <a:cxn ang="0">
                  <a:pos x="csX148" y="csY148"/>
                </a:cxn>
                <a:cxn ang="0">
                  <a:pos x="csX149" y="csY149"/>
                </a:cxn>
                <a:cxn ang="0">
                  <a:pos x="csX150" y="csY150"/>
                </a:cxn>
                <a:cxn ang="0">
                  <a:pos x="csX151" y="csY151"/>
                </a:cxn>
                <a:cxn ang="0">
                  <a:pos x="csX152" y="csY152"/>
                </a:cxn>
                <a:cxn ang="0">
                  <a:pos x="csX153" y="csY153"/>
                </a:cxn>
                <a:cxn ang="0">
                  <a:pos x="csX154" y="csY154"/>
                </a:cxn>
                <a:cxn ang="0">
                  <a:pos x="csX155" y="csY155"/>
                </a:cxn>
                <a:cxn ang="0">
                  <a:pos x="csX156" y="csY156"/>
                </a:cxn>
                <a:cxn ang="0">
                  <a:pos x="csX157" y="csY157"/>
                </a:cxn>
                <a:cxn ang="0">
                  <a:pos x="csX158" y="csY158"/>
                </a:cxn>
                <a:cxn ang="0">
                  <a:pos x="csX159" y="csY159"/>
                </a:cxn>
                <a:cxn ang="0">
                  <a:pos x="csX160" y="csY160"/>
                </a:cxn>
                <a:cxn ang="0">
                  <a:pos x="csX161" y="csY161"/>
                </a:cxn>
                <a:cxn ang="0">
                  <a:pos x="csX162" y="csY162"/>
                </a:cxn>
                <a:cxn ang="0">
                  <a:pos x="csX163" y="csY163"/>
                </a:cxn>
                <a:cxn ang="0">
                  <a:pos x="csX164" y="csY164"/>
                </a:cxn>
                <a:cxn ang="0">
                  <a:pos x="csX165" y="csY165"/>
                </a:cxn>
                <a:cxn ang="0">
                  <a:pos x="csX166" y="csY166"/>
                </a:cxn>
                <a:cxn ang="0">
                  <a:pos x="csX167" y="csY167"/>
                </a:cxn>
                <a:cxn ang="0">
                  <a:pos x="csX168" y="csY168"/>
                </a:cxn>
                <a:cxn ang="0">
                  <a:pos x="csX169" y="csY169"/>
                </a:cxn>
                <a:cxn ang="0">
                  <a:pos x="csX170" y="csY170"/>
                </a:cxn>
                <a:cxn ang="0">
                  <a:pos x="csX171" y="csY171"/>
                </a:cxn>
                <a:cxn ang="0">
                  <a:pos x="csX172" y="csY172"/>
                </a:cxn>
                <a:cxn ang="0">
                  <a:pos x="csX173" y="csY173"/>
                </a:cxn>
                <a:cxn ang="0">
                  <a:pos x="csX174" y="csY174"/>
                </a:cxn>
                <a:cxn ang="0">
                  <a:pos x="csX175" y="csY175"/>
                </a:cxn>
                <a:cxn ang="0">
                  <a:pos x="csX176" y="csY176"/>
                </a:cxn>
                <a:cxn ang="0">
                  <a:pos x="csX177" y="csY177"/>
                </a:cxn>
                <a:cxn ang="0">
                  <a:pos x="csX178" y="csY178"/>
                </a:cxn>
                <a:cxn ang="0">
                  <a:pos x="csX179" y="csY179"/>
                </a:cxn>
                <a:cxn ang="0">
                  <a:pos x="csX180" y="csY180"/>
                </a:cxn>
                <a:cxn ang="0">
                  <a:pos x="csX181" y="csY181"/>
                </a:cxn>
                <a:cxn ang="0">
                  <a:pos x="csX182" y="csY182"/>
                </a:cxn>
                <a:cxn ang="0">
                  <a:pos x="csX183" y="csY183"/>
                </a:cxn>
                <a:cxn ang="0">
                  <a:pos x="csX184" y="csY184"/>
                </a:cxn>
                <a:cxn ang="0">
                  <a:pos x="csX185" y="csY185"/>
                </a:cxn>
                <a:cxn ang="0">
                  <a:pos x="csX186" y="csY186"/>
                </a:cxn>
                <a:cxn ang="0">
                  <a:pos x="csX187" y="csY187"/>
                </a:cxn>
                <a:cxn ang="0">
                  <a:pos x="csX188" y="csY188"/>
                </a:cxn>
                <a:cxn ang="0">
                  <a:pos x="csX189" y="csY189"/>
                </a:cxn>
                <a:cxn ang="0">
                  <a:pos x="csX190" y="csY190"/>
                </a:cxn>
                <a:cxn ang="0">
                  <a:pos x="csX191" y="csY191"/>
                </a:cxn>
                <a:cxn ang="0">
                  <a:pos x="csX192" y="csY192"/>
                </a:cxn>
                <a:cxn ang="0">
                  <a:pos x="csX193" y="csY193"/>
                </a:cxn>
                <a:cxn ang="0">
                  <a:pos x="csX194" y="csY194"/>
                </a:cxn>
                <a:cxn ang="0">
                  <a:pos x="csX195" y="csY195"/>
                </a:cxn>
                <a:cxn ang="0">
                  <a:pos x="csX196" y="csY196"/>
                </a:cxn>
                <a:cxn ang="0">
                  <a:pos x="csX197" y="csY197"/>
                </a:cxn>
                <a:cxn ang="0">
                  <a:pos x="csX198" y="csY198"/>
                </a:cxn>
                <a:cxn ang="0">
                  <a:pos x="csX199" y="csY199"/>
                </a:cxn>
                <a:cxn ang="0">
                  <a:pos x="csX200" y="csY200"/>
                </a:cxn>
                <a:cxn ang="0">
                  <a:pos x="csX201" y="csY201"/>
                </a:cxn>
                <a:cxn ang="0">
                  <a:pos x="csX202" y="csY202"/>
                </a:cxn>
                <a:cxn ang="0">
                  <a:pos x="csX203" y="csY203"/>
                </a:cxn>
                <a:cxn ang="0">
                  <a:pos x="csX204" y="csY204"/>
                </a:cxn>
                <a:cxn ang="0">
                  <a:pos x="csX205" y="csY205"/>
                </a:cxn>
                <a:cxn ang="0">
                  <a:pos x="csX206" y="csY206"/>
                </a:cxn>
                <a:cxn ang="0">
                  <a:pos x="csX207" y="csY207"/>
                </a:cxn>
                <a:cxn ang="0">
                  <a:pos x="csX208" y="csY208"/>
                </a:cxn>
                <a:cxn ang="0">
                  <a:pos x="csX209" y="csY209"/>
                </a:cxn>
                <a:cxn ang="0">
                  <a:pos x="csX210" y="csY210"/>
                </a:cxn>
                <a:cxn ang="0">
                  <a:pos x="csX211" y="csY211"/>
                </a:cxn>
                <a:cxn ang="0">
                  <a:pos x="csX212" y="csY212"/>
                </a:cxn>
                <a:cxn ang="0">
                  <a:pos x="csX213" y="csY213"/>
                </a:cxn>
                <a:cxn ang="0">
                  <a:pos x="csX214" y="csY214"/>
                </a:cxn>
                <a:cxn ang="0">
                  <a:pos x="csX215" y="csY215"/>
                </a:cxn>
                <a:cxn ang="0">
                  <a:pos x="csX216" y="csY216"/>
                </a:cxn>
                <a:cxn ang="0">
                  <a:pos x="csX217" y="csY217"/>
                </a:cxn>
                <a:cxn ang="0">
                  <a:pos x="csX218" y="csY218"/>
                </a:cxn>
                <a:cxn ang="0">
                  <a:pos x="csX219" y="csY219"/>
                </a:cxn>
                <a:cxn ang="0">
                  <a:pos x="csX220" y="csY220"/>
                </a:cxn>
                <a:cxn ang="0">
                  <a:pos x="csX221" y="csY221"/>
                </a:cxn>
                <a:cxn ang="0">
                  <a:pos x="csX222" y="csY222"/>
                </a:cxn>
                <a:cxn ang="0">
                  <a:pos x="csX223" y="csY223"/>
                </a:cxn>
                <a:cxn ang="0">
                  <a:pos x="csX224" y="csY224"/>
                </a:cxn>
                <a:cxn ang="0">
                  <a:pos x="csX225" y="csY225"/>
                </a:cxn>
                <a:cxn ang="0">
                  <a:pos x="csX226" y="csY226"/>
                </a:cxn>
                <a:cxn ang="0">
                  <a:pos x="csX227" y="csY227"/>
                </a:cxn>
                <a:cxn ang="0">
                  <a:pos x="csX228" y="csY228"/>
                </a:cxn>
                <a:cxn ang="0">
                  <a:pos x="csX229" y="csY229"/>
                </a:cxn>
                <a:cxn ang="0">
                  <a:pos x="csX230" y="csY230"/>
                </a:cxn>
                <a:cxn ang="0">
                  <a:pos x="csX231" y="csY231"/>
                </a:cxn>
                <a:cxn ang="0">
                  <a:pos x="csX232" y="csY232"/>
                </a:cxn>
                <a:cxn ang="0">
                  <a:pos x="csX233" y="csY233"/>
                </a:cxn>
                <a:cxn ang="0">
                  <a:pos x="csX234" y="csY234"/>
                </a:cxn>
                <a:cxn ang="0">
                  <a:pos x="csX235" y="csY235"/>
                </a:cxn>
                <a:cxn ang="0">
                  <a:pos x="csX236" y="csY236"/>
                </a:cxn>
                <a:cxn ang="0">
                  <a:pos x="csX237" y="csY237"/>
                </a:cxn>
                <a:cxn ang="0">
                  <a:pos x="csX238" y="csY238"/>
                </a:cxn>
                <a:cxn ang="0">
                  <a:pos x="csX239" y="csY239"/>
                </a:cxn>
                <a:cxn ang="0">
                  <a:pos x="csX240" y="csY240"/>
                </a:cxn>
                <a:cxn ang="0">
                  <a:pos x="csX241" y="csY241"/>
                </a:cxn>
                <a:cxn ang="0">
                  <a:pos x="csX242" y="csY242"/>
                </a:cxn>
                <a:cxn ang="0">
                  <a:pos x="csX243" y="csY243"/>
                </a:cxn>
                <a:cxn ang="0">
                  <a:pos x="csX244" y="csY244"/>
                </a:cxn>
                <a:cxn ang="0">
                  <a:pos x="csX245" y="csY245"/>
                </a:cxn>
                <a:cxn ang="0">
                  <a:pos x="csX246" y="csY246"/>
                </a:cxn>
                <a:cxn ang="0">
                  <a:pos x="csX247" y="csY247"/>
                </a:cxn>
                <a:cxn ang="0">
                  <a:pos x="csX248" y="csY248"/>
                </a:cxn>
                <a:cxn ang="0">
                  <a:pos x="csX249" y="csY249"/>
                </a:cxn>
                <a:cxn ang="0">
                  <a:pos x="csX250" y="csY250"/>
                </a:cxn>
                <a:cxn ang="0">
                  <a:pos x="csX251" y="csY251"/>
                </a:cxn>
                <a:cxn ang="0">
                  <a:pos x="csX252" y="csY252"/>
                </a:cxn>
                <a:cxn ang="0">
                  <a:pos x="csX253" y="csY253"/>
                </a:cxn>
                <a:cxn ang="0">
                  <a:pos x="csX254" y="csY254"/>
                </a:cxn>
                <a:cxn ang="0">
                  <a:pos x="csX255" y="csY255"/>
                </a:cxn>
                <a:cxn ang="0">
                  <a:pos x="csX256" y="csY256"/>
                </a:cxn>
                <a:cxn ang="0">
                  <a:pos x="csX257" y="csY257"/>
                </a:cxn>
                <a:cxn ang="0">
                  <a:pos x="csX258" y="csY258"/>
                </a:cxn>
                <a:cxn ang="0">
                  <a:pos x="csX259" y="csY259"/>
                </a:cxn>
              </a:cxnLst>
              <a:rect l="l" t="t" r="r" b="b"/>
              <a:pathLst>
                <a:path w="8343086" h="1930906">
                  <a:moveTo>
                    <a:pt x="6121329" y="1010869"/>
                  </a:moveTo>
                  <a:lnTo>
                    <a:pt x="6121329" y="1074409"/>
                  </a:lnTo>
                  <a:lnTo>
                    <a:pt x="6128068" y="1073447"/>
                  </a:lnTo>
                  <a:lnTo>
                    <a:pt x="6372602" y="1073447"/>
                  </a:lnTo>
                  <a:lnTo>
                    <a:pt x="6374527" y="1074409"/>
                  </a:lnTo>
                  <a:cubicBezTo>
                    <a:pt x="6374527" y="1073767"/>
                    <a:pt x="6374848" y="1073447"/>
                    <a:pt x="6375490" y="1073447"/>
                  </a:cubicBezTo>
                  <a:lnTo>
                    <a:pt x="6375490" y="1074409"/>
                  </a:lnTo>
                  <a:cubicBezTo>
                    <a:pt x="6376774" y="1073767"/>
                    <a:pt x="6377736" y="1073447"/>
                    <a:pt x="6378378" y="1073447"/>
                  </a:cubicBezTo>
                  <a:lnTo>
                    <a:pt x="6378378" y="1010869"/>
                  </a:lnTo>
                  <a:close/>
                  <a:moveTo>
                    <a:pt x="5573534" y="1010869"/>
                  </a:moveTo>
                  <a:lnTo>
                    <a:pt x="5573534" y="1072484"/>
                  </a:lnTo>
                  <a:lnTo>
                    <a:pt x="5574497" y="1074409"/>
                  </a:lnTo>
                  <a:lnTo>
                    <a:pt x="5576422" y="1073447"/>
                  </a:lnTo>
                  <a:cubicBezTo>
                    <a:pt x="5577064" y="1073447"/>
                    <a:pt x="5577385" y="1073767"/>
                    <a:pt x="5577385" y="1074409"/>
                  </a:cubicBezTo>
                  <a:lnTo>
                    <a:pt x="5582198" y="1073447"/>
                  </a:lnTo>
                  <a:lnTo>
                    <a:pt x="5823845" y="1073447"/>
                  </a:lnTo>
                  <a:cubicBezTo>
                    <a:pt x="5825128" y="1073447"/>
                    <a:pt x="5826412" y="1073767"/>
                    <a:pt x="5827696" y="1074409"/>
                  </a:cubicBezTo>
                  <a:cubicBezTo>
                    <a:pt x="5828979" y="1073767"/>
                    <a:pt x="5829942" y="1073447"/>
                    <a:pt x="5830584" y="1073447"/>
                  </a:cubicBezTo>
                  <a:lnTo>
                    <a:pt x="5830584" y="1010869"/>
                  </a:lnTo>
                  <a:close/>
                  <a:moveTo>
                    <a:pt x="2705049" y="922298"/>
                  </a:moveTo>
                  <a:lnTo>
                    <a:pt x="2874489" y="922298"/>
                  </a:lnTo>
                  <a:cubicBezTo>
                    <a:pt x="2895028" y="1051946"/>
                    <a:pt x="2905618" y="1121904"/>
                    <a:pt x="2906260" y="1132173"/>
                  </a:cubicBezTo>
                  <a:lnTo>
                    <a:pt x="2736819" y="1132173"/>
                  </a:lnTo>
                  <a:cubicBezTo>
                    <a:pt x="2734893" y="1132173"/>
                    <a:pt x="2732326" y="1117090"/>
                    <a:pt x="2729117" y="1086925"/>
                  </a:cubicBezTo>
                  <a:lnTo>
                    <a:pt x="2703123" y="923260"/>
                  </a:lnTo>
                  <a:close/>
                  <a:moveTo>
                    <a:pt x="4285627" y="893416"/>
                  </a:moveTo>
                  <a:lnTo>
                    <a:pt x="4576372" y="893416"/>
                  </a:lnTo>
                  <a:lnTo>
                    <a:pt x="4576372" y="1265993"/>
                  </a:lnTo>
                  <a:cubicBezTo>
                    <a:pt x="4578297" y="1268560"/>
                    <a:pt x="4602045" y="1285568"/>
                    <a:pt x="4647614" y="1317018"/>
                  </a:cubicBezTo>
                  <a:lnTo>
                    <a:pt x="5452242" y="1930906"/>
                  </a:lnTo>
                  <a:lnTo>
                    <a:pt x="5115420" y="1930906"/>
                  </a:lnTo>
                  <a:lnTo>
                    <a:pt x="5113662" y="1929548"/>
                  </a:lnTo>
                  <a:cubicBezTo>
                    <a:pt x="5061250" y="1889038"/>
                    <a:pt x="4961213" y="1811619"/>
                    <a:pt x="4956426" y="1808018"/>
                  </a:cubicBezTo>
                  <a:cubicBezTo>
                    <a:pt x="4849357" y="1727086"/>
                    <a:pt x="4631729" y="1561071"/>
                    <a:pt x="4582148" y="1527856"/>
                  </a:cubicBezTo>
                  <a:lnTo>
                    <a:pt x="4507055" y="1479719"/>
                  </a:lnTo>
                  <a:cubicBezTo>
                    <a:pt x="4459560" y="1448270"/>
                    <a:pt x="4433887" y="1431904"/>
                    <a:pt x="4430036" y="1430620"/>
                  </a:cubicBezTo>
                  <a:cubicBezTo>
                    <a:pt x="4421693" y="1437038"/>
                    <a:pt x="4352697" y="1481966"/>
                    <a:pt x="4223049" y="1565403"/>
                  </a:cubicBezTo>
                  <a:cubicBezTo>
                    <a:pt x="4195451" y="1584657"/>
                    <a:pt x="4180047" y="1594285"/>
                    <a:pt x="4176838" y="1594285"/>
                  </a:cubicBezTo>
                  <a:lnTo>
                    <a:pt x="3820627" y="1594285"/>
                  </a:lnTo>
                  <a:cubicBezTo>
                    <a:pt x="3846942" y="1575030"/>
                    <a:pt x="3953484" y="1500258"/>
                    <a:pt x="4140254" y="1369968"/>
                  </a:cubicBezTo>
                  <a:lnTo>
                    <a:pt x="4285627" y="1266956"/>
                  </a:lnTo>
                  <a:close/>
                  <a:moveTo>
                    <a:pt x="6121329" y="839503"/>
                  </a:moveTo>
                  <a:lnTo>
                    <a:pt x="6121329" y="902080"/>
                  </a:lnTo>
                  <a:lnTo>
                    <a:pt x="6377416" y="902080"/>
                  </a:lnTo>
                  <a:cubicBezTo>
                    <a:pt x="6378699" y="902080"/>
                    <a:pt x="6379341" y="901438"/>
                    <a:pt x="6379341" y="900155"/>
                  </a:cubicBezTo>
                  <a:lnTo>
                    <a:pt x="6379341" y="839503"/>
                  </a:lnTo>
                  <a:close/>
                  <a:moveTo>
                    <a:pt x="5573534" y="839503"/>
                  </a:moveTo>
                  <a:lnTo>
                    <a:pt x="5573534" y="902080"/>
                  </a:lnTo>
                  <a:lnTo>
                    <a:pt x="5830584" y="902080"/>
                  </a:lnTo>
                  <a:lnTo>
                    <a:pt x="5830584" y="839503"/>
                  </a:lnTo>
                  <a:close/>
                  <a:moveTo>
                    <a:pt x="5282789" y="713385"/>
                  </a:moveTo>
                  <a:lnTo>
                    <a:pt x="5573534" y="713385"/>
                  </a:lnTo>
                  <a:lnTo>
                    <a:pt x="5573534" y="837577"/>
                  </a:lnTo>
                  <a:lnTo>
                    <a:pt x="5574497" y="837577"/>
                  </a:lnTo>
                  <a:lnTo>
                    <a:pt x="5633223" y="728789"/>
                  </a:lnTo>
                  <a:cubicBezTo>
                    <a:pt x="5638358" y="718519"/>
                    <a:pt x="5641567" y="713385"/>
                    <a:pt x="5642851" y="713385"/>
                  </a:cubicBezTo>
                  <a:lnTo>
                    <a:pt x="6669123" y="713385"/>
                  </a:lnTo>
                  <a:lnTo>
                    <a:pt x="6669123" y="1053229"/>
                  </a:lnTo>
                  <a:cubicBezTo>
                    <a:pt x="6667198" y="1053229"/>
                    <a:pt x="6625158" y="1094948"/>
                    <a:pt x="6543005" y="1178384"/>
                  </a:cubicBezTo>
                  <a:lnTo>
                    <a:pt x="6520862" y="1199564"/>
                  </a:lnTo>
                  <a:lnTo>
                    <a:pt x="6121329" y="1199564"/>
                  </a:lnTo>
                  <a:lnTo>
                    <a:pt x="6121329" y="1250589"/>
                  </a:lnTo>
                  <a:lnTo>
                    <a:pt x="6672974" y="1250589"/>
                  </a:lnTo>
                  <a:cubicBezTo>
                    <a:pt x="6628688" y="1343011"/>
                    <a:pt x="6605583" y="1390506"/>
                    <a:pt x="6603658" y="1393074"/>
                  </a:cubicBezTo>
                  <a:lnTo>
                    <a:pt x="6121329" y="1393074"/>
                  </a:lnTo>
                  <a:lnTo>
                    <a:pt x="6121329" y="1451800"/>
                  </a:lnTo>
                  <a:lnTo>
                    <a:pt x="6766359" y="1451800"/>
                  </a:lnTo>
                  <a:cubicBezTo>
                    <a:pt x="6767642" y="1451800"/>
                    <a:pt x="6768284" y="1452442"/>
                    <a:pt x="6768284" y="1453726"/>
                  </a:cubicBezTo>
                  <a:cubicBezTo>
                    <a:pt x="6767642" y="1453726"/>
                    <a:pt x="6756090" y="1476831"/>
                    <a:pt x="6733626" y="1523042"/>
                  </a:cubicBezTo>
                  <a:cubicBezTo>
                    <a:pt x="6716297" y="1560910"/>
                    <a:pt x="6704744" y="1584657"/>
                    <a:pt x="6698968" y="1594285"/>
                  </a:cubicBezTo>
                  <a:lnTo>
                    <a:pt x="5183628" y="1594285"/>
                  </a:lnTo>
                  <a:lnTo>
                    <a:pt x="5251982" y="1451800"/>
                  </a:lnTo>
                  <a:lnTo>
                    <a:pt x="5830584" y="1451800"/>
                  </a:lnTo>
                  <a:lnTo>
                    <a:pt x="5830584" y="1393074"/>
                  </a:lnTo>
                  <a:lnTo>
                    <a:pt x="5279901" y="1393074"/>
                  </a:lnTo>
                  <a:cubicBezTo>
                    <a:pt x="5283110" y="1384730"/>
                    <a:pt x="5303969" y="1340444"/>
                    <a:pt x="5342478" y="1260217"/>
                  </a:cubicBezTo>
                  <a:cubicBezTo>
                    <a:pt x="5345046" y="1255724"/>
                    <a:pt x="5346329" y="1252515"/>
                    <a:pt x="5346329" y="1250589"/>
                  </a:cubicBezTo>
                  <a:lnTo>
                    <a:pt x="5830584" y="1250589"/>
                  </a:lnTo>
                  <a:lnTo>
                    <a:pt x="5830584" y="1199564"/>
                  </a:lnTo>
                  <a:lnTo>
                    <a:pt x="5282789" y="1199564"/>
                  </a:lnTo>
                  <a:close/>
                  <a:moveTo>
                    <a:pt x="7346658" y="637329"/>
                  </a:moveTo>
                  <a:lnTo>
                    <a:pt x="7346658" y="955031"/>
                  </a:lnTo>
                  <a:lnTo>
                    <a:pt x="8052340" y="955031"/>
                  </a:lnTo>
                  <a:lnTo>
                    <a:pt x="8052340" y="637329"/>
                  </a:lnTo>
                  <a:close/>
                  <a:moveTo>
                    <a:pt x="166553" y="531428"/>
                  </a:moveTo>
                  <a:lnTo>
                    <a:pt x="1509564" y="531428"/>
                  </a:lnTo>
                  <a:lnTo>
                    <a:pt x="1441210" y="673913"/>
                  </a:lnTo>
                  <a:lnTo>
                    <a:pt x="949254" y="673913"/>
                  </a:lnTo>
                  <a:lnTo>
                    <a:pt x="949254" y="991614"/>
                  </a:lnTo>
                  <a:lnTo>
                    <a:pt x="1473943" y="991614"/>
                  </a:lnTo>
                  <a:lnTo>
                    <a:pt x="1473943" y="992577"/>
                  </a:lnTo>
                  <a:cubicBezTo>
                    <a:pt x="1429015" y="1084999"/>
                    <a:pt x="1406551" y="1132173"/>
                    <a:pt x="1406551" y="1134099"/>
                  </a:cubicBezTo>
                  <a:lnTo>
                    <a:pt x="949254" y="1134099"/>
                  </a:lnTo>
                  <a:lnTo>
                    <a:pt x="949254" y="1451800"/>
                  </a:lnTo>
                  <a:lnTo>
                    <a:pt x="1593322" y="1451800"/>
                  </a:lnTo>
                  <a:lnTo>
                    <a:pt x="1593322" y="1452763"/>
                  </a:lnTo>
                  <a:cubicBezTo>
                    <a:pt x="1548394" y="1545827"/>
                    <a:pt x="1525930" y="1593001"/>
                    <a:pt x="1525930" y="1594285"/>
                  </a:cubicBezTo>
                  <a:lnTo>
                    <a:pt x="14441" y="1594285"/>
                  </a:lnTo>
                  <a:lnTo>
                    <a:pt x="14441" y="1593322"/>
                  </a:lnTo>
                  <a:cubicBezTo>
                    <a:pt x="58085" y="1502825"/>
                    <a:pt x="80549" y="1455651"/>
                    <a:pt x="81832" y="1451800"/>
                  </a:cubicBezTo>
                  <a:lnTo>
                    <a:pt x="658509" y="1451800"/>
                  </a:lnTo>
                  <a:lnTo>
                    <a:pt x="658509" y="1134099"/>
                  </a:lnTo>
                  <a:lnTo>
                    <a:pt x="133820" y="1134099"/>
                  </a:lnTo>
                  <a:cubicBezTo>
                    <a:pt x="133820" y="1133457"/>
                    <a:pt x="156604" y="1085962"/>
                    <a:pt x="202174" y="991614"/>
                  </a:cubicBezTo>
                  <a:lnTo>
                    <a:pt x="658509" y="991614"/>
                  </a:lnTo>
                  <a:lnTo>
                    <a:pt x="658509" y="673913"/>
                  </a:lnTo>
                  <a:lnTo>
                    <a:pt x="98199" y="673913"/>
                  </a:lnTo>
                  <a:cubicBezTo>
                    <a:pt x="105901" y="658509"/>
                    <a:pt x="128685" y="611014"/>
                    <a:pt x="166553" y="531428"/>
                  </a:cubicBezTo>
                  <a:close/>
                  <a:moveTo>
                    <a:pt x="5262572" y="525652"/>
                  </a:moveTo>
                  <a:lnTo>
                    <a:pt x="5264497" y="526615"/>
                  </a:lnTo>
                  <a:lnTo>
                    <a:pt x="6752881" y="526615"/>
                  </a:lnTo>
                  <a:cubicBezTo>
                    <a:pt x="6753522" y="526615"/>
                    <a:pt x="6753844" y="526294"/>
                    <a:pt x="6753844" y="525652"/>
                  </a:cubicBezTo>
                  <a:cubicBezTo>
                    <a:pt x="6755127" y="526294"/>
                    <a:pt x="6756411" y="526615"/>
                    <a:pt x="6757694" y="526615"/>
                  </a:cubicBezTo>
                  <a:lnTo>
                    <a:pt x="6689340" y="669099"/>
                  </a:lnTo>
                  <a:lnTo>
                    <a:pt x="5194218" y="669099"/>
                  </a:lnTo>
                  <a:lnTo>
                    <a:pt x="5194218" y="668136"/>
                  </a:lnTo>
                  <a:close/>
                  <a:moveTo>
                    <a:pt x="5590863" y="301335"/>
                  </a:moveTo>
                  <a:lnTo>
                    <a:pt x="5590863" y="356211"/>
                  </a:lnTo>
                  <a:lnTo>
                    <a:pt x="6361049" y="356211"/>
                  </a:lnTo>
                  <a:lnTo>
                    <a:pt x="6361049" y="309037"/>
                  </a:lnTo>
                  <a:lnTo>
                    <a:pt x="6360086" y="307112"/>
                  </a:lnTo>
                  <a:cubicBezTo>
                    <a:pt x="6360728" y="307112"/>
                    <a:pt x="6361049" y="306791"/>
                    <a:pt x="6361049" y="306149"/>
                  </a:cubicBezTo>
                  <a:cubicBezTo>
                    <a:pt x="6360407" y="306149"/>
                    <a:pt x="6360086" y="305828"/>
                    <a:pt x="6360086" y="305186"/>
                  </a:cubicBezTo>
                  <a:cubicBezTo>
                    <a:pt x="6360728" y="305186"/>
                    <a:pt x="6361049" y="304865"/>
                    <a:pt x="6361049" y="304224"/>
                  </a:cubicBezTo>
                  <a:cubicBezTo>
                    <a:pt x="6360407" y="304224"/>
                    <a:pt x="6360086" y="303903"/>
                    <a:pt x="6360086" y="303261"/>
                  </a:cubicBezTo>
                  <a:cubicBezTo>
                    <a:pt x="6360728" y="303261"/>
                    <a:pt x="6361049" y="302940"/>
                    <a:pt x="6361049" y="302298"/>
                  </a:cubicBezTo>
                  <a:lnTo>
                    <a:pt x="6359124" y="301335"/>
                  </a:lnTo>
                  <a:close/>
                  <a:moveTo>
                    <a:pt x="2178435" y="300373"/>
                  </a:moveTo>
                  <a:lnTo>
                    <a:pt x="2943806" y="300373"/>
                  </a:lnTo>
                  <a:lnTo>
                    <a:pt x="2875452" y="442857"/>
                  </a:lnTo>
                  <a:lnTo>
                    <a:pt x="2663651" y="442857"/>
                  </a:lnTo>
                  <a:lnTo>
                    <a:pt x="2663651" y="737453"/>
                  </a:lnTo>
                  <a:lnTo>
                    <a:pt x="2927440" y="737453"/>
                  </a:lnTo>
                  <a:lnTo>
                    <a:pt x="2927440" y="738416"/>
                  </a:lnTo>
                  <a:cubicBezTo>
                    <a:pt x="2887005" y="822494"/>
                    <a:pt x="2864541" y="869668"/>
                    <a:pt x="2860048" y="879937"/>
                  </a:cubicBezTo>
                  <a:lnTo>
                    <a:pt x="2663651" y="879937"/>
                  </a:lnTo>
                  <a:lnTo>
                    <a:pt x="2663651" y="1174533"/>
                  </a:lnTo>
                  <a:lnTo>
                    <a:pt x="2942843" y="1174533"/>
                  </a:lnTo>
                  <a:lnTo>
                    <a:pt x="2942843" y="1175496"/>
                  </a:lnTo>
                  <a:cubicBezTo>
                    <a:pt x="2899200" y="1265351"/>
                    <a:pt x="2876736" y="1312525"/>
                    <a:pt x="2875452" y="1317018"/>
                  </a:cubicBezTo>
                  <a:lnTo>
                    <a:pt x="2111043" y="1317018"/>
                  </a:lnTo>
                  <a:lnTo>
                    <a:pt x="2111043" y="1316055"/>
                  </a:lnTo>
                  <a:cubicBezTo>
                    <a:pt x="2155329" y="1224275"/>
                    <a:pt x="2177793" y="1177101"/>
                    <a:pt x="2178435" y="1174533"/>
                  </a:cubicBezTo>
                  <a:lnTo>
                    <a:pt x="2390235" y="1174533"/>
                  </a:lnTo>
                  <a:lnTo>
                    <a:pt x="2390235" y="879937"/>
                  </a:lnTo>
                  <a:lnTo>
                    <a:pt x="2126447" y="879937"/>
                  </a:lnTo>
                  <a:lnTo>
                    <a:pt x="2126447" y="878975"/>
                  </a:lnTo>
                  <a:lnTo>
                    <a:pt x="2193838" y="737453"/>
                  </a:lnTo>
                  <a:lnTo>
                    <a:pt x="2390235" y="737453"/>
                  </a:lnTo>
                  <a:lnTo>
                    <a:pt x="2390235" y="442857"/>
                  </a:lnTo>
                  <a:lnTo>
                    <a:pt x="2110080" y="442857"/>
                  </a:lnTo>
                  <a:close/>
                  <a:moveTo>
                    <a:pt x="7346658" y="178106"/>
                  </a:moveTo>
                  <a:lnTo>
                    <a:pt x="7346658" y="494845"/>
                  </a:lnTo>
                  <a:lnTo>
                    <a:pt x="8052340" y="494845"/>
                  </a:lnTo>
                  <a:lnTo>
                    <a:pt x="8052340" y="178106"/>
                  </a:lnTo>
                  <a:cubicBezTo>
                    <a:pt x="8051699" y="178106"/>
                    <a:pt x="8051378" y="178427"/>
                    <a:pt x="8051378" y="179069"/>
                  </a:cubicBezTo>
                  <a:lnTo>
                    <a:pt x="8049452" y="178106"/>
                  </a:lnTo>
                  <a:close/>
                  <a:moveTo>
                    <a:pt x="2058093" y="170404"/>
                  </a:moveTo>
                  <a:lnTo>
                    <a:pt x="2058093" y="1451800"/>
                  </a:lnTo>
                  <a:lnTo>
                    <a:pt x="2995794" y="1451800"/>
                  </a:lnTo>
                  <a:lnTo>
                    <a:pt x="2995794" y="170404"/>
                  </a:lnTo>
                  <a:close/>
                  <a:moveTo>
                    <a:pt x="4295254" y="163665"/>
                  </a:moveTo>
                  <a:cubicBezTo>
                    <a:pt x="4294612" y="163665"/>
                    <a:pt x="4292687" y="163986"/>
                    <a:pt x="4289478" y="164628"/>
                  </a:cubicBezTo>
                  <a:cubicBezTo>
                    <a:pt x="4277925" y="164628"/>
                    <a:pt x="4121000" y="169762"/>
                    <a:pt x="3818702" y="180031"/>
                  </a:cubicBezTo>
                  <a:lnTo>
                    <a:pt x="3818702" y="337919"/>
                  </a:lnTo>
                  <a:lnTo>
                    <a:pt x="4288515" y="337919"/>
                  </a:lnTo>
                  <a:close/>
                  <a:moveTo>
                    <a:pt x="5590863" y="138634"/>
                  </a:moveTo>
                  <a:lnTo>
                    <a:pt x="5590863" y="192547"/>
                  </a:lnTo>
                  <a:lnTo>
                    <a:pt x="6360086" y="192547"/>
                  </a:lnTo>
                  <a:lnTo>
                    <a:pt x="6360086" y="138634"/>
                  </a:lnTo>
                  <a:close/>
                  <a:moveTo>
                    <a:pt x="7055914" y="35621"/>
                  </a:moveTo>
                  <a:lnTo>
                    <a:pt x="7346658" y="35621"/>
                  </a:lnTo>
                  <a:lnTo>
                    <a:pt x="7346658" y="175218"/>
                  </a:lnTo>
                  <a:lnTo>
                    <a:pt x="7347620" y="175218"/>
                  </a:lnTo>
                  <a:cubicBezTo>
                    <a:pt x="7391265" y="83437"/>
                    <a:pt x="7413729" y="36905"/>
                    <a:pt x="7415012" y="35621"/>
                  </a:cubicBezTo>
                  <a:lnTo>
                    <a:pt x="8343086" y="35621"/>
                  </a:lnTo>
                  <a:lnTo>
                    <a:pt x="8343086" y="512174"/>
                  </a:lnTo>
                  <a:cubicBezTo>
                    <a:pt x="8343086" y="731035"/>
                    <a:pt x="8342765" y="1002525"/>
                    <a:pt x="8342123" y="1326645"/>
                  </a:cubicBezTo>
                  <a:cubicBezTo>
                    <a:pt x="8306181" y="1438964"/>
                    <a:pt x="8277941" y="1528177"/>
                    <a:pt x="8257403" y="1594285"/>
                  </a:cubicBezTo>
                  <a:lnTo>
                    <a:pt x="7966658" y="1594285"/>
                  </a:lnTo>
                  <a:cubicBezTo>
                    <a:pt x="8023138" y="1420351"/>
                    <a:pt x="8051378" y="1332742"/>
                    <a:pt x="8051378" y="1331459"/>
                  </a:cubicBezTo>
                  <a:lnTo>
                    <a:pt x="8051378" y="1102329"/>
                  </a:lnTo>
                  <a:lnTo>
                    <a:pt x="8052340" y="1100403"/>
                  </a:lnTo>
                  <a:cubicBezTo>
                    <a:pt x="8051699" y="1100403"/>
                    <a:pt x="8051378" y="1100082"/>
                    <a:pt x="8051378" y="1099440"/>
                  </a:cubicBezTo>
                  <a:cubicBezTo>
                    <a:pt x="8052020" y="1099440"/>
                    <a:pt x="8052340" y="1099119"/>
                    <a:pt x="8052340" y="1098478"/>
                  </a:cubicBezTo>
                  <a:lnTo>
                    <a:pt x="8050415" y="1097515"/>
                  </a:lnTo>
                  <a:lnTo>
                    <a:pt x="7346658" y="1097515"/>
                  </a:lnTo>
                  <a:lnTo>
                    <a:pt x="7346658" y="1594285"/>
                  </a:lnTo>
                  <a:lnTo>
                    <a:pt x="7055914" y="1594285"/>
                  </a:lnTo>
                  <a:close/>
                  <a:moveTo>
                    <a:pt x="1767348" y="27920"/>
                  </a:moveTo>
                  <a:lnTo>
                    <a:pt x="2058093" y="27920"/>
                  </a:lnTo>
                  <a:lnTo>
                    <a:pt x="2058093" y="167516"/>
                  </a:lnTo>
                  <a:lnTo>
                    <a:pt x="2059056" y="167516"/>
                  </a:lnTo>
                  <a:cubicBezTo>
                    <a:pt x="2098849" y="82153"/>
                    <a:pt x="2121312" y="35621"/>
                    <a:pt x="2126447" y="27920"/>
                  </a:cubicBezTo>
                  <a:lnTo>
                    <a:pt x="3287501" y="27920"/>
                  </a:lnTo>
                  <a:lnTo>
                    <a:pt x="3287501" y="1446024"/>
                  </a:lnTo>
                  <a:cubicBezTo>
                    <a:pt x="3225887" y="1508280"/>
                    <a:pt x="3176466" y="1557701"/>
                    <a:pt x="3139241" y="1594285"/>
                  </a:cubicBezTo>
                  <a:lnTo>
                    <a:pt x="1767348" y="1594285"/>
                  </a:lnTo>
                  <a:close/>
                  <a:moveTo>
                    <a:pt x="5300119" y="12516"/>
                  </a:moveTo>
                  <a:lnTo>
                    <a:pt x="5590863" y="12516"/>
                  </a:lnTo>
                  <a:lnTo>
                    <a:pt x="5590863" y="136708"/>
                  </a:lnTo>
                  <a:lnTo>
                    <a:pt x="5591826" y="136708"/>
                  </a:lnTo>
                  <a:lnTo>
                    <a:pt x="5658255" y="12516"/>
                  </a:lnTo>
                  <a:lnTo>
                    <a:pt x="6650831" y="12516"/>
                  </a:lnTo>
                  <a:cubicBezTo>
                    <a:pt x="6652115" y="12516"/>
                    <a:pt x="6652756" y="13158"/>
                    <a:pt x="6652756" y="14441"/>
                  </a:cubicBezTo>
                  <a:cubicBezTo>
                    <a:pt x="6652115" y="130611"/>
                    <a:pt x="6651794" y="221750"/>
                    <a:pt x="6651794" y="287857"/>
                  </a:cubicBezTo>
                  <a:lnTo>
                    <a:pt x="6651794" y="334068"/>
                  </a:lnTo>
                  <a:cubicBezTo>
                    <a:pt x="6610076" y="376429"/>
                    <a:pt x="6560976" y="425528"/>
                    <a:pt x="6504496" y="481366"/>
                  </a:cubicBezTo>
                  <a:lnTo>
                    <a:pt x="6026981" y="481366"/>
                  </a:lnTo>
                  <a:lnTo>
                    <a:pt x="5300119" y="482329"/>
                  </a:lnTo>
                  <a:close/>
                  <a:moveTo>
                    <a:pt x="5001900" y="0"/>
                  </a:moveTo>
                  <a:lnTo>
                    <a:pt x="5001900" y="963"/>
                  </a:lnTo>
                  <a:cubicBezTo>
                    <a:pt x="4964032" y="78623"/>
                    <a:pt x="4941568" y="125797"/>
                    <a:pt x="4934508" y="142485"/>
                  </a:cubicBezTo>
                  <a:lnTo>
                    <a:pt x="4586962" y="154037"/>
                  </a:lnTo>
                  <a:cubicBezTo>
                    <a:pt x="4586962" y="154679"/>
                    <a:pt x="4586641" y="156605"/>
                    <a:pt x="4585999" y="159814"/>
                  </a:cubicBezTo>
                  <a:cubicBezTo>
                    <a:pt x="4585999" y="168799"/>
                    <a:pt x="4583753" y="228168"/>
                    <a:pt x="4579260" y="337919"/>
                  </a:cubicBezTo>
                  <a:lnTo>
                    <a:pt x="5043297" y="337919"/>
                  </a:lnTo>
                  <a:lnTo>
                    <a:pt x="5043297" y="338882"/>
                  </a:lnTo>
                  <a:cubicBezTo>
                    <a:pt x="4999011" y="431946"/>
                    <a:pt x="4976227" y="479120"/>
                    <a:pt x="4974943" y="480404"/>
                  </a:cubicBezTo>
                  <a:lnTo>
                    <a:pt x="4573484" y="480404"/>
                  </a:lnTo>
                  <a:lnTo>
                    <a:pt x="4567707" y="634441"/>
                  </a:lnTo>
                  <a:lnTo>
                    <a:pt x="4968204" y="634441"/>
                  </a:lnTo>
                  <a:lnTo>
                    <a:pt x="4968204" y="646956"/>
                  </a:lnTo>
                  <a:cubicBezTo>
                    <a:pt x="4968204" y="804203"/>
                    <a:pt x="4967883" y="1022422"/>
                    <a:pt x="4967241" y="1301614"/>
                  </a:cubicBezTo>
                  <a:lnTo>
                    <a:pt x="4676496" y="1301614"/>
                  </a:lnTo>
                  <a:lnTo>
                    <a:pt x="4676496" y="776925"/>
                  </a:lnTo>
                  <a:lnTo>
                    <a:pt x="4186465" y="776925"/>
                  </a:lnTo>
                  <a:lnTo>
                    <a:pt x="4186465" y="1318943"/>
                  </a:lnTo>
                  <a:lnTo>
                    <a:pt x="3895720" y="1318943"/>
                  </a:lnTo>
                  <a:lnTo>
                    <a:pt x="3895720" y="634441"/>
                  </a:lnTo>
                  <a:lnTo>
                    <a:pt x="4183577" y="634441"/>
                  </a:lnTo>
                  <a:lnTo>
                    <a:pt x="4185503" y="633478"/>
                  </a:lnTo>
                  <a:lnTo>
                    <a:pt x="4186465" y="635403"/>
                  </a:lnTo>
                  <a:lnTo>
                    <a:pt x="4186465" y="774037"/>
                  </a:lnTo>
                  <a:lnTo>
                    <a:pt x="4187428" y="774037"/>
                  </a:lnTo>
                  <a:cubicBezTo>
                    <a:pt x="4227863" y="687391"/>
                    <a:pt x="4250327" y="640859"/>
                    <a:pt x="4254819" y="634441"/>
                  </a:cubicBezTo>
                  <a:lnTo>
                    <a:pt x="4276962" y="634441"/>
                  </a:lnTo>
                  <a:cubicBezTo>
                    <a:pt x="4276962" y="627381"/>
                    <a:pt x="4278888" y="576035"/>
                    <a:pt x="4282739" y="480404"/>
                  </a:cubicBezTo>
                  <a:lnTo>
                    <a:pt x="3818702" y="480404"/>
                  </a:lnTo>
                  <a:lnTo>
                    <a:pt x="3818702" y="1258291"/>
                  </a:lnTo>
                  <a:cubicBezTo>
                    <a:pt x="3818702" y="1262142"/>
                    <a:pt x="3796238" y="1374140"/>
                    <a:pt x="3751310" y="1594285"/>
                  </a:cubicBezTo>
                  <a:lnTo>
                    <a:pt x="3460565" y="1594285"/>
                  </a:lnTo>
                  <a:cubicBezTo>
                    <a:pt x="3505493" y="1388260"/>
                    <a:pt x="3527957" y="1283964"/>
                    <a:pt x="3527957" y="1281397"/>
                  </a:cubicBezTo>
                  <a:lnTo>
                    <a:pt x="3527957" y="42361"/>
                  </a:lnTo>
                  <a:lnTo>
                    <a:pt x="3737832" y="42361"/>
                  </a:lnTo>
                  <a:cubicBezTo>
                    <a:pt x="3737832" y="40435"/>
                    <a:pt x="3740399" y="39472"/>
                    <a:pt x="3745534" y="39472"/>
                  </a:cubicBezTo>
                  <a:cubicBezTo>
                    <a:pt x="3780193" y="38831"/>
                    <a:pt x="4146993" y="27278"/>
                    <a:pt x="4845937" y="4814"/>
                  </a:cubicBezTo>
                  <a:close/>
                  <a:moveTo>
                    <a:pt x="856831" y="0"/>
                  </a:moveTo>
                  <a:lnTo>
                    <a:pt x="1215931" y="0"/>
                  </a:lnTo>
                  <a:cubicBezTo>
                    <a:pt x="1248663" y="37226"/>
                    <a:pt x="1379274" y="188054"/>
                    <a:pt x="1607762" y="452484"/>
                  </a:cubicBezTo>
                  <a:lnTo>
                    <a:pt x="1232297" y="452484"/>
                  </a:lnTo>
                  <a:lnTo>
                    <a:pt x="961769" y="142485"/>
                  </a:lnTo>
                  <a:lnTo>
                    <a:pt x="724937" y="142485"/>
                  </a:lnTo>
                  <a:lnTo>
                    <a:pt x="724937" y="141522"/>
                  </a:lnTo>
                  <a:close/>
                  <a:moveTo>
                    <a:pt x="418788" y="0"/>
                  </a:moveTo>
                  <a:lnTo>
                    <a:pt x="788478" y="0"/>
                  </a:lnTo>
                  <a:lnTo>
                    <a:pt x="367763" y="452484"/>
                  </a:lnTo>
                  <a:lnTo>
                    <a:pt x="0" y="452484"/>
                  </a:lnTo>
                  <a:cubicBezTo>
                    <a:pt x="7702" y="443499"/>
                    <a:pt x="138633" y="302298"/>
                    <a:pt x="392795" y="28882"/>
                  </a:cubicBezTo>
                  <a:cubicBezTo>
                    <a:pt x="410124" y="10911"/>
                    <a:pt x="418788" y="1284"/>
                    <a:pt x="418788" y="0"/>
                  </a:cubicBezTo>
                  <a:close/>
                </a:path>
              </a:pathLst>
            </a:cu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84CBD0B8-3C33-8CA6-EB33-CA80CA4B4851}"/>
              </a:ext>
            </a:extLst>
          </p:cNvPr>
          <p:cNvGrpSpPr/>
          <p:nvPr/>
        </p:nvGrpSpPr>
        <p:grpSpPr>
          <a:xfrm>
            <a:off x="1885833" y="3162140"/>
            <a:ext cx="4835570" cy="333933"/>
            <a:chOff x="1339504" y="3238342"/>
            <a:chExt cx="4835570" cy="333933"/>
          </a:xfrm>
        </p:grpSpPr>
        <p:sp>
          <p:nvSpPr>
            <p:cNvPr id="20" name="平行四边形 19">
              <a:extLst>
                <a:ext uri="{FF2B5EF4-FFF2-40B4-BE49-F238E27FC236}">
                  <a16:creationId xmlns:a16="http://schemas.microsoft.com/office/drawing/2014/main" id="{B4C72699-A1E7-FCEA-F83A-D43F7C8686C8}"/>
                </a:ext>
              </a:extLst>
            </p:cNvPr>
            <p:cNvSpPr/>
            <p:nvPr/>
          </p:nvSpPr>
          <p:spPr>
            <a:xfrm flipH="1">
              <a:off x="1339504" y="3238342"/>
              <a:ext cx="4835570" cy="333933"/>
            </a:xfrm>
            <a:prstGeom prst="parallelogram">
              <a:avLst>
                <a:gd name="adj" fmla="val 128703"/>
              </a:avLst>
            </a:prstGeom>
            <a:solidFill>
              <a:srgbClr val="1B4BC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ED791F-00AA-6087-2D0E-370AFCA251AE}"/>
                </a:ext>
              </a:extLst>
            </p:cNvPr>
            <p:cNvSpPr/>
            <p:nvPr/>
          </p:nvSpPr>
          <p:spPr>
            <a:xfrm>
              <a:off x="1796532" y="3251420"/>
              <a:ext cx="3921515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4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创造质量价值 增强企业韧性 助力高质量发展</a:t>
              </a:r>
            </a:p>
          </p:txBody>
        </p:sp>
      </p:grpSp>
      <p:sp>
        <p:nvSpPr>
          <p:cNvPr id="29" name="文本框 28">
            <a:extLst>
              <a:ext uri="{FF2B5EF4-FFF2-40B4-BE49-F238E27FC236}">
                <a16:creationId xmlns:a16="http://schemas.microsoft.com/office/drawing/2014/main" id="{32C6DBC0-0597-292E-0250-5D4B3B89D898}"/>
              </a:ext>
            </a:extLst>
          </p:cNvPr>
          <p:cNvSpPr txBox="1"/>
          <p:nvPr/>
        </p:nvSpPr>
        <p:spPr>
          <a:xfrm>
            <a:off x="7574998" y="3169738"/>
            <a:ext cx="276004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dist"/>
            <a:r>
              <a:rPr lang="zh-CN" altLang="en-US" sz="1400" b="1" i="1" dirty="0">
                <a:solidFill>
                  <a:srgbClr val="1B4BC3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NATIONAL QUALITY MONTH</a:t>
            </a:r>
          </a:p>
        </p:txBody>
      </p:sp>
      <p:grpSp>
        <p:nvGrpSpPr>
          <p:cNvPr id="37" name="组合 36">
            <a:extLst>
              <a:ext uri="{FF2B5EF4-FFF2-40B4-BE49-F238E27FC236}">
                <a16:creationId xmlns:a16="http://schemas.microsoft.com/office/drawing/2014/main" id="{A1215DFF-DECE-E2D2-4C3A-61A96CC3D24E}"/>
              </a:ext>
            </a:extLst>
          </p:cNvPr>
          <p:cNvGrpSpPr/>
          <p:nvPr/>
        </p:nvGrpSpPr>
        <p:grpSpPr>
          <a:xfrm>
            <a:off x="2766996" y="3873689"/>
            <a:ext cx="6638758" cy="461665"/>
            <a:chOff x="3349592" y="3860989"/>
            <a:chExt cx="6638758" cy="461665"/>
          </a:xfrm>
        </p:grpSpPr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id="{5E9BE3DB-76E8-6FE5-B0CA-EBDCAA087EAF}"/>
                </a:ext>
              </a:extLst>
            </p:cNvPr>
            <p:cNvCxnSpPr>
              <a:cxnSpLocks/>
            </p:cNvCxnSpPr>
            <p:nvPr/>
          </p:nvCxnSpPr>
          <p:spPr>
            <a:xfrm>
              <a:off x="3349592" y="4100363"/>
              <a:ext cx="841408" cy="0"/>
            </a:xfrm>
            <a:prstGeom prst="line">
              <a:avLst/>
            </a:prstGeom>
            <a:ln w="19050">
              <a:solidFill>
                <a:srgbClr val="1B4B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F5D5E12D-2D9C-204C-FFD8-90E8BCDFAB58}"/>
                </a:ext>
              </a:extLst>
            </p:cNvPr>
            <p:cNvSpPr/>
            <p:nvPr/>
          </p:nvSpPr>
          <p:spPr>
            <a:xfrm>
              <a:off x="4359715" y="3860989"/>
              <a:ext cx="4584561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演示完毕感谢您的欣赏再见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5FBFF102-576B-B8BC-C399-624A727EEC47}"/>
                </a:ext>
              </a:extLst>
            </p:cNvPr>
            <p:cNvCxnSpPr>
              <a:cxnSpLocks/>
            </p:cNvCxnSpPr>
            <p:nvPr/>
          </p:nvCxnSpPr>
          <p:spPr>
            <a:xfrm>
              <a:off x="9146942" y="4100363"/>
              <a:ext cx="841408" cy="0"/>
            </a:xfrm>
            <a:prstGeom prst="line">
              <a:avLst/>
            </a:prstGeom>
            <a:ln w="19050">
              <a:solidFill>
                <a:srgbClr val="1B4BC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63C68EDA-C257-483F-DD79-BFA98EDDA1B7}"/>
              </a:ext>
            </a:extLst>
          </p:cNvPr>
          <p:cNvGrpSpPr/>
          <p:nvPr/>
        </p:nvGrpSpPr>
        <p:grpSpPr>
          <a:xfrm>
            <a:off x="462013" y="387389"/>
            <a:ext cx="1655546" cy="327258"/>
            <a:chOff x="462013" y="387389"/>
            <a:chExt cx="1655546" cy="327258"/>
          </a:xfrm>
        </p:grpSpPr>
        <p:sp>
          <p:nvSpPr>
            <p:cNvPr id="38" name="矩形: 圆角 37">
              <a:extLst>
                <a:ext uri="{FF2B5EF4-FFF2-40B4-BE49-F238E27FC236}">
                  <a16:creationId xmlns:a16="http://schemas.microsoft.com/office/drawing/2014/main" id="{3FC6382F-793F-78DA-F544-DFBB6248CB6B}"/>
                </a:ext>
              </a:extLst>
            </p:cNvPr>
            <p:cNvSpPr/>
            <p:nvPr/>
          </p:nvSpPr>
          <p:spPr>
            <a:xfrm>
              <a:off x="462013" y="387389"/>
              <a:ext cx="1655546" cy="327258"/>
            </a:xfrm>
            <a:prstGeom prst="round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935FD6B5-E296-1FB7-3E6C-2B26231276F8}"/>
                </a:ext>
              </a:extLst>
            </p:cNvPr>
            <p:cNvSpPr txBox="1"/>
            <p:nvPr/>
          </p:nvSpPr>
          <p:spPr>
            <a:xfrm>
              <a:off x="593158" y="420213"/>
              <a:ext cx="13932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开展质量主题宣传 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EC709A01-9633-41DD-F82D-1A05BD5C48F0}"/>
              </a:ext>
            </a:extLst>
          </p:cNvPr>
          <p:cNvGrpSpPr/>
          <p:nvPr/>
        </p:nvGrpSpPr>
        <p:grpSpPr>
          <a:xfrm>
            <a:off x="9933272" y="387389"/>
            <a:ext cx="1655546" cy="327258"/>
            <a:chOff x="462013" y="387389"/>
            <a:chExt cx="1655546" cy="327258"/>
          </a:xfrm>
        </p:grpSpPr>
        <p:sp>
          <p:nvSpPr>
            <p:cNvPr id="43" name="矩形: 圆角 42">
              <a:extLst>
                <a:ext uri="{FF2B5EF4-FFF2-40B4-BE49-F238E27FC236}">
                  <a16:creationId xmlns:a16="http://schemas.microsoft.com/office/drawing/2014/main" id="{FE3B90EC-233F-8910-0F3B-A022794D063B}"/>
                </a:ext>
              </a:extLst>
            </p:cNvPr>
            <p:cNvSpPr/>
            <p:nvPr/>
          </p:nvSpPr>
          <p:spPr>
            <a:xfrm>
              <a:off x="462013" y="387389"/>
              <a:ext cx="1655546" cy="327258"/>
            </a:xfrm>
            <a:prstGeom prst="roundRect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id="{B6CB2250-205D-CC77-7ED5-5DCEC679E7E2}"/>
                </a:ext>
              </a:extLst>
            </p:cNvPr>
            <p:cNvSpPr txBox="1"/>
            <p:nvPr/>
          </p:nvSpPr>
          <p:spPr>
            <a:xfrm>
              <a:off x="593158" y="420213"/>
              <a:ext cx="13932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dist"/>
              <a:r>
                <a:rPr lang="zh-CN" altLang="en-US" sz="1100" dirty="0">
                  <a:solidFill>
                    <a:schemeClr val="bg1"/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倡导质量第一意识</a:t>
              </a:r>
            </a:p>
          </p:txBody>
        </p:sp>
      </p:grpSp>
      <p:pic>
        <p:nvPicPr>
          <p:cNvPr id="48" name="图片 47">
            <a:extLst>
              <a:ext uri="{FF2B5EF4-FFF2-40B4-BE49-F238E27FC236}">
                <a16:creationId xmlns:a16="http://schemas.microsoft.com/office/drawing/2014/main" id="{DD00938E-275D-8135-04A1-FAE58A404F7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11" t="29612" b="36984"/>
          <a:stretch>
            <a:fillRect/>
          </a:stretch>
        </p:blipFill>
        <p:spPr>
          <a:xfrm flipH="1">
            <a:off x="211755" y="1925053"/>
            <a:ext cx="1389728" cy="933649"/>
          </a:xfrm>
          <a:custGeom>
            <a:avLst/>
            <a:gdLst>
              <a:gd name="csX0" fmla="*/ 2954956 w 3409854"/>
              <a:gd name="csY0" fmla="*/ 0 h 2290812"/>
              <a:gd name="csX1" fmla="*/ 3320716 w 3409854"/>
              <a:gd name="csY1" fmla="*/ 259882 h 2290812"/>
              <a:gd name="csX2" fmla="*/ 3409854 w 3409854"/>
              <a:gd name="csY2" fmla="*/ 746089 h 2290812"/>
              <a:gd name="csX3" fmla="*/ 3409854 w 3409854"/>
              <a:gd name="csY3" fmla="*/ 858399 h 2290812"/>
              <a:gd name="csX4" fmla="*/ 2897204 w 3409854"/>
              <a:gd name="csY4" fmla="*/ 1501541 h 2290812"/>
              <a:gd name="csX5" fmla="*/ 2810577 w 3409854"/>
              <a:gd name="csY5" fmla="*/ 1530417 h 2290812"/>
              <a:gd name="csX6" fmla="*/ 1251284 w 3409854"/>
              <a:gd name="csY6" fmla="*/ 2002054 h 2290812"/>
              <a:gd name="csX7" fmla="*/ 760396 w 3409854"/>
              <a:gd name="csY7" fmla="*/ 2290812 h 2290812"/>
              <a:gd name="csX8" fmla="*/ 115503 w 3409854"/>
              <a:gd name="csY8" fmla="*/ 1491916 h 2290812"/>
              <a:gd name="csX9" fmla="*/ 0 w 3409854"/>
              <a:gd name="csY9" fmla="*/ 1126156 h 2290812"/>
              <a:gd name="csX10" fmla="*/ 2088682 w 3409854"/>
              <a:gd name="csY10" fmla="*/ 19250 h 2290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3409854" h="2290812">
                <a:moveTo>
                  <a:pt x="2954956" y="0"/>
                </a:moveTo>
                <a:lnTo>
                  <a:pt x="3320716" y="259882"/>
                </a:lnTo>
                <a:lnTo>
                  <a:pt x="3409854" y="746089"/>
                </a:lnTo>
                <a:lnTo>
                  <a:pt x="3409854" y="858399"/>
                </a:lnTo>
                <a:lnTo>
                  <a:pt x="2897204" y="1501541"/>
                </a:lnTo>
                <a:lnTo>
                  <a:pt x="2810577" y="1530417"/>
                </a:lnTo>
                <a:lnTo>
                  <a:pt x="1251284" y="2002054"/>
                </a:lnTo>
                <a:lnTo>
                  <a:pt x="760396" y="2290812"/>
                </a:lnTo>
                <a:lnTo>
                  <a:pt x="115503" y="1491916"/>
                </a:lnTo>
                <a:lnTo>
                  <a:pt x="0" y="1126156"/>
                </a:lnTo>
                <a:lnTo>
                  <a:pt x="2088682" y="19250"/>
                </a:lnTo>
                <a:close/>
              </a:path>
            </a:pathLst>
          </a:cu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id="{F54711AC-2793-F8DB-65A5-02CE238BEE1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" t="20593" r="81492" b="64109"/>
          <a:stretch>
            <a:fillRect/>
          </a:stretch>
        </p:blipFill>
        <p:spPr>
          <a:xfrm>
            <a:off x="10626291" y="2858703"/>
            <a:ext cx="1116530" cy="1049155"/>
          </a:xfrm>
          <a:custGeom>
            <a:avLst/>
            <a:gdLst>
              <a:gd name="csX0" fmla="*/ 0 w 1116530"/>
              <a:gd name="csY0" fmla="*/ 0 h 1049155"/>
              <a:gd name="csX1" fmla="*/ 1116530 w 1116530"/>
              <a:gd name="csY1" fmla="*/ 0 h 1049155"/>
              <a:gd name="csX2" fmla="*/ 1116530 w 1116530"/>
              <a:gd name="csY2" fmla="*/ 1049155 h 1049155"/>
              <a:gd name="csX3" fmla="*/ 0 w 1116530"/>
              <a:gd name="csY3" fmla="*/ 1049155 h 10491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16530" h="1049155">
                <a:moveTo>
                  <a:pt x="0" y="0"/>
                </a:moveTo>
                <a:lnTo>
                  <a:pt x="1116530" y="0"/>
                </a:lnTo>
                <a:lnTo>
                  <a:pt x="1116530" y="1049155"/>
                </a:lnTo>
                <a:lnTo>
                  <a:pt x="0" y="1049155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5747530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000">
        <p15:prstTrans prst="wind"/>
      </p:transition>
    </mc:Choice>
    <mc:Fallback>
      <p:transition spd="slow" advTm="9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OP" val="CropOriginal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DJUSTMENTS" val="14.4759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OPBOTTOM" val="46.51316"/>
  <p:tag name="CROPRIGHT" val="20.99503"/>
  <p:tag name="CROPTOP" val="57.23271"/>
  <p:tag name="CROPLEFT" val="38.78838"/>
  <p:tag name="PICTUREHEIGHT" val="349.2957"/>
  <p:tag name="PICTUREWIDTH" val="623.2538"/>
  <p:tag name="HEIGHT" val="245.7164"/>
  <p:tag name="WIDTH" val="563.5512"/>
  <p:tag name="TOP" val="170.1331"/>
  <p:tag name="LEFT" val="0.4488189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OPBOTTOM" val="0"/>
  <p:tag name="CROPRIGHT" val="102.509"/>
  <p:tag name="CROPTOP" val="0"/>
  <p:tag name="CROPLEFT" val="102.509"/>
  <p:tag name="PICTUREHEIGHT" val="270.771"/>
  <p:tag name="PICTUREWIDTH" val="483.1465"/>
  <p:tag name="HEIGHT" val="270.771"/>
  <p:tag name="WIDTH" val="278.0891"/>
  <p:tag name="TOP" val="123.9531"/>
  <p:tag name="LEFT" val="573.5157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OPBOTTOM" val="0"/>
  <p:tag name="CROPRIGHT" val="104.4058"/>
  <p:tag name="CROPTOP" val="0"/>
  <p:tag name="CROPLEFT" val="104.4058"/>
  <p:tag name="PICTUREHEIGHT" val="314.42"/>
  <p:tag name="PICTUREWIDTH" val="561.0212"/>
  <p:tag name="HEIGHT" val="314.42"/>
  <p:tag name="WIDTH" val="312.4439"/>
  <p:tag name="TOP" val="121.58"/>
  <p:tag name="LEFT" val="95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ROPBOTTOM" val="28.70848"/>
  <p:tag name="CROPRIGHT" val="154.8897"/>
  <p:tag name="CROPTOP" val="19.2514"/>
  <p:tag name="CROPLEFT" val="133.7645"/>
  <p:tag name="PICTUREHEIGHT" val="363.0123"/>
  <p:tag name="PICTUREWIDTH" val="647.7264"/>
  <p:tag name="HEIGHT" val="315"/>
  <p:tag name="WIDTH" val="358.7558"/>
  <p:tag name="TOP" val="123.0341"/>
  <p:tag name="LEFT" val="72.2440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TEMPLATE_CATEGORY" val="diagram"/>
  <p:tag name="KSO_WM_TEMPLATE_INDEX" val="169372"/>
  <p:tag name="KSO_WM_UNIT_TYPE" val="d"/>
  <p:tag name="KSO_WM_UNIT_INDEX" val="1"/>
  <p:tag name="KSO_WM_UNIT_ID" val="diagram169372_1*d*1"/>
  <p:tag name="KSO_WM_UNIT_CLEAR" val="0"/>
  <p:tag name="KSO_WM_UNIT_LAYERLEVEL" val="1"/>
  <p:tag name="KSO_WM_UNIT_VALUE" val="1507*1713"/>
  <p:tag name="KSO_WM_UNIT_HIGHLIGHT" val="0"/>
  <p:tag name="KSO_WM_UNIT_COMPATIBLE" val="0"/>
  <p:tag name="CROPBOTTOM" val="0.320436"/>
  <p:tag name="CROPRIGHT" val="0"/>
  <p:tag name="CROPTOP" val="0.320436"/>
  <p:tag name="CROPLEFT" val="0"/>
  <p:tag name="PICTUREHEIGHT" val="311.2562"/>
  <p:tag name="PICTUREWIDTH" val="466.8881"/>
  <p:tag name="HEIGHT" val="310.6412"/>
  <p:tag name="WIDTH" val="466.8881"/>
  <p:tag name="TOP" val="127.9999"/>
  <p:tag name="LEFT" val="421.936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D-PA" val="v1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5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阿里巴巴普惠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938</TotalTime>
  <Words>3059</Words>
  <Application>Microsoft Office PowerPoint</Application>
  <PresentationFormat>宽屏</PresentationFormat>
  <Paragraphs>156</Paragraphs>
  <Slides>29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027-上首锐棱体</vt:lpstr>
      <vt:lpstr>等线</vt:lpstr>
      <vt:lpstr>思源黑体 CN Normal</vt:lpstr>
      <vt:lpstr>微软雅黑</vt:lpstr>
      <vt:lpstr>Arial</vt:lpstr>
      <vt:lpstr>52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2026-01-18T12:57:13Z</dcterms:created>
  <dcterms:modified xsi:type="dcterms:W3CDTF">2026-09-14T03:41:50Z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84A03627C90A485C850EC0CB3DD12F13_12</vt:lpwstr>
  </property>
  <property fmtid="{D5CDD505-2E9C-101B-9397-08002B2CF9AE}" pid="3" name="KSOProductBuildVer">
    <vt:lpwstr>2052-12.1.0.24655</vt:lpwstr>
  </property>
</Properties>
</file>