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handoutMasterIdLst>
    <p:handoutMasterId r:id="rId38"/>
  </p:handoutMasterIdLst>
  <p:sldIdLst>
    <p:sldId id="636" r:id="rId2"/>
    <p:sldId id="652" r:id="rId3"/>
    <p:sldId id="651" r:id="rId4"/>
    <p:sldId id="650" r:id="rId5"/>
    <p:sldId id="637" r:id="rId6"/>
    <p:sldId id="653" r:id="rId7"/>
    <p:sldId id="654" r:id="rId8"/>
    <p:sldId id="655" r:id="rId9"/>
    <p:sldId id="657" r:id="rId10"/>
    <p:sldId id="658" r:id="rId11"/>
    <p:sldId id="659" r:id="rId12"/>
    <p:sldId id="660" r:id="rId13"/>
    <p:sldId id="662" r:id="rId14"/>
    <p:sldId id="663" r:id="rId15"/>
    <p:sldId id="664" r:id="rId16"/>
    <p:sldId id="665" r:id="rId17"/>
    <p:sldId id="666" r:id="rId18"/>
    <p:sldId id="667" r:id="rId19"/>
    <p:sldId id="668" r:id="rId20"/>
    <p:sldId id="669" r:id="rId21"/>
    <p:sldId id="671" r:id="rId22"/>
    <p:sldId id="672" r:id="rId23"/>
    <p:sldId id="673" r:id="rId24"/>
    <p:sldId id="675" r:id="rId25"/>
    <p:sldId id="676" r:id="rId26"/>
    <p:sldId id="677" r:id="rId27"/>
    <p:sldId id="678" r:id="rId28"/>
    <p:sldId id="679" r:id="rId29"/>
    <p:sldId id="680" r:id="rId30"/>
    <p:sldId id="681" r:id="rId31"/>
    <p:sldId id="682" r:id="rId32"/>
    <p:sldId id="683" r:id="rId33"/>
    <p:sldId id="684" r:id="rId34"/>
    <p:sldId id="685" r:id="rId35"/>
    <p:sldId id="661" r:id="rId36"/>
  </p:sldIdLst>
  <p:sldSz cx="13817600" cy="7772400"/>
  <p:notesSz cx="7099300" cy="10234613"/>
  <p:custDataLst>
    <p:tags r:id="rId39"/>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570">
          <p15:clr>
            <a:srgbClr val="A4A3A4"/>
          </p15:clr>
        </p15:guide>
        <p15:guide id="2" pos="4352">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363"/>
    <p:restoredTop sz="93281"/>
  </p:normalViewPr>
  <p:slideViewPr>
    <p:cSldViewPr snapToGrid="0" snapToObjects="1" showGuides="1">
      <p:cViewPr varScale="1">
        <p:scale>
          <a:sx n="74" d="100"/>
          <a:sy n="74" d="100"/>
        </p:scale>
        <p:origin x="715" y="62"/>
      </p:cViewPr>
      <p:guideLst>
        <p:guide orient="horz" pos="2570"/>
        <p:guide pos="4352"/>
      </p:guideLst>
    </p:cSldViewPr>
  </p:slideViewPr>
  <p:notesTextViewPr>
    <p:cViewPr>
      <p:scale>
        <a:sx n="100" d="100"/>
        <a:sy n="100" d="100"/>
      </p:scale>
      <p:origin x="0" y="0"/>
    </p:cViewPr>
  </p:notesTextViewPr>
  <p:sorterViewPr showFormatting="0">
    <p:cViewPr>
      <p:scale>
        <a:sx n="66" d="100"/>
        <a:sy n="66" d="100"/>
      </p:scale>
      <p:origin x="0" y="5550"/>
    </p:cViewPr>
  </p:sorterViewPr>
  <p:notesViewPr>
    <p:cSldViewPr>
      <p:cViewPr>
        <p:scale>
          <a:sx n="66" d="100"/>
          <a:sy n="66" d="100"/>
        </p:scale>
        <p:origin x="0" y="0"/>
      </p:cViewPr>
      <p:guideLst/>
    </p:cSldViewPr>
  </p:notesViewPr>
  <p:gridSpacing cx="76198" cy="7619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57378"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7379" name="Rectangle 3"/>
          <p:cNvSpPr>
            <a:spLocks noGrp="1" noChangeArrowheads="1"/>
          </p:cNvSpPr>
          <p:nvPr>
            <p:ph type="dt" sz="quarter"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atin typeface="Arial" panose="020B0604020202020204" pitchFamily="34" charset="0"/>
                <a:ea typeface="宋体" panose="02010600030101010101" pitchFamily="2" charset="-122"/>
              </a:defRPr>
            </a:lvl1pPr>
          </a:lstStyle>
          <a:p>
            <a:pPr marL="0" marR="0" lvl="0" indent="0" algn="r"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7380" name="Rectangle 4"/>
          <p:cNvSpPr>
            <a:spLocks noGrp="1" noChangeArrowheads="1"/>
          </p:cNvSpPr>
          <p:nvPr>
            <p:ph type="ftr" sz="quarter" idx="2"/>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atin typeface="Arial" panose="020B0604020202020204" pitchFamily="34" charset="0"/>
                <a:ea typeface="宋体" panose="02010600030101010101" pitchFamily="2" charset="-122"/>
              </a:defRPr>
            </a:lvl1p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357381" name="Rectangle 5"/>
          <p:cNvSpPr>
            <a:spLocks noGrp="1" noChangeArrowheads="1"/>
          </p:cNvSpPr>
          <p:nvPr>
            <p:ph type="sldNum" sz="quarter" idx="3"/>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p>
            <a:pPr lvl="0" algn="r" eaLnBrk="1" fontAlgn="base" hangingPunct="1"/>
            <a:fld id="{9A0DB2DC-4C9A-4742-B13C-FB6460FD3503}" type="slidenum">
              <a:rPr lang="zh-CN" altLang="en-US" sz="1200" strike="noStrike" noProof="1">
                <a:latin typeface="Arial" panose="020B0604020202020204" pitchFamily="34" charset="0"/>
                <a:ea typeface="宋体" panose="02010600030101010101" pitchFamily="2" charset="-122"/>
                <a:cs typeface="+mn-ea"/>
              </a:rPr>
              <a:t>‹#›</a:t>
            </a:fld>
            <a:endParaRPr lang="en-US" altLang="zh-CN" sz="1200" strike="noStrike" noProof="1">
              <a:ea typeface="宋体" panose="02010600030101010101" pitchFamily="2" charset="-122"/>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3426" name="Rectangle 2"/>
          <p:cNvSpPr>
            <a:spLocks noGrp="1" noChangeArrowheads="1"/>
          </p:cNvSpPr>
          <p:nvPr>
            <p:ph type="hdr" sz="quarter"/>
          </p:nvPr>
        </p:nvSpPr>
        <p:spPr bwMode="auto">
          <a:xfrm>
            <a:off x="0"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972" tIns="48486" rIns="96972" bIns="48486" numCol="1" anchor="t" anchorCtr="0" compatLnSpc="1"/>
          <a:lstStyle>
            <a:lvl1pPr defTabSz="969645">
              <a:defRPr sz="1300">
                <a:latin typeface="Arial" panose="020B0604020202020204" pitchFamily="34" charset="0"/>
                <a:ea typeface="宋体" panose="02010600030101010101" pitchFamily="2" charset="-122"/>
              </a:defRPr>
            </a:lvl1pPr>
          </a:lstStyle>
          <a:p>
            <a:pPr marL="0" marR="0" lvl="0" indent="0" algn="l" defTabSz="969645" rtl="0" eaLnBrk="1" fontAlgn="base" latinLnBrk="0" hangingPunct="1">
              <a:lnSpc>
                <a:spcPct val="100000"/>
              </a:lnSpc>
              <a:spcBef>
                <a:spcPct val="0"/>
              </a:spcBef>
              <a:spcAft>
                <a:spcPct val="0"/>
              </a:spcAft>
              <a:buClrTx/>
              <a:buSzTx/>
              <a:buFontTx/>
              <a:buNone/>
              <a:defRPr/>
            </a:pPr>
            <a:endParaRPr kumimoji="0" lang="en-US" altLang="zh-CN"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427" name="Rectangle 3"/>
          <p:cNvSpPr>
            <a:spLocks noGrp="1" noChangeArrowheads="1"/>
          </p:cNvSpPr>
          <p:nvPr>
            <p:ph type="dt" idx="1"/>
          </p:nvPr>
        </p:nvSpPr>
        <p:spPr bwMode="auto">
          <a:xfrm>
            <a:off x="4021138" y="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972" tIns="48486" rIns="96972" bIns="48486" numCol="1" anchor="t" anchorCtr="0" compatLnSpc="1"/>
          <a:lstStyle>
            <a:lvl1pPr algn="r" defTabSz="969645">
              <a:defRPr sz="1300">
                <a:latin typeface="Arial" panose="020B0604020202020204" pitchFamily="34" charset="0"/>
                <a:ea typeface="宋体" panose="02010600030101010101" pitchFamily="2" charset="-122"/>
              </a:defRPr>
            </a:lvl1pPr>
          </a:lstStyle>
          <a:p>
            <a:pPr marL="0" marR="0" lvl="0" indent="0" algn="r" defTabSz="969645" rtl="0" eaLnBrk="1" fontAlgn="base" latinLnBrk="0" hangingPunct="1">
              <a:lnSpc>
                <a:spcPct val="100000"/>
              </a:lnSpc>
              <a:spcBef>
                <a:spcPct val="0"/>
              </a:spcBef>
              <a:spcAft>
                <a:spcPct val="0"/>
              </a:spcAft>
              <a:buClrTx/>
              <a:buSzTx/>
              <a:buFontTx/>
              <a:buNone/>
              <a:defRPr/>
            </a:pPr>
            <a:endParaRPr kumimoji="0" lang="en-US" altLang="zh-CN"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4100" name="Rectangle 4"/>
          <p:cNvSpPr>
            <a:spLocks noGrp="1" noRot="1" noChangeAspect="1" noTextEdit="1"/>
          </p:cNvSpPr>
          <p:nvPr>
            <p:ph type="sldImg" idx="6"/>
          </p:nvPr>
        </p:nvSpPr>
        <p:spPr>
          <a:xfrm>
            <a:off x="139700" y="768350"/>
            <a:ext cx="6819900" cy="3836988"/>
          </a:xfrm>
          <a:prstGeom prst="rect">
            <a:avLst/>
          </a:prstGeom>
          <a:noFill/>
          <a:ln w="9525" cap="flat" cmpd="sng">
            <a:solidFill>
              <a:srgbClr val="000000"/>
            </a:solidFill>
            <a:prstDash val="solid"/>
            <a:miter/>
            <a:headEnd type="none" w="med" len="med"/>
            <a:tailEnd type="none" w="med" len="med"/>
          </a:ln>
        </p:spPr>
      </p:sp>
      <p:sp>
        <p:nvSpPr>
          <p:cNvPr id="103429" name="Rectangle 5"/>
          <p:cNvSpPr>
            <a:spLocks noGrp="1" noChangeArrowheads="1"/>
          </p:cNvSpPr>
          <p:nvPr>
            <p:ph type="body" sz="quarter" idx="3"/>
          </p:nvPr>
        </p:nvSpPr>
        <p:spPr bwMode="auto">
          <a:xfrm>
            <a:off x="709613" y="4860925"/>
            <a:ext cx="5680075" cy="4605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972" tIns="48486" rIns="96972" bIns="48486" numCol="1" anchor="t" anchorCtr="0" compatLnSpc="1"/>
          <a:lstStyle/>
          <a:p>
            <a:pPr marL="0" marR="0" lvl="0" indent="0" algn="l" defTabSz="914400" rtl="0" eaLnBrk="0" fontAlgn="base" latinLnBrk="0" hangingPunct="0">
              <a:lnSpc>
                <a:spcPct val="100000"/>
              </a:lnSpc>
              <a:spcBef>
                <a:spcPct val="3000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Click to edit Master text styles</a:t>
            </a:r>
          </a:p>
          <a:p>
            <a:pPr marL="457200" marR="0" lvl="1" indent="0" algn="l" defTabSz="914400" rtl="0" eaLnBrk="0" fontAlgn="base" latinLnBrk="0" hangingPunct="0">
              <a:lnSpc>
                <a:spcPct val="100000"/>
              </a:lnSpc>
              <a:spcBef>
                <a:spcPct val="3000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Second level</a:t>
            </a:r>
          </a:p>
          <a:p>
            <a:pPr marL="914400" marR="0" lvl="2" indent="0" algn="l" defTabSz="914400" rtl="0" eaLnBrk="0" fontAlgn="base" latinLnBrk="0" hangingPunct="0">
              <a:lnSpc>
                <a:spcPct val="100000"/>
              </a:lnSpc>
              <a:spcBef>
                <a:spcPct val="3000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Third level</a:t>
            </a:r>
          </a:p>
          <a:p>
            <a:pPr marL="1371600" marR="0" lvl="3" indent="0" algn="l" defTabSz="914400" rtl="0" eaLnBrk="0" fontAlgn="base" latinLnBrk="0" hangingPunct="0">
              <a:lnSpc>
                <a:spcPct val="100000"/>
              </a:lnSpc>
              <a:spcBef>
                <a:spcPct val="3000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Fourth level</a:t>
            </a:r>
          </a:p>
          <a:p>
            <a:pPr marL="1828800" marR="0" lvl="4" indent="0" algn="l" defTabSz="914400" rtl="0" eaLnBrk="0" fontAlgn="base" latinLnBrk="0" hangingPunct="0">
              <a:lnSpc>
                <a:spcPct val="100000"/>
              </a:lnSpc>
              <a:spcBef>
                <a:spcPct val="30000"/>
              </a:spcBef>
              <a:spcAft>
                <a:spcPct val="0"/>
              </a:spcAft>
              <a:buClrTx/>
              <a:buSzTx/>
              <a:buFontTx/>
              <a:buNone/>
              <a:defRPr/>
            </a:pPr>
            <a:r>
              <a:rPr kumimoji="0" lang="en-US" altLang="zh-CN" sz="1200" b="0" i="0" u="none" strike="noStrike" kern="1200" cap="none" spc="0" normalizeH="0" baseline="0" noProof="0">
                <a:ln>
                  <a:noFill/>
                </a:ln>
                <a:solidFill>
                  <a:schemeClr val="tx1"/>
                </a:solidFill>
                <a:effectLst/>
                <a:uLnTx/>
                <a:uFillTx/>
                <a:latin typeface="Arial" panose="020B0604020202020204" pitchFamily="34" charset="0"/>
                <a:ea typeface="+mn-ea"/>
                <a:cs typeface="+mn-cs"/>
              </a:rPr>
              <a:t>Fifth level</a:t>
            </a:r>
          </a:p>
        </p:txBody>
      </p:sp>
      <p:sp>
        <p:nvSpPr>
          <p:cNvPr id="103430" name="Rectangle 6"/>
          <p:cNvSpPr>
            <a:spLocks noGrp="1" noChangeArrowheads="1"/>
          </p:cNvSpPr>
          <p:nvPr>
            <p:ph type="ftr" sz="quarter" idx="4"/>
          </p:nvPr>
        </p:nvSpPr>
        <p:spPr bwMode="auto">
          <a:xfrm>
            <a:off x="0"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972" tIns="48486" rIns="96972" bIns="48486" numCol="1" anchor="b" anchorCtr="0" compatLnSpc="1"/>
          <a:lstStyle>
            <a:lvl1pPr defTabSz="969645">
              <a:defRPr sz="1300">
                <a:latin typeface="Arial" panose="020B0604020202020204" pitchFamily="34" charset="0"/>
                <a:ea typeface="宋体" panose="02010600030101010101" pitchFamily="2" charset="-122"/>
              </a:defRPr>
            </a:lvl1pPr>
          </a:lstStyle>
          <a:p>
            <a:pPr marL="0" marR="0" lvl="0" indent="0" algn="l" defTabSz="969645" rtl="0" eaLnBrk="1" fontAlgn="base" latinLnBrk="0" hangingPunct="1">
              <a:lnSpc>
                <a:spcPct val="100000"/>
              </a:lnSpc>
              <a:spcBef>
                <a:spcPct val="0"/>
              </a:spcBef>
              <a:spcAft>
                <a:spcPct val="0"/>
              </a:spcAft>
              <a:buClrTx/>
              <a:buSzTx/>
              <a:buFontTx/>
              <a:buNone/>
              <a:defRPr/>
            </a:pPr>
            <a:endParaRPr kumimoji="0" lang="en-US" altLang="zh-CN" sz="13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3431" name="Rectangle 7"/>
          <p:cNvSpPr>
            <a:spLocks noGrp="1" noChangeArrowheads="1"/>
          </p:cNvSpPr>
          <p:nvPr>
            <p:ph type="sldNum" sz="quarter" idx="5"/>
          </p:nvPr>
        </p:nvSpPr>
        <p:spPr bwMode="auto">
          <a:xfrm>
            <a:off x="4021138" y="9721850"/>
            <a:ext cx="3076575" cy="51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972" tIns="48486" rIns="96972" bIns="48486" numCol="1" anchor="b" anchorCtr="0" compatLnSpc="1"/>
          <a:lstStyle/>
          <a:p>
            <a:pPr lvl="0" algn="r" defTabSz="970280" eaLnBrk="1" fontAlgn="base" hangingPunct="1"/>
            <a:fld id="{9A0DB2DC-4C9A-4742-B13C-FB6460FD3503}" type="slidenum">
              <a:rPr lang="zh-CN" altLang="en-US" sz="1300" strike="noStrike" noProof="1">
                <a:latin typeface="Arial" panose="020B0604020202020204" pitchFamily="34" charset="0"/>
                <a:ea typeface="宋体" panose="02010600030101010101" pitchFamily="2" charset="-122"/>
                <a:cs typeface="+mn-ea"/>
              </a:rPr>
              <a:t>‹#›</a:t>
            </a:fld>
            <a:endParaRPr lang="en-US" altLang="zh-CN" sz="1300" strike="noStrike" noProof="1">
              <a:ea typeface="宋体" panose="02010600030101010101" pitchFamily="2" charset="-122"/>
            </a:endParaRPr>
          </a:p>
        </p:txBody>
      </p:sp>
    </p:spTree>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727200" y="1272011"/>
            <a:ext cx="10363200" cy="2705947"/>
          </a:xfrm>
        </p:spPr>
        <p:txBody>
          <a:bodyPr anchor="b"/>
          <a:lstStyle>
            <a:lvl1pPr algn="ctr">
              <a:defRPr sz="6800"/>
            </a:lvl1pPr>
          </a:lstStyle>
          <a:p>
            <a:r>
              <a:rPr lang="zh-CN" altLang="en-US"/>
              <a:t>单击此处编辑母版标题样式</a:t>
            </a:r>
            <a:endParaRPr lang="en-US"/>
          </a:p>
        </p:txBody>
      </p:sp>
      <p:sp>
        <p:nvSpPr>
          <p:cNvPr id="3" name="Subtitle 2"/>
          <p:cNvSpPr>
            <a:spLocks noGrp="1"/>
          </p:cNvSpPr>
          <p:nvPr>
            <p:ph type="subTitle" idx="1" hasCustomPrompt="1"/>
          </p:nvPr>
        </p:nvSpPr>
        <p:spPr>
          <a:xfrm>
            <a:off x="1727200" y="4082310"/>
            <a:ext cx="10363200" cy="1876530"/>
          </a:xfrm>
        </p:spPr>
        <p:txBody>
          <a:bodyPr/>
          <a:lstStyle>
            <a:lvl1pPr marL="0" indent="0" algn="ctr">
              <a:buNone/>
              <a:defRPr sz="2720"/>
            </a:lvl1pPr>
            <a:lvl2pPr marL="518160" indent="0" algn="ctr">
              <a:buNone/>
              <a:defRPr sz="2265"/>
            </a:lvl2pPr>
            <a:lvl3pPr marL="1036320" indent="0" algn="ctr">
              <a:buNone/>
              <a:defRPr sz="2040"/>
            </a:lvl3pPr>
            <a:lvl4pPr marL="1554480" indent="0" algn="ctr">
              <a:buNone/>
              <a:defRPr sz="1815"/>
            </a:lvl4pPr>
            <a:lvl5pPr marL="2072640" indent="0" algn="ctr">
              <a:buNone/>
              <a:defRPr sz="1815"/>
            </a:lvl5pPr>
            <a:lvl6pPr marL="2590800" indent="0" algn="ctr">
              <a:buNone/>
              <a:defRPr sz="1815"/>
            </a:lvl6pPr>
            <a:lvl7pPr marL="3108960" indent="0" algn="ctr">
              <a:buNone/>
              <a:defRPr sz="1815"/>
            </a:lvl7pPr>
            <a:lvl8pPr marL="3627120" indent="0" algn="ctr">
              <a:buNone/>
              <a:defRPr sz="1815"/>
            </a:lvl8pPr>
            <a:lvl9pPr marL="4145280" indent="0" algn="ctr">
              <a:buNone/>
              <a:defRPr sz="1815"/>
            </a:lvl9pPr>
          </a:lstStyle>
          <a:p>
            <a:r>
              <a:rPr lang="zh-CN" altLang="en-US"/>
              <a:t>单击以编辑母版副标题样式</a:t>
            </a:r>
            <a:endParaRPr lang="en-US"/>
          </a:p>
        </p:txBody>
      </p:sp>
      <p:sp>
        <p:nvSpPr>
          <p:cNvPr id="4" name="Date Placeholder 3"/>
          <p:cNvSpPr>
            <a:spLocks noGrp="1"/>
          </p:cNvSpPr>
          <p:nvPr>
            <p:ph type="dt" sz="half" idx="10"/>
          </p:nvPr>
        </p:nvSpPr>
        <p:spPr/>
        <p:txBody>
          <a:bodyPr/>
          <a:lstStyle/>
          <a:p>
            <a:fld id="{C764DE79-268F-4C1A-8933-263129D2AF90}" type="datetimeFigureOut">
              <a:rPr lang="en-US"/>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942763" y="1937704"/>
            <a:ext cx="11917680" cy="3233102"/>
          </a:xfrm>
        </p:spPr>
        <p:txBody>
          <a:bodyPr anchor="b"/>
          <a:lstStyle>
            <a:lvl1pPr>
              <a:defRPr sz="6800"/>
            </a:lvl1pPr>
          </a:lstStyle>
          <a:p>
            <a:r>
              <a:rPr lang="zh-CN" altLang="en-US"/>
              <a:t>单击此处编辑母版标题样式</a:t>
            </a:r>
            <a:endParaRPr lang="en-US"/>
          </a:p>
        </p:txBody>
      </p:sp>
      <p:sp>
        <p:nvSpPr>
          <p:cNvPr id="3" name="Text Placeholder 2"/>
          <p:cNvSpPr>
            <a:spLocks noGrp="1"/>
          </p:cNvSpPr>
          <p:nvPr>
            <p:ph type="body" idx="1" hasCustomPrompt="1"/>
          </p:nvPr>
        </p:nvSpPr>
        <p:spPr>
          <a:xfrm>
            <a:off x="942763" y="5201392"/>
            <a:ext cx="11917680" cy="1700212"/>
          </a:xfrm>
        </p:spPr>
        <p:txBody>
          <a:bodyPr/>
          <a:lstStyle>
            <a:lvl1pPr marL="0" indent="0">
              <a:buNone/>
              <a:defRPr sz="2720">
                <a:solidFill>
                  <a:schemeClr val="tx1">
                    <a:tint val="75000"/>
                  </a:schemeClr>
                </a:solidFill>
              </a:defRPr>
            </a:lvl1pPr>
            <a:lvl2pPr marL="518160" indent="0">
              <a:buNone/>
              <a:defRPr sz="2265">
                <a:solidFill>
                  <a:schemeClr val="tx1">
                    <a:tint val="75000"/>
                  </a:schemeClr>
                </a:solidFill>
              </a:defRPr>
            </a:lvl2pPr>
            <a:lvl3pPr marL="1036320" indent="0">
              <a:buNone/>
              <a:defRPr sz="2040">
                <a:solidFill>
                  <a:schemeClr val="tx1">
                    <a:tint val="75000"/>
                  </a:schemeClr>
                </a:solidFill>
              </a:defRPr>
            </a:lvl3pPr>
            <a:lvl4pPr marL="1554480" indent="0">
              <a:buNone/>
              <a:defRPr sz="1815">
                <a:solidFill>
                  <a:schemeClr val="tx1">
                    <a:tint val="75000"/>
                  </a:schemeClr>
                </a:solidFill>
              </a:defRPr>
            </a:lvl4pPr>
            <a:lvl5pPr marL="2072640" indent="0">
              <a:buNone/>
              <a:defRPr sz="1815">
                <a:solidFill>
                  <a:schemeClr val="tx1">
                    <a:tint val="75000"/>
                  </a:schemeClr>
                </a:solidFill>
              </a:defRPr>
            </a:lvl5pPr>
            <a:lvl6pPr marL="2590800" indent="0">
              <a:buNone/>
              <a:defRPr sz="1815">
                <a:solidFill>
                  <a:schemeClr val="tx1">
                    <a:tint val="75000"/>
                  </a:schemeClr>
                </a:solidFill>
              </a:defRPr>
            </a:lvl6pPr>
            <a:lvl7pPr marL="3108960" indent="0">
              <a:buNone/>
              <a:defRPr sz="1815">
                <a:solidFill>
                  <a:schemeClr val="tx1">
                    <a:tint val="75000"/>
                  </a:schemeClr>
                </a:solidFill>
              </a:defRPr>
            </a:lvl7pPr>
            <a:lvl8pPr marL="3627120" indent="0">
              <a:buNone/>
              <a:defRPr sz="1815">
                <a:solidFill>
                  <a:schemeClr val="tx1">
                    <a:tint val="75000"/>
                  </a:schemeClr>
                </a:solidFill>
              </a:defRPr>
            </a:lvl8pPr>
            <a:lvl9pPr marL="4145280" indent="0">
              <a:buNone/>
              <a:defRPr sz="1815">
                <a:solidFill>
                  <a:schemeClr val="tx1">
                    <a:tint val="75000"/>
                  </a:schemeClr>
                </a:solidFill>
              </a:defRPr>
            </a:lvl9pPr>
          </a:lstStyle>
          <a:p>
            <a:pPr lvl="0"/>
            <a:r>
              <a:rPr lang="zh-CN" altLang="en-US"/>
              <a:t>编辑母版文本样式</a:t>
            </a:r>
          </a:p>
        </p:txBody>
      </p:sp>
      <p:sp>
        <p:nvSpPr>
          <p:cNvPr id="4" name="Date Placeholder 3"/>
          <p:cNvSpPr>
            <a:spLocks noGrp="1"/>
          </p:cNvSpPr>
          <p:nvPr>
            <p:ph type="dt" sz="half" idx="10"/>
          </p:nvPr>
        </p:nvSpPr>
        <p:spPr/>
        <p:txBody>
          <a:bodyPr/>
          <a:lstStyle/>
          <a:p>
            <a:fld id="{C764DE79-268F-4C1A-8933-263129D2AF90}" type="datetimeFigureOut">
              <a:rPr lang="en-US"/>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Content Placeholder 2"/>
          <p:cNvSpPr>
            <a:spLocks noGrp="1"/>
          </p:cNvSpPr>
          <p:nvPr>
            <p:ph sz="half" idx="1" hasCustomPrompt="1"/>
          </p:nvPr>
        </p:nvSpPr>
        <p:spPr>
          <a:xfrm>
            <a:off x="949960" y="2069042"/>
            <a:ext cx="5872480" cy="493151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Content Placeholder 3"/>
          <p:cNvSpPr>
            <a:spLocks noGrp="1"/>
          </p:cNvSpPr>
          <p:nvPr>
            <p:ph sz="half" idx="2" hasCustomPrompt="1"/>
          </p:nvPr>
        </p:nvSpPr>
        <p:spPr>
          <a:xfrm>
            <a:off x="6995160" y="2069042"/>
            <a:ext cx="5872480" cy="493151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Date Placeholder 4"/>
          <p:cNvSpPr>
            <a:spLocks noGrp="1"/>
          </p:cNvSpPr>
          <p:nvPr>
            <p:ph type="dt" sz="half" idx="10"/>
          </p:nvPr>
        </p:nvSpPr>
        <p:spPr/>
        <p:txBody>
          <a:bodyPr/>
          <a:lstStyle/>
          <a:p>
            <a:fld id="{C764DE79-268F-4C1A-8933-263129D2AF90}" type="datetimeFigureOut">
              <a:rPr lang="en-US"/>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951760" y="413809"/>
            <a:ext cx="11917680" cy="1502305"/>
          </a:xfrm>
        </p:spPr>
        <p:txBody>
          <a:bodyPr/>
          <a:lstStyle/>
          <a:p>
            <a:r>
              <a:rPr lang="zh-CN" altLang="en-US"/>
              <a:t>单击此处编辑母版标题样式</a:t>
            </a:r>
            <a:endParaRPr lang="en-US"/>
          </a:p>
        </p:txBody>
      </p:sp>
      <p:sp>
        <p:nvSpPr>
          <p:cNvPr id="3" name="Text Placeholder 2"/>
          <p:cNvSpPr>
            <a:spLocks noGrp="1"/>
          </p:cNvSpPr>
          <p:nvPr>
            <p:ph type="body" idx="1" hasCustomPrompt="1"/>
          </p:nvPr>
        </p:nvSpPr>
        <p:spPr>
          <a:xfrm>
            <a:off x="951760" y="1905318"/>
            <a:ext cx="5845492" cy="933767"/>
          </a:xfrm>
        </p:spPr>
        <p:txBody>
          <a:bodyPr anchor="b"/>
          <a:lstStyle>
            <a:lvl1pPr marL="0" indent="0">
              <a:buNone/>
              <a:defRPr sz="2720" b="1"/>
            </a:lvl1pPr>
            <a:lvl2pPr marL="518160" indent="0">
              <a:buNone/>
              <a:defRPr sz="2265" b="1"/>
            </a:lvl2pPr>
            <a:lvl3pPr marL="1036320" indent="0">
              <a:buNone/>
              <a:defRPr sz="2040" b="1"/>
            </a:lvl3pPr>
            <a:lvl4pPr marL="1554480" indent="0">
              <a:buNone/>
              <a:defRPr sz="1815" b="1"/>
            </a:lvl4pPr>
            <a:lvl5pPr marL="2072640" indent="0">
              <a:buNone/>
              <a:defRPr sz="1815" b="1"/>
            </a:lvl5pPr>
            <a:lvl6pPr marL="2590800" indent="0">
              <a:buNone/>
              <a:defRPr sz="1815" b="1"/>
            </a:lvl6pPr>
            <a:lvl7pPr marL="3108960" indent="0">
              <a:buNone/>
              <a:defRPr sz="1815" b="1"/>
            </a:lvl7pPr>
            <a:lvl8pPr marL="3627120" indent="0">
              <a:buNone/>
              <a:defRPr sz="1815" b="1"/>
            </a:lvl8pPr>
            <a:lvl9pPr marL="4145280" indent="0">
              <a:buNone/>
              <a:defRPr sz="1815" b="1"/>
            </a:lvl9pPr>
          </a:lstStyle>
          <a:p>
            <a:pPr lvl="0"/>
            <a:r>
              <a:rPr lang="zh-CN" altLang="en-US"/>
              <a:t>编辑母版文本样式</a:t>
            </a:r>
          </a:p>
        </p:txBody>
      </p:sp>
      <p:sp>
        <p:nvSpPr>
          <p:cNvPr id="4" name="Content Placeholder 3"/>
          <p:cNvSpPr>
            <a:spLocks noGrp="1"/>
          </p:cNvSpPr>
          <p:nvPr>
            <p:ph sz="half" idx="2" hasCustomPrompt="1"/>
          </p:nvPr>
        </p:nvSpPr>
        <p:spPr>
          <a:xfrm>
            <a:off x="951760" y="2839085"/>
            <a:ext cx="5845492" cy="417586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5" name="Text Placeholder 4"/>
          <p:cNvSpPr>
            <a:spLocks noGrp="1"/>
          </p:cNvSpPr>
          <p:nvPr>
            <p:ph type="body" sz="quarter" idx="3" hasCustomPrompt="1"/>
          </p:nvPr>
        </p:nvSpPr>
        <p:spPr>
          <a:xfrm>
            <a:off x="6995160" y="1905318"/>
            <a:ext cx="5874280" cy="933767"/>
          </a:xfrm>
        </p:spPr>
        <p:txBody>
          <a:bodyPr anchor="b"/>
          <a:lstStyle>
            <a:lvl1pPr marL="0" indent="0">
              <a:buNone/>
              <a:defRPr sz="2720" b="1"/>
            </a:lvl1pPr>
            <a:lvl2pPr marL="518160" indent="0">
              <a:buNone/>
              <a:defRPr sz="2265" b="1"/>
            </a:lvl2pPr>
            <a:lvl3pPr marL="1036320" indent="0">
              <a:buNone/>
              <a:defRPr sz="2040" b="1"/>
            </a:lvl3pPr>
            <a:lvl4pPr marL="1554480" indent="0">
              <a:buNone/>
              <a:defRPr sz="1815" b="1"/>
            </a:lvl4pPr>
            <a:lvl5pPr marL="2072640" indent="0">
              <a:buNone/>
              <a:defRPr sz="1815" b="1"/>
            </a:lvl5pPr>
            <a:lvl6pPr marL="2590800" indent="0">
              <a:buNone/>
              <a:defRPr sz="1815" b="1"/>
            </a:lvl6pPr>
            <a:lvl7pPr marL="3108960" indent="0">
              <a:buNone/>
              <a:defRPr sz="1815" b="1"/>
            </a:lvl7pPr>
            <a:lvl8pPr marL="3627120" indent="0">
              <a:buNone/>
              <a:defRPr sz="1815" b="1"/>
            </a:lvl8pPr>
            <a:lvl9pPr marL="4145280" indent="0">
              <a:buNone/>
              <a:defRPr sz="1815" b="1"/>
            </a:lvl9pPr>
          </a:lstStyle>
          <a:p>
            <a:pPr lvl="0"/>
            <a:r>
              <a:rPr lang="zh-CN" altLang="en-US"/>
              <a:t>编辑母版文本样式</a:t>
            </a:r>
          </a:p>
        </p:txBody>
      </p:sp>
      <p:sp>
        <p:nvSpPr>
          <p:cNvPr id="6" name="Content Placeholder 5"/>
          <p:cNvSpPr>
            <a:spLocks noGrp="1"/>
          </p:cNvSpPr>
          <p:nvPr>
            <p:ph sz="quarter" idx="4" hasCustomPrompt="1"/>
          </p:nvPr>
        </p:nvSpPr>
        <p:spPr>
          <a:xfrm>
            <a:off x="6995160" y="2839085"/>
            <a:ext cx="5874280" cy="4175866"/>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7" name="Date Placeholder 6"/>
          <p:cNvSpPr>
            <a:spLocks noGrp="1"/>
          </p:cNvSpPr>
          <p:nvPr>
            <p:ph type="dt" sz="half" idx="10"/>
          </p:nvPr>
        </p:nvSpPr>
        <p:spPr/>
        <p:txBody>
          <a:bodyPr/>
          <a:lstStyle/>
          <a:p>
            <a:fld id="{C764DE79-268F-4C1A-8933-263129D2AF90}" type="datetimeFigureOut">
              <a:rPr lang="en-US"/>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Date Placeholder 2"/>
          <p:cNvSpPr>
            <a:spLocks noGrp="1"/>
          </p:cNvSpPr>
          <p:nvPr>
            <p:ph type="dt" sz="half" idx="10"/>
          </p:nvPr>
        </p:nvSpPr>
        <p:spPr/>
        <p:txBody>
          <a:bodyPr/>
          <a:lstStyle/>
          <a:p>
            <a:fld id="{C764DE79-268F-4C1A-8933-263129D2AF90}" type="datetimeFigureOut">
              <a:rPr lang="en-US"/>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951760" y="518160"/>
            <a:ext cx="4456535" cy="1813560"/>
          </a:xfrm>
        </p:spPr>
        <p:txBody>
          <a:bodyPr anchor="b"/>
          <a:lstStyle>
            <a:lvl1pPr>
              <a:defRPr sz="3625"/>
            </a:lvl1pPr>
          </a:lstStyle>
          <a:p>
            <a:r>
              <a:rPr lang="zh-CN" altLang="en-US"/>
              <a:t>单击此处编辑母版标题样式</a:t>
            </a:r>
            <a:endParaRPr lang="en-US"/>
          </a:p>
        </p:txBody>
      </p:sp>
      <p:sp>
        <p:nvSpPr>
          <p:cNvPr id="3" name="Content Placeholder 2"/>
          <p:cNvSpPr>
            <a:spLocks noGrp="1"/>
          </p:cNvSpPr>
          <p:nvPr>
            <p:ph idx="1" hasCustomPrompt="1"/>
          </p:nvPr>
        </p:nvSpPr>
        <p:spPr>
          <a:xfrm>
            <a:off x="5874280" y="1119082"/>
            <a:ext cx="6995160" cy="5523442"/>
          </a:xfrm>
        </p:spPr>
        <p:txBody>
          <a:bodyPr/>
          <a:lstStyle>
            <a:lvl1pPr>
              <a:defRPr sz="3625"/>
            </a:lvl1pPr>
            <a:lvl2pPr>
              <a:defRPr sz="3175"/>
            </a:lvl2pPr>
            <a:lvl3pPr>
              <a:defRPr sz="2720"/>
            </a:lvl3pPr>
            <a:lvl4pPr>
              <a:defRPr sz="2265"/>
            </a:lvl4pPr>
            <a:lvl5pPr>
              <a:defRPr sz="2265"/>
            </a:lvl5pPr>
            <a:lvl6pPr>
              <a:defRPr sz="2265"/>
            </a:lvl6pPr>
            <a:lvl7pPr>
              <a:defRPr sz="2265"/>
            </a:lvl7pPr>
            <a:lvl8pPr>
              <a:defRPr sz="2265"/>
            </a:lvl8pPr>
            <a:lvl9pPr>
              <a:defRPr sz="2265"/>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Text Placeholder 3"/>
          <p:cNvSpPr>
            <a:spLocks noGrp="1"/>
          </p:cNvSpPr>
          <p:nvPr>
            <p:ph type="body" sz="half" idx="2" hasCustomPrompt="1"/>
          </p:nvPr>
        </p:nvSpPr>
        <p:spPr>
          <a:xfrm>
            <a:off x="951760" y="2331720"/>
            <a:ext cx="4456535" cy="4319800"/>
          </a:xfrm>
        </p:spPr>
        <p:txBody>
          <a:bodyPr/>
          <a:lstStyle>
            <a:lvl1pPr marL="0" indent="0">
              <a:buNone/>
              <a:defRPr sz="1815"/>
            </a:lvl1pPr>
            <a:lvl2pPr marL="518160" indent="0">
              <a:buNone/>
              <a:defRPr sz="1585"/>
            </a:lvl2pPr>
            <a:lvl3pPr marL="1036320" indent="0">
              <a:buNone/>
              <a:defRPr sz="1360"/>
            </a:lvl3pPr>
            <a:lvl4pPr marL="1554480" indent="0">
              <a:buNone/>
              <a:defRPr sz="1135"/>
            </a:lvl4pPr>
            <a:lvl5pPr marL="2072640" indent="0">
              <a:buNone/>
              <a:defRPr sz="1135"/>
            </a:lvl5pPr>
            <a:lvl6pPr marL="2590800" indent="0">
              <a:buNone/>
              <a:defRPr sz="1135"/>
            </a:lvl6pPr>
            <a:lvl7pPr marL="3108960" indent="0">
              <a:buNone/>
              <a:defRPr sz="1135"/>
            </a:lvl7pPr>
            <a:lvl8pPr marL="3627120" indent="0">
              <a:buNone/>
              <a:defRPr sz="1135"/>
            </a:lvl8pPr>
            <a:lvl9pPr marL="4145280" indent="0">
              <a:buNone/>
              <a:defRPr sz="1135"/>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951760" y="518160"/>
            <a:ext cx="4456535" cy="1813560"/>
          </a:xfrm>
        </p:spPr>
        <p:txBody>
          <a:bodyPr anchor="b"/>
          <a:lstStyle>
            <a:lvl1pPr>
              <a:defRPr sz="3625"/>
            </a:lvl1pPr>
          </a:lstStyle>
          <a:p>
            <a:r>
              <a:rPr lang="zh-CN" altLang="en-US"/>
              <a:t>单击此处编辑母版标题样式</a:t>
            </a:r>
            <a:endParaRPr lang="en-US"/>
          </a:p>
        </p:txBody>
      </p:sp>
      <p:sp>
        <p:nvSpPr>
          <p:cNvPr id="3" name="Picture Placeholder 2"/>
          <p:cNvSpPr>
            <a:spLocks noGrp="1" noChangeAspect="1"/>
          </p:cNvSpPr>
          <p:nvPr>
            <p:ph type="pic" idx="1"/>
          </p:nvPr>
        </p:nvSpPr>
        <p:spPr>
          <a:xfrm>
            <a:off x="5874280" y="1119082"/>
            <a:ext cx="6995160" cy="5523442"/>
          </a:xfrm>
        </p:spPr>
        <p:txBody>
          <a:bodyPr anchor="t"/>
          <a:lstStyle>
            <a:lvl1pPr marL="0" indent="0">
              <a:buNone/>
              <a:defRPr sz="3625"/>
            </a:lvl1pPr>
            <a:lvl2pPr marL="518160" indent="0">
              <a:buNone/>
              <a:defRPr sz="3175"/>
            </a:lvl2pPr>
            <a:lvl3pPr marL="1036320" indent="0">
              <a:buNone/>
              <a:defRPr sz="2720"/>
            </a:lvl3pPr>
            <a:lvl4pPr marL="1554480" indent="0">
              <a:buNone/>
              <a:defRPr sz="2265"/>
            </a:lvl4pPr>
            <a:lvl5pPr marL="2072640" indent="0">
              <a:buNone/>
              <a:defRPr sz="2265"/>
            </a:lvl5pPr>
            <a:lvl6pPr marL="2590800" indent="0">
              <a:buNone/>
              <a:defRPr sz="2265"/>
            </a:lvl6pPr>
            <a:lvl7pPr marL="3108960" indent="0">
              <a:buNone/>
              <a:defRPr sz="2265"/>
            </a:lvl7pPr>
            <a:lvl8pPr marL="3627120" indent="0">
              <a:buNone/>
              <a:defRPr sz="2265"/>
            </a:lvl8pPr>
            <a:lvl9pPr marL="4145280" indent="0">
              <a:buNone/>
              <a:defRPr sz="2265"/>
            </a:lvl9pPr>
          </a:lstStyle>
          <a:p>
            <a:r>
              <a:rPr lang="zh-CN" altLang="en-US"/>
              <a:t>单击图标添加图片</a:t>
            </a:r>
            <a:endParaRPr lang="en-US"/>
          </a:p>
        </p:txBody>
      </p:sp>
      <p:sp>
        <p:nvSpPr>
          <p:cNvPr id="4" name="Text Placeholder 3"/>
          <p:cNvSpPr>
            <a:spLocks noGrp="1"/>
          </p:cNvSpPr>
          <p:nvPr>
            <p:ph type="body" sz="half" idx="2" hasCustomPrompt="1"/>
          </p:nvPr>
        </p:nvSpPr>
        <p:spPr>
          <a:xfrm>
            <a:off x="951760" y="2331720"/>
            <a:ext cx="4456535" cy="4319800"/>
          </a:xfrm>
        </p:spPr>
        <p:txBody>
          <a:bodyPr/>
          <a:lstStyle>
            <a:lvl1pPr marL="0" indent="0">
              <a:buNone/>
              <a:defRPr sz="1815"/>
            </a:lvl1pPr>
            <a:lvl2pPr marL="518160" indent="0">
              <a:buNone/>
              <a:defRPr sz="1585"/>
            </a:lvl2pPr>
            <a:lvl3pPr marL="1036320" indent="0">
              <a:buNone/>
              <a:defRPr sz="1360"/>
            </a:lvl3pPr>
            <a:lvl4pPr marL="1554480" indent="0">
              <a:buNone/>
              <a:defRPr sz="1135"/>
            </a:lvl4pPr>
            <a:lvl5pPr marL="2072640" indent="0">
              <a:buNone/>
              <a:defRPr sz="1135"/>
            </a:lvl5pPr>
            <a:lvl6pPr marL="2590800" indent="0">
              <a:buNone/>
              <a:defRPr sz="1135"/>
            </a:lvl6pPr>
            <a:lvl7pPr marL="3108960" indent="0">
              <a:buNone/>
              <a:defRPr sz="1135"/>
            </a:lvl7pPr>
            <a:lvl8pPr marL="3627120" indent="0">
              <a:buNone/>
              <a:defRPr sz="1135"/>
            </a:lvl8pPr>
            <a:lvl9pPr marL="4145280" indent="0">
              <a:buNone/>
              <a:defRPr sz="1135"/>
            </a:lvl9pPr>
          </a:lstStyle>
          <a:p>
            <a:pPr lvl="0"/>
            <a:r>
              <a:rPr lang="zh-CN" altLang="en-US"/>
              <a:t>编辑母版文本样式</a:t>
            </a:r>
          </a:p>
        </p:txBody>
      </p:sp>
      <p:sp>
        <p:nvSpPr>
          <p:cNvPr id="5" name="Date Placeholder 4"/>
          <p:cNvSpPr>
            <a:spLocks noGrp="1"/>
          </p:cNvSpPr>
          <p:nvPr>
            <p:ph type="dt" sz="half" idx="10"/>
          </p:nvPr>
        </p:nvSpPr>
        <p:spPr/>
        <p:txBody>
          <a:bodyPr/>
          <a:lstStyle/>
          <a:p>
            <a:fld id="{C764DE79-268F-4C1A-8933-263129D2AF90}" type="datetimeFigureOut">
              <a:rPr lang="en-US"/>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88220" y="413808"/>
            <a:ext cx="2979420" cy="6586750"/>
          </a:xfrm>
        </p:spPr>
        <p:txBody>
          <a:bodyPr vert="eaVert"/>
          <a:lstStyle/>
          <a:p>
            <a:r>
              <a:rPr lang="zh-CN" altLang="en-US"/>
              <a:t>单击此处编辑母版标题样式</a:t>
            </a:r>
            <a:endParaRPr lang="en-US"/>
          </a:p>
        </p:txBody>
      </p:sp>
      <p:sp>
        <p:nvSpPr>
          <p:cNvPr id="3" name="Vertical Text Placeholder 2"/>
          <p:cNvSpPr>
            <a:spLocks noGrp="1"/>
          </p:cNvSpPr>
          <p:nvPr>
            <p:ph type="body" orient="vert" idx="1" hasCustomPrompt="1"/>
          </p:nvPr>
        </p:nvSpPr>
        <p:spPr>
          <a:xfrm>
            <a:off x="949960" y="413808"/>
            <a:ext cx="8765540" cy="6586750"/>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10"/>
          </p:nvPr>
        </p:nvSpPr>
        <p:spPr/>
        <p:txBody>
          <a:bodyPr/>
          <a:lstStyle/>
          <a:p>
            <a:fld id="{C764DE79-268F-4C1A-8933-263129D2AF90}" type="datetimeFigureOut">
              <a:rPr lang="en-US"/>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8F63A3B-78C7-47BE-AE5E-E10140E04643}" type="slidenum">
              <a:rPr lang="en-US"/>
              <a:t>‹#›</a:t>
            </a:fld>
            <a:endParaRPr lang="en-US"/>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49960" y="413809"/>
            <a:ext cx="11917680" cy="1502305"/>
          </a:xfrm>
          <a:prstGeom prst="rect">
            <a:avLst/>
          </a:prstGeom>
        </p:spPr>
        <p:txBody>
          <a:bodyPr vert="horz" lIns="91440" tIns="45720" rIns="91440" bIns="45720" rtlCol="0" anchor="ctr">
            <a:normAutofit/>
          </a:bodyPr>
          <a:lstStyle/>
          <a:p>
            <a:r>
              <a:rPr lang="zh-CN" altLang="en-US"/>
              <a:t>单击此处编辑母版标题样式</a:t>
            </a:r>
            <a:endParaRPr lang="en-US"/>
          </a:p>
        </p:txBody>
      </p:sp>
      <p:sp>
        <p:nvSpPr>
          <p:cNvPr id="3" name="Text Placeholder 2"/>
          <p:cNvSpPr>
            <a:spLocks noGrp="1"/>
          </p:cNvSpPr>
          <p:nvPr>
            <p:ph type="body" idx="1"/>
          </p:nvPr>
        </p:nvSpPr>
        <p:spPr>
          <a:xfrm>
            <a:off x="949960" y="2069042"/>
            <a:ext cx="11917680" cy="4931516"/>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a:p>
        </p:txBody>
      </p:sp>
      <p:sp>
        <p:nvSpPr>
          <p:cNvPr id="4" name="Date Placeholder 3"/>
          <p:cNvSpPr>
            <a:spLocks noGrp="1"/>
          </p:cNvSpPr>
          <p:nvPr>
            <p:ph type="dt" sz="half" idx="2"/>
          </p:nvPr>
        </p:nvSpPr>
        <p:spPr>
          <a:xfrm>
            <a:off x="949960" y="7203864"/>
            <a:ext cx="3108960" cy="413808"/>
          </a:xfrm>
          <a:prstGeom prst="rect">
            <a:avLst/>
          </a:prstGeom>
        </p:spPr>
        <p:txBody>
          <a:bodyPr vert="horz" lIns="91440" tIns="45720" rIns="91440" bIns="45720" rtlCol="0" anchor="ctr"/>
          <a:lstStyle>
            <a:lvl1pPr algn="l">
              <a:defRPr sz="1360">
                <a:solidFill>
                  <a:schemeClr val="tx1">
                    <a:tint val="75000"/>
                  </a:schemeClr>
                </a:solidFill>
              </a:defRPr>
            </a:lvl1pPr>
          </a:lstStyle>
          <a:p>
            <a:fld id="{C764DE79-268F-4C1A-8933-263129D2AF90}" type="datetimeFigureOut">
              <a:rPr lang="en-US"/>
              <a:t>9/13/2026</a:t>
            </a:fld>
            <a:endParaRPr lang="en-US"/>
          </a:p>
        </p:txBody>
      </p:sp>
      <p:sp>
        <p:nvSpPr>
          <p:cNvPr id="5" name="Footer Placeholder 4"/>
          <p:cNvSpPr>
            <a:spLocks noGrp="1"/>
          </p:cNvSpPr>
          <p:nvPr>
            <p:ph type="ftr" sz="quarter" idx="3"/>
          </p:nvPr>
        </p:nvSpPr>
        <p:spPr>
          <a:xfrm>
            <a:off x="4577080" y="7203864"/>
            <a:ext cx="4663440" cy="413808"/>
          </a:xfrm>
          <a:prstGeom prst="rect">
            <a:avLst/>
          </a:prstGeom>
        </p:spPr>
        <p:txBody>
          <a:bodyPr vert="horz" lIns="91440" tIns="45720" rIns="91440" bIns="45720" rtlCol="0" anchor="ctr"/>
          <a:lstStyle>
            <a:lvl1pPr algn="ctr">
              <a:defRPr sz="136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9758680" y="7203864"/>
            <a:ext cx="3108960" cy="413808"/>
          </a:xfrm>
          <a:prstGeom prst="rect">
            <a:avLst/>
          </a:prstGeom>
        </p:spPr>
        <p:txBody>
          <a:bodyPr vert="horz" lIns="91440" tIns="45720" rIns="91440" bIns="45720" rtlCol="0" anchor="ctr"/>
          <a:lstStyle>
            <a:lvl1pPr algn="r">
              <a:defRPr sz="1360">
                <a:solidFill>
                  <a:schemeClr val="tx1">
                    <a:tint val="75000"/>
                  </a:schemeClr>
                </a:solidFill>
              </a:defRPr>
            </a:lvl1pPr>
          </a:lstStyle>
          <a:p>
            <a:fld id="{48F63A3B-78C7-47BE-AE5E-E10140E04643}" type="slidenum">
              <a:rPr lang="en-US"/>
              <a:t>‹#›</a:t>
            </a:fld>
            <a:endParaRPr lang="en-US"/>
          </a:p>
        </p:txBody>
      </p:sp>
      <p:sp>
        <p:nvSpPr>
          <p:cNvPr id="7" name="矩形 6"/>
          <p:cNvSpPr/>
          <p:nvPr userDrawn="1"/>
        </p:nvSpPr>
        <p:spPr>
          <a:xfrm>
            <a:off x="598170" y="51435"/>
            <a:ext cx="4192270" cy="609600"/>
          </a:xfrm>
          <a:prstGeom prst="rect">
            <a:avLst/>
          </a:prstGeom>
          <a:solidFill>
            <a:srgbClr val="968D54"/>
          </a:solidFill>
          <a:ln>
            <a:solidFill>
              <a:srgbClr val="968D5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l" defTabSz="1035685" rtl="0" eaLnBrk="1" latinLnBrk="0" hangingPunct="1">
        <a:lnSpc>
          <a:spcPct val="90000"/>
        </a:lnSpc>
        <a:spcBef>
          <a:spcPct val="0"/>
        </a:spcBef>
        <a:buNone/>
        <a:defRPr sz="4985" kern="1200">
          <a:solidFill>
            <a:schemeClr val="tx1"/>
          </a:solidFill>
          <a:latin typeface="+mj-lt"/>
          <a:ea typeface="+mj-ea"/>
          <a:cs typeface="+mj-cs"/>
        </a:defRPr>
      </a:lvl1pPr>
    </p:titleStyle>
    <p:bodyStyle>
      <a:lvl1pPr marL="259080" indent="-259080" algn="l" defTabSz="1035685" rtl="0" eaLnBrk="1" latinLnBrk="0" hangingPunct="1">
        <a:lnSpc>
          <a:spcPct val="90000"/>
        </a:lnSpc>
        <a:spcBef>
          <a:spcPts val="1135"/>
        </a:spcBef>
        <a:buFont typeface="Arial" panose="020B0604020202020204" pitchFamily="34" charset="0"/>
        <a:buChar char="•"/>
        <a:defRPr sz="3175" kern="1200">
          <a:solidFill>
            <a:schemeClr val="tx1"/>
          </a:solidFill>
          <a:latin typeface="+mn-lt"/>
          <a:ea typeface="+mn-ea"/>
          <a:cs typeface="+mn-cs"/>
        </a:defRPr>
      </a:lvl1pPr>
      <a:lvl2pPr marL="777240" indent="-259080" algn="l" defTabSz="1035685" rtl="0" eaLnBrk="1" latinLnBrk="0" hangingPunct="1">
        <a:lnSpc>
          <a:spcPct val="90000"/>
        </a:lnSpc>
        <a:spcBef>
          <a:spcPts val="565"/>
        </a:spcBef>
        <a:buFont typeface="Arial" panose="020B0604020202020204" pitchFamily="34" charset="0"/>
        <a:buChar char="•"/>
        <a:defRPr sz="2720" kern="1200">
          <a:solidFill>
            <a:schemeClr val="tx1"/>
          </a:solidFill>
          <a:latin typeface="+mn-lt"/>
          <a:ea typeface="+mn-ea"/>
          <a:cs typeface="+mn-cs"/>
        </a:defRPr>
      </a:lvl2pPr>
      <a:lvl3pPr marL="1295400" indent="-259080" algn="l" defTabSz="1035685" rtl="0" eaLnBrk="1" latinLnBrk="0" hangingPunct="1">
        <a:lnSpc>
          <a:spcPct val="90000"/>
        </a:lnSpc>
        <a:spcBef>
          <a:spcPts val="565"/>
        </a:spcBef>
        <a:buFont typeface="Arial" panose="020B0604020202020204" pitchFamily="34" charset="0"/>
        <a:buChar char="•"/>
        <a:defRPr sz="2265" kern="1200">
          <a:solidFill>
            <a:schemeClr val="tx1"/>
          </a:solidFill>
          <a:latin typeface="+mn-lt"/>
          <a:ea typeface="+mn-ea"/>
          <a:cs typeface="+mn-cs"/>
        </a:defRPr>
      </a:lvl3pPr>
      <a:lvl4pPr marL="181356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4pPr>
      <a:lvl5pPr marL="233172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5pPr>
      <a:lvl6pPr marL="284988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6pPr>
      <a:lvl7pPr marL="336804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7pPr>
      <a:lvl8pPr marL="388620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8pPr>
      <a:lvl9pPr marL="4404360" indent="-259080" algn="l" defTabSz="1035685" rtl="0" eaLnBrk="1" latinLnBrk="0" hangingPunct="1">
        <a:lnSpc>
          <a:spcPct val="90000"/>
        </a:lnSpc>
        <a:spcBef>
          <a:spcPts val="565"/>
        </a:spcBef>
        <a:buFont typeface="Arial" panose="020B0604020202020204" pitchFamily="34" charset="0"/>
        <a:buChar char="•"/>
        <a:defRPr sz="2040" kern="1200">
          <a:solidFill>
            <a:schemeClr val="tx1"/>
          </a:solidFill>
          <a:latin typeface="+mn-lt"/>
          <a:ea typeface="+mn-ea"/>
          <a:cs typeface="+mn-cs"/>
        </a:defRPr>
      </a:lvl9pPr>
    </p:bodyStyle>
    <p:otherStyle>
      <a:defPPr>
        <a:defRPr lang="en-US"/>
      </a:defPPr>
      <a:lvl1pPr marL="0" algn="l" defTabSz="1035685" rtl="0" eaLnBrk="1" latinLnBrk="0" hangingPunct="1">
        <a:defRPr sz="2040" kern="1200">
          <a:solidFill>
            <a:schemeClr val="tx1"/>
          </a:solidFill>
          <a:latin typeface="+mn-lt"/>
          <a:ea typeface="+mn-ea"/>
          <a:cs typeface="+mn-cs"/>
        </a:defRPr>
      </a:lvl1pPr>
      <a:lvl2pPr marL="518160" algn="l" defTabSz="1035685" rtl="0" eaLnBrk="1" latinLnBrk="0" hangingPunct="1">
        <a:defRPr sz="2040" kern="1200">
          <a:solidFill>
            <a:schemeClr val="tx1"/>
          </a:solidFill>
          <a:latin typeface="+mn-lt"/>
          <a:ea typeface="+mn-ea"/>
          <a:cs typeface="+mn-cs"/>
        </a:defRPr>
      </a:lvl2pPr>
      <a:lvl3pPr marL="1036320" algn="l" defTabSz="1035685" rtl="0" eaLnBrk="1" latinLnBrk="0" hangingPunct="1">
        <a:defRPr sz="2040" kern="1200">
          <a:solidFill>
            <a:schemeClr val="tx1"/>
          </a:solidFill>
          <a:latin typeface="+mn-lt"/>
          <a:ea typeface="+mn-ea"/>
          <a:cs typeface="+mn-cs"/>
        </a:defRPr>
      </a:lvl3pPr>
      <a:lvl4pPr marL="1554480" algn="l" defTabSz="1035685" rtl="0" eaLnBrk="1" latinLnBrk="0" hangingPunct="1">
        <a:defRPr sz="2040" kern="1200">
          <a:solidFill>
            <a:schemeClr val="tx1"/>
          </a:solidFill>
          <a:latin typeface="+mn-lt"/>
          <a:ea typeface="+mn-ea"/>
          <a:cs typeface="+mn-cs"/>
        </a:defRPr>
      </a:lvl4pPr>
      <a:lvl5pPr marL="2072640" algn="l" defTabSz="1035685" rtl="0" eaLnBrk="1" latinLnBrk="0" hangingPunct="1">
        <a:defRPr sz="2040" kern="1200">
          <a:solidFill>
            <a:schemeClr val="tx1"/>
          </a:solidFill>
          <a:latin typeface="+mn-lt"/>
          <a:ea typeface="+mn-ea"/>
          <a:cs typeface="+mn-cs"/>
        </a:defRPr>
      </a:lvl5pPr>
      <a:lvl6pPr marL="2590800" algn="l" defTabSz="1035685" rtl="0" eaLnBrk="1" latinLnBrk="0" hangingPunct="1">
        <a:defRPr sz="2040" kern="1200">
          <a:solidFill>
            <a:schemeClr val="tx1"/>
          </a:solidFill>
          <a:latin typeface="+mn-lt"/>
          <a:ea typeface="+mn-ea"/>
          <a:cs typeface="+mn-cs"/>
        </a:defRPr>
      </a:lvl6pPr>
      <a:lvl7pPr marL="3108960" algn="l" defTabSz="1035685" rtl="0" eaLnBrk="1" latinLnBrk="0" hangingPunct="1">
        <a:defRPr sz="2040" kern="1200">
          <a:solidFill>
            <a:schemeClr val="tx1"/>
          </a:solidFill>
          <a:latin typeface="+mn-lt"/>
          <a:ea typeface="+mn-ea"/>
          <a:cs typeface="+mn-cs"/>
        </a:defRPr>
      </a:lvl7pPr>
      <a:lvl8pPr marL="3627120" algn="l" defTabSz="1035685" rtl="0" eaLnBrk="1" latinLnBrk="0" hangingPunct="1">
        <a:defRPr sz="2040" kern="1200">
          <a:solidFill>
            <a:schemeClr val="tx1"/>
          </a:solidFill>
          <a:latin typeface="+mn-lt"/>
          <a:ea typeface="+mn-ea"/>
          <a:cs typeface="+mn-cs"/>
        </a:defRPr>
      </a:lvl8pPr>
      <a:lvl9pPr marL="4145280" algn="l" defTabSz="1035685" rtl="0" eaLnBrk="1" latinLnBrk="0" hangingPunct="1">
        <a:defRPr sz="20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hyperlink" Target="../Safety%20Contact/Seat%20Belts.wmv" TargetMode="External"/><Relationship Id="rId1" Type="http://schemas.openxmlformats.org/officeDocument/2006/relationships/slideLayout" Target="../slideLayouts/slideLayout2.x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IA-%20%20&#37670;&#24030;&#30707;&#21270;/&#22522;&#30990;&#35347;&#32244;.xls" TargetMode="External"/><Relationship Id="rId2" Type="http://schemas.openxmlformats.org/officeDocument/2006/relationships/hyperlink" Target="../IA-%20%20&#37670;&#24030;&#30707;&#21270;/&#32887;&#21069;&#35347;&#32244;.xls" TargetMode="External"/><Relationship Id="rId1" Type="http://schemas.openxmlformats.org/officeDocument/2006/relationships/slideLayout" Target="../slideLayouts/slideLayout2.xml"/><Relationship Id="rId4" Type="http://schemas.openxmlformats.org/officeDocument/2006/relationships/hyperlink" Target="../IA-%20%20&#37670;&#24030;&#30707;&#21270;/&#35079;&#32722;&#35347;&#32244;.xls" TargetMode="External"/></Relationships>
</file>

<file path=ppt/slides/_rels/slide2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oleObject" Target="../embeddings/oleObject1.bin"/><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标题 95"/>
          <p:cNvSpPr>
            <a:spLocks noGrp="1"/>
          </p:cNvSpPr>
          <p:nvPr>
            <p:ph type="title"/>
          </p:nvPr>
        </p:nvSpPr>
        <p:spPr>
          <a:xfrm>
            <a:off x="2176145" y="414020"/>
            <a:ext cx="6822440" cy="6355715"/>
          </a:xfrm>
        </p:spPr>
        <p:txBody>
          <a:bodyPr/>
          <a:lstStyle/>
          <a:p>
            <a:r>
              <a:rPr lang="en-US" altLang="zh-CN"/>
              <a:t>   </a:t>
            </a:r>
          </a:p>
        </p:txBody>
      </p:sp>
      <p:pic>
        <p:nvPicPr>
          <p:cNvPr id="73732" name="副标题 73731" descr="j0240695">
            <a:hlinkClick r:id="rId2" action="ppaction://hlinkfile"/>
          </p:cNvPr>
          <p:cNvPicPr>
            <a:picLocks noGrp="1" noChangeAspect="1"/>
          </p:cNvPicPr>
          <p:nvPr>
            <p:ph type="subTitle" idx="1"/>
          </p:nvPr>
        </p:nvPicPr>
        <p:blipFill>
          <a:blip r:embed="rId3"/>
          <a:stretch>
            <a:fillRect/>
          </a:stretch>
        </p:blipFill>
        <p:spPr>
          <a:xfrm>
            <a:off x="1019175" y="1244600"/>
            <a:ext cx="3475355" cy="2785110"/>
          </a:xfrm>
        </p:spPr>
      </p:pic>
      <p:graphicFrame>
        <p:nvGraphicFramePr>
          <p:cNvPr id="73733" name="对象 73732"/>
          <p:cNvGraphicFramePr>
            <a:graphicFrameLocks noChangeAspect="1"/>
          </p:cNvGraphicFramePr>
          <p:nvPr/>
        </p:nvGraphicFramePr>
        <p:xfrm>
          <a:off x="5164455" y="3822700"/>
          <a:ext cx="4145915" cy="3357880"/>
        </p:xfrm>
        <a:graphic>
          <a:graphicData uri="http://schemas.openxmlformats.org/presentationml/2006/ole">
            <mc:AlternateContent xmlns:mc="http://schemas.openxmlformats.org/markup-compatibility/2006">
              <mc:Choice xmlns:v="urn:schemas-microsoft-com:vml" Requires="v">
                <p:oleObj r:id="rId4" imgW="810895" imgH="781685" progId="MS_ClipArt_Gallery.2">
                  <p:embed/>
                </p:oleObj>
              </mc:Choice>
              <mc:Fallback>
                <p:oleObj r:id="rId4" imgW="810895" imgH="781685" progId="MS_ClipArt_Gallery.2">
                  <p:embed/>
                  <p:pic>
                    <p:nvPicPr>
                      <p:cNvPr id="0" name="OLE substitute image"/>
                      <p:cNvPicPr/>
                      <p:nvPr/>
                    </p:nvPicPr>
                    <p:blipFill>
                      <a:blip r:embed="rId5"/>
                      <a:stretch>
                        <a:fillRect/>
                      </a:stretch>
                    </p:blipFill>
                    <p:spPr>
                      <a:xfrm>
                        <a:off x="5164455" y="3822700"/>
                        <a:ext cx="4145915" cy="3357880"/>
                      </a:xfrm>
                      <a:prstGeom prst="rect">
                        <a:avLst/>
                      </a:prstGeom>
                      <a:noFill/>
                      <a:ln w="38100">
                        <a:noFill/>
                        <a:miter/>
                      </a:ln>
                    </p:spPr>
                  </p:pic>
                </p:oleObj>
              </mc:Fallback>
            </mc:AlternateContent>
          </a:graphicData>
        </a:graphic>
      </p:graphicFrame>
      <p:sp>
        <p:nvSpPr>
          <p:cNvPr id="121" name="文本框 120"/>
          <p:cNvSpPr txBox="1"/>
          <p:nvPr/>
        </p:nvSpPr>
        <p:spPr>
          <a:xfrm>
            <a:off x="6935470" y="1244600"/>
            <a:ext cx="5402580" cy="1938020"/>
          </a:xfrm>
          <a:prstGeom prst="rect">
            <a:avLst/>
          </a:prstGeom>
          <a:noFill/>
        </p:spPr>
        <p:txBody>
          <a:bodyPr wrap="square" rtlCol="0" anchor="t">
            <a:spAutoFit/>
          </a:bodyPr>
          <a:lstStyle/>
          <a:p>
            <a:pPr algn="ctr" fontAlgn="base">
              <a:lnSpc>
                <a:spcPct val="150000"/>
              </a:lnSpc>
              <a:spcBef>
                <a:spcPct val="0"/>
              </a:spcBef>
              <a:spcAft>
                <a:spcPct val="0"/>
              </a:spcAft>
              <a:buFont typeface="Arial" panose="020B0604020202020204" pitchFamily="34" charset="0"/>
              <a:buNone/>
            </a:pPr>
            <a:r>
              <a:rPr sz="4000" b="1">
                <a:solidFill>
                  <a:schemeClr val="tx1"/>
                </a:solidFill>
              </a:rPr>
              <a:t>机械完整性与质量保证</a:t>
            </a:r>
            <a:r>
              <a:rPr lang="zh-CN" sz="4000" b="1">
                <a:solidFill>
                  <a:schemeClr val="tx1"/>
                </a:solidFill>
              </a:rPr>
              <a:t>培训课件</a:t>
            </a:r>
            <a:endParaRPr lang="zh-CN" altLang="en-US" sz="4000" b="1">
              <a:solidFill>
                <a:schemeClr val="tx1"/>
              </a:solidFill>
            </a:endParaRPr>
          </a:p>
        </p:txBody>
      </p:sp>
      <p:sp>
        <p:nvSpPr>
          <p:cNvPr id="122" name="文本框 121"/>
          <p:cNvSpPr txBox="1"/>
          <p:nvPr/>
        </p:nvSpPr>
        <p:spPr>
          <a:xfrm>
            <a:off x="7497445" y="2164715"/>
            <a:ext cx="4278630" cy="368300"/>
          </a:xfrm>
          <a:prstGeom prst="rect">
            <a:avLst/>
          </a:prstGeom>
          <a:noFill/>
        </p:spPr>
        <p:txBody>
          <a:bodyPr wrap="none" rtlCol="0" anchor="t">
            <a:spAutoFit/>
          </a:bodyPr>
          <a:lstStyle/>
          <a:p>
            <a:r>
              <a:rPr lang="en-US" altLang="zh-CN" b="1">
                <a:solidFill>
                  <a:srgbClr val="CC0000"/>
                </a:solidFill>
                <a:latin typeface="Times New Roman" panose="02020603050405020304" pitchFamily="18" charset="0"/>
                <a:ea typeface="PMingLiU" panose="02020500000000000000" pitchFamily="18" charset="-120"/>
                <a:sym typeface="+mn-ea"/>
              </a:rPr>
              <a:t>Quality Assurance &amp;Mechanical Integrity</a:t>
            </a:r>
            <a:endParaRPr lang="zh-CN" altLang="en-US"/>
          </a:p>
        </p:txBody>
      </p:sp>
    </p:spTree>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标题 95"/>
          <p:cNvSpPr>
            <a:spLocks noGrp="1"/>
          </p:cNvSpPr>
          <p:nvPr>
            <p:ph type="title"/>
          </p:nvPr>
        </p:nvSpPr>
        <p:spPr>
          <a:xfrm>
            <a:off x="2176145" y="414020"/>
            <a:ext cx="6822440" cy="6355715"/>
          </a:xfrm>
        </p:spPr>
        <p:txBody>
          <a:bodyPr/>
          <a:lstStyle/>
          <a:p>
            <a:r>
              <a:rPr lang="en-US" altLang="zh-CN"/>
              <a:t>   </a:t>
            </a:r>
          </a:p>
        </p:txBody>
      </p:sp>
      <p:pic>
        <p:nvPicPr>
          <p:cNvPr id="120" name="图片 119"/>
          <p:cNvPicPr>
            <a:picLocks noChangeAspect="1"/>
          </p:cNvPicPr>
          <p:nvPr/>
        </p:nvPicPr>
        <p:blipFill>
          <a:blip r:embed="rId2">
            <a:clrChange>
              <a:clrFrom>
                <a:srgbClr val="F8F8F8">
                  <a:alpha val="100000"/>
                </a:srgbClr>
              </a:clrFrom>
              <a:clrTo>
                <a:srgbClr val="F8F8F8">
                  <a:alpha val="100000"/>
                  <a:alpha val="0"/>
                </a:srgbClr>
              </a:clrTo>
            </a:clrChange>
          </a:blip>
          <a:srcRect l="30320" t="18934" r="32739" b="21947"/>
          <a:stretch>
            <a:fillRect/>
          </a:stretch>
        </p:blipFill>
        <p:spPr>
          <a:xfrm>
            <a:off x="4763135" y="1712595"/>
            <a:ext cx="3975100" cy="5057140"/>
          </a:xfrm>
          <a:prstGeom prst="rect">
            <a:avLst/>
          </a:prstGeom>
        </p:spPr>
      </p:pic>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标题 95"/>
          <p:cNvSpPr>
            <a:spLocks noGrp="1"/>
          </p:cNvSpPr>
          <p:nvPr>
            <p:ph type="title"/>
          </p:nvPr>
        </p:nvSpPr>
        <p:spPr>
          <a:xfrm>
            <a:off x="2176145" y="414020"/>
            <a:ext cx="6822440" cy="6355715"/>
          </a:xfrm>
        </p:spPr>
        <p:txBody>
          <a:bodyPr/>
          <a:lstStyle/>
          <a:p>
            <a:r>
              <a:rPr lang="en-US" altLang="zh-CN"/>
              <a:t>   </a:t>
            </a:r>
          </a:p>
        </p:txBody>
      </p:sp>
      <p:sp>
        <p:nvSpPr>
          <p:cNvPr id="11265" name="Text Box 12"/>
          <p:cNvSpPr txBox="1"/>
          <p:nvPr/>
        </p:nvSpPr>
        <p:spPr>
          <a:xfrm>
            <a:off x="3036196" y="1494510"/>
            <a:ext cx="7261412" cy="2879090"/>
          </a:xfrm>
          <a:prstGeom prst="rect">
            <a:avLst/>
          </a:prstGeom>
          <a:noFill/>
          <a:ln w="9525">
            <a:noFill/>
          </a:ln>
        </p:spPr>
        <p:txBody>
          <a:bodyPr wrap="square" lIns="80672" tIns="40336" rIns="80672" bIns="40336" anchor="t">
            <a:spAutoFit/>
          </a:bodyPr>
          <a:lstStyle/>
          <a:p>
            <a:pPr marL="228600" indent="-228600" eaLnBrk="0" hangingPunct="0">
              <a:lnSpc>
                <a:spcPct val="90000"/>
              </a:lnSpc>
              <a:spcBef>
                <a:spcPct val="25000"/>
              </a:spcBef>
              <a:spcAft>
                <a:spcPct val="20000"/>
              </a:spcAft>
              <a:buChar char="•"/>
            </a:pPr>
            <a:r>
              <a:rPr lang="zh-CN" altLang="en-US" sz="2825" b="1">
                <a:latin typeface="Calibri"/>
                <a:ea typeface="宋体" panose="02010600030101010101" pitchFamily="2" charset="-122"/>
              </a:rPr>
              <a:t>车间的危害因素都有哪些  </a:t>
            </a:r>
            <a:r>
              <a:rPr lang="en-US" altLang="zh-CN" sz="2825" b="1">
                <a:latin typeface="Calibri"/>
                <a:ea typeface="宋体" panose="02010600030101010101" pitchFamily="2" charset="-122"/>
              </a:rPr>
              <a:t>?</a:t>
            </a:r>
          </a:p>
          <a:p>
            <a:pPr marL="228600" indent="-228600" eaLnBrk="0" hangingPunct="0">
              <a:lnSpc>
                <a:spcPct val="90000"/>
              </a:lnSpc>
              <a:spcBef>
                <a:spcPct val="25000"/>
              </a:spcBef>
              <a:spcAft>
                <a:spcPct val="20000"/>
              </a:spcAft>
              <a:buChar char="•"/>
            </a:pPr>
            <a:endParaRPr lang="en-US" altLang="zh-CN" sz="2825" b="1">
              <a:latin typeface="Calibri"/>
              <a:ea typeface="宋体" panose="02010600030101010101" pitchFamily="2" charset="-122"/>
            </a:endParaRPr>
          </a:p>
          <a:p>
            <a:pPr marL="228600" indent="-228600" eaLnBrk="0" hangingPunct="0">
              <a:lnSpc>
                <a:spcPct val="90000"/>
              </a:lnSpc>
              <a:spcBef>
                <a:spcPct val="25000"/>
              </a:spcBef>
              <a:spcAft>
                <a:spcPct val="20000"/>
              </a:spcAft>
              <a:buChar char="•"/>
            </a:pPr>
            <a:r>
              <a:rPr lang="zh-CN" altLang="en-US" sz="2825" b="1">
                <a:latin typeface="Calibri"/>
                <a:ea typeface="宋体" panose="02010600030101010101" pitchFamily="2" charset="-122"/>
              </a:rPr>
              <a:t>针对这些危害因素采取的措施都有哪些？</a:t>
            </a:r>
          </a:p>
          <a:p>
            <a:pPr marL="228600" indent="-228600" eaLnBrk="0" hangingPunct="0">
              <a:lnSpc>
                <a:spcPct val="90000"/>
              </a:lnSpc>
              <a:spcBef>
                <a:spcPct val="25000"/>
              </a:spcBef>
              <a:spcAft>
                <a:spcPct val="20000"/>
              </a:spcAft>
              <a:buChar char="•"/>
            </a:pPr>
            <a:endParaRPr lang="en-US" altLang="zh-CN" sz="2825" b="1">
              <a:latin typeface="Calibri"/>
              <a:ea typeface="宋体" panose="02010600030101010101" pitchFamily="2" charset="-122"/>
            </a:endParaRPr>
          </a:p>
          <a:p>
            <a:pPr marL="228600" indent="-228600" eaLnBrk="0" hangingPunct="0">
              <a:lnSpc>
                <a:spcPct val="90000"/>
              </a:lnSpc>
              <a:spcBef>
                <a:spcPct val="25000"/>
              </a:spcBef>
              <a:spcAft>
                <a:spcPct val="20000"/>
              </a:spcAft>
              <a:buChar char="•"/>
            </a:pPr>
            <a:r>
              <a:rPr lang="zh-CN" altLang="en-US" sz="2825" b="1">
                <a:latin typeface="Calibri"/>
                <a:ea typeface="宋体" panose="02010600030101010101" pitchFamily="2" charset="-122"/>
              </a:rPr>
              <a:t>这些措施都亲自验证过其有效性吗</a:t>
            </a:r>
            <a:r>
              <a:rPr lang="en-US" altLang="zh-CN" sz="2825" b="1">
                <a:latin typeface="Calibri"/>
                <a:ea typeface="宋体" panose="02010600030101010101" pitchFamily="2" charset="-122"/>
              </a:rPr>
              <a:t>?</a:t>
            </a:r>
          </a:p>
        </p:txBody>
      </p:sp>
    </p:spTree>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标题 95"/>
          <p:cNvSpPr>
            <a:spLocks noGrp="1"/>
          </p:cNvSpPr>
          <p:nvPr>
            <p:ph type="title"/>
          </p:nvPr>
        </p:nvSpPr>
        <p:spPr>
          <a:xfrm>
            <a:off x="2176145" y="414020"/>
            <a:ext cx="6822440" cy="6355715"/>
          </a:xfrm>
        </p:spPr>
        <p:txBody>
          <a:bodyPr/>
          <a:lstStyle/>
          <a:p>
            <a:r>
              <a:rPr lang="en-US" altLang="zh-CN"/>
              <a:t>   </a:t>
            </a:r>
          </a:p>
        </p:txBody>
      </p:sp>
      <p:grpSp>
        <p:nvGrpSpPr>
          <p:cNvPr id="97" name="Group 11"/>
          <p:cNvGrpSpPr/>
          <p:nvPr/>
        </p:nvGrpSpPr>
        <p:grpSpPr>
          <a:xfrm>
            <a:off x="3125788" y="4478338"/>
            <a:ext cx="3455987" cy="1239837"/>
            <a:chOff x="171" y="2983"/>
            <a:chExt cx="2836" cy="1018"/>
          </a:xfrm>
        </p:grpSpPr>
        <p:sp>
          <p:nvSpPr>
            <p:cNvPr id="98" name="AutoShape 12"/>
            <p:cNvSpPr>
              <a:spLocks noChangeArrowheads="1"/>
            </p:cNvSpPr>
            <p:nvPr/>
          </p:nvSpPr>
          <p:spPr bwMode="gray">
            <a:xfrm>
              <a:off x="171" y="2983"/>
              <a:ext cx="2829" cy="1018"/>
            </a:xfrm>
            <a:prstGeom prst="can">
              <a:avLst>
                <a:gd name="adj" fmla="val 50000"/>
              </a:avLst>
            </a:prstGeom>
            <a:gradFill rotWithShape="1">
              <a:gsLst>
                <a:gs pos="0">
                  <a:schemeClr val="accent1">
                    <a:gamma/>
                    <a:shade val="36078"/>
                    <a:invGamma/>
                  </a:schemeClr>
                </a:gs>
                <a:gs pos="50000">
                  <a:schemeClr val="accent1"/>
                </a:gs>
                <a:gs pos="100000">
                  <a:schemeClr val="accent1">
                    <a:gamma/>
                    <a:shade val="36078"/>
                    <a:invGamma/>
                  </a:schemeClr>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99" name="Oval 13"/>
            <p:cNvSpPr>
              <a:spLocks noChangeArrowheads="1"/>
            </p:cNvSpPr>
            <p:nvPr/>
          </p:nvSpPr>
          <p:spPr bwMode="gray">
            <a:xfrm>
              <a:off x="171" y="2990"/>
              <a:ext cx="2836" cy="503"/>
            </a:xfrm>
            <a:prstGeom prst="ellipse">
              <a:avLst/>
            </a:prstGeom>
            <a:gradFill rotWithShape="1">
              <a:gsLst>
                <a:gs pos="0">
                  <a:schemeClr val="accent1">
                    <a:gamma/>
                    <a:shade val="49804"/>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0" name="Group 14"/>
          <p:cNvGrpSpPr/>
          <p:nvPr/>
        </p:nvGrpSpPr>
        <p:grpSpPr>
          <a:xfrm>
            <a:off x="3413125" y="3810000"/>
            <a:ext cx="2860675" cy="1062038"/>
            <a:chOff x="394" y="2571"/>
            <a:chExt cx="2347" cy="871"/>
          </a:xfrm>
        </p:grpSpPr>
        <p:sp>
          <p:nvSpPr>
            <p:cNvPr id="101" name="AutoShape 15"/>
            <p:cNvSpPr>
              <a:spLocks noChangeArrowheads="1"/>
            </p:cNvSpPr>
            <p:nvPr/>
          </p:nvSpPr>
          <p:spPr bwMode="gray">
            <a:xfrm>
              <a:off x="394" y="2571"/>
              <a:ext cx="2347" cy="871"/>
            </a:xfrm>
            <a:prstGeom prst="can">
              <a:avLst>
                <a:gd name="adj" fmla="val 50000"/>
              </a:avLst>
            </a:prstGeom>
            <a:gradFill rotWithShape="1">
              <a:gsLst>
                <a:gs pos="0">
                  <a:schemeClr val="folHlink">
                    <a:gamma/>
                    <a:shade val="56078"/>
                    <a:invGamma/>
                  </a:schemeClr>
                </a:gs>
                <a:gs pos="50000">
                  <a:schemeClr val="folHlink"/>
                </a:gs>
                <a:gs pos="100000">
                  <a:schemeClr val="folHlink">
                    <a:gamma/>
                    <a:shade val="56078"/>
                    <a:invGamma/>
                  </a:schemeClr>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2" name="Oval 16"/>
            <p:cNvSpPr>
              <a:spLocks noChangeArrowheads="1"/>
            </p:cNvSpPr>
            <p:nvPr/>
          </p:nvSpPr>
          <p:spPr bwMode="gray">
            <a:xfrm>
              <a:off x="394" y="2576"/>
              <a:ext cx="2347" cy="431"/>
            </a:xfrm>
            <a:prstGeom prst="ellipse">
              <a:avLst/>
            </a:prstGeom>
            <a:gradFill rotWithShape="1">
              <a:gsLst>
                <a:gs pos="0">
                  <a:schemeClr val="folHlink">
                    <a:gamma/>
                    <a:shade val="56078"/>
                    <a:invGamma/>
                  </a:schemeClr>
                </a:gs>
                <a:gs pos="100000">
                  <a:schemeClr val="folHlink"/>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3" name="Group 17"/>
          <p:cNvGrpSpPr/>
          <p:nvPr/>
        </p:nvGrpSpPr>
        <p:grpSpPr>
          <a:xfrm>
            <a:off x="3665538" y="3175953"/>
            <a:ext cx="2363787" cy="1003300"/>
            <a:chOff x="593" y="2111"/>
            <a:chExt cx="1940" cy="823"/>
          </a:xfrm>
        </p:grpSpPr>
        <p:sp>
          <p:nvSpPr>
            <p:cNvPr id="104" name="AutoShape 18"/>
            <p:cNvSpPr>
              <a:spLocks noChangeArrowheads="1"/>
            </p:cNvSpPr>
            <p:nvPr/>
          </p:nvSpPr>
          <p:spPr bwMode="gray">
            <a:xfrm>
              <a:off x="597" y="2111"/>
              <a:ext cx="1936" cy="823"/>
            </a:xfrm>
            <a:prstGeom prst="can">
              <a:avLst>
                <a:gd name="adj" fmla="val 47144"/>
              </a:avLst>
            </a:prstGeom>
            <a:gradFill rotWithShape="1">
              <a:gsLst>
                <a:gs pos="0">
                  <a:schemeClr val="accent1">
                    <a:gamma/>
                    <a:shade val="56078"/>
                    <a:invGamma/>
                  </a:schemeClr>
                </a:gs>
                <a:gs pos="50000">
                  <a:schemeClr val="accent1"/>
                </a:gs>
                <a:gs pos="100000">
                  <a:schemeClr val="accent1">
                    <a:gamma/>
                    <a:shade val="56078"/>
                    <a:invGamma/>
                  </a:schemeClr>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5" name="Oval 19"/>
            <p:cNvSpPr>
              <a:spLocks noChangeArrowheads="1"/>
            </p:cNvSpPr>
            <p:nvPr/>
          </p:nvSpPr>
          <p:spPr bwMode="gray">
            <a:xfrm>
              <a:off x="593" y="2115"/>
              <a:ext cx="1940" cy="383"/>
            </a:xfrm>
            <a:prstGeom prst="ellipse">
              <a:avLst/>
            </a:prstGeom>
            <a:gradFill rotWithShape="1">
              <a:gsLst>
                <a:gs pos="0">
                  <a:schemeClr val="accent1">
                    <a:gamma/>
                    <a:shade val="56078"/>
                    <a:invGamma/>
                  </a:schemeClr>
                </a:gs>
                <a:gs pos="100000">
                  <a:schemeClr val="accent1"/>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grpSp>
        <p:nvGrpSpPr>
          <p:cNvPr id="106" name="Group 20"/>
          <p:cNvGrpSpPr/>
          <p:nvPr/>
        </p:nvGrpSpPr>
        <p:grpSpPr>
          <a:xfrm>
            <a:off x="3879215" y="2574290"/>
            <a:ext cx="1885950" cy="822325"/>
            <a:chOff x="800" y="1773"/>
            <a:chExt cx="1548" cy="675"/>
          </a:xfrm>
        </p:grpSpPr>
        <p:sp>
          <p:nvSpPr>
            <p:cNvPr id="107" name="AutoShape 21"/>
            <p:cNvSpPr>
              <a:spLocks noChangeArrowheads="1"/>
            </p:cNvSpPr>
            <p:nvPr/>
          </p:nvSpPr>
          <p:spPr bwMode="gray">
            <a:xfrm>
              <a:off x="800" y="1773"/>
              <a:ext cx="1548" cy="675"/>
            </a:xfrm>
            <a:prstGeom prst="can">
              <a:avLst>
                <a:gd name="adj" fmla="val 40000"/>
              </a:avLst>
            </a:prstGeom>
            <a:gradFill rotWithShape="1">
              <a:gsLst>
                <a:gs pos="0">
                  <a:schemeClr val="folHlink">
                    <a:gamma/>
                    <a:shade val="65882"/>
                    <a:invGamma/>
                  </a:schemeClr>
                </a:gs>
                <a:gs pos="50000">
                  <a:schemeClr val="folHlink"/>
                </a:gs>
                <a:gs pos="100000">
                  <a:schemeClr val="folHlink">
                    <a:gamma/>
                    <a:shade val="65882"/>
                    <a:invGamma/>
                  </a:schemeClr>
                </a:gs>
              </a:gsLst>
              <a:lin ang="0" scaled="1"/>
            </a:gradFill>
            <a:ln w="9525">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sp>
          <p:nvSpPr>
            <p:cNvPr id="108" name="Oval 22"/>
            <p:cNvSpPr>
              <a:spLocks noChangeArrowheads="1"/>
            </p:cNvSpPr>
            <p:nvPr/>
          </p:nvSpPr>
          <p:spPr bwMode="gray">
            <a:xfrm>
              <a:off x="807" y="1773"/>
              <a:ext cx="1541" cy="270"/>
            </a:xfrm>
            <a:prstGeom prst="ellipse">
              <a:avLst/>
            </a:prstGeom>
            <a:gradFill rotWithShape="1">
              <a:gsLst>
                <a:gs pos="0">
                  <a:schemeClr val="folHlink">
                    <a:gamma/>
                    <a:shade val="76471"/>
                    <a:invGamma/>
                  </a:schemeClr>
                </a:gs>
                <a:gs pos="100000">
                  <a:schemeClr val="folHlink"/>
                </a:gs>
              </a:gsLst>
              <a:path path="shape">
                <a:fillToRect l="50000" t="50000" r="50000" b="50000"/>
              </a:path>
            </a:gradFill>
            <a:ln w="9525" algn="ctr">
              <a:noFill/>
              <a:round/>
            </a:ln>
            <a:effectLst/>
          </p:spPr>
          <p:txBody>
            <a:bodyPr wrap="none" anchor="ct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Arial" panose="020B0604020202020204" pitchFamily="34" charset="0"/>
                <a:ea typeface="宋体" panose="02010600030101010101" pitchFamily="2" charset="-122"/>
                <a:cs typeface="+mn-cs"/>
              </a:endParaRPr>
            </a:p>
          </p:txBody>
        </p:sp>
      </p:grpSp>
      <p:sp>
        <p:nvSpPr>
          <p:cNvPr id="109" name="Rectangle 24"/>
          <p:cNvSpPr/>
          <p:nvPr/>
        </p:nvSpPr>
        <p:spPr>
          <a:xfrm>
            <a:off x="4043045" y="3291840"/>
            <a:ext cx="1635125" cy="274320"/>
          </a:xfrm>
          <a:prstGeom prst="rect">
            <a:avLst/>
          </a:prstGeom>
          <a:noFill/>
          <a:ln w="9525">
            <a:noFill/>
          </a:ln>
        </p:spPr>
        <p:txBody>
          <a:bodyPr>
            <a:spAutoFit/>
          </a:bodyPr>
          <a:lstStyle/>
          <a:p>
            <a:pPr lvl="0" algn="ctr" eaLnBrk="0" hangingPunct="0"/>
            <a:r>
              <a:rPr lang="en-US" altLang="zh-CN" sz="1200" b="1">
                <a:solidFill>
                  <a:schemeClr val="tx1"/>
                </a:solidFill>
                <a:latin typeface="Arial" panose="020B0604020202020204" pitchFamily="34" charset="0"/>
                <a:ea typeface="宋体" panose="02010600030101010101" pitchFamily="2" charset="-122"/>
              </a:rPr>
              <a:t>观念与行为</a:t>
            </a:r>
          </a:p>
        </p:txBody>
      </p:sp>
      <p:sp>
        <p:nvSpPr>
          <p:cNvPr id="110" name="Rectangle 25"/>
          <p:cNvSpPr/>
          <p:nvPr/>
        </p:nvSpPr>
        <p:spPr>
          <a:xfrm>
            <a:off x="4038600" y="4037013"/>
            <a:ext cx="1635125" cy="304800"/>
          </a:xfrm>
          <a:prstGeom prst="rect">
            <a:avLst/>
          </a:prstGeom>
          <a:noFill/>
          <a:ln w="9525">
            <a:noFill/>
          </a:ln>
        </p:spPr>
        <p:txBody>
          <a:bodyPr>
            <a:spAutoFit/>
          </a:bodyPr>
          <a:lstStyle/>
          <a:p>
            <a:pPr lvl="0" algn="ctr" eaLnBrk="0" hangingPunct="0"/>
            <a:r>
              <a:rPr lang="en-US" altLang="zh-CN" sz="1400" b="1">
                <a:solidFill>
                  <a:schemeClr val="tx1"/>
                </a:solidFill>
                <a:latin typeface="Arial" panose="020B0604020202020204" pitchFamily="34" charset="0"/>
                <a:ea typeface="宋体" panose="02010600030101010101" pitchFamily="2" charset="-122"/>
              </a:rPr>
              <a:t>能力提高</a:t>
            </a:r>
          </a:p>
        </p:txBody>
      </p:sp>
      <p:sp>
        <p:nvSpPr>
          <p:cNvPr id="111" name="Rectangle 26"/>
          <p:cNvSpPr/>
          <p:nvPr/>
        </p:nvSpPr>
        <p:spPr>
          <a:xfrm>
            <a:off x="4038600" y="4794885"/>
            <a:ext cx="1635125" cy="304800"/>
          </a:xfrm>
          <a:prstGeom prst="rect">
            <a:avLst/>
          </a:prstGeom>
          <a:noFill/>
          <a:ln w="9525">
            <a:noFill/>
          </a:ln>
        </p:spPr>
        <p:txBody>
          <a:bodyPr>
            <a:spAutoFit/>
          </a:bodyPr>
          <a:lstStyle/>
          <a:p>
            <a:pPr lvl="0" algn="ctr" eaLnBrk="0" hangingPunct="0"/>
            <a:r>
              <a:rPr lang="en-US" altLang="zh-CN" sz="1400" b="1">
                <a:solidFill>
                  <a:schemeClr val="tx1"/>
                </a:solidFill>
                <a:latin typeface="Arial" panose="020B0604020202020204" pitchFamily="34" charset="0"/>
                <a:ea typeface="宋体" panose="02010600030101010101" pitchFamily="2" charset="-122"/>
              </a:rPr>
              <a:t>技术模型</a:t>
            </a:r>
          </a:p>
        </p:txBody>
      </p:sp>
      <p:sp>
        <p:nvSpPr>
          <p:cNvPr id="112" name="Text Box 30"/>
          <p:cNvSpPr txBox="1"/>
          <p:nvPr/>
        </p:nvSpPr>
        <p:spPr>
          <a:xfrm>
            <a:off x="2040890" y="2651760"/>
            <a:ext cx="5639435" cy="640080"/>
          </a:xfrm>
          <a:prstGeom prst="rect">
            <a:avLst/>
          </a:prstGeom>
          <a:noFill/>
          <a:ln w="9525">
            <a:noFill/>
          </a:ln>
        </p:spPr>
        <p:txBody>
          <a:bodyPr wrap="square">
            <a:spAutoFit/>
          </a:bodyPr>
          <a:lstStyle/>
          <a:p>
            <a:pPr lvl="0" algn="l" eaLnBrk="0" hangingPunct="0">
              <a:buChar char="•"/>
            </a:pPr>
            <a:r>
              <a:rPr lang="en-US" altLang="zh-CN" sz="1200">
                <a:solidFill>
                  <a:srgbClr val="1C1C1C"/>
                </a:solidFill>
                <a:latin typeface="Arial" panose="020B0604020202020204" pitchFamily="34" charset="0"/>
                <a:ea typeface="宋体" panose="02010600030101010101" pitchFamily="2" charset="-122"/>
              </a:rPr>
              <a:t> 机械完整性最终体现出的是一种高效的企业文化，通过“全员参加”设备管理，是指上至企业最高领导，下到每位操作人员都参加生产维修活动</a:t>
            </a:r>
            <a:r>
              <a:rPr lang="zh-CN" altLang="en-US" sz="1200">
                <a:solidFill>
                  <a:srgbClr val="1C1C1C"/>
                </a:solidFill>
                <a:latin typeface="Arial" panose="020B0604020202020204" pitchFamily="34" charset="0"/>
                <a:ea typeface="宋体" panose="02010600030101010101" pitchFamily="2" charset="-122"/>
              </a:rPr>
              <a:t>，转变人的观念和行为、依靠文化的驱动力不断改进优化设备管理体系</a:t>
            </a:r>
          </a:p>
        </p:txBody>
      </p:sp>
      <p:sp>
        <p:nvSpPr>
          <p:cNvPr id="113" name="Text Box 31"/>
          <p:cNvSpPr txBox="1"/>
          <p:nvPr/>
        </p:nvSpPr>
        <p:spPr>
          <a:xfrm>
            <a:off x="2010410" y="3539490"/>
            <a:ext cx="6053455" cy="640080"/>
          </a:xfrm>
          <a:prstGeom prst="rect">
            <a:avLst/>
          </a:prstGeom>
          <a:noFill/>
          <a:ln w="9525">
            <a:noFill/>
          </a:ln>
        </p:spPr>
        <p:txBody>
          <a:bodyPr wrap="square">
            <a:spAutoFit/>
          </a:bodyPr>
          <a:lstStyle/>
          <a:p>
            <a:pPr lvl="0" algn="l" eaLnBrk="0" hangingPunct="0">
              <a:buChar char="•"/>
            </a:pPr>
            <a:r>
              <a:rPr lang="en-US" altLang="zh-CN" sz="1200">
                <a:solidFill>
                  <a:srgbClr val="1C1C1C"/>
                </a:solidFill>
                <a:latin typeface="Arial" panose="020B0604020202020204" pitchFamily="34" charset="0"/>
                <a:ea typeface="宋体" panose="02010600030101010101" pitchFamily="2" charset="-122"/>
              </a:rPr>
              <a:t> 有了管理流程和管理方法，接着就需要具备相关能力和专业的“人”来执行和落地。实现全生命周期的机械完整性和质量保证，不仅需要帮助企业在管理方面建章立制，也需要通过帮助员工在专业认知、专业能力上进行提升</a:t>
            </a:r>
          </a:p>
        </p:txBody>
      </p:sp>
      <p:sp>
        <p:nvSpPr>
          <p:cNvPr id="114" name="Text Box 32"/>
          <p:cNvSpPr txBox="1"/>
          <p:nvPr/>
        </p:nvSpPr>
        <p:spPr>
          <a:xfrm>
            <a:off x="1899285" y="4342130"/>
            <a:ext cx="6549390" cy="640080"/>
          </a:xfrm>
          <a:prstGeom prst="rect">
            <a:avLst/>
          </a:prstGeom>
          <a:noFill/>
          <a:ln w="9525">
            <a:noFill/>
          </a:ln>
        </p:spPr>
        <p:txBody>
          <a:bodyPr wrap="square">
            <a:spAutoFit/>
          </a:bodyPr>
          <a:lstStyle/>
          <a:p>
            <a:pPr lvl="0" algn="l" eaLnBrk="0" hangingPunct="0">
              <a:buChar char="•"/>
            </a:pPr>
            <a:r>
              <a:rPr lang="en-US" altLang="zh-CN" sz="1200">
                <a:solidFill>
                  <a:srgbClr val="1C1C1C"/>
                </a:solidFill>
                <a:latin typeface="Arial" panose="020B0604020202020204" pitchFamily="34" charset="0"/>
                <a:ea typeface="宋体" panose="02010600030101010101" pitchFamily="2" charset="-122"/>
              </a:rPr>
              <a:t> 落实设备管理体系策略，应用科学合理的工程技术工具和管理方法，包括工业管理工程、运筹学、质量管理、价值工程</a:t>
            </a:r>
            <a:r>
              <a:rPr lang="zh-CN" altLang="en-US" sz="1200">
                <a:solidFill>
                  <a:srgbClr val="1C1C1C"/>
                </a:solidFill>
                <a:latin typeface="Arial" panose="020B0604020202020204" pitchFamily="34" charset="0"/>
                <a:ea typeface="宋体" panose="02010600030101010101" pitchFamily="2" charset="-122"/>
              </a:rPr>
              <a:t>对设备的可靠性与维修性进行深入研究，减少故障和维修作业时间，提高设备有效利用率</a:t>
            </a:r>
          </a:p>
        </p:txBody>
      </p:sp>
      <p:sp>
        <p:nvSpPr>
          <p:cNvPr id="115" name="Rectangle 39"/>
          <p:cNvSpPr/>
          <p:nvPr/>
        </p:nvSpPr>
        <p:spPr>
          <a:xfrm>
            <a:off x="1080770" y="1204595"/>
            <a:ext cx="6983095" cy="731520"/>
          </a:xfrm>
          <a:prstGeom prst="rect">
            <a:avLst/>
          </a:prstGeom>
          <a:noFill/>
          <a:ln w="9525">
            <a:noFill/>
          </a:ln>
        </p:spPr>
        <p:txBody>
          <a:bodyPr wrap="square">
            <a:spAutoFit/>
          </a:bodyPr>
          <a:lstStyle/>
          <a:p>
            <a:pPr lvl="0" algn="ctr" eaLnBrk="0" hangingPunct="0">
              <a:buFont typeface="Wingdings" panose="05000000000000000000" pitchFamily="2" charset="2"/>
              <a:buNone/>
            </a:pPr>
            <a:r>
              <a:rPr lang="en-US" altLang="zh-CN" sz="1400" b="1">
                <a:solidFill>
                  <a:srgbClr val="1C1C1C"/>
                </a:solidFill>
                <a:latin typeface="Arial" panose="020B0604020202020204" pitchFamily="34" charset="0"/>
                <a:ea typeface="宋体" panose="02010600030101010101" pitchFamily="2" charset="-122"/>
              </a:rPr>
              <a:t> 建立科学合理的设备管理体系，将贯穿全生命周期的“机械完整性”理念和方法落实到位，才能确保装置的安、稳、长、满、优，才能长效确保企业持续稳定地创造效益、保持市场竞争力</a:t>
            </a:r>
          </a:p>
        </p:txBody>
      </p:sp>
      <p:sp>
        <p:nvSpPr>
          <p:cNvPr id="116" name="Rectangle 40"/>
          <p:cNvSpPr>
            <a:spLocks noGrp="1"/>
          </p:cNvSpPr>
          <p:nvPr/>
        </p:nvSpPr>
        <p:spPr>
          <a:xfrm>
            <a:off x="9272270" y="2456815"/>
            <a:ext cx="3057525" cy="3261360"/>
          </a:xfrm>
          <a:prstGeom prst="rect">
            <a:avLst/>
          </a:prstGeom>
        </p:spPr>
        <p:txBody>
          <a:bodyPr vert="horz" wrap="square" lIns="91440" tIns="45720" rIns="91440" bIns="45720" rtlCol="0" anchor="ctr">
            <a:noAutofit/>
          </a:bodyPr>
          <a:lstStyle>
            <a:lvl1pPr algn="l" defTabSz="1035685" rtl="0" eaLnBrk="1" latinLnBrk="0" hangingPunct="1">
              <a:lnSpc>
                <a:spcPct val="90000"/>
              </a:lnSpc>
              <a:spcBef>
                <a:spcPct val="0"/>
              </a:spcBef>
              <a:buNone/>
              <a:defRPr sz="4985" kern="1200">
                <a:solidFill>
                  <a:schemeClr val="tx1"/>
                </a:solidFill>
                <a:latin typeface="+mj-lt"/>
                <a:ea typeface="+mj-ea"/>
                <a:cs typeface="+mj-cs"/>
              </a:defRPr>
            </a:lvl1pPr>
          </a:lstStyle>
          <a:p>
            <a:pPr lvl="0" algn="ctr" eaLnBrk="1" hangingPunct="1"/>
            <a:r>
              <a:rPr lang="en-US" altLang="zh-CN" sz="4600" b="1">
                <a:solidFill>
                  <a:schemeClr val="accent1"/>
                </a:solidFill>
                <a:effectLst>
                  <a:outerShdw blurRad="38100" dist="25400" dir="5400000" algn="ctr" rotWithShape="0">
                    <a:srgbClr val="6E747A">
                      <a:alpha val="43000"/>
                    </a:srgbClr>
                  </a:outerShdw>
                </a:effectLst>
              </a:rPr>
              <a:t>MIQA</a:t>
            </a:r>
            <a:r>
              <a:rPr lang="zh-CN" altLang="en-US" sz="4600" b="1">
                <a:solidFill>
                  <a:schemeClr val="accent1"/>
                </a:solidFill>
                <a:effectLst>
                  <a:outerShdw blurRad="38100" dist="25400" dir="5400000" algn="ctr" rotWithShape="0">
                    <a:srgbClr val="6E747A">
                      <a:alpha val="43000"/>
                    </a:srgbClr>
                  </a:outerShdw>
                </a:effectLst>
              </a:rPr>
              <a:t>价值</a:t>
            </a:r>
          </a:p>
        </p:txBody>
      </p:sp>
      <p:sp>
        <p:nvSpPr>
          <p:cNvPr id="117" name="AutoShape 10"/>
          <p:cNvSpPr/>
          <p:nvPr/>
        </p:nvSpPr>
        <p:spPr>
          <a:xfrm>
            <a:off x="4015105" y="1806893"/>
            <a:ext cx="1612900" cy="858837"/>
          </a:xfrm>
          <a:prstGeom prst="upArrow">
            <a:avLst>
              <a:gd name="adj1" fmla="val 65157"/>
              <a:gd name="adj2" fmla="val 48347"/>
            </a:avLst>
          </a:prstGeom>
          <a:gradFill rotWithShape="1">
            <a:gsLst>
              <a:gs pos="0">
                <a:srgbClr val="FF9933"/>
              </a:gs>
              <a:gs pos="100000">
                <a:schemeClr val="bg1"/>
              </a:gs>
            </a:gsLst>
            <a:lin ang="5400000" scaled="1"/>
          </a:gradFill>
          <a:ln w="9525">
            <a:noFill/>
          </a:ln>
        </p:spPr>
        <p:txBody>
          <a:bodyPr wrap="none" anchor="ctr"/>
          <a:lstStyle/>
          <a:p>
            <a:pPr lvl="0" eaLnBrk="1" hangingPunct="1"/>
            <a:endParaRPr lang="zh-CN" altLang="zh-CN">
              <a:latin typeface="Arial" panose="020B0604020202020204" pitchFamily="34" charset="0"/>
              <a:ea typeface="宋体" panose="02010600030101010101" pitchFamily="2" charset="-122"/>
            </a:endParaRPr>
          </a:p>
        </p:txBody>
      </p:sp>
      <p:sp>
        <p:nvSpPr>
          <p:cNvPr id="118" name="文本框 117"/>
          <p:cNvSpPr txBox="1"/>
          <p:nvPr/>
        </p:nvSpPr>
        <p:spPr>
          <a:xfrm>
            <a:off x="4370705" y="2099310"/>
            <a:ext cx="902335" cy="274320"/>
          </a:xfrm>
          <a:prstGeom prst="rect">
            <a:avLst/>
          </a:prstGeom>
          <a:noFill/>
        </p:spPr>
        <p:txBody>
          <a:bodyPr wrap="square" rtlCol="0">
            <a:spAutoFit/>
          </a:bodyPr>
          <a:lstStyle/>
          <a:p>
            <a:r>
              <a:rPr lang="en-US" altLang="zh-CN" sz="1200" b="1">
                <a:solidFill>
                  <a:srgbClr val="FF0000"/>
                </a:solidFill>
                <a:latin typeface="Arial" panose="020B0604020202020204" pitchFamily="34" charset="0"/>
                <a:cs typeface="+mn-ea"/>
              </a:rPr>
              <a:t>业绩结果</a:t>
            </a:r>
          </a:p>
        </p:txBody>
      </p:sp>
      <p:sp>
        <p:nvSpPr>
          <p:cNvPr id="119" name="Text Box 33"/>
          <p:cNvSpPr txBox="1"/>
          <p:nvPr/>
        </p:nvSpPr>
        <p:spPr>
          <a:xfrm>
            <a:off x="1747520" y="5099685"/>
            <a:ext cx="6217285" cy="822960"/>
          </a:xfrm>
          <a:prstGeom prst="rect">
            <a:avLst/>
          </a:prstGeom>
          <a:noFill/>
          <a:ln w="9525">
            <a:noFill/>
          </a:ln>
        </p:spPr>
        <p:txBody>
          <a:bodyPr wrap="square">
            <a:spAutoFit/>
          </a:bodyPr>
          <a:lstStyle/>
          <a:p>
            <a:pPr lvl="0" algn="l" eaLnBrk="0" hangingPunct="0">
              <a:buChar char="•"/>
            </a:pPr>
            <a:r>
              <a:rPr lang="en-US" altLang="zh-CN" sz="1200">
                <a:solidFill>
                  <a:srgbClr val="1C1C1C"/>
                </a:solidFill>
                <a:latin typeface="Arial" panose="020B0604020202020204" pitchFamily="34" charset="0"/>
                <a:ea typeface="宋体" panose="02010600030101010101" pitchFamily="2" charset="-122"/>
              </a:rPr>
              <a:t> 建立一套科学合理的管理体系和流程，设计制定体系流程框架、建立相应的组织架构、明确职能职责，让合适的人做正确的事</a:t>
            </a:r>
            <a:r>
              <a:rPr lang="zh-CN" altLang="en-US" sz="1200">
                <a:solidFill>
                  <a:srgbClr val="1C1C1C"/>
                </a:solidFill>
                <a:latin typeface="Arial" panose="020B0604020202020204" pitchFamily="34" charset="0"/>
                <a:ea typeface="宋体" panose="02010600030101010101" pitchFamily="2" charset="-122"/>
              </a:rPr>
              <a:t>，</a:t>
            </a:r>
            <a:r>
              <a:rPr lang="en-US" altLang="zh-CN" sz="1200">
                <a:solidFill>
                  <a:srgbClr val="1C1C1C"/>
                </a:solidFill>
                <a:latin typeface="Arial" panose="020B0604020202020204" pitchFamily="34" charset="0"/>
                <a:sym typeface="+mn-ea"/>
              </a:rPr>
              <a:t>实行全面管理、全员管理和全程管理，有效保证设备的技术性能和正常工作，提高其使用寿命、利用率和经济性</a:t>
            </a:r>
            <a:endParaRPr lang="en-US" altLang="zh-CN" sz="1200">
              <a:solidFill>
                <a:srgbClr val="1C1C1C"/>
              </a:solidFill>
              <a:latin typeface="Arial" panose="020B0604020202020204" pitchFamily="34" charset="0"/>
            </a:endParaRPr>
          </a:p>
          <a:p>
            <a:pPr lvl="0" algn="l" eaLnBrk="0" hangingPunct="0">
              <a:buChar char="•"/>
            </a:pPr>
            <a:endParaRPr lang="en-US" altLang="zh-CN" sz="1200">
              <a:solidFill>
                <a:srgbClr val="1C1C1C"/>
              </a:solidFill>
              <a:latin typeface="Arial" panose="020B0604020202020204" pitchFamily="34" charset="0"/>
              <a:ea typeface="宋体" panose="02010600030101010101" pitchFamily="2"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16"/>
                                        </p:tgtEl>
                                        <p:attrNameLst>
                                          <p:attrName>style.visibility</p:attrName>
                                        </p:attrNameLst>
                                      </p:cBhvr>
                                      <p:to>
                                        <p:strVal val="visible"/>
                                      </p:to>
                                    </p:set>
                                    <p:animEffect transition="in" filter="blinds(horizontal)">
                                      <p:cBhvr>
                                        <p:cTn id="7" dur="500"/>
                                        <p:tgtEl>
                                          <p:spTgt spid="116"/>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8" presetClass="entr" presetSubtype="16" fill="hold" nodeType="clickEffect">
                                  <p:stCondLst>
                                    <p:cond delay="0"/>
                                  </p:stCondLst>
                                  <p:childTnLst>
                                    <p:set>
                                      <p:cBhvr>
                                        <p:cTn id="11" dur="1" fill="hold">
                                          <p:stCondLst>
                                            <p:cond delay="0"/>
                                          </p:stCondLst>
                                        </p:cTn>
                                        <p:tgtEl>
                                          <p:spTgt spid="97"/>
                                        </p:tgtEl>
                                        <p:attrNameLst>
                                          <p:attrName>style.visibility</p:attrName>
                                        </p:attrNameLst>
                                      </p:cBhvr>
                                      <p:to>
                                        <p:strVal val="visible"/>
                                      </p:to>
                                    </p:set>
                                    <p:animEffect transition="in" filter="diamond(in)">
                                      <p:cBhvr>
                                        <p:cTn id="12" dur="2000"/>
                                        <p:tgtEl>
                                          <p:spTgt spid="97"/>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41" presetClass="entr" presetSubtype="0" fill="hold" nodeType="clickEffect">
                                  <p:stCondLst>
                                    <p:cond delay="0"/>
                                  </p:stCondLst>
                                  <p:iterate type="lt">
                                    <p:tmPct val="10000"/>
                                  </p:iterate>
                                  <p:childTnLst>
                                    <p:set>
                                      <p:cBhvr>
                                        <p:cTn id="16" dur="1" fill="hold">
                                          <p:stCondLst>
                                            <p:cond delay="0"/>
                                          </p:stCondLst>
                                        </p:cTn>
                                        <p:tgtEl>
                                          <p:spTgt spid="119">
                                            <p:txEl>
                                              <p:pRg st="0" end="0"/>
                                            </p:txEl>
                                          </p:spTgt>
                                        </p:tgtEl>
                                        <p:attrNameLst>
                                          <p:attrName>style.visibility</p:attrName>
                                        </p:attrNameLst>
                                      </p:cBhvr>
                                      <p:to>
                                        <p:strVal val="visible"/>
                                      </p:to>
                                    </p:set>
                                    <p:anim calcmode="lin" valueType="num">
                                      <p:cBhvr>
                                        <p:cTn id="17" dur="500" fill="hold"/>
                                        <p:tgtEl>
                                          <p:spTgt spid="119">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19">
                                            <p:txEl>
                                              <p:pRg st="0" end="0"/>
                                            </p:txEl>
                                          </p:spTgt>
                                        </p:tgtEl>
                                        <p:attrNameLst>
                                          <p:attrName>ppt_y</p:attrName>
                                        </p:attrNameLst>
                                      </p:cBhvr>
                                      <p:tavLst>
                                        <p:tav tm="0">
                                          <p:val>
                                            <p:strVal val="#ppt_y"/>
                                          </p:val>
                                        </p:tav>
                                        <p:tav tm="100000">
                                          <p:val>
                                            <p:strVal val="#ppt_y"/>
                                          </p:val>
                                        </p:tav>
                                      </p:tavLst>
                                    </p:anim>
                                    <p:anim calcmode="lin" valueType="num">
                                      <p:cBhvr>
                                        <p:cTn id="19" dur="500" fill="hold"/>
                                        <p:tgtEl>
                                          <p:spTgt spid="119">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19">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19">
                                            <p:txEl>
                                              <p:pRg st="0" end="0"/>
                                            </p:txEl>
                                          </p:spTgt>
                                        </p:tgtEl>
                                      </p:cBhvr>
                                    </p:animEffect>
                                  </p:childTnLst>
                                </p:cTn>
                              </p:par>
                            </p:childTnLst>
                          </p:cTn>
                        </p:par>
                      </p:childTnLst>
                    </p:cTn>
                  </p:par>
                  <p:par>
                    <p:cTn id="22" fill="hold" nodeType="clickPar">
                      <p:stCondLst>
                        <p:cond delay="indefinite"/>
                      </p:stCondLst>
                      <p:childTnLst>
                        <p:par>
                          <p:cTn id="23" fill="hold">
                            <p:stCondLst>
                              <p:cond delay="0"/>
                            </p:stCondLst>
                            <p:childTnLst>
                              <p:par>
                                <p:cTn id="24" presetID="8" presetClass="entr" presetSubtype="16" fill="hold" nodeType="clickEffect">
                                  <p:stCondLst>
                                    <p:cond delay="0"/>
                                  </p:stCondLst>
                                  <p:childTnLst>
                                    <p:set>
                                      <p:cBhvr>
                                        <p:cTn id="25" dur="1" fill="hold">
                                          <p:stCondLst>
                                            <p:cond delay="0"/>
                                          </p:stCondLst>
                                        </p:cTn>
                                        <p:tgtEl>
                                          <p:spTgt spid="100"/>
                                        </p:tgtEl>
                                        <p:attrNameLst>
                                          <p:attrName>style.visibility</p:attrName>
                                        </p:attrNameLst>
                                      </p:cBhvr>
                                      <p:to>
                                        <p:strVal val="visible"/>
                                      </p:to>
                                    </p:set>
                                    <p:animEffect transition="in" filter="diamond(in)">
                                      <p:cBhvr>
                                        <p:cTn id="26" dur="2000"/>
                                        <p:tgtEl>
                                          <p:spTgt spid="100"/>
                                        </p:tgtEl>
                                      </p:cBhvr>
                                    </p:animEffect>
                                  </p:childTnLst>
                                </p:cTn>
                              </p:par>
                            </p:childTnLst>
                          </p:cTn>
                        </p:par>
                      </p:childTnLst>
                    </p:cTn>
                  </p:par>
                  <p:par>
                    <p:cTn id="27" fill="hold" nodeType="clickPar">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111">
                                            <p:txEl>
                                              <p:pRg st="0" end="0"/>
                                            </p:txEl>
                                          </p:spTgt>
                                        </p:tgtEl>
                                        <p:attrNameLst>
                                          <p:attrName>style.visibility</p:attrName>
                                        </p:attrNameLst>
                                      </p:cBhvr>
                                      <p:to>
                                        <p:strVal val="visible"/>
                                      </p:to>
                                    </p:set>
                                    <p:animEffect transition="in" filter="blinds(horizontal)">
                                      <p:cBhvr>
                                        <p:cTn id="31" dur="500"/>
                                        <p:tgtEl>
                                          <p:spTgt spid="111">
                                            <p:txEl>
                                              <p:pRg st="0" end="0"/>
                                            </p:txEl>
                                          </p:spTgt>
                                        </p:tgtEl>
                                      </p:cBhvr>
                                    </p:animEffect>
                                  </p:childTnLst>
                                </p:cTn>
                              </p:par>
                            </p:childTnLst>
                          </p:cTn>
                        </p:par>
                      </p:childTnLst>
                    </p:cTn>
                  </p:par>
                  <p:par>
                    <p:cTn id="32" fill="hold" nodeType="clickPar">
                      <p:stCondLst>
                        <p:cond delay="indefinite"/>
                      </p:stCondLst>
                      <p:childTnLst>
                        <p:par>
                          <p:cTn id="33" fill="hold">
                            <p:stCondLst>
                              <p:cond delay="0"/>
                            </p:stCondLst>
                            <p:childTnLst>
                              <p:par>
                                <p:cTn id="34" presetID="41" presetClass="entr" presetSubtype="0" fill="hold" nodeType="clickEffect">
                                  <p:stCondLst>
                                    <p:cond delay="0"/>
                                  </p:stCondLst>
                                  <p:iterate type="lt">
                                    <p:tmPct val="10000"/>
                                  </p:iterate>
                                  <p:childTnLst>
                                    <p:set>
                                      <p:cBhvr>
                                        <p:cTn id="35" dur="1" fill="hold">
                                          <p:stCondLst>
                                            <p:cond delay="0"/>
                                          </p:stCondLst>
                                        </p:cTn>
                                        <p:tgtEl>
                                          <p:spTgt spid="114">
                                            <p:txEl>
                                              <p:pRg st="0" end="0"/>
                                            </p:txEl>
                                          </p:spTgt>
                                        </p:tgtEl>
                                        <p:attrNameLst>
                                          <p:attrName>style.visibility</p:attrName>
                                        </p:attrNameLst>
                                      </p:cBhvr>
                                      <p:to>
                                        <p:strVal val="visible"/>
                                      </p:to>
                                    </p:set>
                                    <p:anim calcmode="lin" valueType="num">
                                      <p:cBhvr>
                                        <p:cTn id="36" dur="500" fill="hold"/>
                                        <p:tgtEl>
                                          <p:spTgt spid="114">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114">
                                            <p:txEl>
                                              <p:pRg st="0" end="0"/>
                                            </p:txEl>
                                          </p:spTgt>
                                        </p:tgtEl>
                                        <p:attrNameLst>
                                          <p:attrName>ppt_y</p:attrName>
                                        </p:attrNameLst>
                                      </p:cBhvr>
                                      <p:tavLst>
                                        <p:tav tm="0">
                                          <p:val>
                                            <p:strVal val="#ppt_y"/>
                                          </p:val>
                                        </p:tav>
                                        <p:tav tm="100000">
                                          <p:val>
                                            <p:strVal val="#ppt_y"/>
                                          </p:val>
                                        </p:tav>
                                      </p:tavLst>
                                    </p:anim>
                                    <p:anim calcmode="lin" valueType="num">
                                      <p:cBhvr>
                                        <p:cTn id="38" dur="500" fill="hold"/>
                                        <p:tgtEl>
                                          <p:spTgt spid="114">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114">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114">
                                            <p:txEl>
                                              <p:pRg st="0" end="0"/>
                                            </p:txEl>
                                          </p:spTgt>
                                        </p:tgtEl>
                                      </p:cBhvr>
                                    </p:animEffect>
                                  </p:childTnLst>
                                </p:cTn>
                              </p:par>
                            </p:childTnLst>
                          </p:cTn>
                        </p:par>
                      </p:childTnLst>
                    </p:cTn>
                  </p:par>
                  <p:par>
                    <p:cTn id="41" fill="hold" nodeType="clickPar">
                      <p:stCondLst>
                        <p:cond delay="indefinite"/>
                      </p:stCondLst>
                      <p:childTnLst>
                        <p:par>
                          <p:cTn id="42" fill="hold">
                            <p:stCondLst>
                              <p:cond delay="0"/>
                            </p:stCondLst>
                            <p:childTnLst>
                              <p:par>
                                <p:cTn id="43" presetID="8" presetClass="entr" presetSubtype="16" fill="hold" nodeType="clickEffect">
                                  <p:stCondLst>
                                    <p:cond delay="0"/>
                                  </p:stCondLst>
                                  <p:childTnLst>
                                    <p:set>
                                      <p:cBhvr>
                                        <p:cTn id="44" dur="1" fill="hold">
                                          <p:stCondLst>
                                            <p:cond delay="0"/>
                                          </p:stCondLst>
                                        </p:cTn>
                                        <p:tgtEl>
                                          <p:spTgt spid="103"/>
                                        </p:tgtEl>
                                        <p:attrNameLst>
                                          <p:attrName>style.visibility</p:attrName>
                                        </p:attrNameLst>
                                      </p:cBhvr>
                                      <p:to>
                                        <p:strVal val="visible"/>
                                      </p:to>
                                    </p:set>
                                    <p:animEffect transition="in" filter="diamond(in)">
                                      <p:cBhvr>
                                        <p:cTn id="45" dur="2000"/>
                                        <p:tgtEl>
                                          <p:spTgt spid="103"/>
                                        </p:tgtEl>
                                      </p:cBhvr>
                                    </p:animEffect>
                                  </p:childTnLst>
                                </p:cTn>
                              </p:par>
                            </p:childTnLst>
                          </p:cTn>
                        </p:par>
                      </p:childTnLst>
                    </p:cTn>
                  </p:par>
                  <p:par>
                    <p:cTn id="46" fill="hold" nodeType="clickPar">
                      <p:stCondLst>
                        <p:cond delay="indefinite"/>
                      </p:stCondLst>
                      <p:childTnLst>
                        <p:par>
                          <p:cTn id="47" fill="hold">
                            <p:stCondLst>
                              <p:cond delay="0"/>
                            </p:stCondLst>
                            <p:childTnLst>
                              <p:par>
                                <p:cTn id="48" presetID="4" presetClass="entr" presetSubtype="16" fill="hold" nodeType="clickEffect">
                                  <p:stCondLst>
                                    <p:cond delay="0"/>
                                  </p:stCondLst>
                                  <p:childTnLst>
                                    <p:set>
                                      <p:cBhvr>
                                        <p:cTn id="49" dur="1" fill="hold">
                                          <p:stCondLst>
                                            <p:cond delay="0"/>
                                          </p:stCondLst>
                                        </p:cTn>
                                        <p:tgtEl>
                                          <p:spTgt spid="110">
                                            <p:txEl>
                                              <p:pRg st="0" end="0"/>
                                            </p:txEl>
                                          </p:spTgt>
                                        </p:tgtEl>
                                        <p:attrNameLst>
                                          <p:attrName>style.visibility</p:attrName>
                                        </p:attrNameLst>
                                      </p:cBhvr>
                                      <p:to>
                                        <p:strVal val="visible"/>
                                      </p:to>
                                    </p:set>
                                    <p:animEffect transition="in" filter="box(in)">
                                      <p:cBhvr>
                                        <p:cTn id="50" dur="2000"/>
                                        <p:tgtEl>
                                          <p:spTgt spid="110">
                                            <p:txEl>
                                              <p:pRg st="0" end="0"/>
                                            </p:txEl>
                                          </p:spTgt>
                                        </p:tgtEl>
                                      </p:cBhvr>
                                    </p:animEffect>
                                  </p:childTnLst>
                                </p:cTn>
                              </p:par>
                            </p:childTnLst>
                          </p:cTn>
                        </p:par>
                      </p:childTnLst>
                    </p:cTn>
                  </p:par>
                  <p:par>
                    <p:cTn id="51" fill="hold" nodeType="clickPar">
                      <p:stCondLst>
                        <p:cond delay="indefinite"/>
                      </p:stCondLst>
                      <p:childTnLst>
                        <p:par>
                          <p:cTn id="52" fill="hold">
                            <p:stCondLst>
                              <p:cond delay="0"/>
                            </p:stCondLst>
                            <p:childTnLst>
                              <p:par>
                                <p:cTn id="53" presetID="41" presetClass="entr" presetSubtype="0" fill="hold" nodeType="clickEffect">
                                  <p:stCondLst>
                                    <p:cond delay="0"/>
                                  </p:stCondLst>
                                  <p:iterate type="lt">
                                    <p:tmPct val="10000"/>
                                  </p:iterate>
                                  <p:childTnLst>
                                    <p:set>
                                      <p:cBhvr>
                                        <p:cTn id="54" dur="1" fill="hold">
                                          <p:stCondLst>
                                            <p:cond delay="0"/>
                                          </p:stCondLst>
                                        </p:cTn>
                                        <p:tgtEl>
                                          <p:spTgt spid="113">
                                            <p:txEl>
                                              <p:pRg st="0" end="0"/>
                                            </p:txEl>
                                          </p:spTgt>
                                        </p:tgtEl>
                                        <p:attrNameLst>
                                          <p:attrName>style.visibility</p:attrName>
                                        </p:attrNameLst>
                                      </p:cBhvr>
                                      <p:to>
                                        <p:strVal val="visible"/>
                                      </p:to>
                                    </p:set>
                                    <p:anim calcmode="lin" valueType="num">
                                      <p:cBhvr>
                                        <p:cTn id="55" dur="500" fill="hold"/>
                                        <p:tgtEl>
                                          <p:spTgt spid="113">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13">
                                            <p:txEl>
                                              <p:pRg st="0" end="0"/>
                                            </p:txEl>
                                          </p:spTgt>
                                        </p:tgtEl>
                                        <p:attrNameLst>
                                          <p:attrName>ppt_y</p:attrName>
                                        </p:attrNameLst>
                                      </p:cBhvr>
                                      <p:tavLst>
                                        <p:tav tm="0">
                                          <p:val>
                                            <p:strVal val="#ppt_y"/>
                                          </p:val>
                                        </p:tav>
                                        <p:tav tm="100000">
                                          <p:val>
                                            <p:strVal val="#ppt_y"/>
                                          </p:val>
                                        </p:tav>
                                      </p:tavLst>
                                    </p:anim>
                                    <p:anim calcmode="lin" valueType="num">
                                      <p:cBhvr>
                                        <p:cTn id="57" dur="500" fill="hold"/>
                                        <p:tgtEl>
                                          <p:spTgt spid="113">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13">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13">
                                            <p:txEl>
                                              <p:pRg st="0" end="0"/>
                                            </p:txEl>
                                          </p:spTgt>
                                        </p:tgtEl>
                                      </p:cBhvr>
                                    </p:animEffect>
                                  </p:childTnLst>
                                </p:cTn>
                              </p:par>
                            </p:childTnLst>
                          </p:cTn>
                        </p:par>
                      </p:childTnLst>
                    </p:cTn>
                  </p:par>
                  <p:par>
                    <p:cTn id="60" fill="hold" nodeType="clickPar">
                      <p:stCondLst>
                        <p:cond delay="indefinite"/>
                      </p:stCondLst>
                      <p:childTnLst>
                        <p:par>
                          <p:cTn id="61" fill="hold">
                            <p:stCondLst>
                              <p:cond delay="0"/>
                            </p:stCondLst>
                            <p:childTnLst>
                              <p:par>
                                <p:cTn id="62" presetID="8" presetClass="entr" presetSubtype="16" fill="hold" nodeType="clickEffect">
                                  <p:stCondLst>
                                    <p:cond delay="0"/>
                                  </p:stCondLst>
                                  <p:childTnLst>
                                    <p:set>
                                      <p:cBhvr>
                                        <p:cTn id="63" dur="1" fill="hold">
                                          <p:stCondLst>
                                            <p:cond delay="0"/>
                                          </p:stCondLst>
                                        </p:cTn>
                                        <p:tgtEl>
                                          <p:spTgt spid="106"/>
                                        </p:tgtEl>
                                        <p:attrNameLst>
                                          <p:attrName>style.visibility</p:attrName>
                                        </p:attrNameLst>
                                      </p:cBhvr>
                                      <p:to>
                                        <p:strVal val="visible"/>
                                      </p:to>
                                    </p:set>
                                    <p:animEffect transition="in" filter="diamond(in)">
                                      <p:cBhvr>
                                        <p:cTn id="64" dur="2000"/>
                                        <p:tgtEl>
                                          <p:spTgt spid="106"/>
                                        </p:tgtEl>
                                      </p:cBhvr>
                                    </p:animEffect>
                                  </p:childTnLst>
                                </p:cTn>
                              </p:par>
                            </p:childTnLst>
                          </p:cTn>
                        </p:par>
                      </p:childTnLst>
                    </p:cTn>
                  </p:par>
                  <p:par>
                    <p:cTn id="65" fill="hold" nodeType="clickPar">
                      <p:stCondLst>
                        <p:cond delay="indefinite"/>
                      </p:stCondLst>
                      <p:childTnLst>
                        <p:par>
                          <p:cTn id="66" fill="hold">
                            <p:stCondLst>
                              <p:cond delay="0"/>
                            </p:stCondLst>
                            <p:childTnLst>
                              <p:par>
                                <p:cTn id="67" presetID="4" presetClass="entr" presetSubtype="16" fill="hold" nodeType="clickEffect">
                                  <p:stCondLst>
                                    <p:cond delay="0"/>
                                  </p:stCondLst>
                                  <p:childTnLst>
                                    <p:set>
                                      <p:cBhvr>
                                        <p:cTn id="68" dur="1" fill="hold">
                                          <p:stCondLst>
                                            <p:cond delay="0"/>
                                          </p:stCondLst>
                                        </p:cTn>
                                        <p:tgtEl>
                                          <p:spTgt spid="109">
                                            <p:txEl>
                                              <p:pRg st="0" end="0"/>
                                            </p:txEl>
                                          </p:spTgt>
                                        </p:tgtEl>
                                        <p:attrNameLst>
                                          <p:attrName>style.visibility</p:attrName>
                                        </p:attrNameLst>
                                      </p:cBhvr>
                                      <p:to>
                                        <p:strVal val="visible"/>
                                      </p:to>
                                    </p:set>
                                    <p:animEffect transition="in" filter="box(in)">
                                      <p:cBhvr>
                                        <p:cTn id="69" dur="2000"/>
                                        <p:tgtEl>
                                          <p:spTgt spid="109">
                                            <p:txEl>
                                              <p:pRg st="0" end="0"/>
                                            </p:txEl>
                                          </p:spTgt>
                                        </p:tgtEl>
                                      </p:cBhvr>
                                    </p:animEffect>
                                  </p:childTnLst>
                                </p:cTn>
                              </p:par>
                            </p:childTnLst>
                          </p:cTn>
                        </p:par>
                      </p:childTnLst>
                    </p:cTn>
                  </p:par>
                  <p:par>
                    <p:cTn id="70" fill="hold" nodeType="clickPar">
                      <p:stCondLst>
                        <p:cond delay="indefinite"/>
                      </p:stCondLst>
                      <p:childTnLst>
                        <p:par>
                          <p:cTn id="71" fill="hold">
                            <p:stCondLst>
                              <p:cond delay="0"/>
                            </p:stCondLst>
                            <p:childTnLst>
                              <p:par>
                                <p:cTn id="72" presetID="41" presetClass="entr" presetSubtype="0" fill="hold" nodeType="clickEffect">
                                  <p:stCondLst>
                                    <p:cond delay="0"/>
                                  </p:stCondLst>
                                  <p:iterate type="lt">
                                    <p:tmPct val="10000"/>
                                  </p:iterate>
                                  <p:childTnLst>
                                    <p:set>
                                      <p:cBhvr>
                                        <p:cTn id="73" dur="1" fill="hold">
                                          <p:stCondLst>
                                            <p:cond delay="0"/>
                                          </p:stCondLst>
                                        </p:cTn>
                                        <p:tgtEl>
                                          <p:spTgt spid="112">
                                            <p:txEl>
                                              <p:pRg st="0" end="0"/>
                                            </p:txEl>
                                          </p:spTgt>
                                        </p:tgtEl>
                                        <p:attrNameLst>
                                          <p:attrName>style.visibility</p:attrName>
                                        </p:attrNameLst>
                                      </p:cBhvr>
                                      <p:to>
                                        <p:strVal val="visible"/>
                                      </p:to>
                                    </p:set>
                                    <p:anim calcmode="lin" valueType="num">
                                      <p:cBhvr>
                                        <p:cTn id="74" dur="500" fill="hold"/>
                                        <p:tgtEl>
                                          <p:spTgt spid="112">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112">
                                            <p:txEl>
                                              <p:pRg st="0" end="0"/>
                                            </p:txEl>
                                          </p:spTgt>
                                        </p:tgtEl>
                                        <p:attrNameLst>
                                          <p:attrName>ppt_y</p:attrName>
                                        </p:attrNameLst>
                                      </p:cBhvr>
                                      <p:tavLst>
                                        <p:tav tm="0">
                                          <p:val>
                                            <p:strVal val="#ppt_y"/>
                                          </p:val>
                                        </p:tav>
                                        <p:tav tm="100000">
                                          <p:val>
                                            <p:strVal val="#ppt_y"/>
                                          </p:val>
                                        </p:tav>
                                      </p:tavLst>
                                    </p:anim>
                                    <p:anim calcmode="lin" valueType="num">
                                      <p:cBhvr>
                                        <p:cTn id="76" dur="500" fill="hold"/>
                                        <p:tgtEl>
                                          <p:spTgt spid="112">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112">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112">
                                            <p:txEl>
                                              <p:pRg st="0" end="0"/>
                                            </p:txEl>
                                          </p:spTgt>
                                        </p:tgtEl>
                                      </p:cBhvr>
                                    </p:animEffect>
                                  </p:childTnLst>
                                </p:cTn>
                              </p:par>
                            </p:childTnLst>
                          </p:cTn>
                        </p:par>
                      </p:childTnLst>
                    </p:cTn>
                  </p:par>
                  <p:par>
                    <p:cTn id="79" fill="hold" nodeType="clickPar">
                      <p:stCondLst>
                        <p:cond delay="indefinite"/>
                      </p:stCondLst>
                      <p:childTnLst>
                        <p:par>
                          <p:cTn id="80" fill="hold">
                            <p:stCondLst>
                              <p:cond delay="0"/>
                            </p:stCondLst>
                            <p:childTnLst>
                              <p:par>
                                <p:cTn id="81" presetID="25" presetClass="entr" presetSubtype="0" fill="hold" grpId="3" nodeType="clickEffect">
                                  <p:stCondLst>
                                    <p:cond delay="0"/>
                                  </p:stCondLst>
                                  <p:childTnLst>
                                    <p:set>
                                      <p:cBhvr>
                                        <p:cTn id="82" dur="1" fill="hold">
                                          <p:stCondLst>
                                            <p:cond delay="0"/>
                                          </p:stCondLst>
                                        </p:cTn>
                                        <p:tgtEl>
                                          <p:spTgt spid="117"/>
                                        </p:tgtEl>
                                        <p:attrNameLst>
                                          <p:attrName>style.visibility</p:attrName>
                                        </p:attrNameLst>
                                      </p:cBhvr>
                                      <p:to>
                                        <p:strVal val="visible"/>
                                      </p:to>
                                    </p:set>
                                    <p:anim calcmode="lin" valueType="num">
                                      <p:cBhvr>
                                        <p:cTn id="83" dur="500" decel="50000" fill="hold">
                                          <p:stCondLst>
                                            <p:cond delay="0"/>
                                          </p:stCondLst>
                                        </p:cTn>
                                        <p:tgtEl>
                                          <p:spTgt spid="117"/>
                                        </p:tgtEl>
                                        <p:attrNameLst>
                                          <p:attrName>style.rotation</p:attrName>
                                        </p:attrNameLst>
                                      </p:cBhvr>
                                      <p:tavLst>
                                        <p:tav tm="0">
                                          <p:val>
                                            <p:fltVal val="-90"/>
                                          </p:val>
                                        </p:tav>
                                        <p:tav tm="100000">
                                          <p:val>
                                            <p:fltVal val="0"/>
                                          </p:val>
                                        </p:tav>
                                      </p:tavLst>
                                    </p:anim>
                                    <p:anim calcmode="lin" valueType="num">
                                      <p:cBhvr>
                                        <p:cTn id="84" dur="500" decel="50000" fill="hold">
                                          <p:stCondLst>
                                            <p:cond delay="0"/>
                                          </p:stCondLst>
                                        </p:cTn>
                                        <p:tgtEl>
                                          <p:spTgt spid="117"/>
                                        </p:tgtEl>
                                        <p:attrNameLst>
                                          <p:attrName>ppt_w</p:attrName>
                                        </p:attrNameLst>
                                      </p:cBhvr>
                                      <p:tavLst>
                                        <p:tav tm="0">
                                          <p:val>
                                            <p:strVal val="#ppt_w"/>
                                          </p:val>
                                        </p:tav>
                                        <p:tav tm="100000">
                                          <p:val>
                                            <p:strVal val="#ppt_w*.05"/>
                                          </p:val>
                                        </p:tav>
                                      </p:tavLst>
                                    </p:anim>
                                    <p:anim calcmode="lin" valueType="num">
                                      <p:cBhvr>
                                        <p:cTn id="85" dur="500" accel="50000" fill="hold">
                                          <p:stCondLst>
                                            <p:cond delay="500"/>
                                          </p:stCondLst>
                                        </p:cTn>
                                        <p:tgtEl>
                                          <p:spTgt spid="117"/>
                                        </p:tgtEl>
                                        <p:attrNameLst>
                                          <p:attrName>ppt_w</p:attrName>
                                        </p:attrNameLst>
                                      </p:cBhvr>
                                      <p:tavLst>
                                        <p:tav tm="0">
                                          <p:val>
                                            <p:strVal val="#ppt_w*.05"/>
                                          </p:val>
                                        </p:tav>
                                        <p:tav tm="100000">
                                          <p:val>
                                            <p:strVal val="#ppt_w"/>
                                          </p:val>
                                        </p:tav>
                                      </p:tavLst>
                                    </p:anim>
                                    <p:anim calcmode="lin" valueType="num">
                                      <p:cBhvr>
                                        <p:cTn id="86" dur="1000" fill="hold"/>
                                        <p:tgtEl>
                                          <p:spTgt spid="117"/>
                                        </p:tgtEl>
                                        <p:attrNameLst>
                                          <p:attrName>ppt_h</p:attrName>
                                        </p:attrNameLst>
                                      </p:cBhvr>
                                      <p:tavLst>
                                        <p:tav tm="0">
                                          <p:val>
                                            <p:strVal val="#ppt_h"/>
                                          </p:val>
                                        </p:tav>
                                        <p:tav tm="100000">
                                          <p:val>
                                            <p:strVal val="#ppt_h"/>
                                          </p:val>
                                        </p:tav>
                                      </p:tavLst>
                                    </p:anim>
                                    <p:anim calcmode="lin" valueType="num">
                                      <p:cBhvr>
                                        <p:cTn id="87" dur="500" decel="50000" fill="hold">
                                          <p:stCondLst>
                                            <p:cond delay="0"/>
                                          </p:stCondLst>
                                        </p:cTn>
                                        <p:tgtEl>
                                          <p:spTgt spid="117"/>
                                        </p:tgtEl>
                                        <p:attrNameLst>
                                          <p:attrName>ppt_x</p:attrName>
                                        </p:attrNameLst>
                                      </p:cBhvr>
                                      <p:tavLst>
                                        <p:tav tm="0">
                                          <p:val>
                                            <p:strVal val="#ppt_x+.4"/>
                                          </p:val>
                                        </p:tav>
                                        <p:tav tm="100000">
                                          <p:val>
                                            <p:strVal val="#ppt_x"/>
                                          </p:val>
                                        </p:tav>
                                      </p:tavLst>
                                    </p:anim>
                                    <p:anim calcmode="lin" valueType="num">
                                      <p:cBhvr>
                                        <p:cTn id="88" dur="500" decel="50000" fill="hold">
                                          <p:stCondLst>
                                            <p:cond delay="0"/>
                                          </p:stCondLst>
                                        </p:cTn>
                                        <p:tgtEl>
                                          <p:spTgt spid="117"/>
                                        </p:tgtEl>
                                        <p:attrNameLst>
                                          <p:attrName>ppt_y</p:attrName>
                                        </p:attrNameLst>
                                      </p:cBhvr>
                                      <p:tavLst>
                                        <p:tav tm="0">
                                          <p:val>
                                            <p:strVal val="#ppt_y-.2"/>
                                          </p:val>
                                        </p:tav>
                                        <p:tav tm="100000">
                                          <p:val>
                                            <p:strVal val="#ppt_y+.1"/>
                                          </p:val>
                                        </p:tav>
                                      </p:tavLst>
                                    </p:anim>
                                    <p:anim calcmode="lin" valueType="num">
                                      <p:cBhvr>
                                        <p:cTn id="89" dur="500" accel="50000" fill="hold">
                                          <p:stCondLst>
                                            <p:cond delay="500"/>
                                          </p:stCondLst>
                                        </p:cTn>
                                        <p:tgtEl>
                                          <p:spTgt spid="117"/>
                                        </p:tgtEl>
                                        <p:attrNameLst>
                                          <p:attrName>ppt_y</p:attrName>
                                        </p:attrNameLst>
                                      </p:cBhvr>
                                      <p:tavLst>
                                        <p:tav tm="0">
                                          <p:val>
                                            <p:strVal val="#ppt_y+.1"/>
                                          </p:val>
                                        </p:tav>
                                        <p:tav tm="100000">
                                          <p:val>
                                            <p:strVal val="#ppt_y"/>
                                          </p:val>
                                        </p:tav>
                                      </p:tavLst>
                                    </p:anim>
                                    <p:animEffect transition="in" filter="fade">
                                      <p:cBhvr>
                                        <p:cTn id="90" dur="1000" decel="50000">
                                          <p:stCondLst>
                                            <p:cond delay="0"/>
                                          </p:stCondLst>
                                        </p:cTn>
                                        <p:tgtEl>
                                          <p:spTgt spid="117"/>
                                        </p:tgtEl>
                                      </p:cBhvr>
                                    </p:animEffect>
                                  </p:childTnLst>
                                </p:cTn>
                              </p:par>
                            </p:childTnLst>
                          </p:cTn>
                        </p:par>
                      </p:childTnLst>
                    </p:cTn>
                  </p:par>
                  <p:par>
                    <p:cTn id="91" fill="hold" nodeType="clickPar">
                      <p:stCondLst>
                        <p:cond delay="indefinite"/>
                      </p:stCondLst>
                      <p:childTnLst>
                        <p:par>
                          <p:cTn id="92" fill="hold">
                            <p:stCondLst>
                              <p:cond delay="0"/>
                            </p:stCondLst>
                            <p:childTnLst>
                              <p:par>
                                <p:cTn id="93" presetID="56" presetClass="entr" presetSubtype="0" fill="hold" nodeType="clickEffect">
                                  <p:stCondLst>
                                    <p:cond delay="0"/>
                                  </p:stCondLst>
                                  <p:iterate type="lt">
                                    <p:tmPct val="10000"/>
                                  </p:iterate>
                                  <p:childTnLst>
                                    <p:set>
                                      <p:cBhvr>
                                        <p:cTn id="94" dur="1" fill="hold">
                                          <p:stCondLst>
                                            <p:cond delay="0"/>
                                          </p:stCondLst>
                                        </p:cTn>
                                        <p:tgtEl>
                                          <p:spTgt spid="118">
                                            <p:txEl>
                                              <p:pRg st="0" end="0"/>
                                            </p:txEl>
                                          </p:spTgt>
                                        </p:tgtEl>
                                        <p:attrNameLst>
                                          <p:attrName>style.visibility</p:attrName>
                                        </p:attrNameLst>
                                      </p:cBhvr>
                                      <p:to>
                                        <p:strVal val="visible"/>
                                      </p:to>
                                    </p:set>
                                    <p:anim by="(-#ppt_w*2)" calcmode="lin" valueType="num">
                                      <p:cBhvr rctx="PPT">
                                        <p:cTn id="95" dur="500" autoRev="1" fill="hold">
                                          <p:stCondLst>
                                            <p:cond delay="0"/>
                                          </p:stCondLst>
                                        </p:cTn>
                                        <p:tgtEl>
                                          <p:spTgt spid="118">
                                            <p:txEl>
                                              <p:pRg st="0" end="0"/>
                                            </p:txEl>
                                          </p:spTgt>
                                        </p:tgtEl>
                                        <p:attrNameLst>
                                          <p:attrName>ppt_w</p:attrName>
                                        </p:attrNameLst>
                                      </p:cBhvr>
                                    </p:anim>
                                    <p:anim by="(#ppt_w*0.50)" calcmode="lin" valueType="num">
                                      <p:cBhvr>
                                        <p:cTn id="96" dur="500" decel="50000" autoRev="1" fill="hold">
                                          <p:stCondLst>
                                            <p:cond delay="0"/>
                                          </p:stCondLst>
                                        </p:cTn>
                                        <p:tgtEl>
                                          <p:spTgt spid="118">
                                            <p:txEl>
                                              <p:pRg st="0" end="0"/>
                                            </p:txEl>
                                          </p:spTgt>
                                        </p:tgtEl>
                                        <p:attrNameLst>
                                          <p:attrName>ppt_x</p:attrName>
                                        </p:attrNameLst>
                                      </p:cBhvr>
                                    </p:anim>
                                    <p:anim from="(-#ppt_h/2)" to="(#ppt_y)" calcmode="lin" valueType="num">
                                      <p:cBhvr>
                                        <p:cTn id="97" dur="1000" fill="hold">
                                          <p:stCondLst>
                                            <p:cond delay="0"/>
                                          </p:stCondLst>
                                        </p:cTn>
                                        <p:tgtEl>
                                          <p:spTgt spid="118">
                                            <p:txEl>
                                              <p:pRg st="0" end="0"/>
                                            </p:txEl>
                                          </p:spTgt>
                                        </p:tgtEl>
                                        <p:attrNameLst>
                                          <p:attrName>ppt_y</p:attrName>
                                        </p:attrNameLst>
                                      </p:cBhvr>
                                    </p:anim>
                                    <p:animRot by="21600000">
                                      <p:cBhvr>
                                        <p:cTn id="98" dur="1000" fill="hold">
                                          <p:stCondLst>
                                            <p:cond delay="0"/>
                                          </p:stCondLst>
                                        </p:cTn>
                                        <p:tgtEl>
                                          <p:spTgt spid="118">
                                            <p:txEl>
                                              <p:pRg st="0" end="0"/>
                                            </p:txEl>
                                          </p:spTgt>
                                        </p:tgtEl>
                                        <p:attrNameLst>
                                          <p:attrName>r</p:attrName>
                                        </p:attrNameLst>
                                      </p:cBhvr>
                                    </p:animRot>
                                  </p:childTnLst>
                                </p:cTn>
                              </p:par>
                            </p:childTnLst>
                          </p:cTn>
                        </p:par>
                      </p:childTnLst>
                    </p:cTn>
                  </p:par>
                  <p:par>
                    <p:cTn id="99" fill="hold" nodeType="clickPar">
                      <p:stCondLst>
                        <p:cond delay="indefinite"/>
                      </p:stCondLst>
                      <p:childTnLst>
                        <p:par>
                          <p:cTn id="100" fill="hold">
                            <p:stCondLst>
                              <p:cond delay="0"/>
                            </p:stCondLst>
                            <p:childTnLst>
                              <p:par>
                                <p:cTn id="101" presetID="56" presetClass="entr" presetSubtype="0" fill="hold" nodeType="clickEffect">
                                  <p:stCondLst>
                                    <p:cond delay="0"/>
                                  </p:stCondLst>
                                  <p:iterate type="lt">
                                    <p:tmPct val="10000"/>
                                  </p:iterate>
                                  <p:childTnLst>
                                    <p:set>
                                      <p:cBhvr>
                                        <p:cTn id="102" dur="1" fill="hold">
                                          <p:stCondLst>
                                            <p:cond delay="0"/>
                                          </p:stCondLst>
                                        </p:cTn>
                                        <p:tgtEl>
                                          <p:spTgt spid="115">
                                            <p:txEl>
                                              <p:pRg st="0" end="0"/>
                                            </p:txEl>
                                          </p:spTgt>
                                        </p:tgtEl>
                                        <p:attrNameLst>
                                          <p:attrName>style.visibility</p:attrName>
                                        </p:attrNameLst>
                                      </p:cBhvr>
                                      <p:to>
                                        <p:strVal val="visible"/>
                                      </p:to>
                                    </p:set>
                                    <p:anim by="(-#ppt_w*2)" calcmode="lin" valueType="num">
                                      <p:cBhvr rctx="PPT">
                                        <p:cTn id="103" dur="500" autoRev="1" fill="hold">
                                          <p:stCondLst>
                                            <p:cond delay="0"/>
                                          </p:stCondLst>
                                        </p:cTn>
                                        <p:tgtEl>
                                          <p:spTgt spid="115">
                                            <p:txEl>
                                              <p:pRg st="0" end="0"/>
                                            </p:txEl>
                                          </p:spTgt>
                                        </p:tgtEl>
                                        <p:attrNameLst>
                                          <p:attrName>ppt_w</p:attrName>
                                        </p:attrNameLst>
                                      </p:cBhvr>
                                    </p:anim>
                                    <p:anim by="(#ppt_w*0.50)" calcmode="lin" valueType="num">
                                      <p:cBhvr>
                                        <p:cTn id="104" dur="500" decel="50000" autoRev="1" fill="hold">
                                          <p:stCondLst>
                                            <p:cond delay="0"/>
                                          </p:stCondLst>
                                        </p:cTn>
                                        <p:tgtEl>
                                          <p:spTgt spid="115">
                                            <p:txEl>
                                              <p:pRg st="0" end="0"/>
                                            </p:txEl>
                                          </p:spTgt>
                                        </p:tgtEl>
                                        <p:attrNameLst>
                                          <p:attrName>ppt_x</p:attrName>
                                        </p:attrNameLst>
                                      </p:cBhvr>
                                    </p:anim>
                                    <p:anim from="(-#ppt_h/2)" to="(#ppt_y)" calcmode="lin" valueType="num">
                                      <p:cBhvr>
                                        <p:cTn id="105" dur="1000" fill="hold">
                                          <p:stCondLst>
                                            <p:cond delay="0"/>
                                          </p:stCondLst>
                                        </p:cTn>
                                        <p:tgtEl>
                                          <p:spTgt spid="115">
                                            <p:txEl>
                                              <p:pRg st="0" end="0"/>
                                            </p:txEl>
                                          </p:spTgt>
                                        </p:tgtEl>
                                        <p:attrNameLst>
                                          <p:attrName>ppt_y</p:attrName>
                                        </p:attrNameLst>
                                      </p:cBhvr>
                                    </p:anim>
                                    <p:animRot by="21600000">
                                      <p:cBhvr>
                                        <p:cTn id="106" dur="1000" fill="hold">
                                          <p:stCondLst>
                                            <p:cond delay="0"/>
                                          </p:stCondLst>
                                        </p:cTn>
                                        <p:tgtEl>
                                          <p:spTgt spid="115">
                                            <p:txEl>
                                              <p:pRg st="0" end="0"/>
                                            </p:txEl>
                                          </p:spTgt>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p:bldP spid="117" grpId="3"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矩形 90114"/>
          <p:cNvSpPr/>
          <p:nvPr/>
        </p:nvSpPr>
        <p:spPr>
          <a:xfrm>
            <a:off x="522288" y="377825"/>
            <a:ext cx="8154987" cy="5945188"/>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sp>
        <p:nvSpPr>
          <p:cNvPr id="13" name="矩形 12"/>
          <p:cNvSpPr/>
          <p:nvPr/>
        </p:nvSpPr>
        <p:spPr>
          <a:xfrm>
            <a:off x="649288" y="504825"/>
            <a:ext cx="8154987" cy="5945188"/>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sp>
        <p:nvSpPr>
          <p:cNvPr id="14" name="矩形 13"/>
          <p:cNvSpPr/>
          <p:nvPr/>
        </p:nvSpPr>
        <p:spPr>
          <a:xfrm>
            <a:off x="776288" y="631825"/>
            <a:ext cx="8154987" cy="5945188"/>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sp>
        <p:nvSpPr>
          <p:cNvPr id="15" name="矩形 14"/>
          <p:cNvSpPr/>
          <p:nvPr/>
        </p:nvSpPr>
        <p:spPr>
          <a:xfrm>
            <a:off x="903288" y="758825"/>
            <a:ext cx="8154987" cy="5945188"/>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sp>
        <p:nvSpPr>
          <p:cNvPr id="16" name="矩形 15"/>
          <p:cNvSpPr/>
          <p:nvPr/>
        </p:nvSpPr>
        <p:spPr>
          <a:xfrm>
            <a:off x="1030288" y="885825"/>
            <a:ext cx="8154987" cy="5945188"/>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sp>
        <p:nvSpPr>
          <p:cNvPr id="17" name="矩形 16"/>
          <p:cNvSpPr/>
          <p:nvPr/>
        </p:nvSpPr>
        <p:spPr>
          <a:xfrm>
            <a:off x="2383790" y="1012825"/>
            <a:ext cx="8827770" cy="5945505"/>
          </a:xfrm>
          <a:prstGeom prst="rect">
            <a:avLst/>
          </a:prstGeom>
          <a:noFill/>
          <a:ln w="9525">
            <a:noFill/>
          </a:ln>
        </p:spPr>
        <p:txBody>
          <a:bodyPr wrap="none" lIns="90517" tIns="45259" rIns="90517" bIns="45259"/>
          <a:lstStyle/>
          <a:p>
            <a:pPr algn="ctr" defTabSz="754380"/>
            <a:endParaRPr lang="en-US" altLang="x-none" sz="1400" b="1">
              <a:latin typeface="Arial" panose="020B0604020202020204" pitchFamily="34" charset="0"/>
            </a:endParaRPr>
          </a:p>
        </p:txBody>
      </p:sp>
      <p:grpSp>
        <p:nvGrpSpPr>
          <p:cNvPr id="384" name="组合 383"/>
          <p:cNvGrpSpPr/>
          <p:nvPr/>
        </p:nvGrpSpPr>
        <p:grpSpPr>
          <a:xfrm rot="2128234">
            <a:off x="6043613" y="2620963"/>
            <a:ext cx="603250" cy="269875"/>
            <a:chOff x="3507" y="3309"/>
            <a:chExt cx="375" cy="169"/>
          </a:xfrm>
        </p:grpSpPr>
        <p:sp>
          <p:nvSpPr>
            <p:cNvPr id="385" name="矩形 384"/>
            <p:cNvSpPr/>
            <p:nvPr/>
          </p:nvSpPr>
          <p:spPr>
            <a:xfrm>
              <a:off x="3507" y="3309"/>
              <a:ext cx="189" cy="153"/>
            </a:xfrm>
            <a:prstGeom prst="rect">
              <a:avLst/>
            </a:prstGeom>
            <a:noFill/>
            <a:ln w="9525">
              <a:noFill/>
            </a:ln>
          </p:spPr>
          <p:txBody>
            <a:bodyPr wrap="none" lIns="0" tIns="0" rIns="0" bIns="0">
              <a:spAutoFit/>
            </a:bodyPr>
            <a:lstStyle/>
            <a:p>
              <a:pPr defTabSz="754380"/>
              <a:r>
                <a:rPr lang="zh-TW" altLang="en-US" sz="1600" b="1">
                  <a:effectLst>
                    <a:outerShdw blurRad="38100" dist="38100" dir="2700000">
                      <a:srgbClr val="C0C0C0"/>
                    </a:outerShdw>
                  </a:effectLst>
                  <a:latin typeface="Arial" panose="020B0604020202020204" pitchFamily="34" charset="0"/>
                  <a:ea typeface="超研澤中楷" pitchFamily="49" charset="-120"/>
                </a:rPr>
                <a:t>转”</a:t>
              </a:r>
              <a:endParaRPr lang="zh-TW" altLang="en-US" sz="1600">
                <a:effectLst>
                  <a:outerShdw blurRad="38100" dist="38100" dir="2700000">
                    <a:srgbClr val="C0C0C0"/>
                  </a:outerShdw>
                </a:effectLst>
                <a:latin typeface="Times New Roman" panose="02020603050405020304" pitchFamily="18" charset="0"/>
                <a:ea typeface="超研澤中楷" pitchFamily="49" charset="-120"/>
              </a:endParaRPr>
            </a:p>
          </p:txBody>
        </p:sp>
        <p:sp>
          <p:nvSpPr>
            <p:cNvPr id="386" name="矩形 385"/>
            <p:cNvSpPr/>
            <p:nvPr/>
          </p:nvSpPr>
          <p:spPr>
            <a:xfrm flipH="1">
              <a:off x="3882" y="3325"/>
              <a:ext cx="0" cy="153"/>
            </a:xfrm>
            <a:prstGeom prst="rect">
              <a:avLst/>
            </a:prstGeom>
            <a:noFill/>
            <a:ln w="9525">
              <a:noFill/>
            </a:ln>
          </p:spPr>
          <p:txBody>
            <a:bodyPr wrap="none" lIns="0" tIns="0" rIns="0" bIns="0">
              <a:spAutoFit/>
            </a:bodyPr>
            <a:lstStyle/>
            <a:p>
              <a:pPr defTabSz="754380"/>
              <a:endParaRPr lang="en-US" altLang="x-none" sz="1600">
                <a:effectLst>
                  <a:outerShdw blurRad="38100" dist="38100" dir="2700000">
                    <a:srgbClr val="C0C0C0"/>
                  </a:outerShdw>
                </a:effectLst>
                <a:latin typeface="Times New Roman" panose="02020603050405020304" pitchFamily="18" charset="0"/>
                <a:ea typeface="超研澤中楷" pitchFamily="49" charset="-120"/>
              </a:endParaRPr>
            </a:p>
          </p:txBody>
        </p:sp>
      </p:grpSp>
      <p:sp>
        <p:nvSpPr>
          <p:cNvPr id="387" name="矩形 386"/>
          <p:cNvSpPr/>
          <p:nvPr/>
        </p:nvSpPr>
        <p:spPr>
          <a:xfrm>
            <a:off x="3810000" y="1524000"/>
            <a:ext cx="355600" cy="212725"/>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稽核</a:t>
            </a:r>
          </a:p>
        </p:txBody>
      </p:sp>
      <p:grpSp>
        <p:nvGrpSpPr>
          <p:cNvPr id="388" name="组合 387"/>
          <p:cNvGrpSpPr/>
          <p:nvPr/>
        </p:nvGrpSpPr>
        <p:grpSpPr>
          <a:xfrm>
            <a:off x="4876800" y="5334000"/>
            <a:ext cx="1422400" cy="635000"/>
            <a:chOff x="3600" y="1085"/>
            <a:chExt cx="595" cy="401"/>
          </a:xfrm>
        </p:grpSpPr>
        <p:sp>
          <p:nvSpPr>
            <p:cNvPr id="389" name="矩形 388"/>
            <p:cNvSpPr/>
            <p:nvPr/>
          </p:nvSpPr>
          <p:spPr>
            <a:xfrm>
              <a:off x="3897" y="1085"/>
              <a:ext cx="298" cy="269"/>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启 用 前</a:t>
              </a:r>
            </a:p>
            <a:p>
              <a:pPr defTabSz="754380"/>
              <a:r>
                <a:rPr lang="zh-TW" altLang="en-US" sz="1400" b="1">
                  <a:latin typeface="超研澤中粗隸" pitchFamily="49" charset="-120"/>
                  <a:ea typeface="超研澤中粗隸" pitchFamily="49" charset="-120"/>
                </a:rPr>
                <a:t>安全检查</a:t>
              </a:r>
            </a:p>
          </p:txBody>
        </p:sp>
        <p:sp>
          <p:nvSpPr>
            <p:cNvPr id="390" name="矩形 389"/>
            <p:cNvSpPr/>
            <p:nvPr/>
          </p:nvSpPr>
          <p:spPr>
            <a:xfrm flipH="1">
              <a:off x="3600" y="1219"/>
              <a:ext cx="0" cy="135"/>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sp>
          <p:nvSpPr>
            <p:cNvPr id="391" name="矩形 390"/>
            <p:cNvSpPr/>
            <p:nvPr/>
          </p:nvSpPr>
          <p:spPr>
            <a:xfrm flipH="1">
              <a:off x="3914" y="1352"/>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grpSp>
        <p:nvGrpSpPr>
          <p:cNvPr id="392" name="组合 391"/>
          <p:cNvGrpSpPr/>
          <p:nvPr/>
        </p:nvGrpSpPr>
        <p:grpSpPr>
          <a:xfrm>
            <a:off x="6569075" y="2624138"/>
            <a:ext cx="334963" cy="576262"/>
            <a:chOff x="4139" y="1653"/>
            <a:chExt cx="210" cy="363"/>
          </a:xfrm>
        </p:grpSpPr>
        <p:sp>
          <p:nvSpPr>
            <p:cNvPr id="393" name="矩形 392"/>
            <p:cNvSpPr/>
            <p:nvPr/>
          </p:nvSpPr>
          <p:spPr>
            <a:xfrm flipH="1">
              <a:off x="4139" y="1653"/>
              <a:ext cx="0" cy="230"/>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394" name="矩形 393"/>
            <p:cNvSpPr/>
            <p:nvPr/>
          </p:nvSpPr>
          <p:spPr>
            <a:xfrm flipH="1">
              <a:off x="4349" y="1786"/>
              <a:ext cx="0" cy="230"/>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grpSp>
      <p:grpSp>
        <p:nvGrpSpPr>
          <p:cNvPr id="395" name="组合 394"/>
          <p:cNvGrpSpPr/>
          <p:nvPr/>
        </p:nvGrpSpPr>
        <p:grpSpPr>
          <a:xfrm>
            <a:off x="2819400" y="5334000"/>
            <a:ext cx="787400" cy="425450"/>
            <a:chOff x="4291" y="2152"/>
            <a:chExt cx="225" cy="267"/>
          </a:xfrm>
        </p:grpSpPr>
        <p:sp>
          <p:nvSpPr>
            <p:cNvPr id="396" name="矩形 395"/>
            <p:cNvSpPr/>
            <p:nvPr/>
          </p:nvSpPr>
          <p:spPr>
            <a:xfrm>
              <a:off x="4291" y="2152"/>
              <a:ext cx="203" cy="267"/>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细部修改</a:t>
              </a:r>
            </a:p>
            <a:p>
              <a:pPr defTabSz="754380"/>
              <a:r>
                <a:rPr lang="zh-TW" altLang="en-US" sz="1400" b="1">
                  <a:latin typeface="超研澤中粗隸" pitchFamily="49" charset="-120"/>
                  <a:ea typeface="超研澤中粗隸" pitchFamily="49" charset="-120"/>
                </a:rPr>
                <a:t>管    理</a:t>
              </a:r>
            </a:p>
          </p:txBody>
        </p:sp>
        <p:sp>
          <p:nvSpPr>
            <p:cNvPr id="397" name="矩形 396"/>
            <p:cNvSpPr/>
            <p:nvPr/>
          </p:nvSpPr>
          <p:spPr>
            <a:xfrm flipH="1">
              <a:off x="4516" y="2285"/>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sp>
        <p:nvSpPr>
          <p:cNvPr id="398" name="矩形 397"/>
          <p:cNvSpPr/>
          <p:nvPr/>
        </p:nvSpPr>
        <p:spPr>
          <a:xfrm>
            <a:off x="4572000" y="1447800"/>
            <a:ext cx="711200" cy="425450"/>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制程危害</a:t>
            </a:r>
          </a:p>
          <a:p>
            <a:pPr defTabSz="754380"/>
            <a:r>
              <a:rPr lang="zh-TW" altLang="en-US" sz="1400" b="1">
                <a:latin typeface="超研澤中粗隸" pitchFamily="49" charset="-120"/>
                <a:ea typeface="超研澤中粗隸" pitchFamily="49" charset="-120"/>
              </a:rPr>
              <a:t>分    析</a:t>
            </a:r>
          </a:p>
        </p:txBody>
      </p:sp>
      <p:grpSp>
        <p:nvGrpSpPr>
          <p:cNvPr id="399" name="组合 398"/>
          <p:cNvGrpSpPr/>
          <p:nvPr/>
        </p:nvGrpSpPr>
        <p:grpSpPr>
          <a:xfrm>
            <a:off x="5715000" y="1676400"/>
            <a:ext cx="711200" cy="425450"/>
            <a:chOff x="3592" y="3213"/>
            <a:chExt cx="449" cy="267"/>
          </a:xfrm>
        </p:grpSpPr>
        <p:sp>
          <p:nvSpPr>
            <p:cNvPr id="400" name="矩形 399"/>
            <p:cNvSpPr/>
            <p:nvPr/>
          </p:nvSpPr>
          <p:spPr>
            <a:xfrm>
              <a:off x="3592" y="3213"/>
              <a:ext cx="449" cy="267"/>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制程安全</a:t>
              </a:r>
            </a:p>
            <a:p>
              <a:pPr defTabSz="754380"/>
              <a:r>
                <a:rPr lang="zh-TW" altLang="en-US" sz="1400" b="1">
                  <a:latin typeface="超研澤中粗隸" pitchFamily="49" charset="-120"/>
                  <a:ea typeface="超研澤中粗隸" pitchFamily="49" charset="-120"/>
                </a:rPr>
                <a:t>资    料</a:t>
              </a:r>
            </a:p>
          </p:txBody>
        </p:sp>
        <p:sp>
          <p:nvSpPr>
            <p:cNvPr id="401" name="矩形 400"/>
            <p:cNvSpPr/>
            <p:nvPr/>
          </p:nvSpPr>
          <p:spPr>
            <a:xfrm flipH="1">
              <a:off x="3861" y="3346"/>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sp>
        <p:nvSpPr>
          <p:cNvPr id="402" name="矩形 401"/>
          <p:cNvSpPr/>
          <p:nvPr/>
        </p:nvSpPr>
        <p:spPr>
          <a:xfrm>
            <a:off x="6629400" y="2362200"/>
            <a:ext cx="711200" cy="425450"/>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操作步骤</a:t>
            </a:r>
          </a:p>
          <a:p>
            <a:pPr defTabSz="754380"/>
            <a:r>
              <a:rPr lang="zh-TW" altLang="en-US" sz="1400" b="1">
                <a:latin typeface="超研澤中粗隸" pitchFamily="49" charset="-120"/>
                <a:ea typeface="超研澤中粗隸" pitchFamily="49" charset="-120"/>
              </a:rPr>
              <a:t>安全程序</a:t>
            </a:r>
          </a:p>
        </p:txBody>
      </p:sp>
      <p:grpSp>
        <p:nvGrpSpPr>
          <p:cNvPr id="403" name="组合 402"/>
          <p:cNvGrpSpPr/>
          <p:nvPr/>
        </p:nvGrpSpPr>
        <p:grpSpPr>
          <a:xfrm>
            <a:off x="6858000" y="3352800"/>
            <a:ext cx="771525" cy="425450"/>
            <a:chOff x="1444" y="3234"/>
            <a:chExt cx="484" cy="269"/>
          </a:xfrm>
        </p:grpSpPr>
        <p:sp>
          <p:nvSpPr>
            <p:cNvPr id="404" name="矩形 403"/>
            <p:cNvSpPr/>
            <p:nvPr/>
          </p:nvSpPr>
          <p:spPr>
            <a:xfrm>
              <a:off x="1482" y="3234"/>
              <a:ext cx="446" cy="269"/>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制程变更</a:t>
              </a:r>
            </a:p>
            <a:p>
              <a:pPr defTabSz="754380"/>
              <a:r>
                <a:rPr lang="zh-TW" altLang="en-US" sz="1400" b="1">
                  <a:latin typeface="超研澤中粗隸" pitchFamily="49" charset="-120"/>
                  <a:ea typeface="超研澤中粗隸" pitchFamily="49" charset="-120"/>
                </a:rPr>
                <a:t>管    理</a:t>
              </a:r>
            </a:p>
          </p:txBody>
        </p:sp>
        <p:sp>
          <p:nvSpPr>
            <p:cNvPr id="405" name="矩形 404"/>
            <p:cNvSpPr/>
            <p:nvPr/>
          </p:nvSpPr>
          <p:spPr>
            <a:xfrm flipH="1">
              <a:off x="1444" y="3367"/>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grpSp>
        <p:nvGrpSpPr>
          <p:cNvPr id="406" name="组合 405"/>
          <p:cNvGrpSpPr/>
          <p:nvPr/>
        </p:nvGrpSpPr>
        <p:grpSpPr>
          <a:xfrm>
            <a:off x="2514600" y="1828800"/>
            <a:ext cx="1066800" cy="425450"/>
            <a:chOff x="926" y="1299"/>
            <a:chExt cx="671" cy="268"/>
          </a:xfrm>
        </p:grpSpPr>
        <p:sp>
          <p:nvSpPr>
            <p:cNvPr id="407" name="矩形 406"/>
            <p:cNvSpPr/>
            <p:nvPr/>
          </p:nvSpPr>
          <p:spPr>
            <a:xfrm>
              <a:off x="926" y="1299"/>
              <a:ext cx="671" cy="134"/>
            </a:xfrm>
            <a:prstGeom prst="rect">
              <a:avLst/>
            </a:prstGeom>
            <a:noFill/>
            <a:ln w="9525">
              <a:noFill/>
            </a:ln>
          </p:spPr>
          <p:txBody>
            <a:bodyPr wrap="none" lIns="0" tIns="0" rIns="0" bIns="0">
              <a:spAutoFit/>
            </a:bodyPr>
            <a:lstStyle/>
            <a:p>
              <a:pPr defTabSz="754380"/>
              <a:r>
                <a:rPr lang="zh-CN" altLang="en-US" sz="1400" b="1">
                  <a:latin typeface="超研澤中粗隸" pitchFamily="49" charset="-120"/>
                  <a:ea typeface="超研澤中粗隸" pitchFamily="49" charset="-120"/>
                </a:rPr>
                <a:t>紧急应变计划</a:t>
              </a:r>
              <a:endParaRPr lang="en-US" altLang="zh-TW" sz="1400" b="1">
                <a:latin typeface="超研澤中粗隸" pitchFamily="49" charset="-120"/>
                <a:ea typeface="超研澤中粗隸" pitchFamily="49" charset="-120"/>
              </a:endParaRPr>
            </a:p>
          </p:txBody>
        </p:sp>
        <p:sp>
          <p:nvSpPr>
            <p:cNvPr id="408" name="矩形 407"/>
            <p:cNvSpPr/>
            <p:nvPr/>
          </p:nvSpPr>
          <p:spPr>
            <a:xfrm flipH="1">
              <a:off x="1101" y="1433"/>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sp>
        <p:nvSpPr>
          <p:cNvPr id="409" name="矩形 408"/>
          <p:cNvSpPr/>
          <p:nvPr/>
        </p:nvSpPr>
        <p:spPr>
          <a:xfrm>
            <a:off x="1676400" y="2362200"/>
            <a:ext cx="1066800" cy="212725"/>
          </a:xfrm>
          <a:prstGeom prst="rect">
            <a:avLst/>
          </a:prstGeom>
          <a:noFill/>
          <a:ln w="9525">
            <a:noFill/>
          </a:ln>
        </p:spPr>
        <p:txBody>
          <a:bodyPr wrap="none" lIns="0" tIns="0" rIns="0" bIns="0">
            <a:spAutoFit/>
          </a:bodyPr>
          <a:lstStyle/>
          <a:p>
            <a:pPr defTabSz="754380"/>
            <a:r>
              <a:rPr lang="zh-CN" altLang="en-US" sz="1400" b="1">
                <a:latin typeface="超研澤中粗隸" pitchFamily="49" charset="-120"/>
                <a:ea typeface="超研澤中粗隸" pitchFamily="49" charset="-120"/>
              </a:rPr>
              <a:t>人员异动管理</a:t>
            </a:r>
            <a:endParaRPr lang="en-US" altLang="zh-TW" sz="1400" b="1">
              <a:latin typeface="超研澤中粗隸" pitchFamily="49" charset="-120"/>
              <a:ea typeface="超研澤中粗隸" pitchFamily="49" charset="-120"/>
            </a:endParaRPr>
          </a:p>
        </p:txBody>
      </p:sp>
      <p:grpSp>
        <p:nvGrpSpPr>
          <p:cNvPr id="410" name="组合 409"/>
          <p:cNvGrpSpPr/>
          <p:nvPr/>
        </p:nvGrpSpPr>
        <p:grpSpPr>
          <a:xfrm>
            <a:off x="1397000" y="4194175"/>
            <a:ext cx="889000" cy="293688"/>
            <a:chOff x="667" y="2433"/>
            <a:chExt cx="559" cy="491"/>
          </a:xfrm>
        </p:grpSpPr>
        <p:sp>
          <p:nvSpPr>
            <p:cNvPr id="411" name="矩形 410"/>
            <p:cNvSpPr/>
            <p:nvPr/>
          </p:nvSpPr>
          <p:spPr>
            <a:xfrm>
              <a:off x="667" y="2433"/>
              <a:ext cx="559" cy="356"/>
            </a:xfrm>
            <a:prstGeom prst="rect">
              <a:avLst/>
            </a:prstGeom>
            <a:noFill/>
            <a:ln w="9525">
              <a:noFill/>
            </a:ln>
          </p:spPr>
          <p:txBody>
            <a:bodyPr wrap="none" lIns="0" tIns="0" rIns="0" bIns="0">
              <a:spAutoFit/>
            </a:bodyPr>
            <a:lstStyle/>
            <a:p>
              <a:pPr defTabSz="754380"/>
              <a:r>
                <a:rPr lang="zh-CN" altLang="en-US" sz="1400" b="1">
                  <a:latin typeface="超研澤中粗隸" pitchFamily="49" charset="-120"/>
                  <a:ea typeface="超研澤中粗隸" pitchFamily="49" charset="-120"/>
                </a:rPr>
                <a:t>承揽商管理</a:t>
              </a:r>
              <a:endParaRPr lang="en-US" altLang="zh-TW" sz="1400" b="1">
                <a:latin typeface="超研澤中粗隸" pitchFamily="49" charset="-120"/>
                <a:ea typeface="超研澤中粗隸" pitchFamily="49" charset="-120"/>
              </a:endParaRPr>
            </a:p>
          </p:txBody>
        </p:sp>
        <p:sp>
          <p:nvSpPr>
            <p:cNvPr id="412" name="矩形 411"/>
            <p:cNvSpPr/>
            <p:nvPr/>
          </p:nvSpPr>
          <p:spPr>
            <a:xfrm flipH="1">
              <a:off x="679" y="2568"/>
              <a:ext cx="0" cy="356"/>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grpSp>
        <p:nvGrpSpPr>
          <p:cNvPr id="413" name="组合 412"/>
          <p:cNvGrpSpPr/>
          <p:nvPr/>
        </p:nvGrpSpPr>
        <p:grpSpPr>
          <a:xfrm>
            <a:off x="1731963" y="4473575"/>
            <a:ext cx="901700" cy="422275"/>
            <a:chOff x="1091" y="2818"/>
            <a:chExt cx="569" cy="267"/>
          </a:xfrm>
        </p:grpSpPr>
        <p:sp>
          <p:nvSpPr>
            <p:cNvPr id="414" name="矩形 413"/>
            <p:cNvSpPr/>
            <p:nvPr/>
          </p:nvSpPr>
          <p:spPr>
            <a:xfrm>
              <a:off x="1099" y="2818"/>
              <a:ext cx="561" cy="135"/>
            </a:xfrm>
            <a:prstGeom prst="rect">
              <a:avLst/>
            </a:prstGeom>
            <a:noFill/>
            <a:ln w="9525">
              <a:noFill/>
            </a:ln>
          </p:spPr>
          <p:txBody>
            <a:bodyPr wrap="none" lIns="0" tIns="0" rIns="0" bIns="0">
              <a:spAutoFit/>
            </a:bodyPr>
            <a:lstStyle/>
            <a:p>
              <a:pPr defTabSz="754380"/>
              <a:r>
                <a:rPr lang="zh-CN" altLang="en-US" sz="1400" b="1">
                  <a:latin typeface="超研澤中粗隸" pitchFamily="49" charset="-120"/>
                  <a:ea typeface="超研澤中粗隸" pitchFamily="49" charset="-120"/>
                </a:rPr>
                <a:t>训练与绩效</a:t>
              </a:r>
              <a:endParaRPr lang="en-US" altLang="zh-TW" sz="1400" b="1">
                <a:latin typeface="超研澤中粗隸" pitchFamily="49" charset="-120"/>
                <a:ea typeface="超研澤中粗隸" pitchFamily="49" charset="-120"/>
              </a:endParaRPr>
            </a:p>
          </p:txBody>
        </p:sp>
        <p:sp>
          <p:nvSpPr>
            <p:cNvPr id="415" name="矩形 414"/>
            <p:cNvSpPr/>
            <p:nvPr/>
          </p:nvSpPr>
          <p:spPr>
            <a:xfrm flipH="1">
              <a:off x="1091" y="2951"/>
              <a:ext cx="0" cy="134"/>
            </a:xfrm>
            <a:prstGeom prst="rect">
              <a:avLst/>
            </a:prstGeom>
            <a:noFill/>
            <a:ln w="9525">
              <a:noFill/>
            </a:ln>
          </p:spPr>
          <p:txBody>
            <a:bodyPr wrap="none" lIns="0" tIns="0" rIns="0" bIns="0">
              <a:spAutoFit/>
            </a:bodyPr>
            <a:lstStyle/>
            <a:p>
              <a:pPr defTabSz="754380"/>
              <a:endParaRPr lang="en-US" altLang="x-none" sz="1400" b="1">
                <a:latin typeface="超研澤中粗隸" pitchFamily="49" charset="-120"/>
                <a:ea typeface="超研澤中粗隸" pitchFamily="49" charset="-120"/>
              </a:endParaRPr>
            </a:p>
          </p:txBody>
        </p:sp>
      </p:grpSp>
      <p:sp>
        <p:nvSpPr>
          <p:cNvPr id="416" name="任意多边形 415"/>
          <p:cNvSpPr/>
          <p:nvPr/>
        </p:nvSpPr>
        <p:spPr>
          <a:xfrm>
            <a:off x="5762625" y="3336925"/>
            <a:ext cx="42863" cy="531813"/>
          </a:xfrm>
          <a:custGeom>
            <a:avLst/>
            <a:gdLst/>
            <a:ahLst/>
            <a:cxnLst/>
            <a:rect l="l" t="t" r="r" b="b"/>
            <a:pathLst>
              <a:path w="52" h="671">
                <a:moveTo>
                  <a:pt x="7" y="0"/>
                </a:moveTo>
                <a:lnTo>
                  <a:pt x="23" y="75"/>
                </a:lnTo>
                <a:lnTo>
                  <a:pt x="37" y="168"/>
                </a:lnTo>
                <a:lnTo>
                  <a:pt x="48" y="264"/>
                </a:lnTo>
                <a:lnTo>
                  <a:pt x="53" y="347"/>
                </a:lnTo>
                <a:lnTo>
                  <a:pt x="50" y="434"/>
                </a:lnTo>
                <a:lnTo>
                  <a:pt x="39" y="517"/>
                </a:lnTo>
                <a:lnTo>
                  <a:pt x="23" y="595"/>
                </a:lnTo>
                <a:lnTo>
                  <a:pt x="0" y="671"/>
                </a:lnTo>
                <a:lnTo>
                  <a:pt x="2" y="388"/>
                </a:lnTo>
                <a:lnTo>
                  <a:pt x="5" y="361"/>
                </a:lnTo>
                <a:lnTo>
                  <a:pt x="16" y="326"/>
                </a:lnTo>
                <a:lnTo>
                  <a:pt x="27" y="274"/>
                </a:lnTo>
                <a:lnTo>
                  <a:pt x="28" y="243"/>
                </a:lnTo>
                <a:lnTo>
                  <a:pt x="30" y="205"/>
                </a:lnTo>
                <a:lnTo>
                  <a:pt x="28" y="156"/>
                </a:lnTo>
                <a:lnTo>
                  <a:pt x="23" y="101"/>
                </a:lnTo>
                <a:lnTo>
                  <a:pt x="7" y="0"/>
                </a:lnTo>
                <a:close/>
              </a:path>
            </a:pathLst>
          </a:custGeom>
          <a:solidFill>
            <a:srgbClr val="4DB3FF"/>
          </a:solidFill>
          <a:ln w="9525">
            <a:noFill/>
          </a:ln>
        </p:spPr>
        <p:txBody>
          <a:bodyPr/>
          <a:lstStyle/>
          <a:p>
            <a:endParaRPr lang="zh-CN" altLang="en-US"/>
          </a:p>
        </p:txBody>
      </p:sp>
      <p:sp>
        <p:nvSpPr>
          <p:cNvPr id="417" name="任意多边形 416"/>
          <p:cNvSpPr/>
          <p:nvPr/>
        </p:nvSpPr>
        <p:spPr>
          <a:xfrm>
            <a:off x="3932238" y="3867150"/>
            <a:ext cx="166687" cy="311150"/>
          </a:xfrm>
          <a:custGeom>
            <a:avLst/>
            <a:gdLst/>
            <a:ahLst/>
            <a:cxnLst/>
            <a:rect l="l" t="t" r="r" b="b"/>
            <a:pathLst>
              <a:path w="206" h="391">
                <a:moveTo>
                  <a:pt x="4" y="161"/>
                </a:moveTo>
                <a:lnTo>
                  <a:pt x="207" y="0"/>
                </a:lnTo>
                <a:lnTo>
                  <a:pt x="207" y="242"/>
                </a:lnTo>
                <a:lnTo>
                  <a:pt x="0" y="391"/>
                </a:lnTo>
                <a:lnTo>
                  <a:pt x="4" y="161"/>
                </a:lnTo>
                <a:close/>
              </a:path>
            </a:pathLst>
          </a:custGeom>
          <a:solidFill>
            <a:srgbClr val="FF0000"/>
          </a:solidFill>
          <a:ln w="9525">
            <a:noFill/>
          </a:ln>
        </p:spPr>
        <p:txBody>
          <a:bodyPr/>
          <a:lstStyle/>
          <a:p>
            <a:endParaRPr lang="zh-CN" altLang="en-US"/>
          </a:p>
        </p:txBody>
      </p:sp>
      <p:sp>
        <p:nvSpPr>
          <p:cNvPr id="418" name="任意多边形 417"/>
          <p:cNvSpPr/>
          <p:nvPr/>
        </p:nvSpPr>
        <p:spPr>
          <a:xfrm>
            <a:off x="3932238" y="3870325"/>
            <a:ext cx="166687" cy="309563"/>
          </a:xfrm>
          <a:custGeom>
            <a:avLst/>
            <a:gdLst/>
            <a:ahLst/>
            <a:cxnLst/>
            <a:rect l="l" t="t" r="r" b="b"/>
            <a:pathLst>
              <a:path w="206" h="391">
                <a:moveTo>
                  <a:pt x="4" y="161"/>
                </a:moveTo>
                <a:lnTo>
                  <a:pt x="207" y="0"/>
                </a:lnTo>
                <a:lnTo>
                  <a:pt x="207" y="242"/>
                </a:lnTo>
                <a:lnTo>
                  <a:pt x="0" y="391"/>
                </a:lnTo>
                <a:lnTo>
                  <a:pt x="4" y="161"/>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19" name="任意多边形 418"/>
          <p:cNvSpPr/>
          <p:nvPr/>
        </p:nvSpPr>
        <p:spPr>
          <a:xfrm>
            <a:off x="5546725" y="3600450"/>
            <a:ext cx="217488" cy="268288"/>
          </a:xfrm>
          <a:custGeom>
            <a:avLst/>
            <a:gdLst/>
            <a:ahLst/>
            <a:cxnLst/>
            <a:rect l="l" t="t" r="r" b="b"/>
            <a:pathLst>
              <a:path w="275" h="338">
                <a:moveTo>
                  <a:pt x="0" y="0"/>
                </a:moveTo>
                <a:lnTo>
                  <a:pt x="0" y="246"/>
                </a:lnTo>
                <a:lnTo>
                  <a:pt x="273" y="338"/>
                </a:lnTo>
                <a:lnTo>
                  <a:pt x="275" y="55"/>
                </a:lnTo>
                <a:lnTo>
                  <a:pt x="0" y="0"/>
                </a:lnTo>
                <a:close/>
              </a:path>
            </a:pathLst>
          </a:custGeom>
          <a:solidFill>
            <a:srgbClr val="4DB3FF"/>
          </a:solidFill>
          <a:ln w="9525">
            <a:noFill/>
          </a:ln>
        </p:spPr>
        <p:txBody>
          <a:bodyPr/>
          <a:lstStyle/>
          <a:p>
            <a:endParaRPr lang="zh-CN" altLang="en-US"/>
          </a:p>
        </p:txBody>
      </p:sp>
      <p:sp>
        <p:nvSpPr>
          <p:cNvPr id="420" name="任意多边形 419"/>
          <p:cNvSpPr/>
          <p:nvPr/>
        </p:nvSpPr>
        <p:spPr>
          <a:xfrm>
            <a:off x="5673725" y="3727450"/>
            <a:ext cx="217488" cy="268288"/>
          </a:xfrm>
          <a:custGeom>
            <a:avLst/>
            <a:gdLst/>
            <a:ahLst/>
            <a:cxnLst/>
            <a:rect l="l" t="t" r="r" b="b"/>
            <a:pathLst>
              <a:path w="275" h="338">
                <a:moveTo>
                  <a:pt x="0" y="0"/>
                </a:moveTo>
                <a:lnTo>
                  <a:pt x="0" y="246"/>
                </a:lnTo>
                <a:lnTo>
                  <a:pt x="273" y="338"/>
                </a:lnTo>
                <a:lnTo>
                  <a:pt x="275" y="55"/>
                </a:lnTo>
                <a:lnTo>
                  <a:pt x="0"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21" name="任意多边形 420"/>
          <p:cNvSpPr/>
          <p:nvPr/>
        </p:nvSpPr>
        <p:spPr>
          <a:xfrm>
            <a:off x="4525963" y="2759075"/>
            <a:ext cx="58737" cy="363538"/>
          </a:xfrm>
          <a:custGeom>
            <a:avLst/>
            <a:gdLst/>
            <a:ahLst/>
            <a:cxnLst/>
            <a:rect l="l" t="t" r="r" b="b"/>
            <a:pathLst>
              <a:path w="75" h="462">
                <a:moveTo>
                  <a:pt x="4" y="0"/>
                </a:moveTo>
                <a:lnTo>
                  <a:pt x="0" y="267"/>
                </a:lnTo>
                <a:lnTo>
                  <a:pt x="75" y="462"/>
                </a:lnTo>
                <a:lnTo>
                  <a:pt x="75" y="205"/>
                </a:lnTo>
                <a:lnTo>
                  <a:pt x="4" y="0"/>
                </a:lnTo>
                <a:close/>
              </a:path>
            </a:pathLst>
          </a:custGeom>
          <a:solidFill>
            <a:srgbClr val="4DB3FF"/>
          </a:solidFill>
          <a:ln w="9525">
            <a:noFill/>
          </a:ln>
        </p:spPr>
        <p:txBody>
          <a:bodyPr/>
          <a:lstStyle/>
          <a:p>
            <a:endParaRPr lang="zh-CN" altLang="en-US"/>
          </a:p>
        </p:txBody>
      </p:sp>
      <p:sp>
        <p:nvSpPr>
          <p:cNvPr id="422" name="任意多边形 421"/>
          <p:cNvSpPr/>
          <p:nvPr/>
        </p:nvSpPr>
        <p:spPr>
          <a:xfrm>
            <a:off x="4652963" y="2886075"/>
            <a:ext cx="58737" cy="363538"/>
          </a:xfrm>
          <a:custGeom>
            <a:avLst/>
            <a:gdLst/>
            <a:ahLst/>
            <a:cxnLst/>
            <a:rect l="l" t="t" r="r" b="b"/>
            <a:pathLst>
              <a:path w="75" h="462">
                <a:moveTo>
                  <a:pt x="4" y="0"/>
                </a:moveTo>
                <a:lnTo>
                  <a:pt x="0" y="267"/>
                </a:lnTo>
                <a:lnTo>
                  <a:pt x="75" y="462"/>
                </a:lnTo>
                <a:lnTo>
                  <a:pt x="75" y="205"/>
                </a:lnTo>
                <a:lnTo>
                  <a:pt x="4"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23" name="任意多边形 422"/>
          <p:cNvSpPr/>
          <p:nvPr/>
        </p:nvSpPr>
        <p:spPr>
          <a:xfrm>
            <a:off x="3027363" y="2300288"/>
            <a:ext cx="3336925" cy="1271587"/>
          </a:xfrm>
          <a:custGeom>
            <a:avLst/>
            <a:gdLst/>
            <a:ahLst/>
            <a:cxnLst/>
            <a:rect l="l" t="t" r="r" b="b"/>
            <a:pathLst>
              <a:path w="4189" h="1583">
                <a:moveTo>
                  <a:pt x="0" y="1583"/>
                </a:moveTo>
                <a:lnTo>
                  <a:pt x="25" y="1503"/>
                </a:lnTo>
                <a:lnTo>
                  <a:pt x="53" y="1425"/>
                </a:lnTo>
                <a:lnTo>
                  <a:pt x="85" y="1350"/>
                </a:lnTo>
                <a:lnTo>
                  <a:pt x="121" y="1279"/>
                </a:lnTo>
                <a:lnTo>
                  <a:pt x="160" y="1208"/>
                </a:lnTo>
                <a:lnTo>
                  <a:pt x="203" y="1142"/>
                </a:lnTo>
                <a:lnTo>
                  <a:pt x="249" y="1076"/>
                </a:lnTo>
                <a:lnTo>
                  <a:pt x="299" y="1016"/>
                </a:lnTo>
                <a:lnTo>
                  <a:pt x="351" y="955"/>
                </a:lnTo>
                <a:lnTo>
                  <a:pt x="406" y="898"/>
                </a:lnTo>
                <a:lnTo>
                  <a:pt x="463" y="844"/>
                </a:lnTo>
                <a:lnTo>
                  <a:pt x="524" y="792"/>
                </a:lnTo>
                <a:lnTo>
                  <a:pt x="587" y="744"/>
                </a:lnTo>
                <a:lnTo>
                  <a:pt x="653" y="697"/>
                </a:lnTo>
                <a:lnTo>
                  <a:pt x="720" y="652"/>
                </a:lnTo>
                <a:lnTo>
                  <a:pt x="790" y="610"/>
                </a:lnTo>
                <a:lnTo>
                  <a:pt x="861" y="572"/>
                </a:lnTo>
                <a:lnTo>
                  <a:pt x="934" y="534"/>
                </a:lnTo>
                <a:lnTo>
                  <a:pt x="1009" y="501"/>
                </a:lnTo>
                <a:lnTo>
                  <a:pt x="1086" y="470"/>
                </a:lnTo>
                <a:lnTo>
                  <a:pt x="1164" y="440"/>
                </a:lnTo>
                <a:lnTo>
                  <a:pt x="1245" y="414"/>
                </a:lnTo>
                <a:lnTo>
                  <a:pt x="1325" y="390"/>
                </a:lnTo>
                <a:lnTo>
                  <a:pt x="1407" y="367"/>
                </a:lnTo>
                <a:lnTo>
                  <a:pt x="1573" y="333"/>
                </a:lnTo>
                <a:lnTo>
                  <a:pt x="1744" y="309"/>
                </a:lnTo>
                <a:lnTo>
                  <a:pt x="1830" y="300"/>
                </a:lnTo>
                <a:lnTo>
                  <a:pt x="1915" y="293"/>
                </a:lnTo>
                <a:lnTo>
                  <a:pt x="2002" y="289"/>
                </a:lnTo>
                <a:lnTo>
                  <a:pt x="2088" y="288"/>
                </a:lnTo>
                <a:lnTo>
                  <a:pt x="2175" y="289"/>
                </a:lnTo>
                <a:lnTo>
                  <a:pt x="2261" y="295"/>
                </a:lnTo>
                <a:lnTo>
                  <a:pt x="2347" y="300"/>
                </a:lnTo>
                <a:lnTo>
                  <a:pt x="2434" y="309"/>
                </a:lnTo>
                <a:lnTo>
                  <a:pt x="2518" y="321"/>
                </a:lnTo>
                <a:lnTo>
                  <a:pt x="2603" y="335"/>
                </a:lnTo>
                <a:lnTo>
                  <a:pt x="2771" y="371"/>
                </a:lnTo>
                <a:lnTo>
                  <a:pt x="2853" y="392"/>
                </a:lnTo>
                <a:lnTo>
                  <a:pt x="2933" y="416"/>
                </a:lnTo>
                <a:lnTo>
                  <a:pt x="3014" y="442"/>
                </a:lnTo>
                <a:lnTo>
                  <a:pt x="3092" y="471"/>
                </a:lnTo>
                <a:lnTo>
                  <a:pt x="3169" y="503"/>
                </a:lnTo>
                <a:lnTo>
                  <a:pt x="3245" y="537"/>
                </a:lnTo>
                <a:lnTo>
                  <a:pt x="3319" y="574"/>
                </a:lnTo>
                <a:lnTo>
                  <a:pt x="3390" y="614"/>
                </a:lnTo>
                <a:lnTo>
                  <a:pt x="3459" y="655"/>
                </a:lnTo>
                <a:lnTo>
                  <a:pt x="3527" y="699"/>
                </a:lnTo>
                <a:lnTo>
                  <a:pt x="3593" y="745"/>
                </a:lnTo>
                <a:lnTo>
                  <a:pt x="3657" y="796"/>
                </a:lnTo>
                <a:lnTo>
                  <a:pt x="3718" y="848"/>
                </a:lnTo>
                <a:lnTo>
                  <a:pt x="3777" y="901"/>
                </a:lnTo>
                <a:lnTo>
                  <a:pt x="3832" y="959"/>
                </a:lnTo>
                <a:lnTo>
                  <a:pt x="3884" y="1017"/>
                </a:lnTo>
                <a:lnTo>
                  <a:pt x="3934" y="1080"/>
                </a:lnTo>
                <a:lnTo>
                  <a:pt x="3980" y="1144"/>
                </a:lnTo>
                <a:lnTo>
                  <a:pt x="4023" y="1212"/>
                </a:lnTo>
                <a:lnTo>
                  <a:pt x="4064" y="1281"/>
                </a:lnTo>
                <a:lnTo>
                  <a:pt x="4101" y="1352"/>
                </a:lnTo>
                <a:lnTo>
                  <a:pt x="4134" y="1427"/>
                </a:lnTo>
                <a:lnTo>
                  <a:pt x="4162" y="1503"/>
                </a:lnTo>
                <a:lnTo>
                  <a:pt x="4189" y="1583"/>
                </a:lnTo>
                <a:lnTo>
                  <a:pt x="4185" y="1485"/>
                </a:lnTo>
                <a:lnTo>
                  <a:pt x="4176" y="1392"/>
                </a:lnTo>
                <a:lnTo>
                  <a:pt x="4162" y="1300"/>
                </a:lnTo>
                <a:lnTo>
                  <a:pt x="4141" y="1212"/>
                </a:lnTo>
                <a:lnTo>
                  <a:pt x="4116" y="1127"/>
                </a:lnTo>
                <a:lnTo>
                  <a:pt x="4085" y="1045"/>
                </a:lnTo>
                <a:lnTo>
                  <a:pt x="4050" y="965"/>
                </a:lnTo>
                <a:lnTo>
                  <a:pt x="4009" y="891"/>
                </a:lnTo>
                <a:lnTo>
                  <a:pt x="3962" y="818"/>
                </a:lnTo>
                <a:lnTo>
                  <a:pt x="3914" y="747"/>
                </a:lnTo>
                <a:lnTo>
                  <a:pt x="3859" y="681"/>
                </a:lnTo>
                <a:lnTo>
                  <a:pt x="3802" y="617"/>
                </a:lnTo>
                <a:lnTo>
                  <a:pt x="3739" y="558"/>
                </a:lnTo>
                <a:lnTo>
                  <a:pt x="3675" y="501"/>
                </a:lnTo>
                <a:lnTo>
                  <a:pt x="3606" y="447"/>
                </a:lnTo>
                <a:lnTo>
                  <a:pt x="3534" y="395"/>
                </a:lnTo>
                <a:lnTo>
                  <a:pt x="3459" y="347"/>
                </a:lnTo>
                <a:lnTo>
                  <a:pt x="3381" y="303"/>
                </a:lnTo>
                <a:lnTo>
                  <a:pt x="3299" y="260"/>
                </a:lnTo>
                <a:lnTo>
                  <a:pt x="3217" y="222"/>
                </a:lnTo>
                <a:lnTo>
                  <a:pt x="3131" y="187"/>
                </a:lnTo>
                <a:lnTo>
                  <a:pt x="3044" y="154"/>
                </a:lnTo>
                <a:lnTo>
                  <a:pt x="2955" y="125"/>
                </a:lnTo>
                <a:lnTo>
                  <a:pt x="2864" y="99"/>
                </a:lnTo>
                <a:lnTo>
                  <a:pt x="2771" y="75"/>
                </a:lnTo>
                <a:lnTo>
                  <a:pt x="2677" y="55"/>
                </a:lnTo>
                <a:lnTo>
                  <a:pt x="2580" y="38"/>
                </a:lnTo>
                <a:lnTo>
                  <a:pt x="2484" y="24"/>
                </a:lnTo>
                <a:lnTo>
                  <a:pt x="2388" y="14"/>
                </a:lnTo>
                <a:lnTo>
                  <a:pt x="2290" y="5"/>
                </a:lnTo>
                <a:lnTo>
                  <a:pt x="2192" y="2"/>
                </a:lnTo>
                <a:lnTo>
                  <a:pt x="2093" y="0"/>
                </a:lnTo>
                <a:lnTo>
                  <a:pt x="1995" y="2"/>
                </a:lnTo>
                <a:lnTo>
                  <a:pt x="1897" y="5"/>
                </a:lnTo>
                <a:lnTo>
                  <a:pt x="1801" y="14"/>
                </a:lnTo>
                <a:lnTo>
                  <a:pt x="1703" y="24"/>
                </a:lnTo>
                <a:lnTo>
                  <a:pt x="1607" y="38"/>
                </a:lnTo>
                <a:lnTo>
                  <a:pt x="1512" y="55"/>
                </a:lnTo>
                <a:lnTo>
                  <a:pt x="1418" y="75"/>
                </a:lnTo>
                <a:lnTo>
                  <a:pt x="1325" y="99"/>
                </a:lnTo>
                <a:lnTo>
                  <a:pt x="1234" y="125"/>
                </a:lnTo>
                <a:lnTo>
                  <a:pt x="1145" y="154"/>
                </a:lnTo>
                <a:lnTo>
                  <a:pt x="1056" y="187"/>
                </a:lnTo>
                <a:lnTo>
                  <a:pt x="970" y="222"/>
                </a:lnTo>
                <a:lnTo>
                  <a:pt x="888" y="260"/>
                </a:lnTo>
                <a:lnTo>
                  <a:pt x="806" y="303"/>
                </a:lnTo>
                <a:lnTo>
                  <a:pt x="729" y="347"/>
                </a:lnTo>
                <a:lnTo>
                  <a:pt x="654" y="395"/>
                </a:lnTo>
                <a:lnTo>
                  <a:pt x="581" y="447"/>
                </a:lnTo>
                <a:lnTo>
                  <a:pt x="513" y="501"/>
                </a:lnTo>
                <a:lnTo>
                  <a:pt x="447" y="558"/>
                </a:lnTo>
                <a:lnTo>
                  <a:pt x="385" y="617"/>
                </a:lnTo>
                <a:lnTo>
                  <a:pt x="328" y="681"/>
                </a:lnTo>
                <a:lnTo>
                  <a:pt x="274" y="747"/>
                </a:lnTo>
                <a:lnTo>
                  <a:pt x="225" y="818"/>
                </a:lnTo>
                <a:lnTo>
                  <a:pt x="178" y="891"/>
                </a:lnTo>
                <a:lnTo>
                  <a:pt x="139" y="965"/>
                </a:lnTo>
                <a:lnTo>
                  <a:pt x="103" y="1045"/>
                </a:lnTo>
                <a:lnTo>
                  <a:pt x="71" y="1127"/>
                </a:lnTo>
                <a:lnTo>
                  <a:pt x="46" y="1212"/>
                </a:lnTo>
                <a:lnTo>
                  <a:pt x="27" y="1300"/>
                </a:lnTo>
                <a:lnTo>
                  <a:pt x="11" y="1392"/>
                </a:lnTo>
                <a:lnTo>
                  <a:pt x="2" y="1485"/>
                </a:lnTo>
                <a:lnTo>
                  <a:pt x="0" y="1583"/>
                </a:lnTo>
                <a:close/>
              </a:path>
            </a:pathLst>
          </a:custGeom>
          <a:solidFill>
            <a:srgbClr val="287800"/>
          </a:solidFill>
          <a:ln w="9525">
            <a:noFill/>
          </a:ln>
        </p:spPr>
        <p:txBody>
          <a:bodyPr/>
          <a:lstStyle/>
          <a:p>
            <a:endParaRPr lang="zh-CN" altLang="en-US"/>
          </a:p>
        </p:txBody>
      </p:sp>
      <p:sp>
        <p:nvSpPr>
          <p:cNvPr id="424" name="任意多边形 423"/>
          <p:cNvSpPr/>
          <p:nvPr/>
        </p:nvSpPr>
        <p:spPr>
          <a:xfrm>
            <a:off x="3030538" y="2297113"/>
            <a:ext cx="3338512" cy="1276350"/>
          </a:xfrm>
          <a:custGeom>
            <a:avLst/>
            <a:gdLst/>
            <a:ahLst/>
            <a:cxnLst/>
            <a:rect l="l" t="t" r="r" b="b"/>
            <a:pathLst>
              <a:path w="4189" h="1583">
                <a:moveTo>
                  <a:pt x="0" y="1583"/>
                </a:moveTo>
                <a:lnTo>
                  <a:pt x="25" y="1503"/>
                </a:lnTo>
                <a:lnTo>
                  <a:pt x="53" y="1425"/>
                </a:lnTo>
                <a:lnTo>
                  <a:pt x="85" y="1350"/>
                </a:lnTo>
                <a:lnTo>
                  <a:pt x="121" y="1279"/>
                </a:lnTo>
                <a:lnTo>
                  <a:pt x="160" y="1208"/>
                </a:lnTo>
                <a:lnTo>
                  <a:pt x="203" y="1142"/>
                </a:lnTo>
                <a:lnTo>
                  <a:pt x="249" y="1076"/>
                </a:lnTo>
                <a:lnTo>
                  <a:pt x="299" y="1016"/>
                </a:lnTo>
                <a:lnTo>
                  <a:pt x="351" y="955"/>
                </a:lnTo>
                <a:lnTo>
                  <a:pt x="406" y="898"/>
                </a:lnTo>
                <a:lnTo>
                  <a:pt x="463" y="844"/>
                </a:lnTo>
                <a:lnTo>
                  <a:pt x="524" y="792"/>
                </a:lnTo>
                <a:lnTo>
                  <a:pt x="587" y="744"/>
                </a:lnTo>
                <a:lnTo>
                  <a:pt x="653" y="697"/>
                </a:lnTo>
                <a:lnTo>
                  <a:pt x="720" y="652"/>
                </a:lnTo>
                <a:lnTo>
                  <a:pt x="790" y="610"/>
                </a:lnTo>
                <a:lnTo>
                  <a:pt x="861" y="572"/>
                </a:lnTo>
                <a:lnTo>
                  <a:pt x="934" y="534"/>
                </a:lnTo>
                <a:lnTo>
                  <a:pt x="1009" y="501"/>
                </a:lnTo>
                <a:lnTo>
                  <a:pt x="1086" y="470"/>
                </a:lnTo>
                <a:lnTo>
                  <a:pt x="1164" y="440"/>
                </a:lnTo>
                <a:lnTo>
                  <a:pt x="1245" y="414"/>
                </a:lnTo>
                <a:lnTo>
                  <a:pt x="1325" y="390"/>
                </a:lnTo>
                <a:lnTo>
                  <a:pt x="1407" y="367"/>
                </a:lnTo>
                <a:lnTo>
                  <a:pt x="1573" y="333"/>
                </a:lnTo>
                <a:lnTo>
                  <a:pt x="1744" y="309"/>
                </a:lnTo>
                <a:lnTo>
                  <a:pt x="1830" y="300"/>
                </a:lnTo>
                <a:lnTo>
                  <a:pt x="1915" y="293"/>
                </a:lnTo>
                <a:lnTo>
                  <a:pt x="2002" y="289"/>
                </a:lnTo>
                <a:lnTo>
                  <a:pt x="2088" y="288"/>
                </a:lnTo>
                <a:lnTo>
                  <a:pt x="2175" y="289"/>
                </a:lnTo>
                <a:lnTo>
                  <a:pt x="2261" y="295"/>
                </a:lnTo>
                <a:lnTo>
                  <a:pt x="2347" y="300"/>
                </a:lnTo>
                <a:lnTo>
                  <a:pt x="2434" y="309"/>
                </a:lnTo>
                <a:lnTo>
                  <a:pt x="2518" y="321"/>
                </a:lnTo>
                <a:lnTo>
                  <a:pt x="2603" y="335"/>
                </a:lnTo>
                <a:lnTo>
                  <a:pt x="2771" y="371"/>
                </a:lnTo>
                <a:lnTo>
                  <a:pt x="2853" y="392"/>
                </a:lnTo>
                <a:lnTo>
                  <a:pt x="2933" y="416"/>
                </a:lnTo>
                <a:lnTo>
                  <a:pt x="3014" y="442"/>
                </a:lnTo>
                <a:lnTo>
                  <a:pt x="3092" y="471"/>
                </a:lnTo>
                <a:lnTo>
                  <a:pt x="3169" y="503"/>
                </a:lnTo>
                <a:lnTo>
                  <a:pt x="3245" y="537"/>
                </a:lnTo>
                <a:lnTo>
                  <a:pt x="3319" y="574"/>
                </a:lnTo>
                <a:lnTo>
                  <a:pt x="3390" y="614"/>
                </a:lnTo>
                <a:lnTo>
                  <a:pt x="3459" y="655"/>
                </a:lnTo>
                <a:lnTo>
                  <a:pt x="3527" y="699"/>
                </a:lnTo>
                <a:lnTo>
                  <a:pt x="3593" y="745"/>
                </a:lnTo>
                <a:lnTo>
                  <a:pt x="3657" y="796"/>
                </a:lnTo>
                <a:lnTo>
                  <a:pt x="3718" y="848"/>
                </a:lnTo>
                <a:lnTo>
                  <a:pt x="3777" y="901"/>
                </a:lnTo>
                <a:lnTo>
                  <a:pt x="3832" y="959"/>
                </a:lnTo>
                <a:lnTo>
                  <a:pt x="3884" y="1017"/>
                </a:lnTo>
                <a:lnTo>
                  <a:pt x="3934" y="1080"/>
                </a:lnTo>
                <a:lnTo>
                  <a:pt x="3980" y="1144"/>
                </a:lnTo>
                <a:lnTo>
                  <a:pt x="4023" y="1212"/>
                </a:lnTo>
                <a:lnTo>
                  <a:pt x="4064" y="1281"/>
                </a:lnTo>
                <a:lnTo>
                  <a:pt x="4101" y="1352"/>
                </a:lnTo>
                <a:lnTo>
                  <a:pt x="4134" y="1427"/>
                </a:lnTo>
                <a:lnTo>
                  <a:pt x="4162" y="1503"/>
                </a:lnTo>
                <a:lnTo>
                  <a:pt x="4189" y="1583"/>
                </a:lnTo>
                <a:lnTo>
                  <a:pt x="4185" y="1485"/>
                </a:lnTo>
                <a:lnTo>
                  <a:pt x="4176" y="1392"/>
                </a:lnTo>
                <a:lnTo>
                  <a:pt x="4162" y="1300"/>
                </a:lnTo>
                <a:lnTo>
                  <a:pt x="4141" y="1212"/>
                </a:lnTo>
                <a:lnTo>
                  <a:pt x="4116" y="1127"/>
                </a:lnTo>
                <a:lnTo>
                  <a:pt x="4085" y="1045"/>
                </a:lnTo>
                <a:lnTo>
                  <a:pt x="4050" y="965"/>
                </a:lnTo>
                <a:lnTo>
                  <a:pt x="4009" y="891"/>
                </a:lnTo>
                <a:lnTo>
                  <a:pt x="3962" y="818"/>
                </a:lnTo>
                <a:lnTo>
                  <a:pt x="3914" y="747"/>
                </a:lnTo>
                <a:lnTo>
                  <a:pt x="3859" y="681"/>
                </a:lnTo>
                <a:lnTo>
                  <a:pt x="3802" y="617"/>
                </a:lnTo>
                <a:lnTo>
                  <a:pt x="3739" y="558"/>
                </a:lnTo>
                <a:lnTo>
                  <a:pt x="3675" y="501"/>
                </a:lnTo>
                <a:lnTo>
                  <a:pt x="3606" y="447"/>
                </a:lnTo>
                <a:lnTo>
                  <a:pt x="3534" y="395"/>
                </a:lnTo>
                <a:lnTo>
                  <a:pt x="3459" y="347"/>
                </a:lnTo>
                <a:lnTo>
                  <a:pt x="3381" y="303"/>
                </a:lnTo>
                <a:lnTo>
                  <a:pt x="3299" y="260"/>
                </a:lnTo>
                <a:lnTo>
                  <a:pt x="3217" y="222"/>
                </a:lnTo>
                <a:lnTo>
                  <a:pt x="3131" y="187"/>
                </a:lnTo>
                <a:lnTo>
                  <a:pt x="3044" y="154"/>
                </a:lnTo>
                <a:lnTo>
                  <a:pt x="2955" y="125"/>
                </a:lnTo>
                <a:lnTo>
                  <a:pt x="2864" y="99"/>
                </a:lnTo>
                <a:lnTo>
                  <a:pt x="2771" y="75"/>
                </a:lnTo>
                <a:lnTo>
                  <a:pt x="2677" y="55"/>
                </a:lnTo>
                <a:lnTo>
                  <a:pt x="2580" y="38"/>
                </a:lnTo>
                <a:lnTo>
                  <a:pt x="2484" y="24"/>
                </a:lnTo>
                <a:lnTo>
                  <a:pt x="2388" y="14"/>
                </a:lnTo>
                <a:lnTo>
                  <a:pt x="2290" y="5"/>
                </a:lnTo>
                <a:lnTo>
                  <a:pt x="2192" y="2"/>
                </a:lnTo>
                <a:lnTo>
                  <a:pt x="2093" y="0"/>
                </a:lnTo>
                <a:lnTo>
                  <a:pt x="1995" y="2"/>
                </a:lnTo>
                <a:lnTo>
                  <a:pt x="1897" y="5"/>
                </a:lnTo>
                <a:lnTo>
                  <a:pt x="1801" y="14"/>
                </a:lnTo>
                <a:lnTo>
                  <a:pt x="1703" y="24"/>
                </a:lnTo>
                <a:lnTo>
                  <a:pt x="1607" y="38"/>
                </a:lnTo>
                <a:lnTo>
                  <a:pt x="1512" y="55"/>
                </a:lnTo>
                <a:lnTo>
                  <a:pt x="1418" y="75"/>
                </a:lnTo>
                <a:lnTo>
                  <a:pt x="1325" y="99"/>
                </a:lnTo>
                <a:lnTo>
                  <a:pt x="1234" y="125"/>
                </a:lnTo>
                <a:lnTo>
                  <a:pt x="1145" y="154"/>
                </a:lnTo>
                <a:lnTo>
                  <a:pt x="1056" y="187"/>
                </a:lnTo>
                <a:lnTo>
                  <a:pt x="970" y="222"/>
                </a:lnTo>
                <a:lnTo>
                  <a:pt x="888" y="260"/>
                </a:lnTo>
                <a:lnTo>
                  <a:pt x="806" y="303"/>
                </a:lnTo>
                <a:lnTo>
                  <a:pt x="729" y="347"/>
                </a:lnTo>
                <a:lnTo>
                  <a:pt x="654" y="395"/>
                </a:lnTo>
                <a:lnTo>
                  <a:pt x="581" y="447"/>
                </a:lnTo>
                <a:lnTo>
                  <a:pt x="513" y="501"/>
                </a:lnTo>
                <a:lnTo>
                  <a:pt x="447" y="558"/>
                </a:lnTo>
                <a:lnTo>
                  <a:pt x="385" y="617"/>
                </a:lnTo>
                <a:lnTo>
                  <a:pt x="328" y="681"/>
                </a:lnTo>
                <a:lnTo>
                  <a:pt x="274" y="747"/>
                </a:lnTo>
                <a:lnTo>
                  <a:pt x="225" y="818"/>
                </a:lnTo>
                <a:lnTo>
                  <a:pt x="178" y="891"/>
                </a:lnTo>
                <a:lnTo>
                  <a:pt x="139" y="965"/>
                </a:lnTo>
                <a:lnTo>
                  <a:pt x="103" y="1045"/>
                </a:lnTo>
                <a:lnTo>
                  <a:pt x="71" y="1127"/>
                </a:lnTo>
                <a:lnTo>
                  <a:pt x="46" y="1212"/>
                </a:lnTo>
                <a:lnTo>
                  <a:pt x="27" y="1300"/>
                </a:lnTo>
                <a:lnTo>
                  <a:pt x="11" y="1392"/>
                </a:lnTo>
                <a:lnTo>
                  <a:pt x="2" y="1485"/>
                </a:lnTo>
                <a:lnTo>
                  <a:pt x="0" y="1583"/>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25" name="任意多边形 424"/>
          <p:cNvSpPr/>
          <p:nvPr/>
        </p:nvSpPr>
        <p:spPr>
          <a:xfrm>
            <a:off x="2708275" y="3527425"/>
            <a:ext cx="3986213" cy="1781175"/>
          </a:xfrm>
          <a:custGeom>
            <a:avLst/>
            <a:gdLst/>
            <a:ahLst/>
            <a:cxnLst/>
            <a:rect l="l" t="t" r="r" b="b"/>
            <a:pathLst>
              <a:path w="5039" h="2224">
                <a:moveTo>
                  <a:pt x="5039" y="0"/>
                </a:moveTo>
                <a:lnTo>
                  <a:pt x="5032" y="111"/>
                </a:lnTo>
                <a:lnTo>
                  <a:pt x="5020" y="220"/>
                </a:lnTo>
                <a:lnTo>
                  <a:pt x="5011" y="274"/>
                </a:lnTo>
                <a:lnTo>
                  <a:pt x="5000" y="326"/>
                </a:lnTo>
                <a:lnTo>
                  <a:pt x="4973" y="428"/>
                </a:lnTo>
                <a:lnTo>
                  <a:pt x="4941" y="525"/>
                </a:lnTo>
                <a:lnTo>
                  <a:pt x="4904" y="621"/>
                </a:lnTo>
                <a:lnTo>
                  <a:pt x="4859" y="713"/>
                </a:lnTo>
                <a:lnTo>
                  <a:pt x="4809" y="799"/>
                </a:lnTo>
                <a:lnTo>
                  <a:pt x="4754" y="884"/>
                </a:lnTo>
                <a:lnTo>
                  <a:pt x="4695" y="966"/>
                </a:lnTo>
                <a:lnTo>
                  <a:pt x="4629" y="1044"/>
                </a:lnTo>
                <a:lnTo>
                  <a:pt x="4559" y="1116"/>
                </a:lnTo>
                <a:lnTo>
                  <a:pt x="4486" y="1188"/>
                </a:lnTo>
                <a:lnTo>
                  <a:pt x="4408" y="1255"/>
                </a:lnTo>
                <a:lnTo>
                  <a:pt x="4326" y="1318"/>
                </a:lnTo>
                <a:lnTo>
                  <a:pt x="4240" y="1378"/>
                </a:lnTo>
                <a:lnTo>
                  <a:pt x="4151" y="1435"/>
                </a:lnTo>
                <a:lnTo>
                  <a:pt x="4058" y="1487"/>
                </a:lnTo>
                <a:lnTo>
                  <a:pt x="3962" y="1538"/>
                </a:lnTo>
                <a:lnTo>
                  <a:pt x="3862" y="1584"/>
                </a:lnTo>
                <a:lnTo>
                  <a:pt x="3762" y="1626"/>
                </a:lnTo>
                <a:lnTo>
                  <a:pt x="3657" y="1664"/>
                </a:lnTo>
                <a:lnTo>
                  <a:pt x="3552" y="1701"/>
                </a:lnTo>
                <a:lnTo>
                  <a:pt x="3443" y="1732"/>
                </a:lnTo>
                <a:lnTo>
                  <a:pt x="3334" y="1760"/>
                </a:lnTo>
                <a:lnTo>
                  <a:pt x="3222" y="1784"/>
                </a:lnTo>
                <a:lnTo>
                  <a:pt x="3110" y="1806"/>
                </a:lnTo>
                <a:lnTo>
                  <a:pt x="2996" y="1824"/>
                </a:lnTo>
                <a:lnTo>
                  <a:pt x="2881" y="1838"/>
                </a:lnTo>
                <a:lnTo>
                  <a:pt x="2765" y="1846"/>
                </a:lnTo>
                <a:lnTo>
                  <a:pt x="2650" y="1853"/>
                </a:lnTo>
                <a:lnTo>
                  <a:pt x="2534" y="1857"/>
                </a:lnTo>
                <a:lnTo>
                  <a:pt x="2418" y="1857"/>
                </a:lnTo>
                <a:lnTo>
                  <a:pt x="2302" y="1851"/>
                </a:lnTo>
                <a:lnTo>
                  <a:pt x="2186" y="1844"/>
                </a:lnTo>
                <a:lnTo>
                  <a:pt x="2070" y="1832"/>
                </a:lnTo>
                <a:lnTo>
                  <a:pt x="1958" y="1817"/>
                </a:lnTo>
                <a:lnTo>
                  <a:pt x="1843" y="1798"/>
                </a:lnTo>
                <a:lnTo>
                  <a:pt x="1733" y="1775"/>
                </a:lnTo>
                <a:lnTo>
                  <a:pt x="1622" y="1749"/>
                </a:lnTo>
                <a:lnTo>
                  <a:pt x="1514" y="1720"/>
                </a:lnTo>
                <a:lnTo>
                  <a:pt x="1407" y="1687"/>
                </a:lnTo>
                <a:lnTo>
                  <a:pt x="1303" y="1649"/>
                </a:lnTo>
                <a:lnTo>
                  <a:pt x="1201" y="1609"/>
                </a:lnTo>
                <a:lnTo>
                  <a:pt x="1102" y="1564"/>
                </a:lnTo>
                <a:lnTo>
                  <a:pt x="1005" y="1515"/>
                </a:lnTo>
                <a:lnTo>
                  <a:pt x="913" y="1463"/>
                </a:lnTo>
                <a:lnTo>
                  <a:pt x="822" y="1408"/>
                </a:lnTo>
                <a:lnTo>
                  <a:pt x="736" y="1349"/>
                </a:lnTo>
                <a:lnTo>
                  <a:pt x="652" y="1286"/>
                </a:lnTo>
                <a:lnTo>
                  <a:pt x="574" y="1219"/>
                </a:lnTo>
                <a:lnTo>
                  <a:pt x="499" y="1148"/>
                </a:lnTo>
                <a:lnTo>
                  <a:pt x="429" y="1073"/>
                </a:lnTo>
                <a:lnTo>
                  <a:pt x="363" y="995"/>
                </a:lnTo>
                <a:lnTo>
                  <a:pt x="303" y="914"/>
                </a:lnTo>
                <a:lnTo>
                  <a:pt x="246" y="827"/>
                </a:lnTo>
                <a:lnTo>
                  <a:pt x="196" y="739"/>
                </a:lnTo>
                <a:lnTo>
                  <a:pt x="151" y="645"/>
                </a:lnTo>
                <a:lnTo>
                  <a:pt x="112" y="548"/>
                </a:lnTo>
                <a:lnTo>
                  <a:pt x="78" y="447"/>
                </a:lnTo>
                <a:lnTo>
                  <a:pt x="51" y="343"/>
                </a:lnTo>
                <a:lnTo>
                  <a:pt x="30" y="234"/>
                </a:lnTo>
                <a:lnTo>
                  <a:pt x="16" y="122"/>
                </a:lnTo>
                <a:lnTo>
                  <a:pt x="10" y="64"/>
                </a:lnTo>
                <a:lnTo>
                  <a:pt x="8" y="7"/>
                </a:lnTo>
                <a:lnTo>
                  <a:pt x="3" y="66"/>
                </a:lnTo>
                <a:lnTo>
                  <a:pt x="0" y="127"/>
                </a:lnTo>
                <a:lnTo>
                  <a:pt x="0" y="245"/>
                </a:lnTo>
                <a:lnTo>
                  <a:pt x="7" y="357"/>
                </a:lnTo>
                <a:lnTo>
                  <a:pt x="21" y="470"/>
                </a:lnTo>
                <a:lnTo>
                  <a:pt x="42" y="577"/>
                </a:lnTo>
                <a:lnTo>
                  <a:pt x="71" y="683"/>
                </a:lnTo>
                <a:lnTo>
                  <a:pt x="105" y="785"/>
                </a:lnTo>
                <a:lnTo>
                  <a:pt x="144" y="884"/>
                </a:lnTo>
                <a:lnTo>
                  <a:pt x="190" y="981"/>
                </a:lnTo>
                <a:lnTo>
                  <a:pt x="242" y="1075"/>
                </a:lnTo>
                <a:lnTo>
                  <a:pt x="299" y="1165"/>
                </a:lnTo>
                <a:lnTo>
                  <a:pt x="363" y="1252"/>
                </a:lnTo>
                <a:lnTo>
                  <a:pt x="429" y="1333"/>
                </a:lnTo>
                <a:lnTo>
                  <a:pt x="502" y="1415"/>
                </a:lnTo>
                <a:lnTo>
                  <a:pt x="579" y="1491"/>
                </a:lnTo>
                <a:lnTo>
                  <a:pt x="659" y="1564"/>
                </a:lnTo>
                <a:lnTo>
                  <a:pt x="745" y="1633"/>
                </a:lnTo>
                <a:lnTo>
                  <a:pt x="834" y="1699"/>
                </a:lnTo>
                <a:lnTo>
                  <a:pt x="927" y="1760"/>
                </a:lnTo>
                <a:lnTo>
                  <a:pt x="1023" y="1818"/>
                </a:lnTo>
                <a:lnTo>
                  <a:pt x="1121" y="1874"/>
                </a:lnTo>
                <a:lnTo>
                  <a:pt x="1223" y="1924"/>
                </a:lnTo>
                <a:lnTo>
                  <a:pt x="1328" y="1971"/>
                </a:lnTo>
                <a:lnTo>
                  <a:pt x="1435" y="2016"/>
                </a:lnTo>
                <a:lnTo>
                  <a:pt x="1544" y="2054"/>
                </a:lnTo>
                <a:lnTo>
                  <a:pt x="1656" y="2089"/>
                </a:lnTo>
                <a:lnTo>
                  <a:pt x="1769" y="2122"/>
                </a:lnTo>
                <a:lnTo>
                  <a:pt x="1883" y="2148"/>
                </a:lnTo>
                <a:lnTo>
                  <a:pt x="1999" y="2172"/>
                </a:lnTo>
                <a:lnTo>
                  <a:pt x="2116" y="2191"/>
                </a:lnTo>
                <a:lnTo>
                  <a:pt x="2234" y="2205"/>
                </a:lnTo>
                <a:lnTo>
                  <a:pt x="2352" y="2215"/>
                </a:lnTo>
                <a:lnTo>
                  <a:pt x="2469" y="2222"/>
                </a:lnTo>
                <a:lnTo>
                  <a:pt x="2589" y="2224"/>
                </a:lnTo>
                <a:lnTo>
                  <a:pt x="2707" y="2221"/>
                </a:lnTo>
                <a:lnTo>
                  <a:pt x="2824" y="2214"/>
                </a:lnTo>
                <a:lnTo>
                  <a:pt x="2942" y="2203"/>
                </a:lnTo>
                <a:lnTo>
                  <a:pt x="3060" y="2186"/>
                </a:lnTo>
                <a:lnTo>
                  <a:pt x="3176" y="2165"/>
                </a:lnTo>
                <a:lnTo>
                  <a:pt x="3290" y="2141"/>
                </a:lnTo>
                <a:lnTo>
                  <a:pt x="3402" y="2110"/>
                </a:lnTo>
                <a:lnTo>
                  <a:pt x="3513" y="2075"/>
                </a:lnTo>
                <a:lnTo>
                  <a:pt x="3621" y="2035"/>
                </a:lnTo>
                <a:lnTo>
                  <a:pt x="3728" y="1990"/>
                </a:lnTo>
                <a:lnTo>
                  <a:pt x="3834" y="1942"/>
                </a:lnTo>
                <a:lnTo>
                  <a:pt x="3935" y="1886"/>
                </a:lnTo>
                <a:lnTo>
                  <a:pt x="4033" y="1827"/>
                </a:lnTo>
                <a:lnTo>
                  <a:pt x="4130" y="1761"/>
                </a:lnTo>
                <a:lnTo>
                  <a:pt x="4222" y="1692"/>
                </a:lnTo>
                <a:lnTo>
                  <a:pt x="4265" y="1656"/>
                </a:lnTo>
                <a:lnTo>
                  <a:pt x="4310" y="1617"/>
                </a:lnTo>
                <a:lnTo>
                  <a:pt x="4394" y="1538"/>
                </a:lnTo>
                <a:lnTo>
                  <a:pt x="4476" y="1453"/>
                </a:lnTo>
                <a:lnTo>
                  <a:pt x="4551" y="1363"/>
                </a:lnTo>
                <a:lnTo>
                  <a:pt x="4624" y="1266"/>
                </a:lnTo>
                <a:lnTo>
                  <a:pt x="4690" y="1165"/>
                </a:lnTo>
                <a:lnTo>
                  <a:pt x="4752" y="1058"/>
                </a:lnTo>
                <a:lnTo>
                  <a:pt x="4809" y="945"/>
                </a:lnTo>
                <a:lnTo>
                  <a:pt x="4861" y="827"/>
                </a:lnTo>
                <a:lnTo>
                  <a:pt x="4905" y="704"/>
                </a:lnTo>
                <a:lnTo>
                  <a:pt x="4945" y="574"/>
                </a:lnTo>
                <a:lnTo>
                  <a:pt x="4979" y="439"/>
                </a:lnTo>
                <a:lnTo>
                  <a:pt x="4993" y="369"/>
                </a:lnTo>
                <a:lnTo>
                  <a:pt x="5005" y="298"/>
                </a:lnTo>
                <a:lnTo>
                  <a:pt x="5025" y="153"/>
                </a:lnTo>
                <a:lnTo>
                  <a:pt x="5039" y="0"/>
                </a:lnTo>
                <a:close/>
              </a:path>
            </a:pathLst>
          </a:custGeom>
          <a:solidFill>
            <a:srgbClr val="287800"/>
          </a:solidFill>
          <a:ln w="9525">
            <a:noFill/>
          </a:ln>
        </p:spPr>
        <p:txBody>
          <a:bodyPr/>
          <a:lstStyle/>
          <a:p>
            <a:endParaRPr lang="zh-CN" altLang="en-US"/>
          </a:p>
        </p:txBody>
      </p:sp>
      <p:sp>
        <p:nvSpPr>
          <p:cNvPr id="426" name="任意多边形 425"/>
          <p:cNvSpPr/>
          <p:nvPr/>
        </p:nvSpPr>
        <p:spPr>
          <a:xfrm>
            <a:off x="2708275" y="3509963"/>
            <a:ext cx="3987800" cy="1798637"/>
          </a:xfrm>
          <a:custGeom>
            <a:avLst/>
            <a:gdLst/>
            <a:ahLst/>
            <a:cxnLst/>
            <a:rect l="l" t="t" r="r" b="b"/>
            <a:pathLst>
              <a:path w="5039" h="2224">
                <a:moveTo>
                  <a:pt x="5039" y="0"/>
                </a:moveTo>
                <a:lnTo>
                  <a:pt x="5032" y="111"/>
                </a:lnTo>
                <a:lnTo>
                  <a:pt x="5020" y="220"/>
                </a:lnTo>
                <a:lnTo>
                  <a:pt x="5011" y="274"/>
                </a:lnTo>
                <a:lnTo>
                  <a:pt x="5000" y="326"/>
                </a:lnTo>
                <a:lnTo>
                  <a:pt x="4973" y="428"/>
                </a:lnTo>
                <a:lnTo>
                  <a:pt x="4941" y="525"/>
                </a:lnTo>
                <a:lnTo>
                  <a:pt x="4904" y="621"/>
                </a:lnTo>
                <a:lnTo>
                  <a:pt x="4859" y="713"/>
                </a:lnTo>
                <a:lnTo>
                  <a:pt x="4809" y="799"/>
                </a:lnTo>
                <a:lnTo>
                  <a:pt x="4754" y="884"/>
                </a:lnTo>
                <a:lnTo>
                  <a:pt x="4695" y="966"/>
                </a:lnTo>
                <a:lnTo>
                  <a:pt x="4629" y="1044"/>
                </a:lnTo>
                <a:lnTo>
                  <a:pt x="4559" y="1116"/>
                </a:lnTo>
                <a:lnTo>
                  <a:pt x="4486" y="1188"/>
                </a:lnTo>
                <a:lnTo>
                  <a:pt x="4408" y="1255"/>
                </a:lnTo>
                <a:lnTo>
                  <a:pt x="4326" y="1318"/>
                </a:lnTo>
                <a:lnTo>
                  <a:pt x="4240" y="1378"/>
                </a:lnTo>
                <a:lnTo>
                  <a:pt x="4151" y="1435"/>
                </a:lnTo>
                <a:lnTo>
                  <a:pt x="4058" y="1487"/>
                </a:lnTo>
                <a:lnTo>
                  <a:pt x="3962" y="1538"/>
                </a:lnTo>
                <a:lnTo>
                  <a:pt x="3862" y="1584"/>
                </a:lnTo>
                <a:lnTo>
                  <a:pt x="3762" y="1626"/>
                </a:lnTo>
                <a:lnTo>
                  <a:pt x="3657" y="1664"/>
                </a:lnTo>
                <a:lnTo>
                  <a:pt x="3552" y="1701"/>
                </a:lnTo>
                <a:lnTo>
                  <a:pt x="3443" y="1732"/>
                </a:lnTo>
                <a:lnTo>
                  <a:pt x="3334" y="1760"/>
                </a:lnTo>
                <a:lnTo>
                  <a:pt x="3222" y="1784"/>
                </a:lnTo>
                <a:lnTo>
                  <a:pt x="3110" y="1806"/>
                </a:lnTo>
                <a:lnTo>
                  <a:pt x="2996" y="1824"/>
                </a:lnTo>
                <a:lnTo>
                  <a:pt x="2881" y="1838"/>
                </a:lnTo>
                <a:lnTo>
                  <a:pt x="2765" y="1846"/>
                </a:lnTo>
                <a:lnTo>
                  <a:pt x="2650" y="1853"/>
                </a:lnTo>
                <a:lnTo>
                  <a:pt x="2534" y="1857"/>
                </a:lnTo>
                <a:lnTo>
                  <a:pt x="2418" y="1857"/>
                </a:lnTo>
                <a:lnTo>
                  <a:pt x="2302" y="1851"/>
                </a:lnTo>
                <a:lnTo>
                  <a:pt x="2186" y="1844"/>
                </a:lnTo>
                <a:lnTo>
                  <a:pt x="2070" y="1832"/>
                </a:lnTo>
                <a:lnTo>
                  <a:pt x="1958" y="1817"/>
                </a:lnTo>
                <a:lnTo>
                  <a:pt x="1843" y="1798"/>
                </a:lnTo>
                <a:lnTo>
                  <a:pt x="1733" y="1775"/>
                </a:lnTo>
                <a:lnTo>
                  <a:pt x="1622" y="1749"/>
                </a:lnTo>
                <a:lnTo>
                  <a:pt x="1514" y="1720"/>
                </a:lnTo>
                <a:lnTo>
                  <a:pt x="1407" y="1687"/>
                </a:lnTo>
                <a:lnTo>
                  <a:pt x="1303" y="1649"/>
                </a:lnTo>
                <a:lnTo>
                  <a:pt x="1201" y="1609"/>
                </a:lnTo>
                <a:lnTo>
                  <a:pt x="1102" y="1564"/>
                </a:lnTo>
                <a:lnTo>
                  <a:pt x="1005" y="1515"/>
                </a:lnTo>
                <a:lnTo>
                  <a:pt x="913" y="1463"/>
                </a:lnTo>
                <a:lnTo>
                  <a:pt x="822" y="1408"/>
                </a:lnTo>
                <a:lnTo>
                  <a:pt x="736" y="1349"/>
                </a:lnTo>
                <a:lnTo>
                  <a:pt x="652" y="1286"/>
                </a:lnTo>
                <a:lnTo>
                  <a:pt x="574" y="1219"/>
                </a:lnTo>
                <a:lnTo>
                  <a:pt x="499" y="1148"/>
                </a:lnTo>
                <a:lnTo>
                  <a:pt x="429" y="1073"/>
                </a:lnTo>
                <a:lnTo>
                  <a:pt x="363" y="995"/>
                </a:lnTo>
                <a:lnTo>
                  <a:pt x="303" y="914"/>
                </a:lnTo>
                <a:lnTo>
                  <a:pt x="246" y="827"/>
                </a:lnTo>
                <a:lnTo>
                  <a:pt x="196" y="739"/>
                </a:lnTo>
                <a:lnTo>
                  <a:pt x="151" y="645"/>
                </a:lnTo>
                <a:lnTo>
                  <a:pt x="112" y="548"/>
                </a:lnTo>
                <a:lnTo>
                  <a:pt x="78" y="447"/>
                </a:lnTo>
                <a:lnTo>
                  <a:pt x="51" y="343"/>
                </a:lnTo>
                <a:lnTo>
                  <a:pt x="30" y="234"/>
                </a:lnTo>
                <a:lnTo>
                  <a:pt x="16" y="122"/>
                </a:lnTo>
                <a:lnTo>
                  <a:pt x="10" y="64"/>
                </a:lnTo>
                <a:lnTo>
                  <a:pt x="8" y="7"/>
                </a:lnTo>
                <a:lnTo>
                  <a:pt x="3" y="66"/>
                </a:lnTo>
                <a:lnTo>
                  <a:pt x="0" y="127"/>
                </a:lnTo>
                <a:lnTo>
                  <a:pt x="0" y="245"/>
                </a:lnTo>
                <a:lnTo>
                  <a:pt x="7" y="357"/>
                </a:lnTo>
                <a:lnTo>
                  <a:pt x="21" y="470"/>
                </a:lnTo>
                <a:lnTo>
                  <a:pt x="42" y="577"/>
                </a:lnTo>
                <a:lnTo>
                  <a:pt x="71" y="683"/>
                </a:lnTo>
                <a:lnTo>
                  <a:pt x="105" y="785"/>
                </a:lnTo>
                <a:lnTo>
                  <a:pt x="144" y="884"/>
                </a:lnTo>
                <a:lnTo>
                  <a:pt x="190" y="981"/>
                </a:lnTo>
                <a:lnTo>
                  <a:pt x="242" y="1075"/>
                </a:lnTo>
                <a:lnTo>
                  <a:pt x="299" y="1165"/>
                </a:lnTo>
                <a:lnTo>
                  <a:pt x="363" y="1252"/>
                </a:lnTo>
                <a:lnTo>
                  <a:pt x="429" y="1333"/>
                </a:lnTo>
                <a:lnTo>
                  <a:pt x="502" y="1415"/>
                </a:lnTo>
                <a:lnTo>
                  <a:pt x="579" y="1491"/>
                </a:lnTo>
                <a:lnTo>
                  <a:pt x="659" y="1564"/>
                </a:lnTo>
                <a:lnTo>
                  <a:pt x="745" y="1633"/>
                </a:lnTo>
                <a:lnTo>
                  <a:pt x="834" y="1699"/>
                </a:lnTo>
                <a:lnTo>
                  <a:pt x="927" y="1760"/>
                </a:lnTo>
                <a:lnTo>
                  <a:pt x="1023" y="1818"/>
                </a:lnTo>
                <a:lnTo>
                  <a:pt x="1121" y="1874"/>
                </a:lnTo>
                <a:lnTo>
                  <a:pt x="1223" y="1924"/>
                </a:lnTo>
                <a:lnTo>
                  <a:pt x="1328" y="1971"/>
                </a:lnTo>
                <a:lnTo>
                  <a:pt x="1435" y="2016"/>
                </a:lnTo>
                <a:lnTo>
                  <a:pt x="1544" y="2054"/>
                </a:lnTo>
                <a:lnTo>
                  <a:pt x="1656" y="2089"/>
                </a:lnTo>
                <a:lnTo>
                  <a:pt x="1769" y="2122"/>
                </a:lnTo>
                <a:lnTo>
                  <a:pt x="1883" y="2148"/>
                </a:lnTo>
                <a:lnTo>
                  <a:pt x="1999" y="2172"/>
                </a:lnTo>
                <a:lnTo>
                  <a:pt x="2116" y="2191"/>
                </a:lnTo>
                <a:lnTo>
                  <a:pt x="2234" y="2205"/>
                </a:lnTo>
                <a:lnTo>
                  <a:pt x="2352" y="2215"/>
                </a:lnTo>
                <a:lnTo>
                  <a:pt x="2469" y="2222"/>
                </a:lnTo>
                <a:lnTo>
                  <a:pt x="2589" y="2224"/>
                </a:lnTo>
                <a:lnTo>
                  <a:pt x="2707" y="2221"/>
                </a:lnTo>
                <a:lnTo>
                  <a:pt x="2824" y="2214"/>
                </a:lnTo>
                <a:lnTo>
                  <a:pt x="2942" y="2203"/>
                </a:lnTo>
                <a:lnTo>
                  <a:pt x="3060" y="2186"/>
                </a:lnTo>
                <a:lnTo>
                  <a:pt x="3176" y="2165"/>
                </a:lnTo>
                <a:lnTo>
                  <a:pt x="3290" y="2141"/>
                </a:lnTo>
                <a:lnTo>
                  <a:pt x="3402" y="2110"/>
                </a:lnTo>
                <a:lnTo>
                  <a:pt x="3513" y="2075"/>
                </a:lnTo>
                <a:lnTo>
                  <a:pt x="3621" y="2035"/>
                </a:lnTo>
                <a:lnTo>
                  <a:pt x="3728" y="1990"/>
                </a:lnTo>
                <a:lnTo>
                  <a:pt x="3834" y="1942"/>
                </a:lnTo>
                <a:lnTo>
                  <a:pt x="3935" y="1886"/>
                </a:lnTo>
                <a:lnTo>
                  <a:pt x="4033" y="1827"/>
                </a:lnTo>
                <a:lnTo>
                  <a:pt x="4130" y="1761"/>
                </a:lnTo>
                <a:lnTo>
                  <a:pt x="4222" y="1692"/>
                </a:lnTo>
                <a:lnTo>
                  <a:pt x="4265" y="1656"/>
                </a:lnTo>
                <a:lnTo>
                  <a:pt x="4310" y="1617"/>
                </a:lnTo>
                <a:lnTo>
                  <a:pt x="4394" y="1538"/>
                </a:lnTo>
                <a:lnTo>
                  <a:pt x="4476" y="1453"/>
                </a:lnTo>
                <a:lnTo>
                  <a:pt x="4551" y="1363"/>
                </a:lnTo>
                <a:lnTo>
                  <a:pt x="4624" y="1266"/>
                </a:lnTo>
                <a:lnTo>
                  <a:pt x="4690" y="1165"/>
                </a:lnTo>
                <a:lnTo>
                  <a:pt x="4752" y="1058"/>
                </a:lnTo>
                <a:lnTo>
                  <a:pt x="4809" y="945"/>
                </a:lnTo>
                <a:lnTo>
                  <a:pt x="4861" y="827"/>
                </a:lnTo>
                <a:lnTo>
                  <a:pt x="4905" y="704"/>
                </a:lnTo>
                <a:lnTo>
                  <a:pt x="4945" y="574"/>
                </a:lnTo>
                <a:lnTo>
                  <a:pt x="4979" y="439"/>
                </a:lnTo>
                <a:lnTo>
                  <a:pt x="4993" y="369"/>
                </a:lnTo>
                <a:lnTo>
                  <a:pt x="5005" y="298"/>
                </a:lnTo>
                <a:lnTo>
                  <a:pt x="5025" y="153"/>
                </a:lnTo>
                <a:lnTo>
                  <a:pt x="5039"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27" name="任意多边形 426"/>
          <p:cNvSpPr/>
          <p:nvPr/>
        </p:nvSpPr>
        <p:spPr>
          <a:xfrm>
            <a:off x="3048000" y="3536950"/>
            <a:ext cx="887413" cy="817563"/>
          </a:xfrm>
          <a:custGeom>
            <a:avLst/>
            <a:gdLst/>
            <a:ahLst/>
            <a:cxnLst/>
            <a:rect l="l" t="t" r="r" b="b"/>
            <a:pathLst>
              <a:path w="1118" h="1030">
                <a:moveTo>
                  <a:pt x="800" y="368"/>
                </a:moveTo>
                <a:lnTo>
                  <a:pt x="62" y="550"/>
                </a:lnTo>
                <a:lnTo>
                  <a:pt x="21" y="427"/>
                </a:lnTo>
                <a:lnTo>
                  <a:pt x="0" y="326"/>
                </a:lnTo>
                <a:lnTo>
                  <a:pt x="772" y="222"/>
                </a:lnTo>
                <a:lnTo>
                  <a:pt x="770" y="92"/>
                </a:lnTo>
                <a:lnTo>
                  <a:pt x="768" y="0"/>
                </a:lnTo>
                <a:lnTo>
                  <a:pt x="788" y="78"/>
                </a:lnTo>
                <a:lnTo>
                  <a:pt x="815" y="160"/>
                </a:lnTo>
                <a:lnTo>
                  <a:pt x="850" y="241"/>
                </a:lnTo>
                <a:lnTo>
                  <a:pt x="893" y="321"/>
                </a:lnTo>
                <a:lnTo>
                  <a:pt x="943" y="395"/>
                </a:lnTo>
                <a:lnTo>
                  <a:pt x="968" y="430"/>
                </a:lnTo>
                <a:lnTo>
                  <a:pt x="997" y="465"/>
                </a:lnTo>
                <a:lnTo>
                  <a:pt x="1025" y="496"/>
                </a:lnTo>
                <a:lnTo>
                  <a:pt x="1055" y="525"/>
                </a:lnTo>
                <a:lnTo>
                  <a:pt x="1086" y="553"/>
                </a:lnTo>
                <a:lnTo>
                  <a:pt x="1118" y="577"/>
                </a:lnTo>
                <a:lnTo>
                  <a:pt x="1114" y="811"/>
                </a:lnTo>
                <a:lnTo>
                  <a:pt x="1082" y="782"/>
                </a:lnTo>
                <a:lnTo>
                  <a:pt x="1054" y="751"/>
                </a:lnTo>
                <a:lnTo>
                  <a:pt x="1000" y="687"/>
                </a:lnTo>
                <a:lnTo>
                  <a:pt x="380" y="1030"/>
                </a:lnTo>
                <a:lnTo>
                  <a:pt x="276" y="921"/>
                </a:lnTo>
                <a:lnTo>
                  <a:pt x="210" y="829"/>
                </a:lnTo>
                <a:lnTo>
                  <a:pt x="902" y="546"/>
                </a:lnTo>
                <a:lnTo>
                  <a:pt x="843" y="453"/>
                </a:lnTo>
                <a:lnTo>
                  <a:pt x="815" y="404"/>
                </a:lnTo>
                <a:lnTo>
                  <a:pt x="804" y="381"/>
                </a:lnTo>
                <a:lnTo>
                  <a:pt x="800" y="368"/>
                </a:lnTo>
                <a:close/>
              </a:path>
            </a:pathLst>
          </a:custGeom>
          <a:solidFill>
            <a:srgbClr val="FF0000"/>
          </a:solidFill>
          <a:ln w="9525">
            <a:noFill/>
          </a:ln>
        </p:spPr>
        <p:txBody>
          <a:bodyPr/>
          <a:lstStyle/>
          <a:p>
            <a:endParaRPr lang="zh-CN" altLang="en-US"/>
          </a:p>
        </p:txBody>
      </p:sp>
      <p:sp>
        <p:nvSpPr>
          <p:cNvPr id="428" name="任意多边形 427"/>
          <p:cNvSpPr/>
          <p:nvPr/>
        </p:nvSpPr>
        <p:spPr>
          <a:xfrm>
            <a:off x="3175000" y="3663950"/>
            <a:ext cx="887413" cy="817563"/>
          </a:xfrm>
          <a:custGeom>
            <a:avLst/>
            <a:gdLst/>
            <a:ahLst/>
            <a:cxnLst/>
            <a:rect l="l" t="t" r="r" b="b"/>
            <a:pathLst>
              <a:path w="1118" h="1030">
                <a:moveTo>
                  <a:pt x="800" y="368"/>
                </a:moveTo>
                <a:lnTo>
                  <a:pt x="62" y="550"/>
                </a:lnTo>
                <a:lnTo>
                  <a:pt x="21" y="427"/>
                </a:lnTo>
                <a:lnTo>
                  <a:pt x="0" y="326"/>
                </a:lnTo>
                <a:lnTo>
                  <a:pt x="772" y="222"/>
                </a:lnTo>
                <a:lnTo>
                  <a:pt x="770" y="92"/>
                </a:lnTo>
                <a:lnTo>
                  <a:pt x="768" y="0"/>
                </a:lnTo>
                <a:lnTo>
                  <a:pt x="788" y="78"/>
                </a:lnTo>
                <a:lnTo>
                  <a:pt x="815" y="160"/>
                </a:lnTo>
                <a:lnTo>
                  <a:pt x="850" y="241"/>
                </a:lnTo>
                <a:lnTo>
                  <a:pt x="893" y="321"/>
                </a:lnTo>
                <a:lnTo>
                  <a:pt x="943" y="395"/>
                </a:lnTo>
                <a:lnTo>
                  <a:pt x="968" y="430"/>
                </a:lnTo>
                <a:lnTo>
                  <a:pt x="997" y="465"/>
                </a:lnTo>
                <a:lnTo>
                  <a:pt x="1025" y="496"/>
                </a:lnTo>
                <a:lnTo>
                  <a:pt x="1055" y="525"/>
                </a:lnTo>
                <a:lnTo>
                  <a:pt x="1086" y="553"/>
                </a:lnTo>
                <a:lnTo>
                  <a:pt x="1118" y="577"/>
                </a:lnTo>
                <a:lnTo>
                  <a:pt x="1114" y="811"/>
                </a:lnTo>
                <a:lnTo>
                  <a:pt x="1082" y="782"/>
                </a:lnTo>
                <a:lnTo>
                  <a:pt x="1054" y="751"/>
                </a:lnTo>
                <a:lnTo>
                  <a:pt x="1000" y="687"/>
                </a:lnTo>
                <a:lnTo>
                  <a:pt x="380" y="1030"/>
                </a:lnTo>
                <a:lnTo>
                  <a:pt x="276" y="921"/>
                </a:lnTo>
                <a:lnTo>
                  <a:pt x="210" y="829"/>
                </a:lnTo>
                <a:lnTo>
                  <a:pt x="902" y="546"/>
                </a:lnTo>
                <a:lnTo>
                  <a:pt x="843" y="453"/>
                </a:lnTo>
                <a:lnTo>
                  <a:pt x="815" y="404"/>
                </a:lnTo>
                <a:lnTo>
                  <a:pt x="804" y="381"/>
                </a:lnTo>
                <a:lnTo>
                  <a:pt x="800" y="368"/>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29" name="任意多边形 428"/>
          <p:cNvSpPr/>
          <p:nvPr/>
        </p:nvSpPr>
        <p:spPr>
          <a:xfrm>
            <a:off x="3063875" y="3224213"/>
            <a:ext cx="611188" cy="252412"/>
          </a:xfrm>
          <a:custGeom>
            <a:avLst/>
            <a:gdLst/>
            <a:ahLst/>
            <a:cxnLst/>
            <a:rect l="l" t="t" r="r" b="b"/>
            <a:pathLst>
              <a:path w="768" h="317">
                <a:moveTo>
                  <a:pt x="756" y="317"/>
                </a:moveTo>
                <a:lnTo>
                  <a:pt x="0" y="288"/>
                </a:lnTo>
                <a:lnTo>
                  <a:pt x="2" y="138"/>
                </a:lnTo>
                <a:lnTo>
                  <a:pt x="19" y="0"/>
                </a:lnTo>
                <a:lnTo>
                  <a:pt x="768" y="168"/>
                </a:lnTo>
                <a:lnTo>
                  <a:pt x="761" y="229"/>
                </a:lnTo>
                <a:lnTo>
                  <a:pt x="756" y="317"/>
                </a:lnTo>
                <a:close/>
              </a:path>
            </a:pathLst>
          </a:custGeom>
          <a:solidFill>
            <a:srgbClr val="FF3300"/>
          </a:solidFill>
          <a:ln w="9525">
            <a:noFill/>
          </a:ln>
        </p:spPr>
        <p:txBody>
          <a:bodyPr/>
          <a:lstStyle/>
          <a:p>
            <a:endParaRPr lang="zh-CN" altLang="en-US"/>
          </a:p>
        </p:txBody>
      </p:sp>
      <p:sp>
        <p:nvSpPr>
          <p:cNvPr id="430" name="任意多边形 429"/>
          <p:cNvSpPr/>
          <p:nvPr/>
        </p:nvSpPr>
        <p:spPr>
          <a:xfrm>
            <a:off x="3190875" y="3351213"/>
            <a:ext cx="611188" cy="252412"/>
          </a:xfrm>
          <a:custGeom>
            <a:avLst/>
            <a:gdLst/>
            <a:ahLst/>
            <a:cxnLst/>
            <a:rect l="l" t="t" r="r" b="b"/>
            <a:pathLst>
              <a:path w="768" h="317">
                <a:moveTo>
                  <a:pt x="756" y="317"/>
                </a:moveTo>
                <a:lnTo>
                  <a:pt x="0" y="288"/>
                </a:lnTo>
                <a:lnTo>
                  <a:pt x="2" y="138"/>
                </a:lnTo>
                <a:lnTo>
                  <a:pt x="19" y="0"/>
                </a:lnTo>
                <a:lnTo>
                  <a:pt x="768" y="168"/>
                </a:lnTo>
                <a:lnTo>
                  <a:pt x="761" y="229"/>
                </a:lnTo>
                <a:lnTo>
                  <a:pt x="756" y="317"/>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31" name="任意多边形 430"/>
          <p:cNvSpPr/>
          <p:nvPr/>
        </p:nvSpPr>
        <p:spPr>
          <a:xfrm>
            <a:off x="3313113" y="2806700"/>
            <a:ext cx="519112" cy="379413"/>
          </a:xfrm>
          <a:custGeom>
            <a:avLst/>
            <a:gdLst/>
            <a:ahLst/>
            <a:cxnLst/>
            <a:rect l="l" t="t" r="r" b="b"/>
            <a:pathLst>
              <a:path w="639" h="477">
                <a:moveTo>
                  <a:pt x="22" y="279"/>
                </a:moveTo>
                <a:lnTo>
                  <a:pt x="521" y="477"/>
                </a:lnTo>
                <a:lnTo>
                  <a:pt x="571" y="395"/>
                </a:lnTo>
                <a:lnTo>
                  <a:pt x="608" y="345"/>
                </a:lnTo>
                <a:lnTo>
                  <a:pt x="639" y="308"/>
                </a:lnTo>
                <a:lnTo>
                  <a:pt x="0" y="0"/>
                </a:lnTo>
                <a:lnTo>
                  <a:pt x="22" y="279"/>
                </a:lnTo>
                <a:close/>
              </a:path>
            </a:pathLst>
          </a:custGeom>
          <a:solidFill>
            <a:srgbClr val="FF3300"/>
          </a:solidFill>
          <a:ln w="9525">
            <a:noFill/>
          </a:ln>
        </p:spPr>
        <p:txBody>
          <a:bodyPr/>
          <a:lstStyle/>
          <a:p>
            <a:endParaRPr lang="zh-CN" altLang="en-US"/>
          </a:p>
        </p:txBody>
      </p:sp>
      <p:sp>
        <p:nvSpPr>
          <p:cNvPr id="432" name="任意多边形 431"/>
          <p:cNvSpPr/>
          <p:nvPr/>
        </p:nvSpPr>
        <p:spPr>
          <a:xfrm>
            <a:off x="3313113" y="2806700"/>
            <a:ext cx="515937" cy="379413"/>
          </a:xfrm>
          <a:custGeom>
            <a:avLst/>
            <a:gdLst/>
            <a:ahLst/>
            <a:cxnLst/>
            <a:rect l="l" t="t" r="r" b="b"/>
            <a:pathLst>
              <a:path w="639" h="477">
                <a:moveTo>
                  <a:pt x="22" y="279"/>
                </a:moveTo>
                <a:lnTo>
                  <a:pt x="521" y="477"/>
                </a:lnTo>
                <a:lnTo>
                  <a:pt x="571" y="395"/>
                </a:lnTo>
                <a:lnTo>
                  <a:pt x="608" y="345"/>
                </a:lnTo>
                <a:lnTo>
                  <a:pt x="639" y="308"/>
                </a:lnTo>
                <a:lnTo>
                  <a:pt x="0" y="0"/>
                </a:lnTo>
                <a:lnTo>
                  <a:pt x="22" y="279"/>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33" name="任意多边形 432"/>
          <p:cNvSpPr/>
          <p:nvPr/>
        </p:nvSpPr>
        <p:spPr>
          <a:xfrm>
            <a:off x="3744913" y="2514600"/>
            <a:ext cx="344487" cy="431800"/>
          </a:xfrm>
          <a:custGeom>
            <a:avLst/>
            <a:gdLst/>
            <a:ahLst/>
            <a:cxnLst/>
            <a:rect l="l" t="t" r="r" b="b"/>
            <a:pathLst>
              <a:path w="430" h="542">
                <a:moveTo>
                  <a:pt x="0" y="300"/>
                </a:moveTo>
                <a:lnTo>
                  <a:pt x="278" y="542"/>
                </a:lnTo>
                <a:lnTo>
                  <a:pt x="330" y="516"/>
                </a:lnTo>
                <a:lnTo>
                  <a:pt x="385" y="494"/>
                </a:lnTo>
                <a:lnTo>
                  <a:pt x="430" y="466"/>
                </a:lnTo>
                <a:lnTo>
                  <a:pt x="5" y="0"/>
                </a:lnTo>
                <a:lnTo>
                  <a:pt x="0" y="300"/>
                </a:lnTo>
                <a:close/>
              </a:path>
            </a:pathLst>
          </a:custGeom>
          <a:solidFill>
            <a:srgbClr val="FF3300"/>
          </a:solidFill>
          <a:ln w="9525">
            <a:noFill/>
          </a:ln>
        </p:spPr>
        <p:txBody>
          <a:bodyPr/>
          <a:lstStyle/>
          <a:p>
            <a:endParaRPr lang="zh-CN" altLang="en-US"/>
          </a:p>
        </p:txBody>
      </p:sp>
      <p:sp>
        <p:nvSpPr>
          <p:cNvPr id="434" name="任意多边形 433"/>
          <p:cNvSpPr/>
          <p:nvPr/>
        </p:nvSpPr>
        <p:spPr>
          <a:xfrm>
            <a:off x="3744913" y="2516188"/>
            <a:ext cx="344487" cy="431800"/>
          </a:xfrm>
          <a:custGeom>
            <a:avLst/>
            <a:gdLst/>
            <a:ahLst/>
            <a:cxnLst/>
            <a:rect l="l" t="t" r="r" b="b"/>
            <a:pathLst>
              <a:path w="430" h="542">
                <a:moveTo>
                  <a:pt x="0" y="300"/>
                </a:moveTo>
                <a:lnTo>
                  <a:pt x="278" y="542"/>
                </a:lnTo>
                <a:lnTo>
                  <a:pt x="330" y="516"/>
                </a:lnTo>
                <a:lnTo>
                  <a:pt x="385" y="494"/>
                </a:lnTo>
                <a:lnTo>
                  <a:pt x="430" y="466"/>
                </a:lnTo>
                <a:lnTo>
                  <a:pt x="5" y="0"/>
                </a:lnTo>
                <a:lnTo>
                  <a:pt x="0" y="30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35" name="任意多边形 434"/>
          <p:cNvSpPr/>
          <p:nvPr/>
        </p:nvSpPr>
        <p:spPr>
          <a:xfrm>
            <a:off x="4137025" y="2371725"/>
            <a:ext cx="223838" cy="447675"/>
          </a:xfrm>
          <a:custGeom>
            <a:avLst/>
            <a:gdLst/>
            <a:ahLst/>
            <a:cxnLst/>
            <a:rect l="l" t="t" r="r" b="b"/>
            <a:pathLst>
              <a:path w="283" h="565">
                <a:moveTo>
                  <a:pt x="19" y="0"/>
                </a:moveTo>
                <a:lnTo>
                  <a:pt x="283" y="538"/>
                </a:lnTo>
                <a:lnTo>
                  <a:pt x="160" y="565"/>
                </a:lnTo>
                <a:lnTo>
                  <a:pt x="0" y="293"/>
                </a:lnTo>
                <a:lnTo>
                  <a:pt x="19" y="0"/>
                </a:lnTo>
                <a:close/>
              </a:path>
            </a:pathLst>
          </a:custGeom>
          <a:solidFill>
            <a:srgbClr val="FF3300"/>
          </a:solidFill>
          <a:ln w="9525">
            <a:noFill/>
          </a:ln>
        </p:spPr>
        <p:txBody>
          <a:bodyPr/>
          <a:lstStyle/>
          <a:p>
            <a:endParaRPr lang="zh-CN" altLang="en-US"/>
          </a:p>
        </p:txBody>
      </p:sp>
      <p:sp>
        <p:nvSpPr>
          <p:cNvPr id="436" name="任意多边形 435"/>
          <p:cNvSpPr/>
          <p:nvPr/>
        </p:nvSpPr>
        <p:spPr>
          <a:xfrm>
            <a:off x="4137025" y="2374900"/>
            <a:ext cx="223838" cy="447675"/>
          </a:xfrm>
          <a:custGeom>
            <a:avLst/>
            <a:gdLst/>
            <a:ahLst/>
            <a:cxnLst/>
            <a:rect l="l" t="t" r="r" b="b"/>
            <a:pathLst>
              <a:path w="283" h="565">
                <a:moveTo>
                  <a:pt x="19" y="0"/>
                </a:moveTo>
                <a:lnTo>
                  <a:pt x="283" y="538"/>
                </a:lnTo>
                <a:lnTo>
                  <a:pt x="160" y="565"/>
                </a:lnTo>
                <a:lnTo>
                  <a:pt x="0" y="293"/>
                </a:lnTo>
                <a:lnTo>
                  <a:pt x="19"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37" name="任意多边形 436"/>
          <p:cNvSpPr/>
          <p:nvPr/>
        </p:nvSpPr>
        <p:spPr>
          <a:xfrm>
            <a:off x="4848225" y="2305050"/>
            <a:ext cx="57150" cy="444500"/>
          </a:xfrm>
          <a:custGeom>
            <a:avLst/>
            <a:gdLst/>
            <a:ahLst/>
            <a:cxnLst/>
            <a:rect l="l" t="t" r="r" b="b"/>
            <a:pathLst>
              <a:path w="71" h="558">
                <a:moveTo>
                  <a:pt x="48" y="0"/>
                </a:moveTo>
                <a:lnTo>
                  <a:pt x="71" y="295"/>
                </a:lnTo>
                <a:lnTo>
                  <a:pt x="39" y="551"/>
                </a:lnTo>
                <a:lnTo>
                  <a:pt x="0" y="558"/>
                </a:lnTo>
                <a:lnTo>
                  <a:pt x="48" y="0"/>
                </a:lnTo>
                <a:close/>
              </a:path>
            </a:pathLst>
          </a:custGeom>
          <a:solidFill>
            <a:srgbClr val="4DB3FF"/>
          </a:solidFill>
          <a:ln w="9525">
            <a:noFill/>
          </a:ln>
        </p:spPr>
        <p:txBody>
          <a:bodyPr/>
          <a:lstStyle/>
          <a:p>
            <a:endParaRPr lang="zh-CN" altLang="en-US"/>
          </a:p>
        </p:txBody>
      </p:sp>
      <p:sp>
        <p:nvSpPr>
          <p:cNvPr id="438" name="任意多边形 437"/>
          <p:cNvSpPr/>
          <p:nvPr/>
        </p:nvSpPr>
        <p:spPr>
          <a:xfrm>
            <a:off x="4975225" y="2432050"/>
            <a:ext cx="57150" cy="444500"/>
          </a:xfrm>
          <a:custGeom>
            <a:avLst/>
            <a:gdLst/>
            <a:ahLst/>
            <a:cxnLst/>
            <a:rect l="l" t="t" r="r" b="b"/>
            <a:pathLst>
              <a:path w="71" h="558">
                <a:moveTo>
                  <a:pt x="48" y="0"/>
                </a:moveTo>
                <a:lnTo>
                  <a:pt x="71" y="295"/>
                </a:lnTo>
                <a:lnTo>
                  <a:pt x="39" y="551"/>
                </a:lnTo>
                <a:lnTo>
                  <a:pt x="0" y="558"/>
                </a:lnTo>
                <a:lnTo>
                  <a:pt x="48"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39" name="任意多边形 438"/>
          <p:cNvSpPr/>
          <p:nvPr/>
        </p:nvSpPr>
        <p:spPr>
          <a:xfrm>
            <a:off x="5334000" y="2490788"/>
            <a:ext cx="290513" cy="425450"/>
          </a:xfrm>
          <a:custGeom>
            <a:avLst/>
            <a:gdLst/>
            <a:ahLst/>
            <a:cxnLst/>
            <a:rect l="l" t="t" r="r" b="b"/>
            <a:pathLst>
              <a:path w="367" h="538">
                <a:moveTo>
                  <a:pt x="0" y="473"/>
                </a:moveTo>
                <a:lnTo>
                  <a:pt x="51" y="499"/>
                </a:lnTo>
                <a:lnTo>
                  <a:pt x="121" y="538"/>
                </a:lnTo>
                <a:lnTo>
                  <a:pt x="362" y="305"/>
                </a:lnTo>
                <a:lnTo>
                  <a:pt x="367" y="0"/>
                </a:lnTo>
                <a:lnTo>
                  <a:pt x="0" y="473"/>
                </a:lnTo>
                <a:close/>
              </a:path>
            </a:pathLst>
          </a:custGeom>
          <a:solidFill>
            <a:srgbClr val="4DB3FF"/>
          </a:solidFill>
          <a:ln w="9525">
            <a:noFill/>
          </a:ln>
        </p:spPr>
        <p:txBody>
          <a:bodyPr/>
          <a:lstStyle/>
          <a:p>
            <a:endParaRPr lang="zh-CN" altLang="en-US"/>
          </a:p>
        </p:txBody>
      </p:sp>
      <p:sp>
        <p:nvSpPr>
          <p:cNvPr id="440" name="任意多边形 439"/>
          <p:cNvSpPr/>
          <p:nvPr/>
        </p:nvSpPr>
        <p:spPr>
          <a:xfrm>
            <a:off x="5461000" y="2617788"/>
            <a:ext cx="290513" cy="425450"/>
          </a:xfrm>
          <a:custGeom>
            <a:avLst/>
            <a:gdLst/>
            <a:ahLst/>
            <a:cxnLst/>
            <a:rect l="l" t="t" r="r" b="b"/>
            <a:pathLst>
              <a:path w="367" h="538">
                <a:moveTo>
                  <a:pt x="0" y="473"/>
                </a:moveTo>
                <a:lnTo>
                  <a:pt x="51" y="499"/>
                </a:lnTo>
                <a:lnTo>
                  <a:pt x="121" y="538"/>
                </a:lnTo>
                <a:lnTo>
                  <a:pt x="362" y="305"/>
                </a:lnTo>
                <a:lnTo>
                  <a:pt x="367" y="0"/>
                </a:lnTo>
                <a:lnTo>
                  <a:pt x="0" y="473"/>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41" name="任意多边形 440"/>
          <p:cNvSpPr/>
          <p:nvPr/>
        </p:nvSpPr>
        <p:spPr>
          <a:xfrm>
            <a:off x="5664200" y="2895600"/>
            <a:ext cx="485775" cy="342900"/>
          </a:xfrm>
          <a:custGeom>
            <a:avLst/>
            <a:gdLst/>
            <a:ahLst/>
            <a:cxnLst/>
            <a:rect l="l" t="t" r="r" b="b"/>
            <a:pathLst>
              <a:path w="603" h="431">
                <a:moveTo>
                  <a:pt x="0" y="287"/>
                </a:moveTo>
                <a:lnTo>
                  <a:pt x="603" y="0"/>
                </a:lnTo>
                <a:lnTo>
                  <a:pt x="579" y="277"/>
                </a:lnTo>
                <a:lnTo>
                  <a:pt x="82" y="431"/>
                </a:lnTo>
                <a:lnTo>
                  <a:pt x="43" y="353"/>
                </a:lnTo>
                <a:lnTo>
                  <a:pt x="0" y="287"/>
                </a:lnTo>
                <a:close/>
              </a:path>
            </a:pathLst>
          </a:custGeom>
          <a:solidFill>
            <a:srgbClr val="4DB3FF"/>
          </a:solidFill>
          <a:ln w="9525">
            <a:noFill/>
          </a:ln>
        </p:spPr>
        <p:txBody>
          <a:bodyPr/>
          <a:lstStyle/>
          <a:p>
            <a:endParaRPr lang="zh-CN" altLang="en-US"/>
          </a:p>
        </p:txBody>
      </p:sp>
      <p:sp>
        <p:nvSpPr>
          <p:cNvPr id="442" name="任意多边形 441"/>
          <p:cNvSpPr/>
          <p:nvPr/>
        </p:nvSpPr>
        <p:spPr>
          <a:xfrm>
            <a:off x="5664200" y="2895600"/>
            <a:ext cx="481013" cy="342900"/>
          </a:xfrm>
          <a:custGeom>
            <a:avLst/>
            <a:gdLst/>
            <a:ahLst/>
            <a:cxnLst/>
            <a:rect l="l" t="t" r="r" b="b"/>
            <a:pathLst>
              <a:path w="603" h="431">
                <a:moveTo>
                  <a:pt x="0" y="287"/>
                </a:moveTo>
                <a:lnTo>
                  <a:pt x="603" y="0"/>
                </a:lnTo>
                <a:lnTo>
                  <a:pt x="579" y="277"/>
                </a:lnTo>
                <a:lnTo>
                  <a:pt x="82" y="431"/>
                </a:lnTo>
                <a:lnTo>
                  <a:pt x="43" y="353"/>
                </a:lnTo>
                <a:lnTo>
                  <a:pt x="0" y="287"/>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43" name="任意多边形 442"/>
          <p:cNvSpPr/>
          <p:nvPr/>
        </p:nvSpPr>
        <p:spPr>
          <a:xfrm>
            <a:off x="5783263" y="3513138"/>
            <a:ext cx="582612" cy="188912"/>
          </a:xfrm>
          <a:custGeom>
            <a:avLst/>
            <a:gdLst/>
            <a:ahLst/>
            <a:cxnLst/>
            <a:rect l="l" t="t" r="r" b="b"/>
            <a:pathLst>
              <a:path w="732" h="239">
                <a:moveTo>
                  <a:pt x="0" y="16"/>
                </a:moveTo>
                <a:lnTo>
                  <a:pt x="728" y="0"/>
                </a:lnTo>
                <a:lnTo>
                  <a:pt x="732" y="97"/>
                </a:lnTo>
                <a:lnTo>
                  <a:pt x="719" y="239"/>
                </a:lnTo>
                <a:lnTo>
                  <a:pt x="22" y="170"/>
                </a:lnTo>
                <a:lnTo>
                  <a:pt x="9" y="80"/>
                </a:lnTo>
                <a:lnTo>
                  <a:pt x="0" y="16"/>
                </a:lnTo>
                <a:close/>
              </a:path>
            </a:pathLst>
          </a:custGeom>
          <a:solidFill>
            <a:srgbClr val="4DB3FF"/>
          </a:solidFill>
          <a:ln w="9525">
            <a:noFill/>
          </a:ln>
        </p:spPr>
        <p:txBody>
          <a:bodyPr/>
          <a:lstStyle/>
          <a:p>
            <a:endParaRPr lang="zh-CN" altLang="en-US"/>
          </a:p>
        </p:txBody>
      </p:sp>
      <p:sp>
        <p:nvSpPr>
          <p:cNvPr id="444" name="任意多边形 443"/>
          <p:cNvSpPr/>
          <p:nvPr/>
        </p:nvSpPr>
        <p:spPr>
          <a:xfrm>
            <a:off x="5910263" y="3640138"/>
            <a:ext cx="582612" cy="188912"/>
          </a:xfrm>
          <a:custGeom>
            <a:avLst/>
            <a:gdLst/>
            <a:ahLst/>
            <a:cxnLst/>
            <a:rect l="l" t="t" r="r" b="b"/>
            <a:pathLst>
              <a:path w="732" h="239">
                <a:moveTo>
                  <a:pt x="0" y="16"/>
                </a:moveTo>
                <a:lnTo>
                  <a:pt x="728" y="0"/>
                </a:lnTo>
                <a:lnTo>
                  <a:pt x="732" y="97"/>
                </a:lnTo>
                <a:lnTo>
                  <a:pt x="719" y="239"/>
                </a:lnTo>
                <a:lnTo>
                  <a:pt x="22" y="170"/>
                </a:lnTo>
                <a:lnTo>
                  <a:pt x="9" y="80"/>
                </a:lnTo>
                <a:lnTo>
                  <a:pt x="0" y="16"/>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45" name="任意多边形 444"/>
          <p:cNvSpPr/>
          <p:nvPr/>
        </p:nvSpPr>
        <p:spPr>
          <a:xfrm>
            <a:off x="4805363" y="2924175"/>
            <a:ext cx="25400" cy="309563"/>
          </a:xfrm>
          <a:custGeom>
            <a:avLst/>
            <a:gdLst/>
            <a:ahLst/>
            <a:cxnLst/>
            <a:rect l="l" t="t" r="r" b="b"/>
            <a:pathLst>
              <a:path w="34" h="390">
                <a:moveTo>
                  <a:pt x="34" y="0"/>
                </a:moveTo>
                <a:lnTo>
                  <a:pt x="27" y="243"/>
                </a:lnTo>
                <a:lnTo>
                  <a:pt x="0" y="390"/>
                </a:lnTo>
                <a:lnTo>
                  <a:pt x="34" y="0"/>
                </a:lnTo>
                <a:close/>
              </a:path>
            </a:pathLst>
          </a:custGeom>
          <a:solidFill>
            <a:srgbClr val="4DB3FF"/>
          </a:solidFill>
          <a:ln w="9525">
            <a:noFill/>
          </a:ln>
        </p:spPr>
        <p:txBody>
          <a:bodyPr/>
          <a:lstStyle/>
          <a:p>
            <a:endParaRPr lang="zh-CN" altLang="en-US"/>
          </a:p>
        </p:txBody>
      </p:sp>
      <p:sp>
        <p:nvSpPr>
          <p:cNvPr id="446" name="任意多边形 445"/>
          <p:cNvSpPr/>
          <p:nvPr/>
        </p:nvSpPr>
        <p:spPr>
          <a:xfrm>
            <a:off x="4932363" y="3051175"/>
            <a:ext cx="25400" cy="309563"/>
          </a:xfrm>
          <a:custGeom>
            <a:avLst/>
            <a:gdLst/>
            <a:ahLst/>
            <a:cxnLst/>
            <a:rect l="l" t="t" r="r" b="b"/>
            <a:pathLst>
              <a:path w="34" h="390">
                <a:moveTo>
                  <a:pt x="34" y="0"/>
                </a:moveTo>
                <a:lnTo>
                  <a:pt x="27" y="243"/>
                </a:lnTo>
                <a:lnTo>
                  <a:pt x="0" y="390"/>
                </a:lnTo>
                <a:lnTo>
                  <a:pt x="34"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47" name="任意多边形 446"/>
          <p:cNvSpPr/>
          <p:nvPr/>
        </p:nvSpPr>
        <p:spPr>
          <a:xfrm>
            <a:off x="4584700" y="2914650"/>
            <a:ext cx="984250" cy="711200"/>
          </a:xfrm>
          <a:custGeom>
            <a:avLst/>
            <a:gdLst/>
            <a:ahLst/>
            <a:cxnLst/>
            <a:rect l="l" t="t" r="r" b="b"/>
            <a:pathLst>
              <a:path w="1240" h="894">
                <a:moveTo>
                  <a:pt x="1225" y="808"/>
                </a:moveTo>
                <a:lnTo>
                  <a:pt x="1227" y="787"/>
                </a:lnTo>
                <a:lnTo>
                  <a:pt x="1236" y="730"/>
                </a:lnTo>
                <a:lnTo>
                  <a:pt x="1240" y="672"/>
                </a:lnTo>
                <a:lnTo>
                  <a:pt x="1238" y="620"/>
                </a:lnTo>
                <a:lnTo>
                  <a:pt x="1232" y="568"/>
                </a:lnTo>
                <a:lnTo>
                  <a:pt x="1222" y="520"/>
                </a:lnTo>
                <a:lnTo>
                  <a:pt x="1206" y="475"/>
                </a:lnTo>
                <a:lnTo>
                  <a:pt x="1188" y="431"/>
                </a:lnTo>
                <a:lnTo>
                  <a:pt x="1165" y="390"/>
                </a:lnTo>
                <a:lnTo>
                  <a:pt x="1138" y="352"/>
                </a:lnTo>
                <a:lnTo>
                  <a:pt x="1108" y="315"/>
                </a:lnTo>
                <a:lnTo>
                  <a:pt x="1074" y="281"/>
                </a:lnTo>
                <a:lnTo>
                  <a:pt x="1036" y="249"/>
                </a:lnTo>
                <a:lnTo>
                  <a:pt x="997" y="218"/>
                </a:lnTo>
                <a:lnTo>
                  <a:pt x="956" y="190"/>
                </a:lnTo>
                <a:lnTo>
                  <a:pt x="911" y="166"/>
                </a:lnTo>
                <a:lnTo>
                  <a:pt x="863" y="142"/>
                </a:lnTo>
                <a:lnTo>
                  <a:pt x="815" y="119"/>
                </a:lnTo>
                <a:lnTo>
                  <a:pt x="765" y="100"/>
                </a:lnTo>
                <a:lnTo>
                  <a:pt x="660" y="66"/>
                </a:lnTo>
                <a:lnTo>
                  <a:pt x="551" y="40"/>
                </a:lnTo>
                <a:lnTo>
                  <a:pt x="439" y="19"/>
                </a:lnTo>
                <a:lnTo>
                  <a:pt x="327" y="7"/>
                </a:lnTo>
                <a:lnTo>
                  <a:pt x="214" y="0"/>
                </a:lnTo>
                <a:lnTo>
                  <a:pt x="159" y="0"/>
                </a:lnTo>
                <a:lnTo>
                  <a:pt x="105" y="0"/>
                </a:lnTo>
                <a:lnTo>
                  <a:pt x="0" y="5"/>
                </a:lnTo>
                <a:lnTo>
                  <a:pt x="0" y="262"/>
                </a:lnTo>
                <a:lnTo>
                  <a:pt x="79" y="255"/>
                </a:lnTo>
                <a:lnTo>
                  <a:pt x="161" y="251"/>
                </a:lnTo>
                <a:lnTo>
                  <a:pt x="241" y="253"/>
                </a:lnTo>
                <a:lnTo>
                  <a:pt x="321" y="258"/>
                </a:lnTo>
                <a:lnTo>
                  <a:pt x="401" y="268"/>
                </a:lnTo>
                <a:lnTo>
                  <a:pt x="482" y="284"/>
                </a:lnTo>
                <a:lnTo>
                  <a:pt x="560" y="305"/>
                </a:lnTo>
                <a:lnTo>
                  <a:pt x="637" y="329"/>
                </a:lnTo>
                <a:lnTo>
                  <a:pt x="567" y="445"/>
                </a:lnTo>
                <a:lnTo>
                  <a:pt x="592" y="457"/>
                </a:lnTo>
                <a:lnTo>
                  <a:pt x="705" y="357"/>
                </a:lnTo>
                <a:lnTo>
                  <a:pt x="765" y="385"/>
                </a:lnTo>
                <a:lnTo>
                  <a:pt x="826" y="416"/>
                </a:lnTo>
                <a:lnTo>
                  <a:pt x="883" y="450"/>
                </a:lnTo>
                <a:lnTo>
                  <a:pt x="938" y="489"/>
                </a:lnTo>
                <a:lnTo>
                  <a:pt x="797" y="575"/>
                </a:lnTo>
                <a:lnTo>
                  <a:pt x="846" y="589"/>
                </a:lnTo>
                <a:lnTo>
                  <a:pt x="1020" y="556"/>
                </a:lnTo>
                <a:lnTo>
                  <a:pt x="1068" y="603"/>
                </a:lnTo>
                <a:lnTo>
                  <a:pt x="1115" y="655"/>
                </a:lnTo>
                <a:lnTo>
                  <a:pt x="1158" y="710"/>
                </a:lnTo>
                <a:lnTo>
                  <a:pt x="1199" y="769"/>
                </a:lnTo>
                <a:lnTo>
                  <a:pt x="860" y="780"/>
                </a:lnTo>
                <a:lnTo>
                  <a:pt x="888" y="851"/>
                </a:lnTo>
                <a:lnTo>
                  <a:pt x="1213" y="894"/>
                </a:lnTo>
                <a:lnTo>
                  <a:pt x="1211" y="863"/>
                </a:lnTo>
                <a:lnTo>
                  <a:pt x="1225" y="808"/>
                </a:lnTo>
                <a:close/>
              </a:path>
            </a:pathLst>
          </a:custGeom>
          <a:solidFill>
            <a:srgbClr val="4DB3FF"/>
          </a:solidFill>
          <a:ln w="9525">
            <a:noFill/>
          </a:ln>
        </p:spPr>
        <p:txBody>
          <a:bodyPr/>
          <a:lstStyle/>
          <a:p>
            <a:endParaRPr lang="zh-CN" altLang="en-US"/>
          </a:p>
        </p:txBody>
      </p:sp>
      <p:sp>
        <p:nvSpPr>
          <p:cNvPr id="448" name="任意多边形 447"/>
          <p:cNvSpPr/>
          <p:nvPr/>
        </p:nvSpPr>
        <p:spPr>
          <a:xfrm>
            <a:off x="4711700" y="3041650"/>
            <a:ext cx="984250" cy="711200"/>
          </a:xfrm>
          <a:custGeom>
            <a:avLst/>
            <a:gdLst/>
            <a:ahLst/>
            <a:cxnLst/>
            <a:rect l="l" t="t" r="r" b="b"/>
            <a:pathLst>
              <a:path w="1240" h="894">
                <a:moveTo>
                  <a:pt x="1225" y="808"/>
                </a:moveTo>
                <a:lnTo>
                  <a:pt x="1227" y="787"/>
                </a:lnTo>
                <a:lnTo>
                  <a:pt x="1236" y="730"/>
                </a:lnTo>
                <a:lnTo>
                  <a:pt x="1240" y="672"/>
                </a:lnTo>
                <a:lnTo>
                  <a:pt x="1238" y="620"/>
                </a:lnTo>
                <a:lnTo>
                  <a:pt x="1232" y="568"/>
                </a:lnTo>
                <a:lnTo>
                  <a:pt x="1222" y="520"/>
                </a:lnTo>
                <a:lnTo>
                  <a:pt x="1206" y="475"/>
                </a:lnTo>
                <a:lnTo>
                  <a:pt x="1188" y="431"/>
                </a:lnTo>
                <a:lnTo>
                  <a:pt x="1165" y="390"/>
                </a:lnTo>
                <a:lnTo>
                  <a:pt x="1138" y="352"/>
                </a:lnTo>
                <a:lnTo>
                  <a:pt x="1108" y="315"/>
                </a:lnTo>
                <a:lnTo>
                  <a:pt x="1074" y="281"/>
                </a:lnTo>
                <a:lnTo>
                  <a:pt x="1036" y="249"/>
                </a:lnTo>
                <a:lnTo>
                  <a:pt x="997" y="218"/>
                </a:lnTo>
                <a:lnTo>
                  <a:pt x="956" y="190"/>
                </a:lnTo>
                <a:lnTo>
                  <a:pt x="911" y="166"/>
                </a:lnTo>
                <a:lnTo>
                  <a:pt x="863" y="142"/>
                </a:lnTo>
                <a:lnTo>
                  <a:pt x="815" y="119"/>
                </a:lnTo>
                <a:lnTo>
                  <a:pt x="765" y="100"/>
                </a:lnTo>
                <a:lnTo>
                  <a:pt x="660" y="66"/>
                </a:lnTo>
                <a:lnTo>
                  <a:pt x="551" y="40"/>
                </a:lnTo>
                <a:lnTo>
                  <a:pt x="439" y="19"/>
                </a:lnTo>
                <a:lnTo>
                  <a:pt x="327" y="7"/>
                </a:lnTo>
                <a:lnTo>
                  <a:pt x="214" y="0"/>
                </a:lnTo>
                <a:lnTo>
                  <a:pt x="159" y="0"/>
                </a:lnTo>
                <a:lnTo>
                  <a:pt x="105" y="0"/>
                </a:lnTo>
                <a:lnTo>
                  <a:pt x="0" y="5"/>
                </a:lnTo>
                <a:lnTo>
                  <a:pt x="0" y="262"/>
                </a:lnTo>
                <a:lnTo>
                  <a:pt x="79" y="255"/>
                </a:lnTo>
                <a:lnTo>
                  <a:pt x="161" y="251"/>
                </a:lnTo>
                <a:lnTo>
                  <a:pt x="241" y="253"/>
                </a:lnTo>
                <a:lnTo>
                  <a:pt x="321" y="258"/>
                </a:lnTo>
                <a:lnTo>
                  <a:pt x="401" y="268"/>
                </a:lnTo>
                <a:lnTo>
                  <a:pt x="482" y="284"/>
                </a:lnTo>
                <a:lnTo>
                  <a:pt x="560" y="305"/>
                </a:lnTo>
                <a:lnTo>
                  <a:pt x="637" y="329"/>
                </a:lnTo>
                <a:lnTo>
                  <a:pt x="567" y="445"/>
                </a:lnTo>
                <a:lnTo>
                  <a:pt x="592" y="457"/>
                </a:lnTo>
                <a:lnTo>
                  <a:pt x="705" y="357"/>
                </a:lnTo>
                <a:lnTo>
                  <a:pt x="765" y="385"/>
                </a:lnTo>
                <a:lnTo>
                  <a:pt x="826" y="416"/>
                </a:lnTo>
                <a:lnTo>
                  <a:pt x="883" y="450"/>
                </a:lnTo>
                <a:lnTo>
                  <a:pt x="938" y="489"/>
                </a:lnTo>
                <a:lnTo>
                  <a:pt x="797" y="575"/>
                </a:lnTo>
                <a:lnTo>
                  <a:pt x="846" y="589"/>
                </a:lnTo>
                <a:lnTo>
                  <a:pt x="1020" y="556"/>
                </a:lnTo>
                <a:lnTo>
                  <a:pt x="1068" y="603"/>
                </a:lnTo>
                <a:lnTo>
                  <a:pt x="1115" y="655"/>
                </a:lnTo>
                <a:lnTo>
                  <a:pt x="1158" y="710"/>
                </a:lnTo>
                <a:lnTo>
                  <a:pt x="1199" y="769"/>
                </a:lnTo>
                <a:lnTo>
                  <a:pt x="860" y="780"/>
                </a:lnTo>
                <a:lnTo>
                  <a:pt x="888" y="851"/>
                </a:lnTo>
                <a:lnTo>
                  <a:pt x="1213" y="894"/>
                </a:lnTo>
                <a:lnTo>
                  <a:pt x="1211" y="863"/>
                </a:lnTo>
                <a:lnTo>
                  <a:pt x="1225" y="808"/>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49" name="任意多边形 448"/>
          <p:cNvSpPr/>
          <p:nvPr/>
        </p:nvSpPr>
        <p:spPr>
          <a:xfrm>
            <a:off x="4529138" y="2317750"/>
            <a:ext cx="1835150" cy="1339850"/>
          </a:xfrm>
          <a:custGeom>
            <a:avLst/>
            <a:gdLst/>
            <a:ahLst/>
            <a:cxnLst/>
            <a:rect l="l" t="t" r="r" b="b"/>
            <a:pathLst>
              <a:path w="2311" h="1686">
                <a:moveTo>
                  <a:pt x="1302" y="1539"/>
                </a:moveTo>
                <a:lnTo>
                  <a:pt x="1293" y="1586"/>
                </a:lnTo>
                <a:lnTo>
                  <a:pt x="1282" y="1631"/>
                </a:lnTo>
                <a:lnTo>
                  <a:pt x="1557" y="1686"/>
                </a:lnTo>
                <a:lnTo>
                  <a:pt x="1573" y="1614"/>
                </a:lnTo>
                <a:lnTo>
                  <a:pt x="1580" y="1576"/>
                </a:lnTo>
                <a:lnTo>
                  <a:pt x="1583" y="1536"/>
                </a:lnTo>
                <a:lnTo>
                  <a:pt x="2311" y="1520"/>
                </a:lnTo>
                <a:lnTo>
                  <a:pt x="2311" y="1463"/>
                </a:lnTo>
                <a:lnTo>
                  <a:pt x="1585" y="1503"/>
                </a:lnTo>
                <a:lnTo>
                  <a:pt x="1583" y="1437"/>
                </a:lnTo>
                <a:lnTo>
                  <a:pt x="1576" y="1373"/>
                </a:lnTo>
                <a:lnTo>
                  <a:pt x="1564" y="1310"/>
                </a:lnTo>
                <a:lnTo>
                  <a:pt x="1548" y="1248"/>
                </a:lnTo>
                <a:lnTo>
                  <a:pt x="1526" y="1189"/>
                </a:lnTo>
                <a:lnTo>
                  <a:pt x="1501" y="1132"/>
                </a:lnTo>
                <a:lnTo>
                  <a:pt x="1473" y="1080"/>
                </a:lnTo>
                <a:lnTo>
                  <a:pt x="1441" y="1031"/>
                </a:lnTo>
                <a:lnTo>
                  <a:pt x="2044" y="744"/>
                </a:lnTo>
                <a:lnTo>
                  <a:pt x="1999" y="695"/>
                </a:lnTo>
                <a:lnTo>
                  <a:pt x="1410" y="998"/>
                </a:lnTo>
                <a:lnTo>
                  <a:pt x="1334" y="910"/>
                </a:lnTo>
                <a:lnTo>
                  <a:pt x="1295" y="868"/>
                </a:lnTo>
                <a:lnTo>
                  <a:pt x="1252" y="828"/>
                </a:lnTo>
                <a:lnTo>
                  <a:pt x="1207" y="792"/>
                </a:lnTo>
                <a:lnTo>
                  <a:pt x="1159" y="757"/>
                </a:lnTo>
                <a:lnTo>
                  <a:pt x="1107" y="726"/>
                </a:lnTo>
                <a:lnTo>
                  <a:pt x="1050" y="697"/>
                </a:lnTo>
                <a:lnTo>
                  <a:pt x="1382" y="232"/>
                </a:lnTo>
                <a:lnTo>
                  <a:pt x="1339" y="215"/>
                </a:lnTo>
                <a:lnTo>
                  <a:pt x="993" y="664"/>
                </a:lnTo>
                <a:lnTo>
                  <a:pt x="927" y="638"/>
                </a:lnTo>
                <a:lnTo>
                  <a:pt x="859" y="614"/>
                </a:lnTo>
                <a:lnTo>
                  <a:pt x="790" y="591"/>
                </a:lnTo>
                <a:lnTo>
                  <a:pt x="720" y="572"/>
                </a:lnTo>
                <a:lnTo>
                  <a:pt x="647" y="555"/>
                </a:lnTo>
                <a:lnTo>
                  <a:pt x="574" y="539"/>
                </a:lnTo>
                <a:lnTo>
                  <a:pt x="501" y="529"/>
                </a:lnTo>
                <a:lnTo>
                  <a:pt x="426" y="520"/>
                </a:lnTo>
                <a:lnTo>
                  <a:pt x="451" y="0"/>
                </a:lnTo>
                <a:lnTo>
                  <a:pt x="398" y="2"/>
                </a:lnTo>
                <a:lnTo>
                  <a:pt x="360" y="515"/>
                </a:lnTo>
                <a:lnTo>
                  <a:pt x="308" y="515"/>
                </a:lnTo>
                <a:lnTo>
                  <a:pt x="250" y="516"/>
                </a:lnTo>
                <a:lnTo>
                  <a:pt x="187" y="523"/>
                </a:lnTo>
                <a:lnTo>
                  <a:pt x="126" y="530"/>
                </a:lnTo>
                <a:lnTo>
                  <a:pt x="73" y="539"/>
                </a:lnTo>
                <a:lnTo>
                  <a:pt x="32" y="549"/>
                </a:lnTo>
                <a:lnTo>
                  <a:pt x="5" y="558"/>
                </a:lnTo>
                <a:lnTo>
                  <a:pt x="0" y="563"/>
                </a:lnTo>
                <a:lnTo>
                  <a:pt x="0" y="568"/>
                </a:lnTo>
                <a:lnTo>
                  <a:pt x="75" y="783"/>
                </a:lnTo>
                <a:lnTo>
                  <a:pt x="144" y="778"/>
                </a:lnTo>
                <a:lnTo>
                  <a:pt x="216" y="776"/>
                </a:lnTo>
                <a:lnTo>
                  <a:pt x="287" y="776"/>
                </a:lnTo>
                <a:lnTo>
                  <a:pt x="358" y="778"/>
                </a:lnTo>
                <a:lnTo>
                  <a:pt x="330" y="1170"/>
                </a:lnTo>
                <a:lnTo>
                  <a:pt x="346" y="1170"/>
                </a:lnTo>
                <a:lnTo>
                  <a:pt x="380" y="780"/>
                </a:lnTo>
                <a:lnTo>
                  <a:pt x="499" y="794"/>
                </a:lnTo>
                <a:lnTo>
                  <a:pt x="558" y="802"/>
                </a:lnTo>
                <a:lnTo>
                  <a:pt x="617" y="815"/>
                </a:lnTo>
                <a:lnTo>
                  <a:pt x="731" y="844"/>
                </a:lnTo>
                <a:lnTo>
                  <a:pt x="785" y="861"/>
                </a:lnTo>
                <a:lnTo>
                  <a:pt x="838" y="880"/>
                </a:lnTo>
                <a:lnTo>
                  <a:pt x="604" y="1203"/>
                </a:lnTo>
                <a:lnTo>
                  <a:pt x="638" y="1213"/>
                </a:lnTo>
                <a:lnTo>
                  <a:pt x="865" y="893"/>
                </a:lnTo>
                <a:lnTo>
                  <a:pt x="913" y="915"/>
                </a:lnTo>
                <a:lnTo>
                  <a:pt x="961" y="939"/>
                </a:lnTo>
                <a:lnTo>
                  <a:pt x="1006" y="965"/>
                </a:lnTo>
                <a:lnTo>
                  <a:pt x="1048" y="995"/>
                </a:lnTo>
                <a:lnTo>
                  <a:pt x="1088" y="1024"/>
                </a:lnTo>
                <a:lnTo>
                  <a:pt x="1125" y="1057"/>
                </a:lnTo>
                <a:lnTo>
                  <a:pt x="1159" y="1092"/>
                </a:lnTo>
                <a:lnTo>
                  <a:pt x="1191" y="1128"/>
                </a:lnTo>
                <a:lnTo>
                  <a:pt x="858" y="1312"/>
                </a:lnTo>
                <a:lnTo>
                  <a:pt x="868" y="1345"/>
                </a:lnTo>
                <a:lnTo>
                  <a:pt x="1205" y="1149"/>
                </a:lnTo>
                <a:lnTo>
                  <a:pt x="1227" y="1184"/>
                </a:lnTo>
                <a:lnTo>
                  <a:pt x="1246" y="1218"/>
                </a:lnTo>
                <a:lnTo>
                  <a:pt x="1262" y="1257"/>
                </a:lnTo>
                <a:lnTo>
                  <a:pt x="1279" y="1298"/>
                </a:lnTo>
                <a:lnTo>
                  <a:pt x="1291" y="1338"/>
                </a:lnTo>
                <a:lnTo>
                  <a:pt x="1300" y="1380"/>
                </a:lnTo>
                <a:lnTo>
                  <a:pt x="1305" y="1421"/>
                </a:lnTo>
                <a:lnTo>
                  <a:pt x="1309" y="1463"/>
                </a:lnTo>
                <a:lnTo>
                  <a:pt x="1303" y="1517"/>
                </a:lnTo>
                <a:lnTo>
                  <a:pt x="924" y="1530"/>
                </a:lnTo>
                <a:lnTo>
                  <a:pt x="931" y="1548"/>
                </a:lnTo>
                <a:lnTo>
                  <a:pt x="1302" y="1539"/>
                </a:lnTo>
                <a:close/>
              </a:path>
            </a:pathLst>
          </a:custGeom>
          <a:solidFill>
            <a:srgbClr val="4DB3FF"/>
          </a:solidFill>
          <a:ln w="9525">
            <a:noFill/>
          </a:ln>
        </p:spPr>
        <p:txBody>
          <a:bodyPr/>
          <a:lstStyle/>
          <a:p>
            <a:endParaRPr lang="zh-CN" altLang="en-US"/>
          </a:p>
        </p:txBody>
      </p:sp>
      <p:sp>
        <p:nvSpPr>
          <p:cNvPr id="450" name="任意多边形 449"/>
          <p:cNvSpPr/>
          <p:nvPr/>
        </p:nvSpPr>
        <p:spPr>
          <a:xfrm>
            <a:off x="4656138" y="2444750"/>
            <a:ext cx="1835150" cy="1339850"/>
          </a:xfrm>
          <a:custGeom>
            <a:avLst/>
            <a:gdLst/>
            <a:ahLst/>
            <a:cxnLst/>
            <a:rect l="l" t="t" r="r" b="b"/>
            <a:pathLst>
              <a:path w="2311" h="1686">
                <a:moveTo>
                  <a:pt x="1302" y="1539"/>
                </a:moveTo>
                <a:lnTo>
                  <a:pt x="1293" y="1586"/>
                </a:lnTo>
                <a:lnTo>
                  <a:pt x="1282" y="1631"/>
                </a:lnTo>
                <a:lnTo>
                  <a:pt x="1557" y="1686"/>
                </a:lnTo>
                <a:lnTo>
                  <a:pt x="1573" y="1614"/>
                </a:lnTo>
                <a:lnTo>
                  <a:pt x="1580" y="1576"/>
                </a:lnTo>
                <a:lnTo>
                  <a:pt x="1583" y="1536"/>
                </a:lnTo>
                <a:lnTo>
                  <a:pt x="2311" y="1520"/>
                </a:lnTo>
                <a:lnTo>
                  <a:pt x="2311" y="1463"/>
                </a:lnTo>
                <a:lnTo>
                  <a:pt x="1585" y="1503"/>
                </a:lnTo>
                <a:lnTo>
                  <a:pt x="1583" y="1437"/>
                </a:lnTo>
                <a:lnTo>
                  <a:pt x="1576" y="1373"/>
                </a:lnTo>
                <a:lnTo>
                  <a:pt x="1564" y="1310"/>
                </a:lnTo>
                <a:lnTo>
                  <a:pt x="1548" y="1248"/>
                </a:lnTo>
                <a:lnTo>
                  <a:pt x="1526" y="1189"/>
                </a:lnTo>
                <a:lnTo>
                  <a:pt x="1501" y="1132"/>
                </a:lnTo>
                <a:lnTo>
                  <a:pt x="1473" y="1080"/>
                </a:lnTo>
                <a:lnTo>
                  <a:pt x="1441" y="1031"/>
                </a:lnTo>
                <a:lnTo>
                  <a:pt x="2044" y="744"/>
                </a:lnTo>
                <a:lnTo>
                  <a:pt x="1999" y="695"/>
                </a:lnTo>
                <a:lnTo>
                  <a:pt x="1410" y="998"/>
                </a:lnTo>
                <a:lnTo>
                  <a:pt x="1334" y="910"/>
                </a:lnTo>
                <a:lnTo>
                  <a:pt x="1295" y="868"/>
                </a:lnTo>
                <a:lnTo>
                  <a:pt x="1252" y="828"/>
                </a:lnTo>
                <a:lnTo>
                  <a:pt x="1207" y="792"/>
                </a:lnTo>
                <a:lnTo>
                  <a:pt x="1159" y="757"/>
                </a:lnTo>
                <a:lnTo>
                  <a:pt x="1107" y="726"/>
                </a:lnTo>
                <a:lnTo>
                  <a:pt x="1050" y="697"/>
                </a:lnTo>
                <a:lnTo>
                  <a:pt x="1382" y="232"/>
                </a:lnTo>
                <a:lnTo>
                  <a:pt x="1339" y="215"/>
                </a:lnTo>
                <a:lnTo>
                  <a:pt x="993" y="664"/>
                </a:lnTo>
                <a:lnTo>
                  <a:pt x="927" y="638"/>
                </a:lnTo>
                <a:lnTo>
                  <a:pt x="859" y="614"/>
                </a:lnTo>
                <a:lnTo>
                  <a:pt x="790" y="591"/>
                </a:lnTo>
                <a:lnTo>
                  <a:pt x="720" y="572"/>
                </a:lnTo>
                <a:lnTo>
                  <a:pt x="647" y="555"/>
                </a:lnTo>
                <a:lnTo>
                  <a:pt x="574" y="539"/>
                </a:lnTo>
                <a:lnTo>
                  <a:pt x="501" y="529"/>
                </a:lnTo>
                <a:lnTo>
                  <a:pt x="426" y="520"/>
                </a:lnTo>
                <a:lnTo>
                  <a:pt x="451" y="0"/>
                </a:lnTo>
                <a:lnTo>
                  <a:pt x="398" y="2"/>
                </a:lnTo>
                <a:lnTo>
                  <a:pt x="360" y="515"/>
                </a:lnTo>
                <a:lnTo>
                  <a:pt x="308" y="515"/>
                </a:lnTo>
                <a:lnTo>
                  <a:pt x="250" y="516"/>
                </a:lnTo>
                <a:lnTo>
                  <a:pt x="187" y="523"/>
                </a:lnTo>
                <a:lnTo>
                  <a:pt x="126" y="530"/>
                </a:lnTo>
                <a:lnTo>
                  <a:pt x="73" y="539"/>
                </a:lnTo>
                <a:lnTo>
                  <a:pt x="32" y="549"/>
                </a:lnTo>
                <a:lnTo>
                  <a:pt x="5" y="558"/>
                </a:lnTo>
                <a:lnTo>
                  <a:pt x="0" y="563"/>
                </a:lnTo>
                <a:lnTo>
                  <a:pt x="0" y="568"/>
                </a:lnTo>
                <a:lnTo>
                  <a:pt x="75" y="783"/>
                </a:lnTo>
                <a:lnTo>
                  <a:pt x="144" y="778"/>
                </a:lnTo>
                <a:lnTo>
                  <a:pt x="216" y="776"/>
                </a:lnTo>
                <a:lnTo>
                  <a:pt x="287" y="776"/>
                </a:lnTo>
                <a:lnTo>
                  <a:pt x="358" y="778"/>
                </a:lnTo>
                <a:lnTo>
                  <a:pt x="330" y="1170"/>
                </a:lnTo>
                <a:lnTo>
                  <a:pt x="346" y="1170"/>
                </a:lnTo>
                <a:lnTo>
                  <a:pt x="380" y="780"/>
                </a:lnTo>
                <a:lnTo>
                  <a:pt x="499" y="794"/>
                </a:lnTo>
                <a:lnTo>
                  <a:pt x="558" y="802"/>
                </a:lnTo>
                <a:lnTo>
                  <a:pt x="617" y="815"/>
                </a:lnTo>
                <a:lnTo>
                  <a:pt x="731" y="844"/>
                </a:lnTo>
                <a:lnTo>
                  <a:pt x="785" y="861"/>
                </a:lnTo>
                <a:lnTo>
                  <a:pt x="838" y="880"/>
                </a:lnTo>
                <a:lnTo>
                  <a:pt x="604" y="1203"/>
                </a:lnTo>
                <a:lnTo>
                  <a:pt x="638" y="1213"/>
                </a:lnTo>
                <a:lnTo>
                  <a:pt x="865" y="893"/>
                </a:lnTo>
                <a:lnTo>
                  <a:pt x="913" y="915"/>
                </a:lnTo>
                <a:lnTo>
                  <a:pt x="961" y="939"/>
                </a:lnTo>
                <a:lnTo>
                  <a:pt x="1006" y="965"/>
                </a:lnTo>
                <a:lnTo>
                  <a:pt x="1048" y="995"/>
                </a:lnTo>
                <a:lnTo>
                  <a:pt x="1088" y="1024"/>
                </a:lnTo>
                <a:lnTo>
                  <a:pt x="1125" y="1057"/>
                </a:lnTo>
                <a:lnTo>
                  <a:pt x="1159" y="1092"/>
                </a:lnTo>
                <a:lnTo>
                  <a:pt x="1191" y="1128"/>
                </a:lnTo>
                <a:lnTo>
                  <a:pt x="858" y="1312"/>
                </a:lnTo>
                <a:lnTo>
                  <a:pt x="868" y="1345"/>
                </a:lnTo>
                <a:lnTo>
                  <a:pt x="1205" y="1149"/>
                </a:lnTo>
                <a:lnTo>
                  <a:pt x="1227" y="1184"/>
                </a:lnTo>
                <a:lnTo>
                  <a:pt x="1246" y="1218"/>
                </a:lnTo>
                <a:lnTo>
                  <a:pt x="1262" y="1257"/>
                </a:lnTo>
                <a:lnTo>
                  <a:pt x="1279" y="1298"/>
                </a:lnTo>
                <a:lnTo>
                  <a:pt x="1291" y="1338"/>
                </a:lnTo>
                <a:lnTo>
                  <a:pt x="1300" y="1380"/>
                </a:lnTo>
                <a:lnTo>
                  <a:pt x="1305" y="1421"/>
                </a:lnTo>
                <a:lnTo>
                  <a:pt x="1309" y="1463"/>
                </a:lnTo>
                <a:lnTo>
                  <a:pt x="1303" y="1517"/>
                </a:lnTo>
                <a:lnTo>
                  <a:pt x="924" y="1530"/>
                </a:lnTo>
                <a:lnTo>
                  <a:pt x="931" y="1548"/>
                </a:lnTo>
                <a:lnTo>
                  <a:pt x="1302" y="1539"/>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51" name="任意多边形 450"/>
          <p:cNvSpPr/>
          <p:nvPr/>
        </p:nvSpPr>
        <p:spPr>
          <a:xfrm>
            <a:off x="3919538" y="3635375"/>
            <a:ext cx="330200" cy="119063"/>
          </a:xfrm>
          <a:custGeom>
            <a:avLst/>
            <a:gdLst/>
            <a:ahLst/>
            <a:cxnLst/>
            <a:rect l="l" t="t" r="r" b="b"/>
            <a:pathLst>
              <a:path w="416" h="151">
                <a:moveTo>
                  <a:pt x="0" y="59"/>
                </a:moveTo>
                <a:lnTo>
                  <a:pt x="416" y="0"/>
                </a:lnTo>
                <a:lnTo>
                  <a:pt x="59" y="151"/>
                </a:lnTo>
                <a:lnTo>
                  <a:pt x="20" y="104"/>
                </a:lnTo>
                <a:lnTo>
                  <a:pt x="0" y="59"/>
                </a:lnTo>
                <a:close/>
              </a:path>
            </a:pathLst>
          </a:custGeom>
          <a:solidFill>
            <a:srgbClr val="FF3300"/>
          </a:solidFill>
          <a:ln w="9525">
            <a:noFill/>
          </a:ln>
        </p:spPr>
        <p:txBody>
          <a:bodyPr/>
          <a:lstStyle/>
          <a:p>
            <a:endParaRPr lang="zh-CN" altLang="en-US"/>
          </a:p>
        </p:txBody>
      </p:sp>
      <p:sp>
        <p:nvSpPr>
          <p:cNvPr id="452" name="任意多边形 451"/>
          <p:cNvSpPr/>
          <p:nvPr/>
        </p:nvSpPr>
        <p:spPr>
          <a:xfrm>
            <a:off x="4046538" y="3762375"/>
            <a:ext cx="330200" cy="119063"/>
          </a:xfrm>
          <a:custGeom>
            <a:avLst/>
            <a:gdLst/>
            <a:ahLst/>
            <a:cxnLst/>
            <a:rect l="l" t="t" r="r" b="b"/>
            <a:pathLst>
              <a:path w="416" h="151">
                <a:moveTo>
                  <a:pt x="0" y="59"/>
                </a:moveTo>
                <a:lnTo>
                  <a:pt x="416" y="0"/>
                </a:lnTo>
                <a:lnTo>
                  <a:pt x="59" y="151"/>
                </a:lnTo>
                <a:lnTo>
                  <a:pt x="20" y="104"/>
                </a:lnTo>
                <a:lnTo>
                  <a:pt x="0" y="59"/>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53" name="任意多边形 452"/>
          <p:cNvSpPr/>
          <p:nvPr/>
        </p:nvSpPr>
        <p:spPr>
          <a:xfrm>
            <a:off x="4070350" y="3751263"/>
            <a:ext cx="296863" cy="206375"/>
          </a:xfrm>
          <a:custGeom>
            <a:avLst/>
            <a:gdLst/>
            <a:ahLst/>
            <a:cxnLst/>
            <a:rect l="l" t="t" r="r" b="b"/>
            <a:pathLst>
              <a:path w="373" h="260">
                <a:moveTo>
                  <a:pt x="0" y="126"/>
                </a:moveTo>
                <a:lnTo>
                  <a:pt x="373" y="0"/>
                </a:lnTo>
                <a:lnTo>
                  <a:pt x="34" y="260"/>
                </a:lnTo>
                <a:lnTo>
                  <a:pt x="36" y="149"/>
                </a:lnTo>
                <a:lnTo>
                  <a:pt x="0" y="126"/>
                </a:lnTo>
                <a:close/>
              </a:path>
            </a:pathLst>
          </a:custGeom>
          <a:solidFill>
            <a:srgbClr val="FF3300"/>
          </a:solidFill>
          <a:ln w="9525">
            <a:noFill/>
          </a:ln>
        </p:spPr>
        <p:txBody>
          <a:bodyPr/>
          <a:lstStyle/>
          <a:p>
            <a:endParaRPr lang="zh-CN" altLang="en-US"/>
          </a:p>
        </p:txBody>
      </p:sp>
      <p:sp>
        <p:nvSpPr>
          <p:cNvPr id="454" name="任意多边形 453"/>
          <p:cNvSpPr/>
          <p:nvPr/>
        </p:nvSpPr>
        <p:spPr>
          <a:xfrm>
            <a:off x="4068763" y="3752850"/>
            <a:ext cx="296862" cy="207963"/>
          </a:xfrm>
          <a:custGeom>
            <a:avLst/>
            <a:gdLst/>
            <a:ahLst/>
            <a:cxnLst/>
            <a:rect l="l" t="t" r="r" b="b"/>
            <a:pathLst>
              <a:path w="373" h="260">
                <a:moveTo>
                  <a:pt x="0" y="126"/>
                </a:moveTo>
                <a:lnTo>
                  <a:pt x="373" y="0"/>
                </a:lnTo>
                <a:lnTo>
                  <a:pt x="34" y="260"/>
                </a:lnTo>
                <a:lnTo>
                  <a:pt x="36" y="149"/>
                </a:lnTo>
                <a:lnTo>
                  <a:pt x="0" y="126"/>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55" name="任意多边形 454"/>
          <p:cNvSpPr/>
          <p:nvPr/>
        </p:nvSpPr>
        <p:spPr>
          <a:xfrm>
            <a:off x="3878263" y="2957513"/>
            <a:ext cx="663575" cy="579437"/>
          </a:xfrm>
          <a:custGeom>
            <a:avLst/>
            <a:gdLst/>
            <a:ahLst/>
            <a:cxnLst/>
            <a:rect l="l" t="t" r="r" b="b"/>
            <a:pathLst>
              <a:path w="836" h="729">
                <a:moveTo>
                  <a:pt x="717" y="45"/>
                </a:moveTo>
                <a:lnTo>
                  <a:pt x="715" y="0"/>
                </a:lnTo>
                <a:lnTo>
                  <a:pt x="642" y="15"/>
                </a:lnTo>
                <a:lnTo>
                  <a:pt x="573" y="34"/>
                </a:lnTo>
                <a:lnTo>
                  <a:pt x="503" y="55"/>
                </a:lnTo>
                <a:lnTo>
                  <a:pt x="439" y="79"/>
                </a:lnTo>
                <a:lnTo>
                  <a:pt x="376" y="109"/>
                </a:lnTo>
                <a:lnTo>
                  <a:pt x="318" y="140"/>
                </a:lnTo>
                <a:lnTo>
                  <a:pt x="262" y="175"/>
                </a:lnTo>
                <a:lnTo>
                  <a:pt x="212" y="213"/>
                </a:lnTo>
                <a:lnTo>
                  <a:pt x="166" y="254"/>
                </a:lnTo>
                <a:lnTo>
                  <a:pt x="125" y="298"/>
                </a:lnTo>
                <a:lnTo>
                  <a:pt x="89" y="346"/>
                </a:lnTo>
                <a:lnTo>
                  <a:pt x="57" y="398"/>
                </a:lnTo>
                <a:lnTo>
                  <a:pt x="34" y="454"/>
                </a:lnTo>
                <a:lnTo>
                  <a:pt x="16" y="513"/>
                </a:lnTo>
                <a:lnTo>
                  <a:pt x="5" y="575"/>
                </a:lnTo>
                <a:lnTo>
                  <a:pt x="2" y="608"/>
                </a:lnTo>
                <a:lnTo>
                  <a:pt x="2" y="641"/>
                </a:lnTo>
                <a:lnTo>
                  <a:pt x="0" y="684"/>
                </a:lnTo>
                <a:lnTo>
                  <a:pt x="0" y="709"/>
                </a:lnTo>
                <a:lnTo>
                  <a:pt x="2" y="729"/>
                </a:lnTo>
                <a:lnTo>
                  <a:pt x="29" y="669"/>
                </a:lnTo>
                <a:lnTo>
                  <a:pt x="448" y="629"/>
                </a:lnTo>
                <a:lnTo>
                  <a:pt x="109" y="546"/>
                </a:lnTo>
                <a:lnTo>
                  <a:pt x="161" y="488"/>
                </a:lnTo>
                <a:lnTo>
                  <a:pt x="189" y="461"/>
                </a:lnTo>
                <a:lnTo>
                  <a:pt x="221" y="435"/>
                </a:lnTo>
                <a:lnTo>
                  <a:pt x="596" y="497"/>
                </a:lnTo>
                <a:lnTo>
                  <a:pt x="351" y="351"/>
                </a:lnTo>
                <a:lnTo>
                  <a:pt x="426" y="320"/>
                </a:lnTo>
                <a:lnTo>
                  <a:pt x="508" y="293"/>
                </a:lnTo>
                <a:lnTo>
                  <a:pt x="726" y="455"/>
                </a:lnTo>
                <a:lnTo>
                  <a:pt x="581" y="273"/>
                </a:lnTo>
                <a:lnTo>
                  <a:pt x="647" y="263"/>
                </a:lnTo>
                <a:lnTo>
                  <a:pt x="715" y="254"/>
                </a:lnTo>
                <a:lnTo>
                  <a:pt x="836" y="369"/>
                </a:lnTo>
                <a:lnTo>
                  <a:pt x="836" y="369"/>
                </a:lnTo>
                <a:lnTo>
                  <a:pt x="717" y="45"/>
                </a:lnTo>
                <a:close/>
              </a:path>
            </a:pathLst>
          </a:custGeom>
          <a:solidFill>
            <a:srgbClr val="FF3300"/>
          </a:solidFill>
          <a:ln w="9525">
            <a:noFill/>
          </a:ln>
        </p:spPr>
        <p:txBody>
          <a:bodyPr/>
          <a:lstStyle/>
          <a:p>
            <a:endParaRPr lang="zh-CN" altLang="en-US"/>
          </a:p>
        </p:txBody>
      </p:sp>
      <p:sp>
        <p:nvSpPr>
          <p:cNvPr id="456" name="任意多边形 455"/>
          <p:cNvSpPr/>
          <p:nvPr/>
        </p:nvSpPr>
        <p:spPr>
          <a:xfrm>
            <a:off x="3878263" y="2955925"/>
            <a:ext cx="663575" cy="581025"/>
          </a:xfrm>
          <a:custGeom>
            <a:avLst/>
            <a:gdLst/>
            <a:ahLst/>
            <a:cxnLst/>
            <a:rect l="l" t="t" r="r" b="b"/>
            <a:pathLst>
              <a:path w="836" h="729">
                <a:moveTo>
                  <a:pt x="717" y="45"/>
                </a:moveTo>
                <a:lnTo>
                  <a:pt x="715" y="0"/>
                </a:lnTo>
                <a:lnTo>
                  <a:pt x="642" y="15"/>
                </a:lnTo>
                <a:lnTo>
                  <a:pt x="573" y="34"/>
                </a:lnTo>
                <a:lnTo>
                  <a:pt x="503" y="55"/>
                </a:lnTo>
                <a:lnTo>
                  <a:pt x="439" y="79"/>
                </a:lnTo>
                <a:lnTo>
                  <a:pt x="376" y="109"/>
                </a:lnTo>
                <a:lnTo>
                  <a:pt x="318" y="140"/>
                </a:lnTo>
                <a:lnTo>
                  <a:pt x="262" y="175"/>
                </a:lnTo>
                <a:lnTo>
                  <a:pt x="212" y="213"/>
                </a:lnTo>
                <a:lnTo>
                  <a:pt x="166" y="254"/>
                </a:lnTo>
                <a:lnTo>
                  <a:pt x="125" y="298"/>
                </a:lnTo>
                <a:lnTo>
                  <a:pt x="89" y="346"/>
                </a:lnTo>
                <a:lnTo>
                  <a:pt x="57" y="398"/>
                </a:lnTo>
                <a:lnTo>
                  <a:pt x="34" y="454"/>
                </a:lnTo>
                <a:lnTo>
                  <a:pt x="16" y="513"/>
                </a:lnTo>
                <a:lnTo>
                  <a:pt x="5" y="575"/>
                </a:lnTo>
                <a:lnTo>
                  <a:pt x="2" y="608"/>
                </a:lnTo>
                <a:lnTo>
                  <a:pt x="2" y="641"/>
                </a:lnTo>
                <a:lnTo>
                  <a:pt x="0" y="684"/>
                </a:lnTo>
                <a:lnTo>
                  <a:pt x="0" y="709"/>
                </a:lnTo>
                <a:lnTo>
                  <a:pt x="2" y="729"/>
                </a:lnTo>
                <a:lnTo>
                  <a:pt x="29" y="669"/>
                </a:lnTo>
                <a:lnTo>
                  <a:pt x="448" y="629"/>
                </a:lnTo>
                <a:lnTo>
                  <a:pt x="109" y="546"/>
                </a:lnTo>
                <a:lnTo>
                  <a:pt x="161" y="488"/>
                </a:lnTo>
                <a:lnTo>
                  <a:pt x="189" y="461"/>
                </a:lnTo>
                <a:lnTo>
                  <a:pt x="221" y="435"/>
                </a:lnTo>
                <a:lnTo>
                  <a:pt x="596" y="497"/>
                </a:lnTo>
                <a:lnTo>
                  <a:pt x="351" y="351"/>
                </a:lnTo>
                <a:lnTo>
                  <a:pt x="426" y="320"/>
                </a:lnTo>
                <a:lnTo>
                  <a:pt x="508" y="293"/>
                </a:lnTo>
                <a:lnTo>
                  <a:pt x="726" y="455"/>
                </a:lnTo>
                <a:lnTo>
                  <a:pt x="581" y="273"/>
                </a:lnTo>
                <a:lnTo>
                  <a:pt x="647" y="263"/>
                </a:lnTo>
                <a:lnTo>
                  <a:pt x="715" y="254"/>
                </a:lnTo>
                <a:lnTo>
                  <a:pt x="836" y="369"/>
                </a:lnTo>
                <a:lnTo>
                  <a:pt x="836" y="369"/>
                </a:lnTo>
                <a:lnTo>
                  <a:pt x="717" y="45"/>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57" name="任意多边形 456"/>
          <p:cNvSpPr/>
          <p:nvPr/>
        </p:nvSpPr>
        <p:spPr>
          <a:xfrm>
            <a:off x="3041650" y="2365375"/>
            <a:ext cx="1522413" cy="1855788"/>
          </a:xfrm>
          <a:custGeom>
            <a:avLst/>
            <a:gdLst/>
            <a:ahLst/>
            <a:cxnLst/>
            <a:rect l="l" t="t" r="r" b="b"/>
            <a:pathLst>
              <a:path w="1917" h="2338">
                <a:moveTo>
                  <a:pt x="1746" y="765"/>
                </a:moveTo>
                <a:lnTo>
                  <a:pt x="1892" y="1127"/>
                </a:lnTo>
                <a:lnTo>
                  <a:pt x="1917" y="1127"/>
                </a:lnTo>
                <a:lnTo>
                  <a:pt x="1764" y="761"/>
                </a:lnTo>
                <a:lnTo>
                  <a:pt x="1771" y="759"/>
                </a:lnTo>
                <a:lnTo>
                  <a:pt x="1691" y="511"/>
                </a:lnTo>
                <a:lnTo>
                  <a:pt x="1662" y="517"/>
                </a:lnTo>
                <a:lnTo>
                  <a:pt x="1432" y="0"/>
                </a:lnTo>
                <a:lnTo>
                  <a:pt x="1395" y="7"/>
                </a:lnTo>
                <a:lnTo>
                  <a:pt x="1641" y="524"/>
                </a:lnTo>
                <a:lnTo>
                  <a:pt x="1564" y="539"/>
                </a:lnTo>
                <a:lnTo>
                  <a:pt x="1484" y="562"/>
                </a:lnTo>
                <a:lnTo>
                  <a:pt x="1400" y="589"/>
                </a:lnTo>
                <a:lnTo>
                  <a:pt x="1311" y="624"/>
                </a:lnTo>
                <a:lnTo>
                  <a:pt x="928" y="170"/>
                </a:lnTo>
                <a:lnTo>
                  <a:pt x="888" y="193"/>
                </a:lnTo>
                <a:lnTo>
                  <a:pt x="1293" y="641"/>
                </a:lnTo>
                <a:lnTo>
                  <a:pt x="1249" y="662"/>
                </a:lnTo>
                <a:lnTo>
                  <a:pt x="1208" y="687"/>
                </a:lnTo>
                <a:lnTo>
                  <a:pt x="1168" y="713"/>
                </a:lnTo>
                <a:lnTo>
                  <a:pt x="1131" y="740"/>
                </a:lnTo>
                <a:lnTo>
                  <a:pt x="1061" y="799"/>
                </a:lnTo>
                <a:lnTo>
                  <a:pt x="995" y="865"/>
                </a:lnTo>
                <a:lnTo>
                  <a:pt x="364" y="546"/>
                </a:lnTo>
                <a:lnTo>
                  <a:pt x="336" y="574"/>
                </a:lnTo>
                <a:lnTo>
                  <a:pt x="978" y="882"/>
                </a:lnTo>
                <a:lnTo>
                  <a:pt x="946" y="919"/>
                </a:lnTo>
                <a:lnTo>
                  <a:pt x="917" y="957"/>
                </a:lnTo>
                <a:lnTo>
                  <a:pt x="888" y="999"/>
                </a:lnTo>
                <a:lnTo>
                  <a:pt x="863" y="1040"/>
                </a:lnTo>
                <a:lnTo>
                  <a:pt x="840" y="1085"/>
                </a:lnTo>
                <a:lnTo>
                  <a:pt x="821" y="1130"/>
                </a:lnTo>
                <a:lnTo>
                  <a:pt x="805" y="1179"/>
                </a:lnTo>
                <a:lnTo>
                  <a:pt x="792" y="1227"/>
                </a:lnTo>
                <a:lnTo>
                  <a:pt x="41" y="1063"/>
                </a:lnTo>
                <a:lnTo>
                  <a:pt x="31" y="1109"/>
                </a:lnTo>
                <a:lnTo>
                  <a:pt x="781" y="1269"/>
                </a:lnTo>
                <a:lnTo>
                  <a:pt x="773" y="1342"/>
                </a:lnTo>
                <a:lnTo>
                  <a:pt x="771" y="1418"/>
                </a:lnTo>
                <a:lnTo>
                  <a:pt x="774" y="1491"/>
                </a:lnTo>
                <a:lnTo>
                  <a:pt x="789" y="1562"/>
                </a:lnTo>
                <a:lnTo>
                  <a:pt x="806" y="1629"/>
                </a:lnTo>
                <a:lnTo>
                  <a:pt x="830" y="1694"/>
                </a:lnTo>
                <a:lnTo>
                  <a:pt x="0" y="1784"/>
                </a:lnTo>
                <a:lnTo>
                  <a:pt x="7" y="1818"/>
                </a:lnTo>
                <a:lnTo>
                  <a:pt x="830" y="1711"/>
                </a:lnTo>
                <a:lnTo>
                  <a:pt x="847" y="1749"/>
                </a:lnTo>
                <a:lnTo>
                  <a:pt x="867" y="1787"/>
                </a:lnTo>
                <a:lnTo>
                  <a:pt x="888" y="1822"/>
                </a:lnTo>
                <a:lnTo>
                  <a:pt x="913" y="1857"/>
                </a:lnTo>
                <a:lnTo>
                  <a:pt x="940" y="1889"/>
                </a:lnTo>
                <a:lnTo>
                  <a:pt x="967" y="1922"/>
                </a:lnTo>
                <a:lnTo>
                  <a:pt x="1028" y="1983"/>
                </a:lnTo>
                <a:lnTo>
                  <a:pt x="205" y="2293"/>
                </a:lnTo>
                <a:lnTo>
                  <a:pt x="238" y="2338"/>
                </a:lnTo>
                <a:lnTo>
                  <a:pt x="1053" y="2004"/>
                </a:lnTo>
                <a:lnTo>
                  <a:pt x="1090" y="2033"/>
                </a:lnTo>
                <a:lnTo>
                  <a:pt x="1127" y="2061"/>
                </a:lnTo>
                <a:lnTo>
                  <a:pt x="1327" y="1902"/>
                </a:lnTo>
                <a:lnTo>
                  <a:pt x="1313" y="1895"/>
                </a:lnTo>
                <a:lnTo>
                  <a:pt x="1664" y="1753"/>
                </a:lnTo>
                <a:lnTo>
                  <a:pt x="1657" y="1739"/>
                </a:lnTo>
                <a:lnTo>
                  <a:pt x="1291" y="1879"/>
                </a:lnTo>
                <a:lnTo>
                  <a:pt x="1240" y="1836"/>
                </a:lnTo>
                <a:lnTo>
                  <a:pt x="1192" y="1787"/>
                </a:lnTo>
                <a:lnTo>
                  <a:pt x="1172" y="1759"/>
                </a:lnTo>
                <a:lnTo>
                  <a:pt x="1152" y="1733"/>
                </a:lnTo>
                <a:lnTo>
                  <a:pt x="1118" y="1676"/>
                </a:lnTo>
                <a:lnTo>
                  <a:pt x="1534" y="1617"/>
                </a:lnTo>
                <a:lnTo>
                  <a:pt x="1530" y="1598"/>
                </a:lnTo>
                <a:lnTo>
                  <a:pt x="1106" y="1654"/>
                </a:lnTo>
                <a:lnTo>
                  <a:pt x="1085" y="1602"/>
                </a:lnTo>
                <a:lnTo>
                  <a:pt x="1070" y="1545"/>
                </a:lnTo>
                <a:lnTo>
                  <a:pt x="1060" y="1484"/>
                </a:lnTo>
                <a:lnTo>
                  <a:pt x="1056" y="1421"/>
                </a:lnTo>
                <a:lnTo>
                  <a:pt x="1060" y="1366"/>
                </a:lnTo>
                <a:lnTo>
                  <a:pt x="1067" y="1311"/>
                </a:lnTo>
                <a:lnTo>
                  <a:pt x="1461" y="1382"/>
                </a:lnTo>
                <a:lnTo>
                  <a:pt x="1470" y="1371"/>
                </a:lnTo>
                <a:lnTo>
                  <a:pt x="1072" y="1283"/>
                </a:lnTo>
                <a:lnTo>
                  <a:pt x="1083" y="1245"/>
                </a:lnTo>
                <a:lnTo>
                  <a:pt x="1095" y="1208"/>
                </a:lnTo>
                <a:lnTo>
                  <a:pt x="1110" y="1175"/>
                </a:lnTo>
                <a:lnTo>
                  <a:pt x="1127" y="1141"/>
                </a:lnTo>
                <a:lnTo>
                  <a:pt x="1145" y="1109"/>
                </a:lnTo>
                <a:lnTo>
                  <a:pt x="1167" y="1078"/>
                </a:lnTo>
                <a:lnTo>
                  <a:pt x="1190" y="1049"/>
                </a:lnTo>
                <a:lnTo>
                  <a:pt x="1215" y="1021"/>
                </a:lnTo>
                <a:lnTo>
                  <a:pt x="1659" y="1271"/>
                </a:lnTo>
                <a:lnTo>
                  <a:pt x="1687" y="1259"/>
                </a:lnTo>
                <a:lnTo>
                  <a:pt x="1233" y="1004"/>
                </a:lnTo>
                <a:lnTo>
                  <a:pt x="1284" y="959"/>
                </a:lnTo>
                <a:lnTo>
                  <a:pt x="1341" y="917"/>
                </a:lnTo>
                <a:lnTo>
                  <a:pt x="1406" y="881"/>
                </a:lnTo>
                <a:lnTo>
                  <a:pt x="1472" y="848"/>
                </a:lnTo>
                <a:lnTo>
                  <a:pt x="1782" y="1213"/>
                </a:lnTo>
                <a:lnTo>
                  <a:pt x="1805" y="1207"/>
                </a:lnTo>
                <a:lnTo>
                  <a:pt x="1493" y="837"/>
                </a:lnTo>
                <a:lnTo>
                  <a:pt x="1554" y="815"/>
                </a:lnTo>
                <a:lnTo>
                  <a:pt x="1614" y="796"/>
                </a:lnTo>
                <a:lnTo>
                  <a:pt x="1678" y="778"/>
                </a:lnTo>
                <a:lnTo>
                  <a:pt x="1746" y="765"/>
                </a:lnTo>
                <a:close/>
              </a:path>
            </a:pathLst>
          </a:custGeom>
          <a:solidFill>
            <a:srgbClr val="FF0000"/>
          </a:solidFill>
          <a:ln w="9525">
            <a:noFill/>
          </a:ln>
        </p:spPr>
        <p:txBody>
          <a:bodyPr/>
          <a:lstStyle/>
          <a:p>
            <a:endParaRPr lang="zh-CN" altLang="en-US"/>
          </a:p>
        </p:txBody>
      </p:sp>
      <p:sp>
        <p:nvSpPr>
          <p:cNvPr id="458" name="任意多边形 457"/>
          <p:cNvSpPr/>
          <p:nvPr/>
        </p:nvSpPr>
        <p:spPr>
          <a:xfrm>
            <a:off x="3059748" y="2365375"/>
            <a:ext cx="1522412" cy="1855788"/>
          </a:xfrm>
          <a:custGeom>
            <a:avLst/>
            <a:gdLst/>
            <a:ahLst/>
            <a:cxnLst/>
            <a:rect l="l" t="t" r="r" b="b"/>
            <a:pathLst>
              <a:path w="1917" h="2338">
                <a:moveTo>
                  <a:pt x="1746" y="765"/>
                </a:moveTo>
                <a:lnTo>
                  <a:pt x="1892" y="1127"/>
                </a:lnTo>
                <a:lnTo>
                  <a:pt x="1917" y="1127"/>
                </a:lnTo>
                <a:lnTo>
                  <a:pt x="1764" y="761"/>
                </a:lnTo>
                <a:lnTo>
                  <a:pt x="1771" y="759"/>
                </a:lnTo>
                <a:lnTo>
                  <a:pt x="1691" y="511"/>
                </a:lnTo>
                <a:lnTo>
                  <a:pt x="1662" y="517"/>
                </a:lnTo>
                <a:lnTo>
                  <a:pt x="1432" y="0"/>
                </a:lnTo>
                <a:lnTo>
                  <a:pt x="1395" y="7"/>
                </a:lnTo>
                <a:lnTo>
                  <a:pt x="1641" y="524"/>
                </a:lnTo>
                <a:lnTo>
                  <a:pt x="1564" y="539"/>
                </a:lnTo>
                <a:lnTo>
                  <a:pt x="1484" y="562"/>
                </a:lnTo>
                <a:lnTo>
                  <a:pt x="1400" y="589"/>
                </a:lnTo>
                <a:lnTo>
                  <a:pt x="1311" y="624"/>
                </a:lnTo>
                <a:lnTo>
                  <a:pt x="928" y="170"/>
                </a:lnTo>
                <a:lnTo>
                  <a:pt x="888" y="193"/>
                </a:lnTo>
                <a:lnTo>
                  <a:pt x="1293" y="641"/>
                </a:lnTo>
                <a:lnTo>
                  <a:pt x="1249" y="662"/>
                </a:lnTo>
                <a:lnTo>
                  <a:pt x="1208" y="687"/>
                </a:lnTo>
                <a:lnTo>
                  <a:pt x="1168" y="713"/>
                </a:lnTo>
                <a:lnTo>
                  <a:pt x="1131" y="740"/>
                </a:lnTo>
                <a:lnTo>
                  <a:pt x="1061" y="799"/>
                </a:lnTo>
                <a:lnTo>
                  <a:pt x="995" y="865"/>
                </a:lnTo>
                <a:lnTo>
                  <a:pt x="364" y="546"/>
                </a:lnTo>
                <a:lnTo>
                  <a:pt x="336" y="574"/>
                </a:lnTo>
                <a:lnTo>
                  <a:pt x="978" y="882"/>
                </a:lnTo>
                <a:lnTo>
                  <a:pt x="946" y="919"/>
                </a:lnTo>
                <a:lnTo>
                  <a:pt x="917" y="957"/>
                </a:lnTo>
                <a:lnTo>
                  <a:pt x="888" y="999"/>
                </a:lnTo>
                <a:lnTo>
                  <a:pt x="863" y="1040"/>
                </a:lnTo>
                <a:lnTo>
                  <a:pt x="840" y="1085"/>
                </a:lnTo>
                <a:lnTo>
                  <a:pt x="821" y="1130"/>
                </a:lnTo>
                <a:lnTo>
                  <a:pt x="805" y="1179"/>
                </a:lnTo>
                <a:lnTo>
                  <a:pt x="792" y="1227"/>
                </a:lnTo>
                <a:lnTo>
                  <a:pt x="41" y="1063"/>
                </a:lnTo>
                <a:lnTo>
                  <a:pt x="31" y="1109"/>
                </a:lnTo>
                <a:lnTo>
                  <a:pt x="781" y="1269"/>
                </a:lnTo>
                <a:lnTo>
                  <a:pt x="773" y="1342"/>
                </a:lnTo>
                <a:lnTo>
                  <a:pt x="771" y="1418"/>
                </a:lnTo>
                <a:lnTo>
                  <a:pt x="774" y="1491"/>
                </a:lnTo>
                <a:lnTo>
                  <a:pt x="789" y="1562"/>
                </a:lnTo>
                <a:lnTo>
                  <a:pt x="806" y="1629"/>
                </a:lnTo>
                <a:lnTo>
                  <a:pt x="830" y="1694"/>
                </a:lnTo>
                <a:lnTo>
                  <a:pt x="0" y="1784"/>
                </a:lnTo>
                <a:lnTo>
                  <a:pt x="7" y="1818"/>
                </a:lnTo>
                <a:lnTo>
                  <a:pt x="830" y="1711"/>
                </a:lnTo>
                <a:lnTo>
                  <a:pt x="847" y="1749"/>
                </a:lnTo>
                <a:lnTo>
                  <a:pt x="867" y="1787"/>
                </a:lnTo>
                <a:lnTo>
                  <a:pt x="888" y="1822"/>
                </a:lnTo>
                <a:lnTo>
                  <a:pt x="913" y="1857"/>
                </a:lnTo>
                <a:lnTo>
                  <a:pt x="940" y="1889"/>
                </a:lnTo>
                <a:lnTo>
                  <a:pt x="967" y="1922"/>
                </a:lnTo>
                <a:lnTo>
                  <a:pt x="1028" y="1983"/>
                </a:lnTo>
                <a:lnTo>
                  <a:pt x="205" y="2293"/>
                </a:lnTo>
                <a:lnTo>
                  <a:pt x="238" y="2338"/>
                </a:lnTo>
                <a:lnTo>
                  <a:pt x="1053" y="2004"/>
                </a:lnTo>
                <a:lnTo>
                  <a:pt x="1090" y="2033"/>
                </a:lnTo>
                <a:lnTo>
                  <a:pt x="1127" y="2061"/>
                </a:lnTo>
                <a:lnTo>
                  <a:pt x="1327" y="1902"/>
                </a:lnTo>
                <a:lnTo>
                  <a:pt x="1313" y="1895"/>
                </a:lnTo>
                <a:lnTo>
                  <a:pt x="1664" y="1753"/>
                </a:lnTo>
                <a:lnTo>
                  <a:pt x="1657" y="1739"/>
                </a:lnTo>
                <a:lnTo>
                  <a:pt x="1291" y="1879"/>
                </a:lnTo>
                <a:lnTo>
                  <a:pt x="1240" y="1836"/>
                </a:lnTo>
                <a:lnTo>
                  <a:pt x="1192" y="1787"/>
                </a:lnTo>
                <a:lnTo>
                  <a:pt x="1172" y="1759"/>
                </a:lnTo>
                <a:lnTo>
                  <a:pt x="1152" y="1733"/>
                </a:lnTo>
                <a:lnTo>
                  <a:pt x="1118" y="1676"/>
                </a:lnTo>
                <a:lnTo>
                  <a:pt x="1534" y="1617"/>
                </a:lnTo>
                <a:lnTo>
                  <a:pt x="1530" y="1598"/>
                </a:lnTo>
                <a:lnTo>
                  <a:pt x="1106" y="1654"/>
                </a:lnTo>
                <a:lnTo>
                  <a:pt x="1085" y="1602"/>
                </a:lnTo>
                <a:lnTo>
                  <a:pt x="1070" y="1545"/>
                </a:lnTo>
                <a:lnTo>
                  <a:pt x="1060" y="1484"/>
                </a:lnTo>
                <a:lnTo>
                  <a:pt x="1056" y="1421"/>
                </a:lnTo>
                <a:lnTo>
                  <a:pt x="1060" y="1366"/>
                </a:lnTo>
                <a:lnTo>
                  <a:pt x="1067" y="1311"/>
                </a:lnTo>
                <a:lnTo>
                  <a:pt x="1461" y="1382"/>
                </a:lnTo>
                <a:lnTo>
                  <a:pt x="1470" y="1371"/>
                </a:lnTo>
                <a:lnTo>
                  <a:pt x="1072" y="1283"/>
                </a:lnTo>
                <a:lnTo>
                  <a:pt x="1083" y="1245"/>
                </a:lnTo>
                <a:lnTo>
                  <a:pt x="1095" y="1208"/>
                </a:lnTo>
                <a:lnTo>
                  <a:pt x="1110" y="1175"/>
                </a:lnTo>
                <a:lnTo>
                  <a:pt x="1127" y="1141"/>
                </a:lnTo>
                <a:lnTo>
                  <a:pt x="1145" y="1109"/>
                </a:lnTo>
                <a:lnTo>
                  <a:pt x="1167" y="1078"/>
                </a:lnTo>
                <a:lnTo>
                  <a:pt x="1190" y="1049"/>
                </a:lnTo>
                <a:lnTo>
                  <a:pt x="1215" y="1021"/>
                </a:lnTo>
                <a:lnTo>
                  <a:pt x="1659" y="1271"/>
                </a:lnTo>
                <a:lnTo>
                  <a:pt x="1687" y="1259"/>
                </a:lnTo>
                <a:lnTo>
                  <a:pt x="1233" y="1004"/>
                </a:lnTo>
                <a:lnTo>
                  <a:pt x="1284" y="959"/>
                </a:lnTo>
                <a:lnTo>
                  <a:pt x="1341" y="917"/>
                </a:lnTo>
                <a:lnTo>
                  <a:pt x="1406" y="881"/>
                </a:lnTo>
                <a:lnTo>
                  <a:pt x="1472" y="848"/>
                </a:lnTo>
                <a:lnTo>
                  <a:pt x="1782" y="1213"/>
                </a:lnTo>
                <a:lnTo>
                  <a:pt x="1805" y="1207"/>
                </a:lnTo>
                <a:lnTo>
                  <a:pt x="1493" y="837"/>
                </a:lnTo>
                <a:lnTo>
                  <a:pt x="1554" y="815"/>
                </a:lnTo>
                <a:lnTo>
                  <a:pt x="1614" y="796"/>
                </a:lnTo>
                <a:lnTo>
                  <a:pt x="1678" y="778"/>
                </a:lnTo>
                <a:lnTo>
                  <a:pt x="1746" y="765"/>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59" name="任意多边形 458"/>
          <p:cNvSpPr/>
          <p:nvPr/>
        </p:nvSpPr>
        <p:spPr>
          <a:xfrm>
            <a:off x="5133975" y="3741738"/>
            <a:ext cx="241300" cy="157162"/>
          </a:xfrm>
          <a:custGeom>
            <a:avLst/>
            <a:gdLst/>
            <a:ahLst/>
            <a:cxnLst/>
            <a:rect l="l" t="t" r="r" b="b"/>
            <a:pathLst>
              <a:path w="303" h="197">
                <a:moveTo>
                  <a:pt x="0" y="0"/>
                </a:moveTo>
                <a:lnTo>
                  <a:pt x="4" y="32"/>
                </a:lnTo>
                <a:lnTo>
                  <a:pt x="211" y="197"/>
                </a:lnTo>
                <a:lnTo>
                  <a:pt x="303" y="143"/>
                </a:lnTo>
                <a:lnTo>
                  <a:pt x="0" y="0"/>
                </a:lnTo>
                <a:close/>
              </a:path>
            </a:pathLst>
          </a:custGeom>
          <a:solidFill>
            <a:srgbClr val="FFCC00"/>
          </a:solidFill>
          <a:ln w="9525">
            <a:noFill/>
          </a:ln>
        </p:spPr>
        <p:txBody>
          <a:bodyPr/>
          <a:lstStyle/>
          <a:p>
            <a:endParaRPr lang="zh-CN" altLang="en-US"/>
          </a:p>
        </p:txBody>
      </p:sp>
      <p:sp>
        <p:nvSpPr>
          <p:cNvPr id="460" name="任意多边形 459"/>
          <p:cNvSpPr/>
          <p:nvPr/>
        </p:nvSpPr>
        <p:spPr>
          <a:xfrm>
            <a:off x="5260975" y="3868738"/>
            <a:ext cx="241300" cy="157162"/>
          </a:xfrm>
          <a:custGeom>
            <a:avLst/>
            <a:gdLst/>
            <a:ahLst/>
            <a:cxnLst/>
            <a:rect l="l" t="t" r="r" b="b"/>
            <a:pathLst>
              <a:path w="303" h="197">
                <a:moveTo>
                  <a:pt x="0" y="0"/>
                </a:moveTo>
                <a:lnTo>
                  <a:pt x="4" y="32"/>
                </a:lnTo>
                <a:lnTo>
                  <a:pt x="211" y="197"/>
                </a:lnTo>
                <a:lnTo>
                  <a:pt x="303" y="143"/>
                </a:lnTo>
                <a:lnTo>
                  <a:pt x="0"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61" name="任意多边形 460"/>
          <p:cNvSpPr/>
          <p:nvPr/>
        </p:nvSpPr>
        <p:spPr>
          <a:xfrm>
            <a:off x="4918075" y="3790950"/>
            <a:ext cx="155575" cy="212725"/>
          </a:xfrm>
          <a:custGeom>
            <a:avLst/>
            <a:gdLst/>
            <a:ahLst/>
            <a:cxnLst/>
            <a:rect l="l" t="t" r="r" b="b"/>
            <a:pathLst>
              <a:path w="195" h="267">
                <a:moveTo>
                  <a:pt x="106" y="248"/>
                </a:moveTo>
                <a:lnTo>
                  <a:pt x="0" y="21"/>
                </a:lnTo>
                <a:lnTo>
                  <a:pt x="32" y="0"/>
                </a:lnTo>
                <a:lnTo>
                  <a:pt x="195" y="246"/>
                </a:lnTo>
                <a:lnTo>
                  <a:pt x="116" y="267"/>
                </a:lnTo>
                <a:lnTo>
                  <a:pt x="106" y="248"/>
                </a:lnTo>
                <a:close/>
              </a:path>
            </a:pathLst>
          </a:custGeom>
          <a:solidFill>
            <a:srgbClr val="FFCC00"/>
          </a:solidFill>
          <a:ln w="9525">
            <a:noFill/>
          </a:ln>
        </p:spPr>
        <p:txBody>
          <a:bodyPr/>
          <a:lstStyle/>
          <a:p>
            <a:endParaRPr lang="zh-CN" altLang="en-US"/>
          </a:p>
        </p:txBody>
      </p:sp>
      <p:sp>
        <p:nvSpPr>
          <p:cNvPr id="462" name="任意多边形 461"/>
          <p:cNvSpPr/>
          <p:nvPr/>
        </p:nvSpPr>
        <p:spPr>
          <a:xfrm>
            <a:off x="5045075" y="3917950"/>
            <a:ext cx="155575" cy="212725"/>
          </a:xfrm>
          <a:custGeom>
            <a:avLst/>
            <a:gdLst/>
            <a:ahLst/>
            <a:cxnLst/>
            <a:rect l="l" t="t" r="r" b="b"/>
            <a:pathLst>
              <a:path w="195" h="267">
                <a:moveTo>
                  <a:pt x="106" y="248"/>
                </a:moveTo>
                <a:lnTo>
                  <a:pt x="0" y="21"/>
                </a:lnTo>
                <a:lnTo>
                  <a:pt x="32" y="0"/>
                </a:lnTo>
                <a:lnTo>
                  <a:pt x="195" y="246"/>
                </a:lnTo>
                <a:lnTo>
                  <a:pt x="116" y="267"/>
                </a:lnTo>
                <a:lnTo>
                  <a:pt x="106" y="248"/>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63" name="任意多边形 462"/>
          <p:cNvSpPr/>
          <p:nvPr/>
        </p:nvSpPr>
        <p:spPr>
          <a:xfrm>
            <a:off x="4687888" y="3827463"/>
            <a:ext cx="47625" cy="219075"/>
          </a:xfrm>
          <a:custGeom>
            <a:avLst/>
            <a:gdLst/>
            <a:ahLst/>
            <a:cxnLst/>
            <a:rect l="l" t="t" r="r" b="b"/>
            <a:pathLst>
              <a:path w="59" h="276">
                <a:moveTo>
                  <a:pt x="49" y="0"/>
                </a:moveTo>
                <a:lnTo>
                  <a:pt x="59" y="29"/>
                </a:lnTo>
                <a:lnTo>
                  <a:pt x="29" y="276"/>
                </a:lnTo>
                <a:lnTo>
                  <a:pt x="0" y="262"/>
                </a:lnTo>
                <a:lnTo>
                  <a:pt x="49" y="0"/>
                </a:lnTo>
                <a:close/>
              </a:path>
            </a:pathLst>
          </a:custGeom>
          <a:solidFill>
            <a:srgbClr val="FFCC00"/>
          </a:solidFill>
          <a:ln w="9525">
            <a:noFill/>
          </a:ln>
        </p:spPr>
        <p:txBody>
          <a:bodyPr/>
          <a:lstStyle/>
          <a:p>
            <a:endParaRPr lang="zh-CN" altLang="en-US"/>
          </a:p>
        </p:txBody>
      </p:sp>
      <p:sp>
        <p:nvSpPr>
          <p:cNvPr id="464" name="任意多边形 463"/>
          <p:cNvSpPr/>
          <p:nvPr/>
        </p:nvSpPr>
        <p:spPr>
          <a:xfrm>
            <a:off x="4814888" y="3954463"/>
            <a:ext cx="47625" cy="219075"/>
          </a:xfrm>
          <a:custGeom>
            <a:avLst/>
            <a:gdLst/>
            <a:ahLst/>
            <a:cxnLst/>
            <a:rect l="l" t="t" r="r" b="b"/>
            <a:pathLst>
              <a:path w="59" h="276">
                <a:moveTo>
                  <a:pt x="49" y="0"/>
                </a:moveTo>
                <a:lnTo>
                  <a:pt x="59" y="29"/>
                </a:lnTo>
                <a:lnTo>
                  <a:pt x="29" y="276"/>
                </a:lnTo>
                <a:lnTo>
                  <a:pt x="0" y="262"/>
                </a:lnTo>
                <a:lnTo>
                  <a:pt x="49" y="0"/>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65" name="任意多边形 464"/>
          <p:cNvSpPr/>
          <p:nvPr/>
        </p:nvSpPr>
        <p:spPr>
          <a:xfrm>
            <a:off x="4325938" y="3792538"/>
            <a:ext cx="200025" cy="215900"/>
          </a:xfrm>
          <a:custGeom>
            <a:avLst/>
            <a:gdLst/>
            <a:ahLst/>
            <a:cxnLst/>
            <a:rect l="l" t="t" r="r" b="b"/>
            <a:pathLst>
              <a:path w="255" h="272">
                <a:moveTo>
                  <a:pt x="55" y="272"/>
                </a:moveTo>
                <a:lnTo>
                  <a:pt x="255" y="40"/>
                </a:lnTo>
                <a:lnTo>
                  <a:pt x="253" y="0"/>
                </a:lnTo>
                <a:lnTo>
                  <a:pt x="0" y="251"/>
                </a:lnTo>
                <a:lnTo>
                  <a:pt x="55" y="272"/>
                </a:lnTo>
                <a:close/>
              </a:path>
            </a:pathLst>
          </a:custGeom>
          <a:solidFill>
            <a:srgbClr val="FFCC00"/>
          </a:solidFill>
          <a:ln w="9525">
            <a:noFill/>
          </a:ln>
        </p:spPr>
        <p:txBody>
          <a:bodyPr/>
          <a:lstStyle/>
          <a:p>
            <a:endParaRPr lang="zh-CN" altLang="en-US"/>
          </a:p>
        </p:txBody>
      </p:sp>
      <p:sp>
        <p:nvSpPr>
          <p:cNvPr id="466" name="任意多边形 465"/>
          <p:cNvSpPr/>
          <p:nvPr/>
        </p:nvSpPr>
        <p:spPr>
          <a:xfrm>
            <a:off x="4452938" y="3919538"/>
            <a:ext cx="200025" cy="215900"/>
          </a:xfrm>
          <a:custGeom>
            <a:avLst/>
            <a:gdLst/>
            <a:ahLst/>
            <a:cxnLst/>
            <a:rect l="l" t="t" r="r" b="b"/>
            <a:pathLst>
              <a:path w="255" h="272">
                <a:moveTo>
                  <a:pt x="55" y="272"/>
                </a:moveTo>
                <a:lnTo>
                  <a:pt x="255" y="40"/>
                </a:lnTo>
                <a:lnTo>
                  <a:pt x="253" y="0"/>
                </a:lnTo>
                <a:lnTo>
                  <a:pt x="0" y="251"/>
                </a:lnTo>
                <a:lnTo>
                  <a:pt x="55" y="272"/>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67" name="任意多边形 466"/>
          <p:cNvSpPr/>
          <p:nvPr/>
        </p:nvSpPr>
        <p:spPr>
          <a:xfrm>
            <a:off x="3733800" y="3779838"/>
            <a:ext cx="2387600" cy="1046162"/>
          </a:xfrm>
          <a:custGeom>
            <a:avLst/>
            <a:gdLst/>
            <a:ahLst/>
            <a:cxnLst/>
            <a:rect l="l" t="t" r="r" b="b"/>
            <a:pathLst>
              <a:path w="3005" h="1319">
                <a:moveTo>
                  <a:pt x="2349" y="446"/>
                </a:moveTo>
                <a:lnTo>
                  <a:pt x="2306" y="484"/>
                </a:lnTo>
                <a:lnTo>
                  <a:pt x="2261" y="522"/>
                </a:lnTo>
                <a:lnTo>
                  <a:pt x="2213" y="557"/>
                </a:lnTo>
                <a:lnTo>
                  <a:pt x="2163" y="590"/>
                </a:lnTo>
                <a:lnTo>
                  <a:pt x="2112" y="619"/>
                </a:lnTo>
                <a:lnTo>
                  <a:pt x="2058" y="647"/>
                </a:lnTo>
                <a:lnTo>
                  <a:pt x="1944" y="699"/>
                </a:lnTo>
                <a:lnTo>
                  <a:pt x="2235" y="1142"/>
                </a:lnTo>
                <a:lnTo>
                  <a:pt x="2178" y="1168"/>
                </a:lnTo>
                <a:lnTo>
                  <a:pt x="2099" y="1184"/>
                </a:lnTo>
                <a:lnTo>
                  <a:pt x="1851" y="739"/>
                </a:lnTo>
                <a:lnTo>
                  <a:pt x="1771" y="763"/>
                </a:lnTo>
                <a:lnTo>
                  <a:pt x="1691" y="784"/>
                </a:lnTo>
                <a:lnTo>
                  <a:pt x="1607" y="799"/>
                </a:lnTo>
                <a:lnTo>
                  <a:pt x="1523" y="811"/>
                </a:lnTo>
                <a:lnTo>
                  <a:pt x="1438" y="820"/>
                </a:lnTo>
                <a:lnTo>
                  <a:pt x="1352" y="825"/>
                </a:lnTo>
                <a:lnTo>
                  <a:pt x="1266" y="827"/>
                </a:lnTo>
                <a:lnTo>
                  <a:pt x="1181" y="825"/>
                </a:lnTo>
                <a:lnTo>
                  <a:pt x="1138" y="1318"/>
                </a:lnTo>
                <a:lnTo>
                  <a:pt x="1092" y="1319"/>
                </a:lnTo>
                <a:lnTo>
                  <a:pt x="1154" y="824"/>
                </a:lnTo>
                <a:lnTo>
                  <a:pt x="1068" y="817"/>
                </a:lnTo>
                <a:lnTo>
                  <a:pt x="983" y="806"/>
                </a:lnTo>
                <a:lnTo>
                  <a:pt x="899" y="792"/>
                </a:lnTo>
                <a:lnTo>
                  <a:pt x="815" y="773"/>
                </a:lnTo>
                <a:lnTo>
                  <a:pt x="735" y="751"/>
                </a:lnTo>
                <a:lnTo>
                  <a:pt x="656" y="725"/>
                </a:lnTo>
                <a:lnTo>
                  <a:pt x="580" y="695"/>
                </a:lnTo>
                <a:lnTo>
                  <a:pt x="507" y="661"/>
                </a:lnTo>
                <a:lnTo>
                  <a:pt x="146" y="1118"/>
                </a:lnTo>
                <a:lnTo>
                  <a:pt x="72" y="1085"/>
                </a:lnTo>
                <a:lnTo>
                  <a:pt x="0" y="1045"/>
                </a:lnTo>
                <a:lnTo>
                  <a:pt x="419" y="612"/>
                </a:lnTo>
                <a:lnTo>
                  <a:pt x="403" y="603"/>
                </a:lnTo>
                <a:lnTo>
                  <a:pt x="403" y="354"/>
                </a:lnTo>
                <a:lnTo>
                  <a:pt x="464" y="385"/>
                </a:lnTo>
                <a:lnTo>
                  <a:pt x="528" y="416"/>
                </a:lnTo>
                <a:lnTo>
                  <a:pt x="594" y="442"/>
                </a:lnTo>
                <a:lnTo>
                  <a:pt x="662" y="465"/>
                </a:lnTo>
                <a:lnTo>
                  <a:pt x="733" y="486"/>
                </a:lnTo>
                <a:lnTo>
                  <a:pt x="804" y="505"/>
                </a:lnTo>
                <a:lnTo>
                  <a:pt x="878" y="520"/>
                </a:lnTo>
                <a:lnTo>
                  <a:pt x="953" y="532"/>
                </a:lnTo>
                <a:lnTo>
                  <a:pt x="1027" y="543"/>
                </a:lnTo>
                <a:lnTo>
                  <a:pt x="1102" y="550"/>
                </a:lnTo>
                <a:lnTo>
                  <a:pt x="1179" y="553"/>
                </a:lnTo>
                <a:lnTo>
                  <a:pt x="1256" y="555"/>
                </a:lnTo>
                <a:lnTo>
                  <a:pt x="1332" y="553"/>
                </a:lnTo>
                <a:lnTo>
                  <a:pt x="1409" y="550"/>
                </a:lnTo>
                <a:lnTo>
                  <a:pt x="1559" y="532"/>
                </a:lnTo>
                <a:lnTo>
                  <a:pt x="1634" y="520"/>
                </a:lnTo>
                <a:lnTo>
                  <a:pt x="1707" y="505"/>
                </a:lnTo>
                <a:lnTo>
                  <a:pt x="1778" y="487"/>
                </a:lnTo>
                <a:lnTo>
                  <a:pt x="1848" y="466"/>
                </a:lnTo>
                <a:lnTo>
                  <a:pt x="1916" y="442"/>
                </a:lnTo>
                <a:lnTo>
                  <a:pt x="1983" y="416"/>
                </a:lnTo>
                <a:lnTo>
                  <a:pt x="2047" y="387"/>
                </a:lnTo>
                <a:lnTo>
                  <a:pt x="2108" y="356"/>
                </a:lnTo>
                <a:lnTo>
                  <a:pt x="2167" y="321"/>
                </a:lnTo>
                <a:lnTo>
                  <a:pt x="2222" y="283"/>
                </a:lnTo>
                <a:lnTo>
                  <a:pt x="2276" y="243"/>
                </a:lnTo>
                <a:lnTo>
                  <a:pt x="2324" y="200"/>
                </a:lnTo>
                <a:lnTo>
                  <a:pt x="2370" y="153"/>
                </a:lnTo>
                <a:lnTo>
                  <a:pt x="2411" y="104"/>
                </a:lnTo>
                <a:lnTo>
                  <a:pt x="2449" y="54"/>
                </a:lnTo>
                <a:lnTo>
                  <a:pt x="2483" y="0"/>
                </a:lnTo>
                <a:lnTo>
                  <a:pt x="2481" y="281"/>
                </a:lnTo>
                <a:lnTo>
                  <a:pt x="2454" y="319"/>
                </a:lnTo>
                <a:lnTo>
                  <a:pt x="3005" y="616"/>
                </a:lnTo>
                <a:lnTo>
                  <a:pt x="2925" y="709"/>
                </a:lnTo>
                <a:lnTo>
                  <a:pt x="2846" y="775"/>
                </a:lnTo>
                <a:lnTo>
                  <a:pt x="2349" y="446"/>
                </a:lnTo>
                <a:close/>
              </a:path>
            </a:pathLst>
          </a:custGeom>
          <a:solidFill>
            <a:srgbClr val="FFCC00"/>
          </a:solidFill>
          <a:ln w="9525">
            <a:noFill/>
          </a:ln>
        </p:spPr>
        <p:txBody>
          <a:bodyPr/>
          <a:lstStyle/>
          <a:p>
            <a:endParaRPr lang="zh-CN" altLang="en-US"/>
          </a:p>
        </p:txBody>
      </p:sp>
      <p:sp>
        <p:nvSpPr>
          <p:cNvPr id="468" name="任意多边形 467"/>
          <p:cNvSpPr/>
          <p:nvPr/>
        </p:nvSpPr>
        <p:spPr>
          <a:xfrm>
            <a:off x="3860800" y="3906838"/>
            <a:ext cx="2387600" cy="1046162"/>
          </a:xfrm>
          <a:custGeom>
            <a:avLst/>
            <a:gdLst/>
            <a:ahLst/>
            <a:cxnLst/>
            <a:rect l="l" t="t" r="r" b="b"/>
            <a:pathLst>
              <a:path w="3005" h="1319">
                <a:moveTo>
                  <a:pt x="2349" y="446"/>
                </a:moveTo>
                <a:lnTo>
                  <a:pt x="2306" y="484"/>
                </a:lnTo>
                <a:lnTo>
                  <a:pt x="2261" y="522"/>
                </a:lnTo>
                <a:lnTo>
                  <a:pt x="2213" y="557"/>
                </a:lnTo>
                <a:lnTo>
                  <a:pt x="2163" y="590"/>
                </a:lnTo>
                <a:lnTo>
                  <a:pt x="2112" y="619"/>
                </a:lnTo>
                <a:lnTo>
                  <a:pt x="2058" y="647"/>
                </a:lnTo>
                <a:lnTo>
                  <a:pt x="1944" y="699"/>
                </a:lnTo>
                <a:lnTo>
                  <a:pt x="2235" y="1142"/>
                </a:lnTo>
                <a:lnTo>
                  <a:pt x="2178" y="1168"/>
                </a:lnTo>
                <a:lnTo>
                  <a:pt x="2099" y="1184"/>
                </a:lnTo>
                <a:lnTo>
                  <a:pt x="1851" y="739"/>
                </a:lnTo>
                <a:lnTo>
                  <a:pt x="1771" y="763"/>
                </a:lnTo>
                <a:lnTo>
                  <a:pt x="1691" y="784"/>
                </a:lnTo>
                <a:lnTo>
                  <a:pt x="1607" y="799"/>
                </a:lnTo>
                <a:lnTo>
                  <a:pt x="1523" y="811"/>
                </a:lnTo>
                <a:lnTo>
                  <a:pt x="1438" y="820"/>
                </a:lnTo>
                <a:lnTo>
                  <a:pt x="1352" y="825"/>
                </a:lnTo>
                <a:lnTo>
                  <a:pt x="1266" y="827"/>
                </a:lnTo>
                <a:lnTo>
                  <a:pt x="1181" y="825"/>
                </a:lnTo>
                <a:lnTo>
                  <a:pt x="1138" y="1318"/>
                </a:lnTo>
                <a:lnTo>
                  <a:pt x="1092" y="1319"/>
                </a:lnTo>
                <a:lnTo>
                  <a:pt x="1154" y="824"/>
                </a:lnTo>
                <a:lnTo>
                  <a:pt x="1068" y="817"/>
                </a:lnTo>
                <a:lnTo>
                  <a:pt x="983" y="806"/>
                </a:lnTo>
                <a:lnTo>
                  <a:pt x="899" y="792"/>
                </a:lnTo>
                <a:lnTo>
                  <a:pt x="815" y="773"/>
                </a:lnTo>
                <a:lnTo>
                  <a:pt x="735" y="751"/>
                </a:lnTo>
                <a:lnTo>
                  <a:pt x="656" y="725"/>
                </a:lnTo>
                <a:lnTo>
                  <a:pt x="580" y="695"/>
                </a:lnTo>
                <a:lnTo>
                  <a:pt x="507" y="661"/>
                </a:lnTo>
                <a:lnTo>
                  <a:pt x="146" y="1118"/>
                </a:lnTo>
                <a:lnTo>
                  <a:pt x="72" y="1085"/>
                </a:lnTo>
                <a:lnTo>
                  <a:pt x="0" y="1045"/>
                </a:lnTo>
                <a:lnTo>
                  <a:pt x="419" y="612"/>
                </a:lnTo>
                <a:lnTo>
                  <a:pt x="403" y="603"/>
                </a:lnTo>
                <a:lnTo>
                  <a:pt x="403" y="354"/>
                </a:lnTo>
                <a:lnTo>
                  <a:pt x="464" y="385"/>
                </a:lnTo>
                <a:lnTo>
                  <a:pt x="528" y="416"/>
                </a:lnTo>
                <a:lnTo>
                  <a:pt x="594" y="442"/>
                </a:lnTo>
                <a:lnTo>
                  <a:pt x="662" y="465"/>
                </a:lnTo>
                <a:lnTo>
                  <a:pt x="733" y="486"/>
                </a:lnTo>
                <a:lnTo>
                  <a:pt x="804" y="505"/>
                </a:lnTo>
                <a:lnTo>
                  <a:pt x="878" y="520"/>
                </a:lnTo>
                <a:lnTo>
                  <a:pt x="953" y="532"/>
                </a:lnTo>
                <a:lnTo>
                  <a:pt x="1027" y="543"/>
                </a:lnTo>
                <a:lnTo>
                  <a:pt x="1102" y="550"/>
                </a:lnTo>
                <a:lnTo>
                  <a:pt x="1179" y="553"/>
                </a:lnTo>
                <a:lnTo>
                  <a:pt x="1256" y="555"/>
                </a:lnTo>
                <a:lnTo>
                  <a:pt x="1332" y="553"/>
                </a:lnTo>
                <a:lnTo>
                  <a:pt x="1409" y="550"/>
                </a:lnTo>
                <a:lnTo>
                  <a:pt x="1559" y="532"/>
                </a:lnTo>
                <a:lnTo>
                  <a:pt x="1634" y="520"/>
                </a:lnTo>
                <a:lnTo>
                  <a:pt x="1707" y="505"/>
                </a:lnTo>
                <a:lnTo>
                  <a:pt x="1778" y="487"/>
                </a:lnTo>
                <a:lnTo>
                  <a:pt x="1848" y="466"/>
                </a:lnTo>
                <a:lnTo>
                  <a:pt x="1916" y="442"/>
                </a:lnTo>
                <a:lnTo>
                  <a:pt x="1983" y="416"/>
                </a:lnTo>
                <a:lnTo>
                  <a:pt x="2047" y="387"/>
                </a:lnTo>
                <a:lnTo>
                  <a:pt x="2108" y="356"/>
                </a:lnTo>
                <a:lnTo>
                  <a:pt x="2167" y="321"/>
                </a:lnTo>
                <a:lnTo>
                  <a:pt x="2222" y="283"/>
                </a:lnTo>
                <a:lnTo>
                  <a:pt x="2276" y="243"/>
                </a:lnTo>
                <a:lnTo>
                  <a:pt x="2324" y="200"/>
                </a:lnTo>
                <a:lnTo>
                  <a:pt x="2370" y="153"/>
                </a:lnTo>
                <a:lnTo>
                  <a:pt x="2411" y="104"/>
                </a:lnTo>
                <a:lnTo>
                  <a:pt x="2449" y="54"/>
                </a:lnTo>
                <a:lnTo>
                  <a:pt x="2483" y="0"/>
                </a:lnTo>
                <a:lnTo>
                  <a:pt x="2481" y="281"/>
                </a:lnTo>
                <a:lnTo>
                  <a:pt x="2454" y="319"/>
                </a:lnTo>
                <a:lnTo>
                  <a:pt x="3005" y="616"/>
                </a:lnTo>
                <a:lnTo>
                  <a:pt x="2925" y="709"/>
                </a:lnTo>
                <a:lnTo>
                  <a:pt x="2846" y="775"/>
                </a:lnTo>
                <a:lnTo>
                  <a:pt x="2349" y="446"/>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69" name="任意多边形 468"/>
          <p:cNvSpPr/>
          <p:nvPr/>
        </p:nvSpPr>
        <p:spPr>
          <a:xfrm>
            <a:off x="3687763" y="3724275"/>
            <a:ext cx="2462212" cy="1101725"/>
          </a:xfrm>
          <a:custGeom>
            <a:avLst/>
            <a:gdLst/>
            <a:ahLst/>
            <a:cxnLst/>
            <a:rect l="l" t="t" r="r" b="b"/>
            <a:pathLst>
              <a:path w="3103" h="1388">
                <a:moveTo>
                  <a:pt x="2099" y="171"/>
                </a:moveTo>
                <a:lnTo>
                  <a:pt x="1822" y="35"/>
                </a:lnTo>
                <a:lnTo>
                  <a:pt x="1795" y="9"/>
                </a:lnTo>
                <a:lnTo>
                  <a:pt x="2111" y="158"/>
                </a:lnTo>
                <a:lnTo>
                  <a:pt x="2154" y="123"/>
                </a:lnTo>
                <a:lnTo>
                  <a:pt x="2198" y="83"/>
                </a:lnTo>
                <a:lnTo>
                  <a:pt x="2238" y="41"/>
                </a:lnTo>
                <a:lnTo>
                  <a:pt x="2270" y="0"/>
                </a:lnTo>
                <a:lnTo>
                  <a:pt x="2548" y="74"/>
                </a:lnTo>
                <a:lnTo>
                  <a:pt x="2511" y="133"/>
                </a:lnTo>
                <a:lnTo>
                  <a:pt x="2469" y="187"/>
                </a:lnTo>
                <a:lnTo>
                  <a:pt x="2421" y="239"/>
                </a:lnTo>
                <a:lnTo>
                  <a:pt x="2370" y="288"/>
                </a:lnTo>
                <a:lnTo>
                  <a:pt x="3103" y="641"/>
                </a:lnTo>
                <a:lnTo>
                  <a:pt x="3065" y="685"/>
                </a:lnTo>
                <a:lnTo>
                  <a:pt x="2345" y="301"/>
                </a:lnTo>
                <a:lnTo>
                  <a:pt x="2318" y="327"/>
                </a:lnTo>
                <a:lnTo>
                  <a:pt x="2279" y="357"/>
                </a:lnTo>
                <a:lnTo>
                  <a:pt x="2231" y="388"/>
                </a:lnTo>
                <a:lnTo>
                  <a:pt x="2173" y="421"/>
                </a:lnTo>
                <a:lnTo>
                  <a:pt x="2109" y="454"/>
                </a:lnTo>
                <a:lnTo>
                  <a:pt x="2038" y="485"/>
                </a:lnTo>
                <a:lnTo>
                  <a:pt x="1963" y="516"/>
                </a:lnTo>
                <a:lnTo>
                  <a:pt x="1886" y="542"/>
                </a:lnTo>
                <a:lnTo>
                  <a:pt x="2343" y="1191"/>
                </a:lnTo>
                <a:lnTo>
                  <a:pt x="2295" y="1211"/>
                </a:lnTo>
                <a:lnTo>
                  <a:pt x="1860" y="549"/>
                </a:lnTo>
                <a:lnTo>
                  <a:pt x="1786" y="570"/>
                </a:lnTo>
                <a:lnTo>
                  <a:pt x="1713" y="587"/>
                </a:lnTo>
                <a:lnTo>
                  <a:pt x="1638" y="601"/>
                </a:lnTo>
                <a:lnTo>
                  <a:pt x="1564" y="613"/>
                </a:lnTo>
                <a:lnTo>
                  <a:pt x="1487" y="622"/>
                </a:lnTo>
                <a:lnTo>
                  <a:pt x="1410" y="627"/>
                </a:lnTo>
                <a:lnTo>
                  <a:pt x="1332" y="629"/>
                </a:lnTo>
                <a:lnTo>
                  <a:pt x="1253" y="627"/>
                </a:lnTo>
                <a:lnTo>
                  <a:pt x="1152" y="1388"/>
                </a:lnTo>
                <a:lnTo>
                  <a:pt x="1096" y="1385"/>
                </a:lnTo>
                <a:lnTo>
                  <a:pt x="1228" y="626"/>
                </a:lnTo>
                <a:lnTo>
                  <a:pt x="1155" y="620"/>
                </a:lnTo>
                <a:lnTo>
                  <a:pt x="1082" y="613"/>
                </a:lnTo>
                <a:lnTo>
                  <a:pt x="1009" y="603"/>
                </a:lnTo>
                <a:lnTo>
                  <a:pt x="936" y="591"/>
                </a:lnTo>
                <a:lnTo>
                  <a:pt x="864" y="575"/>
                </a:lnTo>
                <a:lnTo>
                  <a:pt x="795" y="558"/>
                </a:lnTo>
                <a:lnTo>
                  <a:pt x="725" y="537"/>
                </a:lnTo>
                <a:lnTo>
                  <a:pt x="659" y="513"/>
                </a:lnTo>
                <a:lnTo>
                  <a:pt x="60" y="1114"/>
                </a:lnTo>
                <a:lnTo>
                  <a:pt x="0" y="1090"/>
                </a:lnTo>
                <a:lnTo>
                  <a:pt x="647" y="508"/>
                </a:lnTo>
                <a:lnTo>
                  <a:pt x="556" y="470"/>
                </a:lnTo>
                <a:lnTo>
                  <a:pt x="508" y="449"/>
                </a:lnTo>
                <a:lnTo>
                  <a:pt x="467" y="430"/>
                </a:lnTo>
                <a:lnTo>
                  <a:pt x="679" y="256"/>
                </a:lnTo>
                <a:lnTo>
                  <a:pt x="750" y="288"/>
                </a:lnTo>
                <a:lnTo>
                  <a:pt x="825" y="315"/>
                </a:lnTo>
                <a:lnTo>
                  <a:pt x="1057" y="99"/>
                </a:lnTo>
                <a:lnTo>
                  <a:pt x="1080" y="92"/>
                </a:lnTo>
                <a:lnTo>
                  <a:pt x="845" y="319"/>
                </a:lnTo>
                <a:lnTo>
                  <a:pt x="941" y="345"/>
                </a:lnTo>
                <a:lnTo>
                  <a:pt x="1041" y="366"/>
                </a:lnTo>
                <a:lnTo>
                  <a:pt x="1144" y="381"/>
                </a:lnTo>
                <a:lnTo>
                  <a:pt x="1248" y="388"/>
                </a:lnTo>
                <a:lnTo>
                  <a:pt x="1298" y="128"/>
                </a:lnTo>
                <a:lnTo>
                  <a:pt x="1309" y="142"/>
                </a:lnTo>
                <a:lnTo>
                  <a:pt x="1278" y="385"/>
                </a:lnTo>
                <a:lnTo>
                  <a:pt x="1391" y="383"/>
                </a:lnTo>
                <a:lnTo>
                  <a:pt x="1505" y="374"/>
                </a:lnTo>
                <a:lnTo>
                  <a:pt x="1617" y="357"/>
                </a:lnTo>
                <a:lnTo>
                  <a:pt x="1726" y="336"/>
                </a:lnTo>
                <a:lnTo>
                  <a:pt x="1551" y="74"/>
                </a:lnTo>
                <a:lnTo>
                  <a:pt x="1581" y="97"/>
                </a:lnTo>
                <a:lnTo>
                  <a:pt x="1749" y="329"/>
                </a:lnTo>
                <a:lnTo>
                  <a:pt x="1844" y="298"/>
                </a:lnTo>
                <a:lnTo>
                  <a:pt x="1936" y="262"/>
                </a:lnTo>
                <a:lnTo>
                  <a:pt x="1979" y="243"/>
                </a:lnTo>
                <a:lnTo>
                  <a:pt x="2020" y="220"/>
                </a:lnTo>
                <a:lnTo>
                  <a:pt x="2061" y="196"/>
                </a:lnTo>
                <a:lnTo>
                  <a:pt x="2099" y="171"/>
                </a:lnTo>
                <a:close/>
              </a:path>
            </a:pathLst>
          </a:custGeom>
          <a:solidFill>
            <a:srgbClr val="FFCC00"/>
          </a:solidFill>
          <a:ln w="9525">
            <a:noFill/>
          </a:ln>
        </p:spPr>
        <p:txBody>
          <a:bodyPr/>
          <a:lstStyle/>
          <a:p>
            <a:endParaRPr lang="zh-CN" altLang="en-US"/>
          </a:p>
        </p:txBody>
      </p:sp>
      <p:sp>
        <p:nvSpPr>
          <p:cNvPr id="470" name="任意多边形 469"/>
          <p:cNvSpPr/>
          <p:nvPr/>
        </p:nvSpPr>
        <p:spPr>
          <a:xfrm>
            <a:off x="3814763" y="3851275"/>
            <a:ext cx="2462212" cy="1101725"/>
          </a:xfrm>
          <a:custGeom>
            <a:avLst/>
            <a:gdLst/>
            <a:ahLst/>
            <a:cxnLst/>
            <a:rect l="l" t="t" r="r" b="b"/>
            <a:pathLst>
              <a:path w="3103" h="1388">
                <a:moveTo>
                  <a:pt x="2099" y="171"/>
                </a:moveTo>
                <a:lnTo>
                  <a:pt x="1822" y="35"/>
                </a:lnTo>
                <a:lnTo>
                  <a:pt x="1795" y="9"/>
                </a:lnTo>
                <a:lnTo>
                  <a:pt x="2111" y="158"/>
                </a:lnTo>
                <a:lnTo>
                  <a:pt x="2154" y="123"/>
                </a:lnTo>
                <a:lnTo>
                  <a:pt x="2198" y="83"/>
                </a:lnTo>
                <a:lnTo>
                  <a:pt x="2238" y="41"/>
                </a:lnTo>
                <a:lnTo>
                  <a:pt x="2270" y="0"/>
                </a:lnTo>
                <a:lnTo>
                  <a:pt x="2548" y="74"/>
                </a:lnTo>
                <a:lnTo>
                  <a:pt x="2511" y="133"/>
                </a:lnTo>
                <a:lnTo>
                  <a:pt x="2469" y="187"/>
                </a:lnTo>
                <a:lnTo>
                  <a:pt x="2421" y="239"/>
                </a:lnTo>
                <a:lnTo>
                  <a:pt x="2370" y="288"/>
                </a:lnTo>
                <a:lnTo>
                  <a:pt x="3103" y="641"/>
                </a:lnTo>
                <a:lnTo>
                  <a:pt x="3065" y="685"/>
                </a:lnTo>
                <a:lnTo>
                  <a:pt x="2345" y="301"/>
                </a:lnTo>
                <a:lnTo>
                  <a:pt x="2318" y="327"/>
                </a:lnTo>
                <a:lnTo>
                  <a:pt x="2279" y="357"/>
                </a:lnTo>
                <a:lnTo>
                  <a:pt x="2231" y="388"/>
                </a:lnTo>
                <a:lnTo>
                  <a:pt x="2173" y="421"/>
                </a:lnTo>
                <a:lnTo>
                  <a:pt x="2109" y="454"/>
                </a:lnTo>
                <a:lnTo>
                  <a:pt x="2038" y="485"/>
                </a:lnTo>
                <a:lnTo>
                  <a:pt x="1963" y="516"/>
                </a:lnTo>
                <a:lnTo>
                  <a:pt x="1886" y="542"/>
                </a:lnTo>
                <a:lnTo>
                  <a:pt x="2343" y="1191"/>
                </a:lnTo>
                <a:lnTo>
                  <a:pt x="2295" y="1211"/>
                </a:lnTo>
                <a:lnTo>
                  <a:pt x="1860" y="549"/>
                </a:lnTo>
                <a:lnTo>
                  <a:pt x="1786" y="570"/>
                </a:lnTo>
                <a:lnTo>
                  <a:pt x="1713" y="587"/>
                </a:lnTo>
                <a:lnTo>
                  <a:pt x="1638" y="601"/>
                </a:lnTo>
                <a:lnTo>
                  <a:pt x="1564" y="613"/>
                </a:lnTo>
                <a:lnTo>
                  <a:pt x="1487" y="622"/>
                </a:lnTo>
                <a:lnTo>
                  <a:pt x="1410" y="627"/>
                </a:lnTo>
                <a:lnTo>
                  <a:pt x="1332" y="629"/>
                </a:lnTo>
                <a:lnTo>
                  <a:pt x="1253" y="627"/>
                </a:lnTo>
                <a:lnTo>
                  <a:pt x="1152" y="1388"/>
                </a:lnTo>
                <a:lnTo>
                  <a:pt x="1096" y="1385"/>
                </a:lnTo>
                <a:lnTo>
                  <a:pt x="1228" y="626"/>
                </a:lnTo>
                <a:lnTo>
                  <a:pt x="1155" y="620"/>
                </a:lnTo>
                <a:lnTo>
                  <a:pt x="1082" y="613"/>
                </a:lnTo>
                <a:lnTo>
                  <a:pt x="1009" y="603"/>
                </a:lnTo>
                <a:lnTo>
                  <a:pt x="936" y="591"/>
                </a:lnTo>
                <a:lnTo>
                  <a:pt x="864" y="575"/>
                </a:lnTo>
                <a:lnTo>
                  <a:pt x="795" y="558"/>
                </a:lnTo>
                <a:lnTo>
                  <a:pt x="725" y="537"/>
                </a:lnTo>
                <a:lnTo>
                  <a:pt x="659" y="513"/>
                </a:lnTo>
                <a:lnTo>
                  <a:pt x="60" y="1114"/>
                </a:lnTo>
                <a:lnTo>
                  <a:pt x="0" y="1090"/>
                </a:lnTo>
                <a:lnTo>
                  <a:pt x="647" y="508"/>
                </a:lnTo>
                <a:lnTo>
                  <a:pt x="556" y="470"/>
                </a:lnTo>
                <a:lnTo>
                  <a:pt x="508" y="449"/>
                </a:lnTo>
                <a:lnTo>
                  <a:pt x="467" y="430"/>
                </a:lnTo>
                <a:lnTo>
                  <a:pt x="679" y="256"/>
                </a:lnTo>
                <a:lnTo>
                  <a:pt x="750" y="288"/>
                </a:lnTo>
                <a:lnTo>
                  <a:pt x="825" y="315"/>
                </a:lnTo>
                <a:lnTo>
                  <a:pt x="1057" y="99"/>
                </a:lnTo>
                <a:lnTo>
                  <a:pt x="1080" y="92"/>
                </a:lnTo>
                <a:lnTo>
                  <a:pt x="845" y="319"/>
                </a:lnTo>
                <a:lnTo>
                  <a:pt x="941" y="345"/>
                </a:lnTo>
                <a:lnTo>
                  <a:pt x="1041" y="366"/>
                </a:lnTo>
                <a:lnTo>
                  <a:pt x="1144" y="381"/>
                </a:lnTo>
                <a:lnTo>
                  <a:pt x="1248" y="388"/>
                </a:lnTo>
                <a:lnTo>
                  <a:pt x="1298" y="128"/>
                </a:lnTo>
                <a:lnTo>
                  <a:pt x="1309" y="142"/>
                </a:lnTo>
                <a:lnTo>
                  <a:pt x="1278" y="385"/>
                </a:lnTo>
                <a:lnTo>
                  <a:pt x="1391" y="383"/>
                </a:lnTo>
                <a:lnTo>
                  <a:pt x="1505" y="374"/>
                </a:lnTo>
                <a:lnTo>
                  <a:pt x="1617" y="357"/>
                </a:lnTo>
                <a:lnTo>
                  <a:pt x="1726" y="336"/>
                </a:lnTo>
                <a:lnTo>
                  <a:pt x="1551" y="74"/>
                </a:lnTo>
                <a:lnTo>
                  <a:pt x="1581" y="97"/>
                </a:lnTo>
                <a:lnTo>
                  <a:pt x="1749" y="329"/>
                </a:lnTo>
                <a:lnTo>
                  <a:pt x="1844" y="298"/>
                </a:lnTo>
                <a:lnTo>
                  <a:pt x="1936" y="262"/>
                </a:lnTo>
                <a:lnTo>
                  <a:pt x="1979" y="243"/>
                </a:lnTo>
                <a:lnTo>
                  <a:pt x="2020" y="220"/>
                </a:lnTo>
                <a:lnTo>
                  <a:pt x="2061" y="196"/>
                </a:lnTo>
                <a:lnTo>
                  <a:pt x="2099" y="171"/>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71" name="任意多边形 470"/>
          <p:cNvSpPr/>
          <p:nvPr/>
        </p:nvSpPr>
        <p:spPr>
          <a:xfrm>
            <a:off x="4124325" y="3254375"/>
            <a:ext cx="1235075" cy="654050"/>
          </a:xfrm>
          <a:custGeom>
            <a:avLst/>
            <a:gdLst/>
            <a:ahLst/>
            <a:cxnLst/>
            <a:rect l="l" t="t" r="r" b="b"/>
            <a:pathLst>
              <a:path w="1553" h="823">
                <a:moveTo>
                  <a:pt x="1553" y="412"/>
                </a:moveTo>
                <a:lnTo>
                  <a:pt x="1551" y="437"/>
                </a:lnTo>
                <a:lnTo>
                  <a:pt x="1549" y="463"/>
                </a:lnTo>
                <a:lnTo>
                  <a:pt x="1542" y="485"/>
                </a:lnTo>
                <a:lnTo>
                  <a:pt x="1535" y="508"/>
                </a:lnTo>
                <a:lnTo>
                  <a:pt x="1514" y="553"/>
                </a:lnTo>
                <a:lnTo>
                  <a:pt x="1485" y="593"/>
                </a:lnTo>
                <a:lnTo>
                  <a:pt x="1451" y="629"/>
                </a:lnTo>
                <a:lnTo>
                  <a:pt x="1410" y="664"/>
                </a:lnTo>
                <a:lnTo>
                  <a:pt x="1362" y="693"/>
                </a:lnTo>
                <a:lnTo>
                  <a:pt x="1310" y="721"/>
                </a:lnTo>
                <a:lnTo>
                  <a:pt x="1253" y="745"/>
                </a:lnTo>
                <a:lnTo>
                  <a:pt x="1193" y="766"/>
                </a:lnTo>
                <a:lnTo>
                  <a:pt x="1128" y="783"/>
                </a:lnTo>
                <a:lnTo>
                  <a:pt x="1061" y="797"/>
                </a:lnTo>
                <a:lnTo>
                  <a:pt x="993" y="809"/>
                </a:lnTo>
                <a:lnTo>
                  <a:pt x="922" y="818"/>
                </a:lnTo>
                <a:lnTo>
                  <a:pt x="848" y="822"/>
                </a:lnTo>
                <a:lnTo>
                  <a:pt x="777" y="823"/>
                </a:lnTo>
                <a:lnTo>
                  <a:pt x="704" y="822"/>
                </a:lnTo>
                <a:lnTo>
                  <a:pt x="631" y="818"/>
                </a:lnTo>
                <a:lnTo>
                  <a:pt x="561" y="809"/>
                </a:lnTo>
                <a:lnTo>
                  <a:pt x="492" y="797"/>
                </a:lnTo>
                <a:lnTo>
                  <a:pt x="424" y="783"/>
                </a:lnTo>
                <a:lnTo>
                  <a:pt x="360" y="766"/>
                </a:lnTo>
                <a:lnTo>
                  <a:pt x="299" y="745"/>
                </a:lnTo>
                <a:lnTo>
                  <a:pt x="242" y="721"/>
                </a:lnTo>
                <a:lnTo>
                  <a:pt x="190" y="693"/>
                </a:lnTo>
                <a:lnTo>
                  <a:pt x="144" y="664"/>
                </a:lnTo>
                <a:lnTo>
                  <a:pt x="101" y="629"/>
                </a:lnTo>
                <a:lnTo>
                  <a:pt x="67" y="593"/>
                </a:lnTo>
                <a:lnTo>
                  <a:pt x="39" y="553"/>
                </a:lnTo>
                <a:lnTo>
                  <a:pt x="17" y="508"/>
                </a:lnTo>
                <a:lnTo>
                  <a:pt x="10" y="485"/>
                </a:lnTo>
                <a:lnTo>
                  <a:pt x="5" y="463"/>
                </a:lnTo>
                <a:lnTo>
                  <a:pt x="0" y="412"/>
                </a:lnTo>
                <a:lnTo>
                  <a:pt x="5" y="362"/>
                </a:lnTo>
                <a:lnTo>
                  <a:pt x="10" y="338"/>
                </a:lnTo>
                <a:lnTo>
                  <a:pt x="17" y="315"/>
                </a:lnTo>
                <a:lnTo>
                  <a:pt x="39" y="272"/>
                </a:lnTo>
                <a:lnTo>
                  <a:pt x="67" y="232"/>
                </a:lnTo>
                <a:lnTo>
                  <a:pt x="101" y="196"/>
                </a:lnTo>
                <a:lnTo>
                  <a:pt x="144" y="161"/>
                </a:lnTo>
                <a:lnTo>
                  <a:pt x="190" y="130"/>
                </a:lnTo>
                <a:lnTo>
                  <a:pt x="242" y="104"/>
                </a:lnTo>
                <a:lnTo>
                  <a:pt x="299" y="80"/>
                </a:lnTo>
                <a:lnTo>
                  <a:pt x="360" y="59"/>
                </a:lnTo>
                <a:lnTo>
                  <a:pt x="424" y="40"/>
                </a:lnTo>
                <a:lnTo>
                  <a:pt x="492" y="26"/>
                </a:lnTo>
                <a:lnTo>
                  <a:pt x="561" y="16"/>
                </a:lnTo>
                <a:lnTo>
                  <a:pt x="631" y="7"/>
                </a:lnTo>
                <a:lnTo>
                  <a:pt x="704" y="2"/>
                </a:lnTo>
                <a:lnTo>
                  <a:pt x="777" y="0"/>
                </a:lnTo>
                <a:lnTo>
                  <a:pt x="848" y="2"/>
                </a:lnTo>
                <a:lnTo>
                  <a:pt x="922" y="7"/>
                </a:lnTo>
                <a:lnTo>
                  <a:pt x="993" y="16"/>
                </a:lnTo>
                <a:lnTo>
                  <a:pt x="1061" y="26"/>
                </a:lnTo>
                <a:lnTo>
                  <a:pt x="1128" y="40"/>
                </a:lnTo>
                <a:lnTo>
                  <a:pt x="1193" y="59"/>
                </a:lnTo>
                <a:lnTo>
                  <a:pt x="1253" y="80"/>
                </a:lnTo>
                <a:lnTo>
                  <a:pt x="1310" y="104"/>
                </a:lnTo>
                <a:lnTo>
                  <a:pt x="1362" y="130"/>
                </a:lnTo>
                <a:lnTo>
                  <a:pt x="1410" y="161"/>
                </a:lnTo>
                <a:lnTo>
                  <a:pt x="1451" y="196"/>
                </a:lnTo>
                <a:lnTo>
                  <a:pt x="1485" y="232"/>
                </a:lnTo>
                <a:lnTo>
                  <a:pt x="1514" y="272"/>
                </a:lnTo>
                <a:lnTo>
                  <a:pt x="1535" y="315"/>
                </a:lnTo>
                <a:lnTo>
                  <a:pt x="1542" y="338"/>
                </a:lnTo>
                <a:lnTo>
                  <a:pt x="1549" y="362"/>
                </a:lnTo>
                <a:lnTo>
                  <a:pt x="1551" y="386"/>
                </a:lnTo>
                <a:lnTo>
                  <a:pt x="1553" y="412"/>
                </a:lnTo>
                <a:close/>
              </a:path>
            </a:pathLst>
          </a:custGeom>
          <a:solidFill>
            <a:srgbClr val="287800"/>
          </a:solidFill>
          <a:ln w="9525">
            <a:noFill/>
          </a:ln>
        </p:spPr>
        <p:txBody>
          <a:bodyPr/>
          <a:lstStyle/>
          <a:p>
            <a:endParaRPr lang="zh-CN" altLang="en-US"/>
          </a:p>
        </p:txBody>
      </p:sp>
      <p:sp>
        <p:nvSpPr>
          <p:cNvPr id="472" name="任意多边形 471"/>
          <p:cNvSpPr/>
          <p:nvPr/>
        </p:nvSpPr>
        <p:spPr>
          <a:xfrm>
            <a:off x="4251325" y="3381375"/>
            <a:ext cx="1235075" cy="654050"/>
          </a:xfrm>
          <a:custGeom>
            <a:avLst/>
            <a:gdLst/>
            <a:ahLst/>
            <a:cxnLst/>
            <a:rect l="l" t="t" r="r" b="b"/>
            <a:pathLst>
              <a:path w="1553" h="823">
                <a:moveTo>
                  <a:pt x="1553" y="412"/>
                </a:moveTo>
                <a:lnTo>
                  <a:pt x="1551" y="437"/>
                </a:lnTo>
                <a:lnTo>
                  <a:pt x="1549" y="463"/>
                </a:lnTo>
                <a:lnTo>
                  <a:pt x="1542" y="485"/>
                </a:lnTo>
                <a:lnTo>
                  <a:pt x="1535" y="508"/>
                </a:lnTo>
                <a:lnTo>
                  <a:pt x="1514" y="553"/>
                </a:lnTo>
                <a:lnTo>
                  <a:pt x="1485" y="593"/>
                </a:lnTo>
                <a:lnTo>
                  <a:pt x="1451" y="629"/>
                </a:lnTo>
                <a:lnTo>
                  <a:pt x="1410" y="664"/>
                </a:lnTo>
                <a:lnTo>
                  <a:pt x="1362" y="693"/>
                </a:lnTo>
                <a:lnTo>
                  <a:pt x="1310" y="721"/>
                </a:lnTo>
                <a:lnTo>
                  <a:pt x="1253" y="745"/>
                </a:lnTo>
                <a:lnTo>
                  <a:pt x="1193" y="766"/>
                </a:lnTo>
                <a:lnTo>
                  <a:pt x="1128" y="783"/>
                </a:lnTo>
                <a:lnTo>
                  <a:pt x="1061" y="797"/>
                </a:lnTo>
                <a:lnTo>
                  <a:pt x="993" y="809"/>
                </a:lnTo>
                <a:lnTo>
                  <a:pt x="922" y="818"/>
                </a:lnTo>
                <a:lnTo>
                  <a:pt x="848" y="822"/>
                </a:lnTo>
                <a:lnTo>
                  <a:pt x="777" y="823"/>
                </a:lnTo>
                <a:lnTo>
                  <a:pt x="704" y="822"/>
                </a:lnTo>
                <a:lnTo>
                  <a:pt x="631" y="818"/>
                </a:lnTo>
                <a:lnTo>
                  <a:pt x="561" y="809"/>
                </a:lnTo>
                <a:lnTo>
                  <a:pt x="492" y="797"/>
                </a:lnTo>
                <a:lnTo>
                  <a:pt x="424" y="783"/>
                </a:lnTo>
                <a:lnTo>
                  <a:pt x="360" y="766"/>
                </a:lnTo>
                <a:lnTo>
                  <a:pt x="299" y="745"/>
                </a:lnTo>
                <a:lnTo>
                  <a:pt x="242" y="721"/>
                </a:lnTo>
                <a:lnTo>
                  <a:pt x="190" y="693"/>
                </a:lnTo>
                <a:lnTo>
                  <a:pt x="144" y="664"/>
                </a:lnTo>
                <a:lnTo>
                  <a:pt x="101" y="629"/>
                </a:lnTo>
                <a:lnTo>
                  <a:pt x="67" y="593"/>
                </a:lnTo>
                <a:lnTo>
                  <a:pt x="39" y="553"/>
                </a:lnTo>
                <a:lnTo>
                  <a:pt x="17" y="508"/>
                </a:lnTo>
                <a:lnTo>
                  <a:pt x="10" y="485"/>
                </a:lnTo>
                <a:lnTo>
                  <a:pt x="5" y="463"/>
                </a:lnTo>
                <a:lnTo>
                  <a:pt x="0" y="412"/>
                </a:lnTo>
                <a:lnTo>
                  <a:pt x="5" y="362"/>
                </a:lnTo>
                <a:lnTo>
                  <a:pt x="10" y="338"/>
                </a:lnTo>
                <a:lnTo>
                  <a:pt x="17" y="315"/>
                </a:lnTo>
                <a:lnTo>
                  <a:pt x="39" y="272"/>
                </a:lnTo>
                <a:lnTo>
                  <a:pt x="67" y="232"/>
                </a:lnTo>
                <a:lnTo>
                  <a:pt x="101" y="196"/>
                </a:lnTo>
                <a:lnTo>
                  <a:pt x="144" y="161"/>
                </a:lnTo>
                <a:lnTo>
                  <a:pt x="190" y="130"/>
                </a:lnTo>
                <a:lnTo>
                  <a:pt x="242" y="104"/>
                </a:lnTo>
                <a:lnTo>
                  <a:pt x="299" y="80"/>
                </a:lnTo>
                <a:lnTo>
                  <a:pt x="360" y="59"/>
                </a:lnTo>
                <a:lnTo>
                  <a:pt x="424" y="40"/>
                </a:lnTo>
                <a:lnTo>
                  <a:pt x="492" y="26"/>
                </a:lnTo>
                <a:lnTo>
                  <a:pt x="561" y="16"/>
                </a:lnTo>
                <a:lnTo>
                  <a:pt x="631" y="7"/>
                </a:lnTo>
                <a:lnTo>
                  <a:pt x="704" y="2"/>
                </a:lnTo>
                <a:lnTo>
                  <a:pt x="777" y="0"/>
                </a:lnTo>
                <a:lnTo>
                  <a:pt x="848" y="2"/>
                </a:lnTo>
                <a:lnTo>
                  <a:pt x="922" y="7"/>
                </a:lnTo>
                <a:lnTo>
                  <a:pt x="993" y="16"/>
                </a:lnTo>
                <a:lnTo>
                  <a:pt x="1061" y="26"/>
                </a:lnTo>
                <a:lnTo>
                  <a:pt x="1128" y="40"/>
                </a:lnTo>
                <a:lnTo>
                  <a:pt x="1193" y="59"/>
                </a:lnTo>
                <a:lnTo>
                  <a:pt x="1253" y="80"/>
                </a:lnTo>
                <a:lnTo>
                  <a:pt x="1310" y="104"/>
                </a:lnTo>
                <a:lnTo>
                  <a:pt x="1362" y="130"/>
                </a:lnTo>
                <a:lnTo>
                  <a:pt x="1410" y="161"/>
                </a:lnTo>
                <a:lnTo>
                  <a:pt x="1451" y="196"/>
                </a:lnTo>
                <a:lnTo>
                  <a:pt x="1485" y="232"/>
                </a:lnTo>
                <a:lnTo>
                  <a:pt x="1514" y="272"/>
                </a:lnTo>
                <a:lnTo>
                  <a:pt x="1535" y="315"/>
                </a:lnTo>
                <a:lnTo>
                  <a:pt x="1542" y="338"/>
                </a:lnTo>
                <a:lnTo>
                  <a:pt x="1549" y="362"/>
                </a:lnTo>
                <a:lnTo>
                  <a:pt x="1551" y="386"/>
                </a:lnTo>
                <a:lnTo>
                  <a:pt x="1553" y="412"/>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73" name="任意多边形 472"/>
          <p:cNvSpPr/>
          <p:nvPr/>
        </p:nvSpPr>
        <p:spPr>
          <a:xfrm>
            <a:off x="4114800" y="3200400"/>
            <a:ext cx="1233488" cy="652463"/>
          </a:xfrm>
          <a:custGeom>
            <a:avLst/>
            <a:gdLst/>
            <a:ahLst/>
            <a:cxnLst/>
            <a:rect l="l" t="t" r="r" b="b"/>
            <a:pathLst>
              <a:path w="1554" h="824">
                <a:moveTo>
                  <a:pt x="1554" y="413"/>
                </a:moveTo>
                <a:lnTo>
                  <a:pt x="1552" y="437"/>
                </a:lnTo>
                <a:lnTo>
                  <a:pt x="1550" y="461"/>
                </a:lnTo>
                <a:lnTo>
                  <a:pt x="1545" y="486"/>
                </a:lnTo>
                <a:lnTo>
                  <a:pt x="1538" y="508"/>
                </a:lnTo>
                <a:lnTo>
                  <a:pt x="1516" y="552"/>
                </a:lnTo>
                <a:lnTo>
                  <a:pt x="1488" y="593"/>
                </a:lnTo>
                <a:lnTo>
                  <a:pt x="1452" y="630"/>
                </a:lnTo>
                <a:lnTo>
                  <a:pt x="1411" y="664"/>
                </a:lnTo>
                <a:lnTo>
                  <a:pt x="1363" y="694"/>
                </a:lnTo>
                <a:lnTo>
                  <a:pt x="1311" y="721"/>
                </a:lnTo>
                <a:lnTo>
                  <a:pt x="1254" y="746"/>
                </a:lnTo>
                <a:lnTo>
                  <a:pt x="1193" y="766"/>
                </a:lnTo>
                <a:lnTo>
                  <a:pt x="1129" y="784"/>
                </a:lnTo>
                <a:lnTo>
                  <a:pt x="1063" y="798"/>
                </a:lnTo>
                <a:lnTo>
                  <a:pt x="994" y="810"/>
                </a:lnTo>
                <a:lnTo>
                  <a:pt x="922" y="817"/>
                </a:lnTo>
                <a:lnTo>
                  <a:pt x="849" y="822"/>
                </a:lnTo>
                <a:lnTo>
                  <a:pt x="778" y="824"/>
                </a:lnTo>
                <a:lnTo>
                  <a:pt x="705" y="822"/>
                </a:lnTo>
                <a:lnTo>
                  <a:pt x="632" y="817"/>
                </a:lnTo>
                <a:lnTo>
                  <a:pt x="562" y="810"/>
                </a:lnTo>
                <a:lnTo>
                  <a:pt x="493" y="798"/>
                </a:lnTo>
                <a:lnTo>
                  <a:pt x="425" y="784"/>
                </a:lnTo>
                <a:lnTo>
                  <a:pt x="361" y="766"/>
                </a:lnTo>
                <a:lnTo>
                  <a:pt x="300" y="746"/>
                </a:lnTo>
                <a:lnTo>
                  <a:pt x="243" y="721"/>
                </a:lnTo>
                <a:lnTo>
                  <a:pt x="191" y="694"/>
                </a:lnTo>
                <a:lnTo>
                  <a:pt x="145" y="664"/>
                </a:lnTo>
                <a:lnTo>
                  <a:pt x="104" y="630"/>
                </a:lnTo>
                <a:lnTo>
                  <a:pt x="68" y="593"/>
                </a:lnTo>
                <a:lnTo>
                  <a:pt x="40" y="552"/>
                </a:lnTo>
                <a:lnTo>
                  <a:pt x="18" y="508"/>
                </a:lnTo>
                <a:lnTo>
                  <a:pt x="11" y="486"/>
                </a:lnTo>
                <a:lnTo>
                  <a:pt x="6" y="461"/>
                </a:lnTo>
                <a:lnTo>
                  <a:pt x="0" y="413"/>
                </a:lnTo>
                <a:lnTo>
                  <a:pt x="6" y="363"/>
                </a:lnTo>
                <a:lnTo>
                  <a:pt x="11" y="338"/>
                </a:lnTo>
                <a:lnTo>
                  <a:pt x="18" y="316"/>
                </a:lnTo>
                <a:lnTo>
                  <a:pt x="40" y="272"/>
                </a:lnTo>
                <a:lnTo>
                  <a:pt x="68" y="233"/>
                </a:lnTo>
                <a:lnTo>
                  <a:pt x="104" y="194"/>
                </a:lnTo>
                <a:lnTo>
                  <a:pt x="145" y="162"/>
                </a:lnTo>
                <a:lnTo>
                  <a:pt x="191" y="130"/>
                </a:lnTo>
                <a:lnTo>
                  <a:pt x="243" y="104"/>
                </a:lnTo>
                <a:lnTo>
                  <a:pt x="300" y="80"/>
                </a:lnTo>
                <a:lnTo>
                  <a:pt x="361" y="59"/>
                </a:lnTo>
                <a:lnTo>
                  <a:pt x="425" y="40"/>
                </a:lnTo>
                <a:lnTo>
                  <a:pt x="493" y="26"/>
                </a:lnTo>
                <a:lnTo>
                  <a:pt x="562" y="14"/>
                </a:lnTo>
                <a:lnTo>
                  <a:pt x="632" y="7"/>
                </a:lnTo>
                <a:lnTo>
                  <a:pt x="705" y="2"/>
                </a:lnTo>
                <a:lnTo>
                  <a:pt x="778" y="0"/>
                </a:lnTo>
                <a:lnTo>
                  <a:pt x="849" y="2"/>
                </a:lnTo>
                <a:lnTo>
                  <a:pt x="922" y="7"/>
                </a:lnTo>
                <a:lnTo>
                  <a:pt x="994" y="14"/>
                </a:lnTo>
                <a:lnTo>
                  <a:pt x="1063" y="26"/>
                </a:lnTo>
                <a:lnTo>
                  <a:pt x="1129" y="40"/>
                </a:lnTo>
                <a:lnTo>
                  <a:pt x="1193" y="59"/>
                </a:lnTo>
                <a:lnTo>
                  <a:pt x="1254" y="80"/>
                </a:lnTo>
                <a:lnTo>
                  <a:pt x="1311" y="104"/>
                </a:lnTo>
                <a:lnTo>
                  <a:pt x="1363" y="130"/>
                </a:lnTo>
                <a:lnTo>
                  <a:pt x="1411" y="162"/>
                </a:lnTo>
                <a:lnTo>
                  <a:pt x="1452" y="194"/>
                </a:lnTo>
                <a:lnTo>
                  <a:pt x="1488" y="233"/>
                </a:lnTo>
                <a:lnTo>
                  <a:pt x="1516" y="272"/>
                </a:lnTo>
                <a:lnTo>
                  <a:pt x="1538" y="316"/>
                </a:lnTo>
                <a:lnTo>
                  <a:pt x="1545" y="338"/>
                </a:lnTo>
                <a:lnTo>
                  <a:pt x="1550" y="363"/>
                </a:lnTo>
                <a:lnTo>
                  <a:pt x="1552" y="387"/>
                </a:lnTo>
                <a:lnTo>
                  <a:pt x="1554" y="413"/>
                </a:lnTo>
                <a:close/>
              </a:path>
            </a:pathLst>
          </a:custGeom>
          <a:solidFill>
            <a:srgbClr val="339900"/>
          </a:solidFill>
          <a:ln w="9525">
            <a:noFill/>
          </a:ln>
        </p:spPr>
        <p:txBody>
          <a:bodyPr/>
          <a:lstStyle/>
          <a:p>
            <a:endParaRPr lang="zh-CN" altLang="en-US"/>
          </a:p>
        </p:txBody>
      </p:sp>
      <p:sp>
        <p:nvSpPr>
          <p:cNvPr id="474" name="任意多边形 473"/>
          <p:cNvSpPr/>
          <p:nvPr/>
        </p:nvSpPr>
        <p:spPr>
          <a:xfrm>
            <a:off x="4241800" y="3327400"/>
            <a:ext cx="1233488" cy="652463"/>
          </a:xfrm>
          <a:custGeom>
            <a:avLst/>
            <a:gdLst/>
            <a:ahLst/>
            <a:cxnLst/>
            <a:rect l="l" t="t" r="r" b="b"/>
            <a:pathLst>
              <a:path w="1554" h="824">
                <a:moveTo>
                  <a:pt x="1554" y="413"/>
                </a:moveTo>
                <a:lnTo>
                  <a:pt x="1552" y="437"/>
                </a:lnTo>
                <a:lnTo>
                  <a:pt x="1550" y="461"/>
                </a:lnTo>
                <a:lnTo>
                  <a:pt x="1545" y="486"/>
                </a:lnTo>
                <a:lnTo>
                  <a:pt x="1538" y="508"/>
                </a:lnTo>
                <a:lnTo>
                  <a:pt x="1516" y="552"/>
                </a:lnTo>
                <a:lnTo>
                  <a:pt x="1488" y="593"/>
                </a:lnTo>
                <a:lnTo>
                  <a:pt x="1452" y="630"/>
                </a:lnTo>
                <a:lnTo>
                  <a:pt x="1411" y="664"/>
                </a:lnTo>
                <a:lnTo>
                  <a:pt x="1363" y="694"/>
                </a:lnTo>
                <a:lnTo>
                  <a:pt x="1311" y="721"/>
                </a:lnTo>
                <a:lnTo>
                  <a:pt x="1254" y="746"/>
                </a:lnTo>
                <a:lnTo>
                  <a:pt x="1193" y="766"/>
                </a:lnTo>
                <a:lnTo>
                  <a:pt x="1129" y="784"/>
                </a:lnTo>
                <a:lnTo>
                  <a:pt x="1063" y="798"/>
                </a:lnTo>
                <a:lnTo>
                  <a:pt x="994" y="810"/>
                </a:lnTo>
                <a:lnTo>
                  <a:pt x="922" y="817"/>
                </a:lnTo>
                <a:lnTo>
                  <a:pt x="849" y="822"/>
                </a:lnTo>
                <a:lnTo>
                  <a:pt x="778" y="824"/>
                </a:lnTo>
                <a:lnTo>
                  <a:pt x="705" y="822"/>
                </a:lnTo>
                <a:lnTo>
                  <a:pt x="632" y="817"/>
                </a:lnTo>
                <a:lnTo>
                  <a:pt x="562" y="810"/>
                </a:lnTo>
                <a:lnTo>
                  <a:pt x="493" y="798"/>
                </a:lnTo>
                <a:lnTo>
                  <a:pt x="425" y="784"/>
                </a:lnTo>
                <a:lnTo>
                  <a:pt x="361" y="766"/>
                </a:lnTo>
                <a:lnTo>
                  <a:pt x="300" y="746"/>
                </a:lnTo>
                <a:lnTo>
                  <a:pt x="243" y="721"/>
                </a:lnTo>
                <a:lnTo>
                  <a:pt x="191" y="694"/>
                </a:lnTo>
                <a:lnTo>
                  <a:pt x="145" y="664"/>
                </a:lnTo>
                <a:lnTo>
                  <a:pt x="104" y="630"/>
                </a:lnTo>
                <a:lnTo>
                  <a:pt x="68" y="593"/>
                </a:lnTo>
                <a:lnTo>
                  <a:pt x="40" y="552"/>
                </a:lnTo>
                <a:lnTo>
                  <a:pt x="18" y="508"/>
                </a:lnTo>
                <a:lnTo>
                  <a:pt x="11" y="486"/>
                </a:lnTo>
                <a:lnTo>
                  <a:pt x="6" y="461"/>
                </a:lnTo>
                <a:lnTo>
                  <a:pt x="0" y="413"/>
                </a:lnTo>
                <a:lnTo>
                  <a:pt x="6" y="363"/>
                </a:lnTo>
                <a:lnTo>
                  <a:pt x="11" y="338"/>
                </a:lnTo>
                <a:lnTo>
                  <a:pt x="18" y="316"/>
                </a:lnTo>
                <a:lnTo>
                  <a:pt x="40" y="272"/>
                </a:lnTo>
                <a:lnTo>
                  <a:pt x="68" y="233"/>
                </a:lnTo>
                <a:lnTo>
                  <a:pt x="104" y="194"/>
                </a:lnTo>
                <a:lnTo>
                  <a:pt x="145" y="162"/>
                </a:lnTo>
                <a:lnTo>
                  <a:pt x="191" y="130"/>
                </a:lnTo>
                <a:lnTo>
                  <a:pt x="243" y="104"/>
                </a:lnTo>
                <a:lnTo>
                  <a:pt x="300" y="80"/>
                </a:lnTo>
                <a:lnTo>
                  <a:pt x="361" y="59"/>
                </a:lnTo>
                <a:lnTo>
                  <a:pt x="425" y="40"/>
                </a:lnTo>
                <a:lnTo>
                  <a:pt x="493" y="26"/>
                </a:lnTo>
                <a:lnTo>
                  <a:pt x="562" y="14"/>
                </a:lnTo>
                <a:lnTo>
                  <a:pt x="632" y="7"/>
                </a:lnTo>
                <a:lnTo>
                  <a:pt x="705" y="2"/>
                </a:lnTo>
                <a:lnTo>
                  <a:pt x="778" y="0"/>
                </a:lnTo>
                <a:lnTo>
                  <a:pt x="849" y="2"/>
                </a:lnTo>
                <a:lnTo>
                  <a:pt x="922" y="7"/>
                </a:lnTo>
                <a:lnTo>
                  <a:pt x="994" y="14"/>
                </a:lnTo>
                <a:lnTo>
                  <a:pt x="1063" y="26"/>
                </a:lnTo>
                <a:lnTo>
                  <a:pt x="1129" y="40"/>
                </a:lnTo>
                <a:lnTo>
                  <a:pt x="1193" y="59"/>
                </a:lnTo>
                <a:lnTo>
                  <a:pt x="1254" y="80"/>
                </a:lnTo>
                <a:lnTo>
                  <a:pt x="1311" y="104"/>
                </a:lnTo>
                <a:lnTo>
                  <a:pt x="1363" y="130"/>
                </a:lnTo>
                <a:lnTo>
                  <a:pt x="1411" y="162"/>
                </a:lnTo>
                <a:lnTo>
                  <a:pt x="1452" y="194"/>
                </a:lnTo>
                <a:lnTo>
                  <a:pt x="1488" y="233"/>
                </a:lnTo>
                <a:lnTo>
                  <a:pt x="1516" y="272"/>
                </a:lnTo>
                <a:lnTo>
                  <a:pt x="1538" y="316"/>
                </a:lnTo>
                <a:lnTo>
                  <a:pt x="1545" y="338"/>
                </a:lnTo>
                <a:lnTo>
                  <a:pt x="1550" y="363"/>
                </a:lnTo>
                <a:lnTo>
                  <a:pt x="1552" y="387"/>
                </a:lnTo>
                <a:lnTo>
                  <a:pt x="1554" y="413"/>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75" name="任意多边形 474"/>
          <p:cNvSpPr>
            <a:spLocks noEditPoints="1"/>
          </p:cNvSpPr>
          <p:nvPr/>
        </p:nvSpPr>
        <p:spPr>
          <a:xfrm>
            <a:off x="2713038" y="2032000"/>
            <a:ext cx="3979862" cy="3044825"/>
          </a:xfrm>
          <a:custGeom>
            <a:avLst/>
            <a:gdLst/>
            <a:ahLst/>
            <a:cxnLst/>
            <a:rect l="l" t="t" r="r" b="b"/>
            <a:pathLst>
              <a:path w="5015" h="3836">
                <a:moveTo>
                  <a:pt x="5015" y="1915"/>
                </a:moveTo>
                <a:lnTo>
                  <a:pt x="5011" y="2033"/>
                </a:lnTo>
                <a:lnTo>
                  <a:pt x="5000" y="2148"/>
                </a:lnTo>
                <a:lnTo>
                  <a:pt x="4982" y="2259"/>
                </a:lnTo>
                <a:lnTo>
                  <a:pt x="4959" y="2366"/>
                </a:lnTo>
                <a:lnTo>
                  <a:pt x="4927" y="2468"/>
                </a:lnTo>
                <a:lnTo>
                  <a:pt x="4892" y="2567"/>
                </a:lnTo>
                <a:lnTo>
                  <a:pt x="4849" y="2662"/>
                </a:lnTo>
                <a:lnTo>
                  <a:pt x="4799" y="2754"/>
                </a:lnTo>
                <a:lnTo>
                  <a:pt x="4745" y="2843"/>
                </a:lnTo>
                <a:lnTo>
                  <a:pt x="4686" y="2928"/>
                </a:lnTo>
                <a:lnTo>
                  <a:pt x="4620" y="3009"/>
                </a:lnTo>
                <a:lnTo>
                  <a:pt x="4553" y="3085"/>
                </a:lnTo>
                <a:lnTo>
                  <a:pt x="4478" y="3158"/>
                </a:lnTo>
                <a:lnTo>
                  <a:pt x="4399" y="3227"/>
                </a:lnTo>
                <a:lnTo>
                  <a:pt x="4317" y="3293"/>
                </a:lnTo>
                <a:lnTo>
                  <a:pt x="4232" y="3356"/>
                </a:lnTo>
                <a:lnTo>
                  <a:pt x="4141" y="3413"/>
                </a:lnTo>
                <a:lnTo>
                  <a:pt x="4048" y="3467"/>
                </a:lnTo>
                <a:lnTo>
                  <a:pt x="3952" y="3519"/>
                </a:lnTo>
                <a:lnTo>
                  <a:pt x="3852" y="3564"/>
                </a:lnTo>
                <a:lnTo>
                  <a:pt x="3750" y="3607"/>
                </a:lnTo>
                <a:lnTo>
                  <a:pt x="3645" y="3647"/>
                </a:lnTo>
                <a:lnTo>
                  <a:pt x="3536" y="3683"/>
                </a:lnTo>
                <a:lnTo>
                  <a:pt x="3427" y="3715"/>
                </a:lnTo>
                <a:lnTo>
                  <a:pt x="3317" y="3742"/>
                </a:lnTo>
                <a:lnTo>
                  <a:pt x="3205" y="3767"/>
                </a:lnTo>
                <a:lnTo>
                  <a:pt x="3090" y="3787"/>
                </a:lnTo>
                <a:lnTo>
                  <a:pt x="2974" y="3805"/>
                </a:lnTo>
                <a:lnTo>
                  <a:pt x="2859" y="3819"/>
                </a:lnTo>
                <a:lnTo>
                  <a:pt x="2743" y="3827"/>
                </a:lnTo>
                <a:lnTo>
                  <a:pt x="2625" y="3832"/>
                </a:lnTo>
                <a:lnTo>
                  <a:pt x="2507" y="3836"/>
                </a:lnTo>
                <a:lnTo>
                  <a:pt x="2390" y="3832"/>
                </a:lnTo>
                <a:lnTo>
                  <a:pt x="2272" y="3827"/>
                </a:lnTo>
                <a:lnTo>
                  <a:pt x="2156" y="3819"/>
                </a:lnTo>
                <a:lnTo>
                  <a:pt x="2040" y="3805"/>
                </a:lnTo>
                <a:lnTo>
                  <a:pt x="1924" y="3787"/>
                </a:lnTo>
                <a:lnTo>
                  <a:pt x="1810" y="3767"/>
                </a:lnTo>
                <a:lnTo>
                  <a:pt x="1698" y="3742"/>
                </a:lnTo>
                <a:lnTo>
                  <a:pt x="1587" y="3715"/>
                </a:lnTo>
                <a:lnTo>
                  <a:pt x="1478" y="3683"/>
                </a:lnTo>
                <a:lnTo>
                  <a:pt x="1369" y="3647"/>
                </a:lnTo>
                <a:lnTo>
                  <a:pt x="1264" y="3607"/>
                </a:lnTo>
                <a:lnTo>
                  <a:pt x="1163" y="3564"/>
                </a:lnTo>
                <a:lnTo>
                  <a:pt x="1063" y="3519"/>
                </a:lnTo>
                <a:lnTo>
                  <a:pt x="966" y="3467"/>
                </a:lnTo>
                <a:lnTo>
                  <a:pt x="874" y="3413"/>
                </a:lnTo>
                <a:lnTo>
                  <a:pt x="783" y="3356"/>
                </a:lnTo>
                <a:lnTo>
                  <a:pt x="697" y="3293"/>
                </a:lnTo>
                <a:lnTo>
                  <a:pt x="615" y="3227"/>
                </a:lnTo>
                <a:lnTo>
                  <a:pt x="537" y="3158"/>
                </a:lnTo>
                <a:lnTo>
                  <a:pt x="462" y="3085"/>
                </a:lnTo>
                <a:lnTo>
                  <a:pt x="394" y="3009"/>
                </a:lnTo>
                <a:lnTo>
                  <a:pt x="328" y="2928"/>
                </a:lnTo>
                <a:lnTo>
                  <a:pt x="269" y="2843"/>
                </a:lnTo>
                <a:lnTo>
                  <a:pt x="216" y="2754"/>
                </a:lnTo>
                <a:lnTo>
                  <a:pt x="166" y="2662"/>
                </a:lnTo>
                <a:lnTo>
                  <a:pt x="123" y="2567"/>
                </a:lnTo>
                <a:lnTo>
                  <a:pt x="87" y="2468"/>
                </a:lnTo>
                <a:lnTo>
                  <a:pt x="55" y="2366"/>
                </a:lnTo>
                <a:lnTo>
                  <a:pt x="32" y="2259"/>
                </a:lnTo>
                <a:lnTo>
                  <a:pt x="14" y="2148"/>
                </a:lnTo>
                <a:lnTo>
                  <a:pt x="3" y="2033"/>
                </a:lnTo>
                <a:lnTo>
                  <a:pt x="0" y="1974"/>
                </a:lnTo>
                <a:lnTo>
                  <a:pt x="0" y="1915"/>
                </a:lnTo>
                <a:lnTo>
                  <a:pt x="0" y="1855"/>
                </a:lnTo>
                <a:lnTo>
                  <a:pt x="3" y="1797"/>
                </a:lnTo>
                <a:lnTo>
                  <a:pt x="14" y="1683"/>
                </a:lnTo>
                <a:lnTo>
                  <a:pt x="32" y="1574"/>
                </a:lnTo>
                <a:lnTo>
                  <a:pt x="55" y="1466"/>
                </a:lnTo>
                <a:lnTo>
                  <a:pt x="87" y="1364"/>
                </a:lnTo>
                <a:lnTo>
                  <a:pt x="123" y="1265"/>
                </a:lnTo>
                <a:lnTo>
                  <a:pt x="166" y="1168"/>
                </a:lnTo>
                <a:lnTo>
                  <a:pt x="216" y="1076"/>
                </a:lnTo>
                <a:lnTo>
                  <a:pt x="269" y="990"/>
                </a:lnTo>
                <a:lnTo>
                  <a:pt x="328" y="905"/>
                </a:lnTo>
                <a:lnTo>
                  <a:pt x="394" y="825"/>
                </a:lnTo>
                <a:lnTo>
                  <a:pt x="462" y="749"/>
                </a:lnTo>
                <a:lnTo>
                  <a:pt x="537" y="676"/>
                </a:lnTo>
                <a:lnTo>
                  <a:pt x="615" y="607"/>
                </a:lnTo>
                <a:lnTo>
                  <a:pt x="697" y="541"/>
                </a:lnTo>
                <a:lnTo>
                  <a:pt x="783" y="478"/>
                </a:lnTo>
                <a:lnTo>
                  <a:pt x="874" y="421"/>
                </a:lnTo>
                <a:lnTo>
                  <a:pt x="966" y="367"/>
                </a:lnTo>
                <a:lnTo>
                  <a:pt x="1063" y="315"/>
                </a:lnTo>
                <a:lnTo>
                  <a:pt x="1163" y="269"/>
                </a:lnTo>
                <a:lnTo>
                  <a:pt x="1264" y="225"/>
                </a:lnTo>
                <a:lnTo>
                  <a:pt x="1369" y="187"/>
                </a:lnTo>
                <a:lnTo>
                  <a:pt x="1478" y="153"/>
                </a:lnTo>
                <a:lnTo>
                  <a:pt x="1587" y="120"/>
                </a:lnTo>
                <a:lnTo>
                  <a:pt x="1698" y="92"/>
                </a:lnTo>
                <a:lnTo>
                  <a:pt x="1810" y="68"/>
                </a:lnTo>
                <a:lnTo>
                  <a:pt x="1924" y="47"/>
                </a:lnTo>
                <a:lnTo>
                  <a:pt x="2040" y="29"/>
                </a:lnTo>
                <a:lnTo>
                  <a:pt x="2156" y="17"/>
                </a:lnTo>
                <a:lnTo>
                  <a:pt x="2272" y="7"/>
                </a:lnTo>
                <a:lnTo>
                  <a:pt x="2390" y="2"/>
                </a:lnTo>
                <a:lnTo>
                  <a:pt x="2507" y="0"/>
                </a:lnTo>
                <a:lnTo>
                  <a:pt x="2625" y="2"/>
                </a:lnTo>
                <a:lnTo>
                  <a:pt x="2743" y="7"/>
                </a:lnTo>
                <a:lnTo>
                  <a:pt x="2859" y="17"/>
                </a:lnTo>
                <a:lnTo>
                  <a:pt x="2974" y="29"/>
                </a:lnTo>
                <a:lnTo>
                  <a:pt x="3090" y="47"/>
                </a:lnTo>
                <a:lnTo>
                  <a:pt x="3205" y="68"/>
                </a:lnTo>
                <a:lnTo>
                  <a:pt x="3317" y="92"/>
                </a:lnTo>
                <a:lnTo>
                  <a:pt x="3427" y="120"/>
                </a:lnTo>
                <a:lnTo>
                  <a:pt x="3536" y="153"/>
                </a:lnTo>
                <a:lnTo>
                  <a:pt x="3645" y="187"/>
                </a:lnTo>
                <a:lnTo>
                  <a:pt x="3750" y="225"/>
                </a:lnTo>
                <a:lnTo>
                  <a:pt x="3852" y="269"/>
                </a:lnTo>
                <a:lnTo>
                  <a:pt x="3952" y="315"/>
                </a:lnTo>
                <a:lnTo>
                  <a:pt x="4048" y="367"/>
                </a:lnTo>
                <a:lnTo>
                  <a:pt x="4141" y="421"/>
                </a:lnTo>
                <a:lnTo>
                  <a:pt x="4232" y="478"/>
                </a:lnTo>
                <a:lnTo>
                  <a:pt x="4317" y="541"/>
                </a:lnTo>
                <a:lnTo>
                  <a:pt x="4399" y="607"/>
                </a:lnTo>
                <a:lnTo>
                  <a:pt x="4478" y="676"/>
                </a:lnTo>
                <a:lnTo>
                  <a:pt x="4553" y="749"/>
                </a:lnTo>
                <a:lnTo>
                  <a:pt x="4620" y="825"/>
                </a:lnTo>
                <a:lnTo>
                  <a:pt x="4686" y="905"/>
                </a:lnTo>
                <a:lnTo>
                  <a:pt x="4745" y="990"/>
                </a:lnTo>
                <a:lnTo>
                  <a:pt x="4799" y="1076"/>
                </a:lnTo>
                <a:lnTo>
                  <a:pt x="4849" y="1168"/>
                </a:lnTo>
                <a:lnTo>
                  <a:pt x="4892" y="1265"/>
                </a:lnTo>
                <a:lnTo>
                  <a:pt x="4927" y="1364"/>
                </a:lnTo>
                <a:lnTo>
                  <a:pt x="4959" y="1466"/>
                </a:lnTo>
                <a:lnTo>
                  <a:pt x="4982" y="1574"/>
                </a:lnTo>
                <a:lnTo>
                  <a:pt x="5000" y="1683"/>
                </a:lnTo>
                <a:lnTo>
                  <a:pt x="5011" y="1797"/>
                </a:lnTo>
                <a:lnTo>
                  <a:pt x="5015" y="1855"/>
                </a:lnTo>
                <a:lnTo>
                  <a:pt x="5015" y="1915"/>
                </a:lnTo>
                <a:close/>
                <a:moveTo>
                  <a:pt x="4588" y="1927"/>
                </a:moveTo>
                <a:lnTo>
                  <a:pt x="4585" y="2025"/>
                </a:lnTo>
                <a:lnTo>
                  <a:pt x="4576" y="2120"/>
                </a:lnTo>
                <a:lnTo>
                  <a:pt x="4562" y="2210"/>
                </a:lnTo>
                <a:lnTo>
                  <a:pt x="4542" y="2298"/>
                </a:lnTo>
                <a:lnTo>
                  <a:pt x="4515" y="2383"/>
                </a:lnTo>
                <a:lnTo>
                  <a:pt x="4485" y="2465"/>
                </a:lnTo>
                <a:lnTo>
                  <a:pt x="4449" y="2545"/>
                </a:lnTo>
                <a:lnTo>
                  <a:pt x="4408" y="2619"/>
                </a:lnTo>
                <a:lnTo>
                  <a:pt x="4364" y="2692"/>
                </a:lnTo>
                <a:lnTo>
                  <a:pt x="4314" y="2761"/>
                </a:lnTo>
                <a:lnTo>
                  <a:pt x="4260" y="2829"/>
                </a:lnTo>
                <a:lnTo>
                  <a:pt x="4203" y="2891"/>
                </a:lnTo>
                <a:lnTo>
                  <a:pt x="4141" y="2952"/>
                </a:lnTo>
                <a:lnTo>
                  <a:pt x="4075" y="3009"/>
                </a:lnTo>
                <a:lnTo>
                  <a:pt x="4007" y="3065"/>
                </a:lnTo>
                <a:lnTo>
                  <a:pt x="3934" y="3115"/>
                </a:lnTo>
                <a:lnTo>
                  <a:pt x="3859" y="3162"/>
                </a:lnTo>
                <a:lnTo>
                  <a:pt x="3782" y="3207"/>
                </a:lnTo>
                <a:lnTo>
                  <a:pt x="3700" y="3248"/>
                </a:lnTo>
                <a:lnTo>
                  <a:pt x="3618" y="3288"/>
                </a:lnTo>
                <a:lnTo>
                  <a:pt x="3533" y="3323"/>
                </a:lnTo>
                <a:lnTo>
                  <a:pt x="3445" y="3356"/>
                </a:lnTo>
                <a:lnTo>
                  <a:pt x="3356" y="3385"/>
                </a:lnTo>
                <a:lnTo>
                  <a:pt x="3265" y="3411"/>
                </a:lnTo>
                <a:lnTo>
                  <a:pt x="3172" y="3434"/>
                </a:lnTo>
                <a:lnTo>
                  <a:pt x="3078" y="3455"/>
                </a:lnTo>
                <a:lnTo>
                  <a:pt x="2983" y="3472"/>
                </a:lnTo>
                <a:lnTo>
                  <a:pt x="2887" y="3486"/>
                </a:lnTo>
                <a:lnTo>
                  <a:pt x="2789" y="3496"/>
                </a:lnTo>
                <a:lnTo>
                  <a:pt x="2693" y="3505"/>
                </a:lnTo>
                <a:lnTo>
                  <a:pt x="2595" y="3508"/>
                </a:lnTo>
                <a:lnTo>
                  <a:pt x="2497" y="3510"/>
                </a:lnTo>
                <a:lnTo>
                  <a:pt x="2398" y="3508"/>
                </a:lnTo>
                <a:lnTo>
                  <a:pt x="2300" y="3505"/>
                </a:lnTo>
                <a:lnTo>
                  <a:pt x="2202" y="3496"/>
                </a:lnTo>
                <a:lnTo>
                  <a:pt x="2106" y="3486"/>
                </a:lnTo>
                <a:lnTo>
                  <a:pt x="2010" y="3472"/>
                </a:lnTo>
                <a:lnTo>
                  <a:pt x="1915" y="3455"/>
                </a:lnTo>
                <a:lnTo>
                  <a:pt x="1821" y="3434"/>
                </a:lnTo>
                <a:lnTo>
                  <a:pt x="1728" y="3411"/>
                </a:lnTo>
                <a:lnTo>
                  <a:pt x="1637" y="3385"/>
                </a:lnTo>
                <a:lnTo>
                  <a:pt x="1548" y="3356"/>
                </a:lnTo>
                <a:lnTo>
                  <a:pt x="1460" y="3323"/>
                </a:lnTo>
                <a:lnTo>
                  <a:pt x="1375" y="3288"/>
                </a:lnTo>
                <a:lnTo>
                  <a:pt x="1291" y="3248"/>
                </a:lnTo>
                <a:lnTo>
                  <a:pt x="1211" y="3207"/>
                </a:lnTo>
                <a:lnTo>
                  <a:pt x="1132" y="3162"/>
                </a:lnTo>
                <a:lnTo>
                  <a:pt x="1057" y="3115"/>
                </a:lnTo>
                <a:lnTo>
                  <a:pt x="986" y="3065"/>
                </a:lnTo>
                <a:lnTo>
                  <a:pt x="916" y="3009"/>
                </a:lnTo>
                <a:lnTo>
                  <a:pt x="852" y="2952"/>
                </a:lnTo>
                <a:lnTo>
                  <a:pt x="790" y="2891"/>
                </a:lnTo>
                <a:lnTo>
                  <a:pt x="733" y="2829"/>
                </a:lnTo>
                <a:lnTo>
                  <a:pt x="679" y="2761"/>
                </a:lnTo>
                <a:lnTo>
                  <a:pt x="629" y="2692"/>
                </a:lnTo>
                <a:lnTo>
                  <a:pt x="583" y="2619"/>
                </a:lnTo>
                <a:lnTo>
                  <a:pt x="544" y="2545"/>
                </a:lnTo>
                <a:lnTo>
                  <a:pt x="508" y="2465"/>
                </a:lnTo>
                <a:lnTo>
                  <a:pt x="476" y="2383"/>
                </a:lnTo>
                <a:lnTo>
                  <a:pt x="451" y="2298"/>
                </a:lnTo>
                <a:lnTo>
                  <a:pt x="430" y="2210"/>
                </a:lnTo>
                <a:lnTo>
                  <a:pt x="415" y="2120"/>
                </a:lnTo>
                <a:lnTo>
                  <a:pt x="406" y="2025"/>
                </a:lnTo>
                <a:lnTo>
                  <a:pt x="405" y="1927"/>
                </a:lnTo>
                <a:lnTo>
                  <a:pt x="406" y="1830"/>
                </a:lnTo>
                <a:lnTo>
                  <a:pt x="415" y="1737"/>
                </a:lnTo>
                <a:lnTo>
                  <a:pt x="430" y="1645"/>
                </a:lnTo>
                <a:lnTo>
                  <a:pt x="451" y="1557"/>
                </a:lnTo>
                <a:lnTo>
                  <a:pt x="476" y="1472"/>
                </a:lnTo>
                <a:lnTo>
                  <a:pt x="508" y="1390"/>
                </a:lnTo>
                <a:lnTo>
                  <a:pt x="544" y="1310"/>
                </a:lnTo>
                <a:lnTo>
                  <a:pt x="583" y="1236"/>
                </a:lnTo>
                <a:lnTo>
                  <a:pt x="629" y="1163"/>
                </a:lnTo>
                <a:lnTo>
                  <a:pt x="679" y="1092"/>
                </a:lnTo>
                <a:lnTo>
                  <a:pt x="733" y="1026"/>
                </a:lnTo>
                <a:lnTo>
                  <a:pt x="790" y="962"/>
                </a:lnTo>
                <a:lnTo>
                  <a:pt x="852" y="903"/>
                </a:lnTo>
                <a:lnTo>
                  <a:pt x="916" y="846"/>
                </a:lnTo>
                <a:lnTo>
                  <a:pt x="986" y="792"/>
                </a:lnTo>
                <a:lnTo>
                  <a:pt x="1057" y="740"/>
                </a:lnTo>
                <a:lnTo>
                  <a:pt x="1132" y="692"/>
                </a:lnTo>
                <a:lnTo>
                  <a:pt x="1211" y="648"/>
                </a:lnTo>
                <a:lnTo>
                  <a:pt x="1291" y="605"/>
                </a:lnTo>
                <a:lnTo>
                  <a:pt x="1375" y="567"/>
                </a:lnTo>
                <a:lnTo>
                  <a:pt x="1460" y="532"/>
                </a:lnTo>
                <a:lnTo>
                  <a:pt x="1548" y="499"/>
                </a:lnTo>
                <a:lnTo>
                  <a:pt x="1637" y="470"/>
                </a:lnTo>
                <a:lnTo>
                  <a:pt x="1728" y="444"/>
                </a:lnTo>
                <a:lnTo>
                  <a:pt x="1821" y="421"/>
                </a:lnTo>
                <a:lnTo>
                  <a:pt x="1915" y="400"/>
                </a:lnTo>
                <a:lnTo>
                  <a:pt x="2010" y="383"/>
                </a:lnTo>
                <a:lnTo>
                  <a:pt x="2106" y="369"/>
                </a:lnTo>
                <a:lnTo>
                  <a:pt x="2202" y="359"/>
                </a:lnTo>
                <a:lnTo>
                  <a:pt x="2300" y="350"/>
                </a:lnTo>
                <a:lnTo>
                  <a:pt x="2398" y="347"/>
                </a:lnTo>
                <a:lnTo>
                  <a:pt x="2497" y="345"/>
                </a:lnTo>
                <a:lnTo>
                  <a:pt x="2595" y="347"/>
                </a:lnTo>
                <a:lnTo>
                  <a:pt x="2693" y="350"/>
                </a:lnTo>
                <a:lnTo>
                  <a:pt x="2789" y="359"/>
                </a:lnTo>
                <a:lnTo>
                  <a:pt x="2887" y="369"/>
                </a:lnTo>
                <a:lnTo>
                  <a:pt x="2983" y="383"/>
                </a:lnTo>
                <a:lnTo>
                  <a:pt x="3078" y="400"/>
                </a:lnTo>
                <a:lnTo>
                  <a:pt x="3172" y="421"/>
                </a:lnTo>
                <a:lnTo>
                  <a:pt x="3265" y="444"/>
                </a:lnTo>
                <a:lnTo>
                  <a:pt x="3356" y="470"/>
                </a:lnTo>
                <a:lnTo>
                  <a:pt x="3445" y="499"/>
                </a:lnTo>
                <a:lnTo>
                  <a:pt x="3533" y="532"/>
                </a:lnTo>
                <a:lnTo>
                  <a:pt x="3618" y="567"/>
                </a:lnTo>
                <a:lnTo>
                  <a:pt x="3700" y="605"/>
                </a:lnTo>
                <a:lnTo>
                  <a:pt x="3782" y="648"/>
                </a:lnTo>
                <a:lnTo>
                  <a:pt x="3859" y="692"/>
                </a:lnTo>
                <a:lnTo>
                  <a:pt x="3934" y="740"/>
                </a:lnTo>
                <a:lnTo>
                  <a:pt x="4007" y="792"/>
                </a:lnTo>
                <a:lnTo>
                  <a:pt x="4075" y="846"/>
                </a:lnTo>
                <a:lnTo>
                  <a:pt x="4141" y="903"/>
                </a:lnTo>
                <a:lnTo>
                  <a:pt x="4203" y="962"/>
                </a:lnTo>
                <a:lnTo>
                  <a:pt x="4260" y="1026"/>
                </a:lnTo>
                <a:lnTo>
                  <a:pt x="4314" y="1092"/>
                </a:lnTo>
                <a:lnTo>
                  <a:pt x="4364" y="1163"/>
                </a:lnTo>
                <a:lnTo>
                  <a:pt x="4408" y="1236"/>
                </a:lnTo>
                <a:lnTo>
                  <a:pt x="4449" y="1310"/>
                </a:lnTo>
                <a:lnTo>
                  <a:pt x="4485" y="1390"/>
                </a:lnTo>
                <a:lnTo>
                  <a:pt x="4515" y="1472"/>
                </a:lnTo>
                <a:lnTo>
                  <a:pt x="4542" y="1557"/>
                </a:lnTo>
                <a:lnTo>
                  <a:pt x="4562" y="1645"/>
                </a:lnTo>
                <a:lnTo>
                  <a:pt x="4576" y="1737"/>
                </a:lnTo>
                <a:lnTo>
                  <a:pt x="4585" y="1830"/>
                </a:lnTo>
                <a:lnTo>
                  <a:pt x="4588" y="1927"/>
                </a:lnTo>
                <a:close/>
              </a:path>
            </a:pathLst>
          </a:custGeom>
          <a:solidFill>
            <a:srgbClr val="339900"/>
          </a:solidFill>
          <a:ln w="9525">
            <a:noFill/>
          </a:ln>
        </p:spPr>
        <p:txBody>
          <a:bodyPr/>
          <a:lstStyle/>
          <a:p>
            <a:endParaRPr lang="zh-CN" altLang="en-US"/>
          </a:p>
        </p:txBody>
      </p:sp>
      <p:sp>
        <p:nvSpPr>
          <p:cNvPr id="476" name="任意多边形 475"/>
          <p:cNvSpPr/>
          <p:nvPr/>
        </p:nvSpPr>
        <p:spPr>
          <a:xfrm>
            <a:off x="2840038" y="2159000"/>
            <a:ext cx="3979862" cy="3044825"/>
          </a:xfrm>
          <a:custGeom>
            <a:avLst/>
            <a:gdLst/>
            <a:ahLst/>
            <a:cxnLst/>
            <a:rect l="l" t="t" r="r" b="b"/>
            <a:pathLst>
              <a:path w="5015" h="3836">
                <a:moveTo>
                  <a:pt x="5015" y="1915"/>
                </a:moveTo>
                <a:lnTo>
                  <a:pt x="5011" y="2033"/>
                </a:lnTo>
                <a:lnTo>
                  <a:pt x="5000" y="2148"/>
                </a:lnTo>
                <a:lnTo>
                  <a:pt x="4982" y="2259"/>
                </a:lnTo>
                <a:lnTo>
                  <a:pt x="4959" y="2366"/>
                </a:lnTo>
                <a:lnTo>
                  <a:pt x="4927" y="2468"/>
                </a:lnTo>
                <a:lnTo>
                  <a:pt x="4892" y="2567"/>
                </a:lnTo>
                <a:lnTo>
                  <a:pt x="4849" y="2662"/>
                </a:lnTo>
                <a:lnTo>
                  <a:pt x="4799" y="2754"/>
                </a:lnTo>
                <a:lnTo>
                  <a:pt x="4745" y="2843"/>
                </a:lnTo>
                <a:lnTo>
                  <a:pt x="4686" y="2928"/>
                </a:lnTo>
                <a:lnTo>
                  <a:pt x="4620" y="3009"/>
                </a:lnTo>
                <a:lnTo>
                  <a:pt x="4553" y="3085"/>
                </a:lnTo>
                <a:lnTo>
                  <a:pt x="4478" y="3158"/>
                </a:lnTo>
                <a:lnTo>
                  <a:pt x="4399" y="3227"/>
                </a:lnTo>
                <a:lnTo>
                  <a:pt x="4317" y="3293"/>
                </a:lnTo>
                <a:lnTo>
                  <a:pt x="4232" y="3356"/>
                </a:lnTo>
                <a:lnTo>
                  <a:pt x="4141" y="3413"/>
                </a:lnTo>
                <a:lnTo>
                  <a:pt x="4048" y="3467"/>
                </a:lnTo>
                <a:lnTo>
                  <a:pt x="3952" y="3519"/>
                </a:lnTo>
                <a:lnTo>
                  <a:pt x="3852" y="3564"/>
                </a:lnTo>
                <a:lnTo>
                  <a:pt x="3750" y="3607"/>
                </a:lnTo>
                <a:lnTo>
                  <a:pt x="3645" y="3647"/>
                </a:lnTo>
                <a:lnTo>
                  <a:pt x="3536" y="3683"/>
                </a:lnTo>
                <a:lnTo>
                  <a:pt x="3427" y="3715"/>
                </a:lnTo>
                <a:lnTo>
                  <a:pt x="3317" y="3742"/>
                </a:lnTo>
                <a:lnTo>
                  <a:pt x="3205" y="3767"/>
                </a:lnTo>
                <a:lnTo>
                  <a:pt x="3090" y="3787"/>
                </a:lnTo>
                <a:lnTo>
                  <a:pt x="2974" y="3805"/>
                </a:lnTo>
                <a:lnTo>
                  <a:pt x="2859" y="3819"/>
                </a:lnTo>
                <a:lnTo>
                  <a:pt x="2743" y="3827"/>
                </a:lnTo>
                <a:lnTo>
                  <a:pt x="2625" y="3832"/>
                </a:lnTo>
                <a:lnTo>
                  <a:pt x="2507" y="3836"/>
                </a:lnTo>
                <a:lnTo>
                  <a:pt x="2390" y="3832"/>
                </a:lnTo>
                <a:lnTo>
                  <a:pt x="2272" y="3827"/>
                </a:lnTo>
                <a:lnTo>
                  <a:pt x="2156" y="3819"/>
                </a:lnTo>
                <a:lnTo>
                  <a:pt x="2040" y="3805"/>
                </a:lnTo>
                <a:lnTo>
                  <a:pt x="1924" y="3787"/>
                </a:lnTo>
                <a:lnTo>
                  <a:pt x="1810" y="3767"/>
                </a:lnTo>
                <a:lnTo>
                  <a:pt x="1698" y="3742"/>
                </a:lnTo>
                <a:lnTo>
                  <a:pt x="1587" y="3715"/>
                </a:lnTo>
                <a:lnTo>
                  <a:pt x="1478" y="3683"/>
                </a:lnTo>
                <a:lnTo>
                  <a:pt x="1369" y="3647"/>
                </a:lnTo>
                <a:lnTo>
                  <a:pt x="1264" y="3607"/>
                </a:lnTo>
                <a:lnTo>
                  <a:pt x="1163" y="3564"/>
                </a:lnTo>
                <a:lnTo>
                  <a:pt x="1063" y="3519"/>
                </a:lnTo>
                <a:lnTo>
                  <a:pt x="966" y="3467"/>
                </a:lnTo>
                <a:lnTo>
                  <a:pt x="874" y="3413"/>
                </a:lnTo>
                <a:lnTo>
                  <a:pt x="783" y="3356"/>
                </a:lnTo>
                <a:lnTo>
                  <a:pt x="697" y="3293"/>
                </a:lnTo>
                <a:lnTo>
                  <a:pt x="615" y="3227"/>
                </a:lnTo>
                <a:lnTo>
                  <a:pt x="537" y="3158"/>
                </a:lnTo>
                <a:lnTo>
                  <a:pt x="462" y="3085"/>
                </a:lnTo>
                <a:lnTo>
                  <a:pt x="394" y="3009"/>
                </a:lnTo>
                <a:lnTo>
                  <a:pt x="328" y="2928"/>
                </a:lnTo>
                <a:lnTo>
                  <a:pt x="269" y="2843"/>
                </a:lnTo>
                <a:lnTo>
                  <a:pt x="216" y="2754"/>
                </a:lnTo>
                <a:lnTo>
                  <a:pt x="166" y="2662"/>
                </a:lnTo>
                <a:lnTo>
                  <a:pt x="123" y="2567"/>
                </a:lnTo>
                <a:lnTo>
                  <a:pt x="87" y="2468"/>
                </a:lnTo>
                <a:lnTo>
                  <a:pt x="55" y="2366"/>
                </a:lnTo>
                <a:lnTo>
                  <a:pt x="32" y="2259"/>
                </a:lnTo>
                <a:lnTo>
                  <a:pt x="14" y="2148"/>
                </a:lnTo>
                <a:lnTo>
                  <a:pt x="3" y="2033"/>
                </a:lnTo>
                <a:lnTo>
                  <a:pt x="0" y="1974"/>
                </a:lnTo>
                <a:lnTo>
                  <a:pt x="0" y="1915"/>
                </a:lnTo>
                <a:lnTo>
                  <a:pt x="0" y="1855"/>
                </a:lnTo>
                <a:lnTo>
                  <a:pt x="3" y="1797"/>
                </a:lnTo>
                <a:lnTo>
                  <a:pt x="14" y="1683"/>
                </a:lnTo>
                <a:lnTo>
                  <a:pt x="32" y="1574"/>
                </a:lnTo>
                <a:lnTo>
                  <a:pt x="55" y="1466"/>
                </a:lnTo>
                <a:lnTo>
                  <a:pt x="87" y="1364"/>
                </a:lnTo>
                <a:lnTo>
                  <a:pt x="123" y="1265"/>
                </a:lnTo>
                <a:lnTo>
                  <a:pt x="166" y="1168"/>
                </a:lnTo>
                <a:lnTo>
                  <a:pt x="216" y="1076"/>
                </a:lnTo>
                <a:lnTo>
                  <a:pt x="269" y="990"/>
                </a:lnTo>
                <a:lnTo>
                  <a:pt x="328" y="905"/>
                </a:lnTo>
                <a:lnTo>
                  <a:pt x="394" y="825"/>
                </a:lnTo>
                <a:lnTo>
                  <a:pt x="462" y="749"/>
                </a:lnTo>
                <a:lnTo>
                  <a:pt x="537" y="676"/>
                </a:lnTo>
                <a:lnTo>
                  <a:pt x="615" y="607"/>
                </a:lnTo>
                <a:lnTo>
                  <a:pt x="697" y="541"/>
                </a:lnTo>
                <a:lnTo>
                  <a:pt x="783" y="478"/>
                </a:lnTo>
                <a:lnTo>
                  <a:pt x="874" y="421"/>
                </a:lnTo>
                <a:lnTo>
                  <a:pt x="966" y="367"/>
                </a:lnTo>
                <a:lnTo>
                  <a:pt x="1063" y="315"/>
                </a:lnTo>
                <a:lnTo>
                  <a:pt x="1163" y="269"/>
                </a:lnTo>
                <a:lnTo>
                  <a:pt x="1264" y="225"/>
                </a:lnTo>
                <a:lnTo>
                  <a:pt x="1369" y="187"/>
                </a:lnTo>
                <a:lnTo>
                  <a:pt x="1478" y="153"/>
                </a:lnTo>
                <a:lnTo>
                  <a:pt x="1587" y="120"/>
                </a:lnTo>
                <a:lnTo>
                  <a:pt x="1698" y="92"/>
                </a:lnTo>
                <a:lnTo>
                  <a:pt x="1810" y="68"/>
                </a:lnTo>
                <a:lnTo>
                  <a:pt x="1924" y="47"/>
                </a:lnTo>
                <a:lnTo>
                  <a:pt x="2040" y="29"/>
                </a:lnTo>
                <a:lnTo>
                  <a:pt x="2156" y="17"/>
                </a:lnTo>
                <a:lnTo>
                  <a:pt x="2272" y="7"/>
                </a:lnTo>
                <a:lnTo>
                  <a:pt x="2390" y="2"/>
                </a:lnTo>
                <a:lnTo>
                  <a:pt x="2507" y="0"/>
                </a:lnTo>
                <a:lnTo>
                  <a:pt x="2625" y="2"/>
                </a:lnTo>
                <a:lnTo>
                  <a:pt x="2743" y="7"/>
                </a:lnTo>
                <a:lnTo>
                  <a:pt x="2859" y="17"/>
                </a:lnTo>
                <a:lnTo>
                  <a:pt x="2974" y="29"/>
                </a:lnTo>
                <a:lnTo>
                  <a:pt x="3090" y="47"/>
                </a:lnTo>
                <a:lnTo>
                  <a:pt x="3205" y="68"/>
                </a:lnTo>
                <a:lnTo>
                  <a:pt x="3317" y="92"/>
                </a:lnTo>
                <a:lnTo>
                  <a:pt x="3427" y="120"/>
                </a:lnTo>
                <a:lnTo>
                  <a:pt x="3536" y="153"/>
                </a:lnTo>
                <a:lnTo>
                  <a:pt x="3645" y="187"/>
                </a:lnTo>
                <a:lnTo>
                  <a:pt x="3750" y="225"/>
                </a:lnTo>
                <a:lnTo>
                  <a:pt x="3852" y="269"/>
                </a:lnTo>
                <a:lnTo>
                  <a:pt x="3952" y="315"/>
                </a:lnTo>
                <a:lnTo>
                  <a:pt x="4048" y="367"/>
                </a:lnTo>
                <a:lnTo>
                  <a:pt x="4141" y="421"/>
                </a:lnTo>
                <a:lnTo>
                  <a:pt x="4232" y="478"/>
                </a:lnTo>
                <a:lnTo>
                  <a:pt x="4317" y="541"/>
                </a:lnTo>
                <a:lnTo>
                  <a:pt x="4399" y="607"/>
                </a:lnTo>
                <a:lnTo>
                  <a:pt x="4478" y="676"/>
                </a:lnTo>
                <a:lnTo>
                  <a:pt x="4553" y="749"/>
                </a:lnTo>
                <a:lnTo>
                  <a:pt x="4620" y="825"/>
                </a:lnTo>
                <a:lnTo>
                  <a:pt x="4686" y="905"/>
                </a:lnTo>
                <a:lnTo>
                  <a:pt x="4745" y="990"/>
                </a:lnTo>
                <a:lnTo>
                  <a:pt x="4799" y="1076"/>
                </a:lnTo>
                <a:lnTo>
                  <a:pt x="4849" y="1168"/>
                </a:lnTo>
                <a:lnTo>
                  <a:pt x="4892" y="1265"/>
                </a:lnTo>
                <a:lnTo>
                  <a:pt x="4927" y="1364"/>
                </a:lnTo>
                <a:lnTo>
                  <a:pt x="4959" y="1466"/>
                </a:lnTo>
                <a:lnTo>
                  <a:pt x="4982" y="1574"/>
                </a:lnTo>
                <a:lnTo>
                  <a:pt x="5000" y="1683"/>
                </a:lnTo>
                <a:lnTo>
                  <a:pt x="5011" y="1797"/>
                </a:lnTo>
                <a:lnTo>
                  <a:pt x="5015" y="1855"/>
                </a:lnTo>
                <a:lnTo>
                  <a:pt x="5015" y="1915"/>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sp>
        <p:nvSpPr>
          <p:cNvPr id="477" name="任意多边形 476"/>
          <p:cNvSpPr/>
          <p:nvPr/>
        </p:nvSpPr>
        <p:spPr>
          <a:xfrm>
            <a:off x="3033713" y="2305050"/>
            <a:ext cx="3321050" cy="2513013"/>
          </a:xfrm>
          <a:custGeom>
            <a:avLst/>
            <a:gdLst/>
            <a:ahLst/>
            <a:cxnLst/>
            <a:rect l="l" t="t" r="r" b="b"/>
            <a:pathLst>
              <a:path w="4183" h="3165">
                <a:moveTo>
                  <a:pt x="4183" y="1582"/>
                </a:moveTo>
                <a:lnTo>
                  <a:pt x="4180" y="1680"/>
                </a:lnTo>
                <a:lnTo>
                  <a:pt x="4171" y="1775"/>
                </a:lnTo>
                <a:lnTo>
                  <a:pt x="4157" y="1865"/>
                </a:lnTo>
                <a:lnTo>
                  <a:pt x="4137" y="1953"/>
                </a:lnTo>
                <a:lnTo>
                  <a:pt x="4110" y="2038"/>
                </a:lnTo>
                <a:lnTo>
                  <a:pt x="4080" y="2120"/>
                </a:lnTo>
                <a:lnTo>
                  <a:pt x="4044" y="2200"/>
                </a:lnTo>
                <a:lnTo>
                  <a:pt x="4003" y="2274"/>
                </a:lnTo>
                <a:lnTo>
                  <a:pt x="3959" y="2347"/>
                </a:lnTo>
                <a:lnTo>
                  <a:pt x="3909" y="2416"/>
                </a:lnTo>
                <a:lnTo>
                  <a:pt x="3855" y="2484"/>
                </a:lnTo>
                <a:lnTo>
                  <a:pt x="3798" y="2546"/>
                </a:lnTo>
                <a:lnTo>
                  <a:pt x="3736" y="2607"/>
                </a:lnTo>
                <a:lnTo>
                  <a:pt x="3670" y="2664"/>
                </a:lnTo>
                <a:lnTo>
                  <a:pt x="3602" y="2720"/>
                </a:lnTo>
                <a:lnTo>
                  <a:pt x="3529" y="2770"/>
                </a:lnTo>
                <a:lnTo>
                  <a:pt x="3454" y="2817"/>
                </a:lnTo>
                <a:lnTo>
                  <a:pt x="3377" y="2862"/>
                </a:lnTo>
                <a:lnTo>
                  <a:pt x="3295" y="2903"/>
                </a:lnTo>
                <a:lnTo>
                  <a:pt x="3213" y="2943"/>
                </a:lnTo>
                <a:lnTo>
                  <a:pt x="3128" y="2978"/>
                </a:lnTo>
                <a:lnTo>
                  <a:pt x="3040" y="3011"/>
                </a:lnTo>
                <a:lnTo>
                  <a:pt x="2951" y="3040"/>
                </a:lnTo>
                <a:lnTo>
                  <a:pt x="2860" y="3066"/>
                </a:lnTo>
                <a:lnTo>
                  <a:pt x="2767" y="3089"/>
                </a:lnTo>
                <a:lnTo>
                  <a:pt x="2673" y="3110"/>
                </a:lnTo>
                <a:lnTo>
                  <a:pt x="2578" y="3127"/>
                </a:lnTo>
                <a:lnTo>
                  <a:pt x="2482" y="3141"/>
                </a:lnTo>
                <a:lnTo>
                  <a:pt x="2384" y="3151"/>
                </a:lnTo>
                <a:lnTo>
                  <a:pt x="2288" y="3160"/>
                </a:lnTo>
                <a:lnTo>
                  <a:pt x="2190" y="3163"/>
                </a:lnTo>
                <a:lnTo>
                  <a:pt x="2092" y="3165"/>
                </a:lnTo>
                <a:lnTo>
                  <a:pt x="1993" y="3163"/>
                </a:lnTo>
                <a:lnTo>
                  <a:pt x="1895" y="3160"/>
                </a:lnTo>
                <a:lnTo>
                  <a:pt x="1797" y="3151"/>
                </a:lnTo>
                <a:lnTo>
                  <a:pt x="1701" y="3141"/>
                </a:lnTo>
                <a:lnTo>
                  <a:pt x="1605" y="3127"/>
                </a:lnTo>
                <a:lnTo>
                  <a:pt x="1510" y="3110"/>
                </a:lnTo>
                <a:lnTo>
                  <a:pt x="1416" y="3089"/>
                </a:lnTo>
                <a:lnTo>
                  <a:pt x="1323" y="3066"/>
                </a:lnTo>
                <a:lnTo>
                  <a:pt x="1232" y="3040"/>
                </a:lnTo>
                <a:lnTo>
                  <a:pt x="1143" y="3011"/>
                </a:lnTo>
                <a:lnTo>
                  <a:pt x="1055" y="2978"/>
                </a:lnTo>
                <a:lnTo>
                  <a:pt x="970" y="2943"/>
                </a:lnTo>
                <a:lnTo>
                  <a:pt x="886" y="2903"/>
                </a:lnTo>
                <a:lnTo>
                  <a:pt x="806" y="2862"/>
                </a:lnTo>
                <a:lnTo>
                  <a:pt x="727" y="2817"/>
                </a:lnTo>
                <a:lnTo>
                  <a:pt x="652" y="2770"/>
                </a:lnTo>
                <a:lnTo>
                  <a:pt x="581" y="2720"/>
                </a:lnTo>
                <a:lnTo>
                  <a:pt x="511" y="2664"/>
                </a:lnTo>
                <a:lnTo>
                  <a:pt x="447" y="2607"/>
                </a:lnTo>
                <a:lnTo>
                  <a:pt x="385" y="2546"/>
                </a:lnTo>
                <a:lnTo>
                  <a:pt x="328" y="2484"/>
                </a:lnTo>
                <a:lnTo>
                  <a:pt x="274" y="2416"/>
                </a:lnTo>
                <a:lnTo>
                  <a:pt x="224" y="2347"/>
                </a:lnTo>
                <a:lnTo>
                  <a:pt x="178" y="2274"/>
                </a:lnTo>
                <a:lnTo>
                  <a:pt x="139" y="2200"/>
                </a:lnTo>
                <a:lnTo>
                  <a:pt x="103" y="2120"/>
                </a:lnTo>
                <a:lnTo>
                  <a:pt x="71" y="2038"/>
                </a:lnTo>
                <a:lnTo>
                  <a:pt x="46" y="1953"/>
                </a:lnTo>
                <a:lnTo>
                  <a:pt x="25" y="1865"/>
                </a:lnTo>
                <a:lnTo>
                  <a:pt x="10" y="1775"/>
                </a:lnTo>
                <a:lnTo>
                  <a:pt x="1" y="1680"/>
                </a:lnTo>
                <a:lnTo>
                  <a:pt x="0" y="1582"/>
                </a:lnTo>
                <a:lnTo>
                  <a:pt x="1" y="1485"/>
                </a:lnTo>
                <a:lnTo>
                  <a:pt x="10" y="1392"/>
                </a:lnTo>
                <a:lnTo>
                  <a:pt x="25" y="1300"/>
                </a:lnTo>
                <a:lnTo>
                  <a:pt x="46" y="1212"/>
                </a:lnTo>
                <a:lnTo>
                  <a:pt x="71" y="1127"/>
                </a:lnTo>
                <a:lnTo>
                  <a:pt x="103" y="1045"/>
                </a:lnTo>
                <a:lnTo>
                  <a:pt x="139" y="965"/>
                </a:lnTo>
                <a:lnTo>
                  <a:pt x="178" y="891"/>
                </a:lnTo>
                <a:lnTo>
                  <a:pt x="224" y="818"/>
                </a:lnTo>
                <a:lnTo>
                  <a:pt x="274" y="747"/>
                </a:lnTo>
                <a:lnTo>
                  <a:pt x="328" y="681"/>
                </a:lnTo>
                <a:lnTo>
                  <a:pt x="385" y="617"/>
                </a:lnTo>
                <a:lnTo>
                  <a:pt x="447" y="558"/>
                </a:lnTo>
                <a:lnTo>
                  <a:pt x="511" y="501"/>
                </a:lnTo>
                <a:lnTo>
                  <a:pt x="581" y="447"/>
                </a:lnTo>
                <a:lnTo>
                  <a:pt x="652" y="395"/>
                </a:lnTo>
                <a:lnTo>
                  <a:pt x="727" y="347"/>
                </a:lnTo>
                <a:lnTo>
                  <a:pt x="806" y="303"/>
                </a:lnTo>
                <a:lnTo>
                  <a:pt x="886" y="260"/>
                </a:lnTo>
                <a:lnTo>
                  <a:pt x="970" y="222"/>
                </a:lnTo>
                <a:lnTo>
                  <a:pt x="1055" y="187"/>
                </a:lnTo>
                <a:lnTo>
                  <a:pt x="1143" y="154"/>
                </a:lnTo>
                <a:lnTo>
                  <a:pt x="1232" y="125"/>
                </a:lnTo>
                <a:lnTo>
                  <a:pt x="1323" y="99"/>
                </a:lnTo>
                <a:lnTo>
                  <a:pt x="1416" y="76"/>
                </a:lnTo>
                <a:lnTo>
                  <a:pt x="1510" y="55"/>
                </a:lnTo>
                <a:lnTo>
                  <a:pt x="1605" y="38"/>
                </a:lnTo>
                <a:lnTo>
                  <a:pt x="1701" y="24"/>
                </a:lnTo>
                <a:lnTo>
                  <a:pt x="1797" y="14"/>
                </a:lnTo>
                <a:lnTo>
                  <a:pt x="1895" y="5"/>
                </a:lnTo>
                <a:lnTo>
                  <a:pt x="1993" y="2"/>
                </a:lnTo>
                <a:lnTo>
                  <a:pt x="2092" y="0"/>
                </a:lnTo>
                <a:lnTo>
                  <a:pt x="2190" y="2"/>
                </a:lnTo>
                <a:lnTo>
                  <a:pt x="2288" y="5"/>
                </a:lnTo>
                <a:lnTo>
                  <a:pt x="2384" y="14"/>
                </a:lnTo>
                <a:lnTo>
                  <a:pt x="2482" y="24"/>
                </a:lnTo>
                <a:lnTo>
                  <a:pt x="2578" y="38"/>
                </a:lnTo>
                <a:lnTo>
                  <a:pt x="2673" y="55"/>
                </a:lnTo>
                <a:lnTo>
                  <a:pt x="2767" y="76"/>
                </a:lnTo>
                <a:lnTo>
                  <a:pt x="2860" y="99"/>
                </a:lnTo>
                <a:lnTo>
                  <a:pt x="2951" y="125"/>
                </a:lnTo>
                <a:lnTo>
                  <a:pt x="3040" y="154"/>
                </a:lnTo>
                <a:lnTo>
                  <a:pt x="3128" y="187"/>
                </a:lnTo>
                <a:lnTo>
                  <a:pt x="3213" y="222"/>
                </a:lnTo>
                <a:lnTo>
                  <a:pt x="3295" y="260"/>
                </a:lnTo>
                <a:lnTo>
                  <a:pt x="3377" y="303"/>
                </a:lnTo>
                <a:lnTo>
                  <a:pt x="3454" y="347"/>
                </a:lnTo>
                <a:lnTo>
                  <a:pt x="3529" y="395"/>
                </a:lnTo>
                <a:lnTo>
                  <a:pt x="3602" y="447"/>
                </a:lnTo>
                <a:lnTo>
                  <a:pt x="3670" y="501"/>
                </a:lnTo>
                <a:lnTo>
                  <a:pt x="3736" y="558"/>
                </a:lnTo>
                <a:lnTo>
                  <a:pt x="3798" y="617"/>
                </a:lnTo>
                <a:lnTo>
                  <a:pt x="3855" y="681"/>
                </a:lnTo>
                <a:lnTo>
                  <a:pt x="3909" y="747"/>
                </a:lnTo>
                <a:lnTo>
                  <a:pt x="3959" y="818"/>
                </a:lnTo>
                <a:lnTo>
                  <a:pt x="4003" y="891"/>
                </a:lnTo>
                <a:lnTo>
                  <a:pt x="4044" y="965"/>
                </a:lnTo>
                <a:lnTo>
                  <a:pt x="4080" y="1045"/>
                </a:lnTo>
                <a:lnTo>
                  <a:pt x="4110" y="1127"/>
                </a:lnTo>
                <a:lnTo>
                  <a:pt x="4137" y="1212"/>
                </a:lnTo>
                <a:lnTo>
                  <a:pt x="4157" y="1300"/>
                </a:lnTo>
                <a:lnTo>
                  <a:pt x="4171" y="1392"/>
                </a:lnTo>
                <a:lnTo>
                  <a:pt x="4180" y="1485"/>
                </a:lnTo>
                <a:lnTo>
                  <a:pt x="4183" y="1582"/>
                </a:lnTo>
                <a:close/>
              </a:path>
            </a:pathLst>
          </a:custGeom>
          <a:noFill/>
          <a:ln w="1588" cap="flat" cmpd="sng">
            <a:solidFill>
              <a:srgbClr val="000000"/>
            </a:solidFill>
            <a:prstDash val="solid"/>
            <a:headEnd type="none" w="med" len="med"/>
            <a:tailEnd type="none" w="med" len="med"/>
          </a:ln>
        </p:spPr>
        <p:txBody>
          <a:bodyPr/>
          <a:lstStyle/>
          <a:p>
            <a:endParaRPr lang="zh-CN" altLang="en-US"/>
          </a:p>
        </p:txBody>
      </p:sp>
      <p:grpSp>
        <p:nvGrpSpPr>
          <p:cNvPr id="478" name="组合 477"/>
          <p:cNvGrpSpPr/>
          <p:nvPr/>
        </p:nvGrpSpPr>
        <p:grpSpPr>
          <a:xfrm>
            <a:off x="4267200" y="3429000"/>
            <a:ext cx="58738" cy="704850"/>
            <a:chOff x="2674" y="2092"/>
            <a:chExt cx="38" cy="442"/>
          </a:xfrm>
        </p:grpSpPr>
        <p:sp>
          <p:nvSpPr>
            <p:cNvPr id="479" name="矩形 478"/>
            <p:cNvSpPr/>
            <p:nvPr/>
          </p:nvSpPr>
          <p:spPr>
            <a:xfrm flipH="1">
              <a:off x="2696" y="2106"/>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0" name="矩形 479"/>
            <p:cNvSpPr/>
            <p:nvPr/>
          </p:nvSpPr>
          <p:spPr>
            <a:xfrm flipH="1">
              <a:off x="2688" y="2206"/>
              <a:ext cx="0" cy="134"/>
            </a:xfrm>
            <a:prstGeom prst="rect">
              <a:avLst/>
            </a:prstGeom>
            <a:noFill/>
            <a:ln w="9525">
              <a:noFill/>
            </a:ln>
          </p:spPr>
          <p:txBody>
            <a:bodyPr wrap="none" lIns="0" tIns="0" rIns="0" bIns="0">
              <a:spAutoFit/>
            </a:bodyPr>
            <a:lstStyle/>
            <a:p>
              <a:pPr defTabSz="754380"/>
              <a:endParaRPr lang="en-US" altLang="x-none" sz="1400">
                <a:latin typeface="Times New Roman" panose="02020603050405020304" pitchFamily="18" charset="0"/>
              </a:endParaRPr>
            </a:p>
          </p:txBody>
        </p:sp>
        <p:sp>
          <p:nvSpPr>
            <p:cNvPr id="481" name="矩形 480"/>
            <p:cNvSpPr/>
            <p:nvPr/>
          </p:nvSpPr>
          <p:spPr>
            <a:xfrm flipH="1">
              <a:off x="2712" y="2305"/>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2" name="矩形 481"/>
            <p:cNvSpPr/>
            <p:nvPr/>
          </p:nvSpPr>
          <p:spPr>
            <a:xfrm flipH="1">
              <a:off x="2685" y="2096"/>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3" name="矩形 482"/>
            <p:cNvSpPr/>
            <p:nvPr/>
          </p:nvSpPr>
          <p:spPr>
            <a:xfrm flipH="1">
              <a:off x="2681" y="2092"/>
              <a:ext cx="0" cy="133"/>
            </a:xfrm>
            <a:prstGeom prst="rect">
              <a:avLst/>
            </a:prstGeom>
            <a:noFill/>
            <a:ln w="9525">
              <a:noFill/>
            </a:ln>
          </p:spPr>
          <p:txBody>
            <a:bodyPr wrap="none" lIns="0" tIns="0" rIns="0" bIns="0">
              <a:spAutoFit/>
            </a:bodyPr>
            <a:lstStyle/>
            <a:p>
              <a:pPr defTabSz="754380"/>
              <a:endParaRPr lang="en-US" altLang="x-none" sz="1400">
                <a:latin typeface="Times New Roman" panose="02020603050405020304" pitchFamily="18" charset="0"/>
              </a:endParaRPr>
            </a:p>
          </p:txBody>
        </p:sp>
        <p:sp>
          <p:nvSpPr>
            <p:cNvPr id="484" name="矩形 483"/>
            <p:cNvSpPr/>
            <p:nvPr/>
          </p:nvSpPr>
          <p:spPr>
            <a:xfrm flipH="1">
              <a:off x="2678" y="2195"/>
              <a:ext cx="0" cy="228"/>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5" name="矩形 484"/>
            <p:cNvSpPr/>
            <p:nvPr/>
          </p:nvSpPr>
          <p:spPr>
            <a:xfrm flipH="1">
              <a:off x="2674" y="2192"/>
              <a:ext cx="0" cy="228"/>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6" name="矩形 485"/>
            <p:cNvSpPr/>
            <p:nvPr/>
          </p:nvSpPr>
          <p:spPr>
            <a:xfrm flipH="1">
              <a:off x="2702" y="2295"/>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487" name="矩形 486"/>
            <p:cNvSpPr/>
            <p:nvPr/>
          </p:nvSpPr>
          <p:spPr>
            <a:xfrm flipH="1">
              <a:off x="2698" y="2292"/>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grpSp>
      <p:sp>
        <p:nvSpPr>
          <p:cNvPr id="488" name="文本框 487"/>
          <p:cNvSpPr txBox="1"/>
          <p:nvPr/>
        </p:nvSpPr>
        <p:spPr>
          <a:xfrm>
            <a:off x="4152900" y="3238500"/>
            <a:ext cx="1435100" cy="320675"/>
          </a:xfrm>
          <a:prstGeom prst="rect">
            <a:avLst/>
          </a:prstGeom>
          <a:noFill/>
          <a:ln w="12700">
            <a:noFill/>
          </a:ln>
        </p:spPr>
        <p:txBody>
          <a:bodyPr lIns="90517" tIns="45259" rIns="90517" bIns="45259">
            <a:spAutoFit/>
          </a:bodyPr>
          <a:lstStyle/>
          <a:p>
            <a:pPr defTabSz="754380">
              <a:spcBef>
                <a:spcPct val="50000"/>
              </a:spcBef>
            </a:pPr>
            <a:r>
              <a:rPr lang="zh-CN" altLang="en-US" sz="1500" b="1">
                <a:latin typeface="Times New Roman" panose="02020603050405020304" pitchFamily="18" charset="0"/>
                <a:ea typeface="超研澤中楷" pitchFamily="49" charset="-120"/>
              </a:rPr>
              <a:t>管理阶层的</a:t>
            </a:r>
            <a:endParaRPr lang="en-US" altLang="zh-TW" sz="1500" b="1">
              <a:latin typeface="Times New Roman" panose="02020603050405020304" pitchFamily="18" charset="0"/>
              <a:ea typeface="超研澤中楷" pitchFamily="49" charset="-120"/>
            </a:endParaRPr>
          </a:p>
        </p:txBody>
      </p:sp>
      <p:sp>
        <p:nvSpPr>
          <p:cNvPr id="489" name="文本框 488"/>
          <p:cNvSpPr txBox="1"/>
          <p:nvPr/>
        </p:nvSpPr>
        <p:spPr>
          <a:xfrm>
            <a:off x="4156075" y="3498850"/>
            <a:ext cx="1133475" cy="320675"/>
          </a:xfrm>
          <a:prstGeom prst="rect">
            <a:avLst/>
          </a:prstGeom>
          <a:noFill/>
          <a:ln w="12700">
            <a:noFill/>
          </a:ln>
        </p:spPr>
        <p:txBody>
          <a:bodyPr wrap="none" lIns="90517" tIns="45259" rIns="90517" bIns="45259" anchor="t">
            <a:spAutoFit/>
          </a:bodyPr>
          <a:lstStyle/>
          <a:p>
            <a:pPr defTabSz="754380"/>
            <a:r>
              <a:rPr lang="zh-CN" altLang="en-US" sz="1500" b="1">
                <a:latin typeface="超研澤中粗隸" pitchFamily="49" charset="-120"/>
                <a:ea typeface="超研澤中粗隸" pitchFamily="49" charset="-120"/>
              </a:rPr>
              <a:t>承诺与领导</a:t>
            </a:r>
            <a:endParaRPr lang="en-US" altLang="zh-TW" sz="1500" b="1">
              <a:latin typeface="超研澤中粗隸" pitchFamily="49" charset="-120"/>
              <a:ea typeface="超研澤中粗隸" pitchFamily="49" charset="-120"/>
            </a:endParaRPr>
          </a:p>
        </p:txBody>
      </p:sp>
      <p:grpSp>
        <p:nvGrpSpPr>
          <p:cNvPr id="490" name="组合 489"/>
          <p:cNvGrpSpPr/>
          <p:nvPr/>
        </p:nvGrpSpPr>
        <p:grpSpPr>
          <a:xfrm rot="5400000">
            <a:off x="5018088" y="3570288"/>
            <a:ext cx="1100137" cy="266700"/>
            <a:chOff x="3290" y="3177"/>
            <a:chExt cx="635" cy="180"/>
          </a:xfrm>
        </p:grpSpPr>
        <p:sp>
          <p:nvSpPr>
            <p:cNvPr id="491" name="矩形 490"/>
            <p:cNvSpPr/>
            <p:nvPr/>
          </p:nvSpPr>
          <p:spPr>
            <a:xfrm>
              <a:off x="3290" y="3177"/>
              <a:ext cx="141" cy="108"/>
            </a:xfrm>
            <a:prstGeom prst="rect">
              <a:avLst/>
            </a:prstGeom>
            <a:noFill/>
            <a:ln w="9525">
              <a:noFill/>
            </a:ln>
          </p:spPr>
          <p:txBody>
            <a:bodyPr rot="10800000" vert="eaVert" wrap="none" lIns="0" tIns="0" rIns="0" bIns="0"/>
            <a:lstStyle/>
            <a:p>
              <a:pPr defTabSz="754380"/>
              <a:r>
                <a:rPr lang="zh-TW" altLang="en-US" sz="1400" b="1">
                  <a:latin typeface="Arial" panose="020B0604020202020204" pitchFamily="34" charset="0"/>
                  <a:ea typeface="超研澤中粗隸" pitchFamily="49" charset="-120"/>
                </a:rPr>
                <a:t>术</a:t>
              </a:r>
              <a:endParaRPr lang="zh-TW" altLang="en-US" b="1">
                <a:latin typeface="Times New Roman" panose="02020603050405020304" pitchFamily="18" charset="0"/>
                <a:ea typeface="超研澤中粗隸" pitchFamily="49" charset="-120"/>
              </a:endParaRPr>
            </a:p>
          </p:txBody>
        </p:sp>
        <p:sp>
          <p:nvSpPr>
            <p:cNvPr id="492" name="矩形 491"/>
            <p:cNvSpPr/>
            <p:nvPr/>
          </p:nvSpPr>
          <p:spPr>
            <a:xfrm>
              <a:off x="3706" y="3357"/>
              <a:ext cx="219" cy="0"/>
            </a:xfrm>
            <a:prstGeom prst="rect">
              <a:avLst/>
            </a:prstGeom>
            <a:noFill/>
            <a:ln w="9525">
              <a:noFill/>
            </a:ln>
          </p:spPr>
          <p:txBody>
            <a:bodyPr rot="10800000" vert="eaVert" wrap="none" lIns="0" tIns="0" rIns="0" bIns="0"/>
            <a:lstStyle/>
            <a:p>
              <a:pPr defTabSz="754380"/>
              <a:endParaRPr lang="en-US" altLang="x-none" b="1">
                <a:latin typeface="Times New Roman" panose="02020603050405020304" pitchFamily="18" charset="0"/>
                <a:ea typeface="超研澤中粗隸" pitchFamily="49" charset="-120"/>
              </a:endParaRPr>
            </a:p>
          </p:txBody>
        </p:sp>
      </p:grpSp>
      <p:grpSp>
        <p:nvGrpSpPr>
          <p:cNvPr id="493" name="组合 492"/>
          <p:cNvGrpSpPr/>
          <p:nvPr/>
        </p:nvGrpSpPr>
        <p:grpSpPr>
          <a:xfrm rot="-396511">
            <a:off x="3679825" y="3451225"/>
            <a:ext cx="646113" cy="400050"/>
            <a:chOff x="3482" y="3348"/>
            <a:chExt cx="408" cy="252"/>
          </a:xfrm>
        </p:grpSpPr>
        <p:sp>
          <p:nvSpPr>
            <p:cNvPr id="494" name="矩形 493"/>
            <p:cNvSpPr/>
            <p:nvPr/>
          </p:nvSpPr>
          <p:spPr>
            <a:xfrm>
              <a:off x="3482" y="3348"/>
              <a:ext cx="112" cy="134"/>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员</a:t>
              </a:r>
              <a:endParaRPr lang="zh-TW" altLang="en-US">
                <a:latin typeface="超研澤中粗隸" pitchFamily="49" charset="-120"/>
                <a:ea typeface="超研澤中粗隸" pitchFamily="49" charset="-120"/>
              </a:endParaRPr>
            </a:p>
          </p:txBody>
        </p:sp>
        <p:sp>
          <p:nvSpPr>
            <p:cNvPr id="495" name="矩形 494"/>
            <p:cNvSpPr/>
            <p:nvPr/>
          </p:nvSpPr>
          <p:spPr>
            <a:xfrm flipH="1">
              <a:off x="3890" y="3370"/>
              <a:ext cx="0" cy="230"/>
            </a:xfrm>
            <a:prstGeom prst="rect">
              <a:avLst/>
            </a:prstGeom>
            <a:noFill/>
            <a:ln w="9525">
              <a:noFill/>
            </a:ln>
          </p:spPr>
          <p:txBody>
            <a:bodyPr wrap="none" lIns="0" tIns="0" rIns="0" bIns="0">
              <a:spAutoFit/>
            </a:bodyPr>
            <a:lstStyle/>
            <a:p>
              <a:pPr defTabSz="754380"/>
              <a:endParaRPr lang="en-US" altLang="x-none">
                <a:latin typeface="超研澤中粗隸" pitchFamily="49" charset="-120"/>
                <a:ea typeface="超研澤中粗隸" pitchFamily="49" charset="-120"/>
              </a:endParaRPr>
            </a:p>
          </p:txBody>
        </p:sp>
      </p:grpSp>
      <p:grpSp>
        <p:nvGrpSpPr>
          <p:cNvPr id="496" name="组合 495"/>
          <p:cNvGrpSpPr/>
          <p:nvPr/>
        </p:nvGrpSpPr>
        <p:grpSpPr>
          <a:xfrm rot="15481110">
            <a:off x="4389438" y="2297113"/>
            <a:ext cx="579437" cy="1519237"/>
            <a:chOff x="3410" y="3291"/>
            <a:chExt cx="366" cy="953"/>
          </a:xfrm>
        </p:grpSpPr>
        <p:sp>
          <p:nvSpPr>
            <p:cNvPr id="497" name="矩形 496"/>
            <p:cNvSpPr/>
            <p:nvPr/>
          </p:nvSpPr>
          <p:spPr>
            <a:xfrm>
              <a:off x="3645" y="3291"/>
              <a:ext cx="131" cy="118"/>
            </a:xfrm>
            <a:prstGeom prst="rect">
              <a:avLst/>
            </a:prstGeom>
            <a:noFill/>
            <a:ln w="9525">
              <a:noFill/>
            </a:ln>
          </p:spPr>
          <p:txBody>
            <a:bodyPr rot="0" vert="eaVert" wrap="none" lIns="0" tIns="0" rIns="0" bIns="0"/>
            <a:lstStyle/>
            <a:p>
              <a:pPr defTabSz="754380"/>
              <a:r>
                <a:rPr lang="zh-TW" altLang="en-US" sz="1400" b="1">
                  <a:latin typeface="超研澤中粗隸" pitchFamily="49" charset="-120"/>
                  <a:ea typeface="超研澤中粗隸" pitchFamily="49" charset="-120"/>
                </a:rPr>
                <a:t>人</a:t>
              </a:r>
              <a:endParaRPr lang="zh-TW" altLang="en-US">
                <a:latin typeface="超研澤中粗隸" pitchFamily="49" charset="-120"/>
                <a:ea typeface="超研澤中粗隸" pitchFamily="49" charset="-120"/>
              </a:endParaRPr>
            </a:p>
          </p:txBody>
        </p:sp>
        <p:sp>
          <p:nvSpPr>
            <p:cNvPr id="498" name="矩形 497"/>
            <p:cNvSpPr/>
            <p:nvPr/>
          </p:nvSpPr>
          <p:spPr>
            <a:xfrm>
              <a:off x="3410" y="4244"/>
              <a:ext cx="224" cy="0"/>
            </a:xfrm>
            <a:prstGeom prst="rect">
              <a:avLst/>
            </a:prstGeom>
            <a:noFill/>
            <a:ln w="9525">
              <a:noFill/>
            </a:ln>
          </p:spPr>
          <p:txBody>
            <a:bodyPr rot="0" vert="eaVert" wrap="none" lIns="0" tIns="0" rIns="0" bIns="0"/>
            <a:lstStyle/>
            <a:p>
              <a:pPr defTabSz="754380"/>
              <a:endParaRPr lang="en-US" altLang="x-none">
                <a:latin typeface="超研澤中粗隸" pitchFamily="49" charset="-120"/>
                <a:ea typeface="超研澤中粗隸" pitchFamily="49" charset="-120"/>
              </a:endParaRPr>
            </a:p>
          </p:txBody>
        </p:sp>
      </p:grpSp>
      <p:grpSp>
        <p:nvGrpSpPr>
          <p:cNvPr id="499" name="组合 498"/>
          <p:cNvGrpSpPr/>
          <p:nvPr/>
        </p:nvGrpSpPr>
        <p:grpSpPr>
          <a:xfrm rot="-1575368">
            <a:off x="5060950" y="3841750"/>
            <a:ext cx="701675" cy="385763"/>
            <a:chOff x="3468" y="3364"/>
            <a:chExt cx="442" cy="245"/>
          </a:xfrm>
        </p:grpSpPr>
        <p:sp>
          <p:nvSpPr>
            <p:cNvPr id="500" name="矩形 499"/>
            <p:cNvSpPr/>
            <p:nvPr/>
          </p:nvSpPr>
          <p:spPr>
            <a:xfrm>
              <a:off x="3468" y="3364"/>
              <a:ext cx="112" cy="135"/>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备</a:t>
              </a:r>
              <a:endParaRPr lang="zh-TW" altLang="en-US">
                <a:latin typeface="超研澤中粗隸" pitchFamily="49" charset="-120"/>
                <a:ea typeface="超研澤中粗隸" pitchFamily="49" charset="-120"/>
              </a:endParaRPr>
            </a:p>
          </p:txBody>
        </p:sp>
        <p:sp>
          <p:nvSpPr>
            <p:cNvPr id="501" name="矩形 500"/>
            <p:cNvSpPr/>
            <p:nvPr/>
          </p:nvSpPr>
          <p:spPr>
            <a:xfrm flipH="1">
              <a:off x="3910" y="3377"/>
              <a:ext cx="0" cy="232"/>
            </a:xfrm>
            <a:prstGeom prst="rect">
              <a:avLst/>
            </a:prstGeom>
            <a:noFill/>
            <a:ln w="9525">
              <a:noFill/>
            </a:ln>
          </p:spPr>
          <p:txBody>
            <a:bodyPr wrap="none" lIns="0" tIns="0" rIns="0" bIns="0">
              <a:spAutoFit/>
            </a:bodyPr>
            <a:lstStyle/>
            <a:p>
              <a:pPr defTabSz="754380"/>
              <a:endParaRPr lang="en-US" altLang="x-none">
                <a:latin typeface="超研澤中粗隸" pitchFamily="49" charset="-120"/>
                <a:ea typeface="超研澤中粗隸" pitchFamily="49" charset="-120"/>
              </a:endParaRPr>
            </a:p>
          </p:txBody>
        </p:sp>
      </p:grpSp>
      <p:grpSp>
        <p:nvGrpSpPr>
          <p:cNvPr id="502" name="组合 501"/>
          <p:cNvGrpSpPr/>
          <p:nvPr/>
        </p:nvGrpSpPr>
        <p:grpSpPr>
          <a:xfrm rot="305040">
            <a:off x="4516438" y="4014788"/>
            <a:ext cx="622300" cy="398462"/>
            <a:chOff x="3451" y="3294"/>
            <a:chExt cx="391" cy="251"/>
          </a:xfrm>
        </p:grpSpPr>
        <p:sp>
          <p:nvSpPr>
            <p:cNvPr id="503" name="矩形 502"/>
            <p:cNvSpPr/>
            <p:nvPr/>
          </p:nvSpPr>
          <p:spPr>
            <a:xfrm>
              <a:off x="3451" y="3294"/>
              <a:ext cx="112" cy="134"/>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设</a:t>
              </a:r>
              <a:endParaRPr lang="zh-TW" altLang="en-US">
                <a:latin typeface="超研澤中粗隸" pitchFamily="49" charset="-120"/>
                <a:ea typeface="超研澤中粗隸" pitchFamily="49" charset="-120"/>
              </a:endParaRPr>
            </a:p>
          </p:txBody>
        </p:sp>
        <p:sp>
          <p:nvSpPr>
            <p:cNvPr id="504" name="矩形 503"/>
            <p:cNvSpPr/>
            <p:nvPr/>
          </p:nvSpPr>
          <p:spPr>
            <a:xfrm flipH="1">
              <a:off x="3842" y="3315"/>
              <a:ext cx="0" cy="230"/>
            </a:xfrm>
            <a:prstGeom prst="rect">
              <a:avLst/>
            </a:prstGeom>
            <a:noFill/>
            <a:ln w="9525">
              <a:noFill/>
            </a:ln>
          </p:spPr>
          <p:txBody>
            <a:bodyPr wrap="none" lIns="0" tIns="0" rIns="0" bIns="0">
              <a:spAutoFit/>
            </a:bodyPr>
            <a:lstStyle/>
            <a:p>
              <a:pPr defTabSz="754380"/>
              <a:endParaRPr lang="en-US" altLang="x-none">
                <a:latin typeface="超研澤中粗隸" pitchFamily="49" charset="-120"/>
                <a:ea typeface="超研澤中粗隸" pitchFamily="49" charset="-120"/>
              </a:endParaRPr>
            </a:p>
          </p:txBody>
        </p:sp>
      </p:grpSp>
      <p:grpSp>
        <p:nvGrpSpPr>
          <p:cNvPr id="505" name="组合 504"/>
          <p:cNvGrpSpPr/>
          <p:nvPr/>
        </p:nvGrpSpPr>
        <p:grpSpPr>
          <a:xfrm rot="812455">
            <a:off x="2773363" y="3690938"/>
            <a:ext cx="612775" cy="274637"/>
            <a:chOff x="3468" y="3296"/>
            <a:chExt cx="389" cy="174"/>
          </a:xfrm>
        </p:grpSpPr>
        <p:sp>
          <p:nvSpPr>
            <p:cNvPr id="506" name="矩形 505"/>
            <p:cNvSpPr/>
            <p:nvPr/>
          </p:nvSpPr>
          <p:spPr>
            <a:xfrm>
              <a:off x="3468" y="3296"/>
              <a:ext cx="129" cy="155"/>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经</a:t>
              </a:r>
              <a:endParaRPr lang="zh-TW" altLang="en-US" sz="1600">
                <a:latin typeface="超研澤中粗隸" pitchFamily="49" charset="-120"/>
                <a:ea typeface="超研澤中粗隸" pitchFamily="49" charset="-120"/>
              </a:endParaRPr>
            </a:p>
          </p:txBody>
        </p:sp>
        <p:sp>
          <p:nvSpPr>
            <p:cNvPr id="507" name="矩形 506"/>
            <p:cNvSpPr/>
            <p:nvPr/>
          </p:nvSpPr>
          <p:spPr>
            <a:xfrm flipH="1">
              <a:off x="3857" y="3315"/>
              <a:ext cx="0" cy="155"/>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08" name="组合 507"/>
          <p:cNvGrpSpPr/>
          <p:nvPr/>
        </p:nvGrpSpPr>
        <p:grpSpPr>
          <a:xfrm rot="812455">
            <a:off x="3030538" y="4200525"/>
            <a:ext cx="615950" cy="285750"/>
            <a:chOff x="3469" y="3290"/>
            <a:chExt cx="389" cy="182"/>
          </a:xfrm>
        </p:grpSpPr>
        <p:sp>
          <p:nvSpPr>
            <p:cNvPr id="509" name="矩形 508"/>
            <p:cNvSpPr/>
            <p:nvPr/>
          </p:nvSpPr>
          <p:spPr>
            <a:xfrm>
              <a:off x="3469" y="3290"/>
              <a:ext cx="128" cy="156"/>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由</a:t>
              </a:r>
              <a:endParaRPr lang="zh-TW" altLang="en-US" sz="1600">
                <a:latin typeface="超研澤中粗隸" pitchFamily="49" charset="-120"/>
                <a:ea typeface="超研澤中粗隸" pitchFamily="49" charset="-120"/>
              </a:endParaRPr>
            </a:p>
          </p:txBody>
        </p:sp>
        <p:sp>
          <p:nvSpPr>
            <p:cNvPr id="510" name="矩形 509"/>
            <p:cNvSpPr/>
            <p:nvPr/>
          </p:nvSpPr>
          <p:spPr>
            <a:xfrm flipH="1">
              <a:off x="3858" y="3316"/>
              <a:ext cx="0" cy="156"/>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11" name="组合 510"/>
          <p:cNvGrpSpPr/>
          <p:nvPr/>
        </p:nvGrpSpPr>
        <p:grpSpPr>
          <a:xfrm rot="812455">
            <a:off x="3429000" y="4567238"/>
            <a:ext cx="614363" cy="277812"/>
            <a:chOff x="3469" y="3299"/>
            <a:chExt cx="386" cy="178"/>
          </a:xfrm>
        </p:grpSpPr>
        <p:sp>
          <p:nvSpPr>
            <p:cNvPr id="512" name="矩形 511"/>
            <p:cNvSpPr/>
            <p:nvPr/>
          </p:nvSpPr>
          <p:spPr>
            <a:xfrm>
              <a:off x="3469" y="3299"/>
              <a:ext cx="128" cy="157"/>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良</a:t>
              </a:r>
              <a:endParaRPr lang="zh-TW" altLang="en-US" sz="1600">
                <a:latin typeface="超研澤中粗隸" pitchFamily="49" charset="-120"/>
                <a:ea typeface="超研澤中粗隸" pitchFamily="49" charset="-120"/>
              </a:endParaRPr>
            </a:p>
          </p:txBody>
        </p:sp>
        <p:sp>
          <p:nvSpPr>
            <p:cNvPr id="513" name="矩形 512"/>
            <p:cNvSpPr/>
            <p:nvPr/>
          </p:nvSpPr>
          <p:spPr>
            <a:xfrm flipH="1">
              <a:off x="3855" y="3320"/>
              <a:ext cx="0" cy="157"/>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14" name="组合 513"/>
          <p:cNvGrpSpPr/>
          <p:nvPr/>
        </p:nvGrpSpPr>
        <p:grpSpPr>
          <a:xfrm rot="812455">
            <a:off x="3922713" y="4795838"/>
            <a:ext cx="612775" cy="282575"/>
            <a:chOff x="3471" y="3293"/>
            <a:chExt cx="385" cy="181"/>
          </a:xfrm>
        </p:grpSpPr>
        <p:sp>
          <p:nvSpPr>
            <p:cNvPr id="515" name="矩形 514"/>
            <p:cNvSpPr/>
            <p:nvPr/>
          </p:nvSpPr>
          <p:spPr>
            <a:xfrm>
              <a:off x="3471" y="3293"/>
              <a:ext cx="128" cy="157"/>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好</a:t>
              </a:r>
              <a:endParaRPr lang="zh-TW" altLang="en-US" sz="1600">
                <a:latin typeface="超研澤中粗隸" pitchFamily="49" charset="-120"/>
                <a:ea typeface="超研澤中粗隸" pitchFamily="49" charset="-120"/>
              </a:endParaRPr>
            </a:p>
          </p:txBody>
        </p:sp>
        <p:sp>
          <p:nvSpPr>
            <p:cNvPr id="516" name="矩形 515"/>
            <p:cNvSpPr/>
            <p:nvPr/>
          </p:nvSpPr>
          <p:spPr>
            <a:xfrm flipH="1">
              <a:off x="3856" y="3317"/>
              <a:ext cx="0" cy="157"/>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17" name="组合 516"/>
          <p:cNvGrpSpPr/>
          <p:nvPr/>
        </p:nvGrpSpPr>
        <p:grpSpPr>
          <a:xfrm rot="145919">
            <a:off x="4464050" y="4827588"/>
            <a:ext cx="627063" cy="277812"/>
            <a:chOff x="3464" y="3318"/>
            <a:chExt cx="395" cy="176"/>
          </a:xfrm>
        </p:grpSpPr>
        <p:sp>
          <p:nvSpPr>
            <p:cNvPr id="518" name="矩形 517"/>
            <p:cNvSpPr/>
            <p:nvPr/>
          </p:nvSpPr>
          <p:spPr>
            <a:xfrm>
              <a:off x="3464" y="3318"/>
              <a:ext cx="128" cy="155"/>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的</a:t>
              </a:r>
              <a:endParaRPr lang="zh-TW" altLang="en-US" sz="1600">
                <a:latin typeface="超研澤中粗隸" pitchFamily="49" charset="-120"/>
                <a:ea typeface="超研澤中粗隸" pitchFamily="49" charset="-120"/>
              </a:endParaRPr>
            </a:p>
          </p:txBody>
        </p:sp>
        <p:sp>
          <p:nvSpPr>
            <p:cNvPr id="519" name="矩形 518"/>
            <p:cNvSpPr/>
            <p:nvPr/>
          </p:nvSpPr>
          <p:spPr>
            <a:xfrm flipH="1">
              <a:off x="3859" y="3339"/>
              <a:ext cx="0" cy="155"/>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20" name="组合 519"/>
          <p:cNvGrpSpPr/>
          <p:nvPr/>
        </p:nvGrpSpPr>
        <p:grpSpPr>
          <a:xfrm rot="-392801">
            <a:off x="5060950" y="4751388"/>
            <a:ext cx="631825" cy="274637"/>
            <a:chOff x="3464" y="3336"/>
            <a:chExt cx="396" cy="175"/>
          </a:xfrm>
        </p:grpSpPr>
        <p:sp>
          <p:nvSpPr>
            <p:cNvPr id="521" name="矩形 520"/>
            <p:cNvSpPr/>
            <p:nvPr/>
          </p:nvSpPr>
          <p:spPr>
            <a:xfrm>
              <a:off x="3464" y="3336"/>
              <a:ext cx="127" cy="156"/>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操</a:t>
              </a:r>
              <a:endParaRPr lang="zh-TW" altLang="en-US" sz="1600">
                <a:latin typeface="超研澤中粗隸" pitchFamily="49" charset="-120"/>
                <a:ea typeface="超研澤中粗隸" pitchFamily="49" charset="-120"/>
              </a:endParaRPr>
            </a:p>
          </p:txBody>
        </p:sp>
        <p:sp>
          <p:nvSpPr>
            <p:cNvPr id="522" name="矩形 521"/>
            <p:cNvSpPr/>
            <p:nvPr/>
          </p:nvSpPr>
          <p:spPr>
            <a:xfrm flipH="1">
              <a:off x="3860" y="3355"/>
              <a:ext cx="0" cy="156"/>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23" name="组合 522"/>
          <p:cNvGrpSpPr/>
          <p:nvPr/>
        </p:nvGrpSpPr>
        <p:grpSpPr>
          <a:xfrm rot="-838498">
            <a:off x="5645150" y="4525963"/>
            <a:ext cx="649288" cy="280987"/>
            <a:chOff x="3478" y="3366"/>
            <a:chExt cx="407" cy="177"/>
          </a:xfrm>
        </p:grpSpPr>
        <p:sp>
          <p:nvSpPr>
            <p:cNvPr id="524" name="矩形 523"/>
            <p:cNvSpPr/>
            <p:nvPr/>
          </p:nvSpPr>
          <p:spPr>
            <a:xfrm>
              <a:off x="3478" y="3366"/>
              <a:ext cx="127" cy="154"/>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作</a:t>
              </a:r>
              <a:endParaRPr lang="zh-TW" altLang="en-US" sz="1600">
                <a:latin typeface="超研澤中粗隸" pitchFamily="49" charset="-120"/>
                <a:ea typeface="超研澤中粗隸" pitchFamily="49" charset="-120"/>
              </a:endParaRPr>
            </a:p>
          </p:txBody>
        </p:sp>
        <p:sp>
          <p:nvSpPr>
            <p:cNvPr id="525" name="矩形 524"/>
            <p:cNvSpPr/>
            <p:nvPr/>
          </p:nvSpPr>
          <p:spPr>
            <a:xfrm flipH="1">
              <a:off x="3885" y="3389"/>
              <a:ext cx="0" cy="154"/>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26" name="组合 525"/>
          <p:cNvGrpSpPr/>
          <p:nvPr/>
        </p:nvGrpSpPr>
        <p:grpSpPr>
          <a:xfrm rot="13877518">
            <a:off x="2525713" y="2855913"/>
            <a:ext cx="541337" cy="242887"/>
            <a:chOff x="3357" y="3667"/>
            <a:chExt cx="337" cy="153"/>
          </a:xfrm>
        </p:grpSpPr>
        <p:sp>
          <p:nvSpPr>
            <p:cNvPr id="527" name="矩形 526"/>
            <p:cNvSpPr/>
            <p:nvPr/>
          </p:nvSpPr>
          <p:spPr>
            <a:xfrm>
              <a:off x="3357" y="3694"/>
              <a:ext cx="154" cy="126"/>
            </a:xfrm>
            <a:prstGeom prst="rect">
              <a:avLst/>
            </a:prstGeom>
            <a:noFill/>
            <a:ln w="9525">
              <a:noFill/>
            </a:ln>
          </p:spPr>
          <p:txBody>
            <a:bodyPr rot="0" vert="eaVert" wrap="none" lIns="0" tIns="0" rIns="0" bIns="0">
              <a:spAutoFit/>
            </a:bodyPr>
            <a:lstStyle/>
            <a:p>
              <a:pPr defTabSz="754380"/>
              <a:r>
                <a:rPr lang="zh-TW" altLang="en-US" sz="1600" b="1">
                  <a:latin typeface="超研澤中粗隸" pitchFamily="49" charset="-120"/>
                  <a:ea typeface="超研澤中粗隸" pitchFamily="49" charset="-120"/>
                </a:rPr>
                <a:t>追</a:t>
              </a:r>
              <a:endParaRPr lang="zh-TW" altLang="en-US" sz="1600">
                <a:latin typeface="超研澤中粗隸" pitchFamily="49" charset="-120"/>
                <a:ea typeface="超研澤中粗隸" pitchFamily="49" charset="-120"/>
              </a:endParaRPr>
            </a:p>
          </p:txBody>
        </p:sp>
        <p:sp>
          <p:nvSpPr>
            <p:cNvPr id="528" name="矩形 527"/>
            <p:cNvSpPr/>
            <p:nvPr/>
          </p:nvSpPr>
          <p:spPr>
            <a:xfrm>
              <a:off x="3539" y="3667"/>
              <a:ext cx="155" cy="0"/>
            </a:xfrm>
            <a:prstGeom prst="rect">
              <a:avLst/>
            </a:prstGeom>
            <a:noFill/>
            <a:ln w="9525">
              <a:noFill/>
            </a:ln>
          </p:spPr>
          <p:txBody>
            <a:bodyPr rot="0" vert="eaVert"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29" name="组合 528"/>
          <p:cNvGrpSpPr/>
          <p:nvPr/>
        </p:nvGrpSpPr>
        <p:grpSpPr>
          <a:xfrm rot="-3396264">
            <a:off x="2146300" y="2532063"/>
            <a:ext cx="1081088" cy="504825"/>
            <a:chOff x="2990" y="3474"/>
            <a:chExt cx="713" cy="311"/>
          </a:xfrm>
        </p:grpSpPr>
        <p:sp>
          <p:nvSpPr>
            <p:cNvPr id="530" name="矩形 529"/>
            <p:cNvSpPr/>
            <p:nvPr/>
          </p:nvSpPr>
          <p:spPr>
            <a:xfrm>
              <a:off x="2990" y="3474"/>
              <a:ext cx="225" cy="0"/>
            </a:xfrm>
            <a:prstGeom prst="rect">
              <a:avLst/>
            </a:prstGeom>
            <a:noFill/>
            <a:ln w="9525">
              <a:noFill/>
            </a:ln>
          </p:spPr>
          <p:txBody>
            <a:bodyPr rot="0" vert="eaVert" wrap="none" lIns="0" tIns="0" rIns="0" bIns="0">
              <a:spAutoFit/>
            </a:bodyPr>
            <a:lstStyle/>
            <a:p>
              <a:pPr defTabSz="754380"/>
              <a:endParaRPr lang="en-US" altLang="x-none">
                <a:latin typeface="Times New Roman" panose="02020603050405020304" pitchFamily="18" charset="0"/>
              </a:endParaRPr>
            </a:p>
          </p:txBody>
        </p:sp>
        <p:sp>
          <p:nvSpPr>
            <p:cNvPr id="531" name="矩形 530"/>
            <p:cNvSpPr/>
            <p:nvPr/>
          </p:nvSpPr>
          <p:spPr>
            <a:xfrm>
              <a:off x="3478" y="3785"/>
              <a:ext cx="225" cy="0"/>
            </a:xfrm>
            <a:prstGeom prst="rect">
              <a:avLst/>
            </a:prstGeom>
            <a:noFill/>
            <a:ln w="9525">
              <a:noFill/>
            </a:ln>
          </p:spPr>
          <p:txBody>
            <a:bodyPr rot="0" vert="eaVert" wrap="none" lIns="0" tIns="0" rIns="0" bIns="0">
              <a:spAutoFit/>
            </a:bodyPr>
            <a:lstStyle/>
            <a:p>
              <a:pPr defTabSz="754380"/>
              <a:endParaRPr lang="en-US" altLang="x-none">
                <a:latin typeface="Times New Roman" panose="02020603050405020304" pitchFamily="18" charset="0"/>
              </a:endParaRPr>
            </a:p>
          </p:txBody>
        </p:sp>
      </p:grpSp>
      <p:grpSp>
        <p:nvGrpSpPr>
          <p:cNvPr id="532" name="组合 531"/>
          <p:cNvGrpSpPr/>
          <p:nvPr/>
        </p:nvGrpSpPr>
        <p:grpSpPr>
          <a:xfrm rot="-1352261">
            <a:off x="3332163" y="2289175"/>
            <a:ext cx="655637" cy="271463"/>
            <a:chOff x="3448" y="3358"/>
            <a:chExt cx="414" cy="170"/>
          </a:xfrm>
        </p:grpSpPr>
        <p:sp>
          <p:nvSpPr>
            <p:cNvPr id="533" name="矩形 532"/>
            <p:cNvSpPr/>
            <p:nvPr/>
          </p:nvSpPr>
          <p:spPr>
            <a:xfrm>
              <a:off x="3448" y="3358"/>
              <a:ext cx="128" cy="153"/>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求</a:t>
              </a:r>
              <a:endParaRPr lang="zh-TW" altLang="en-US" sz="1600">
                <a:latin typeface="超研澤中粗隸" pitchFamily="49" charset="-120"/>
                <a:ea typeface="超研澤中粗隸" pitchFamily="49" charset="-120"/>
              </a:endParaRPr>
            </a:p>
          </p:txBody>
        </p:sp>
        <p:sp>
          <p:nvSpPr>
            <p:cNvPr id="534" name="矩形 533"/>
            <p:cNvSpPr/>
            <p:nvPr/>
          </p:nvSpPr>
          <p:spPr>
            <a:xfrm flipH="1">
              <a:off x="3862" y="3375"/>
              <a:ext cx="0" cy="153"/>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35" name="组合 534"/>
          <p:cNvGrpSpPr/>
          <p:nvPr/>
        </p:nvGrpSpPr>
        <p:grpSpPr>
          <a:xfrm rot="-747380">
            <a:off x="3887788" y="2081213"/>
            <a:ext cx="646112" cy="271462"/>
            <a:chOff x="3456" y="3340"/>
            <a:chExt cx="405" cy="173"/>
          </a:xfrm>
        </p:grpSpPr>
        <p:sp>
          <p:nvSpPr>
            <p:cNvPr id="536" name="矩形 535"/>
            <p:cNvSpPr/>
            <p:nvPr/>
          </p:nvSpPr>
          <p:spPr>
            <a:xfrm>
              <a:off x="3456" y="3340"/>
              <a:ext cx="191" cy="156"/>
            </a:xfrm>
            <a:prstGeom prst="rect">
              <a:avLst/>
            </a:prstGeom>
            <a:noFill/>
            <a:ln w="9525">
              <a:noFill/>
            </a:ln>
          </p:spPr>
          <p:txBody>
            <a:bodyPr wrap="none" lIns="0" tIns="0" rIns="0" bIns="0">
              <a:spAutoFit/>
            </a:bodyPr>
            <a:lstStyle/>
            <a:p>
              <a:pPr defTabSz="754380"/>
              <a:r>
                <a:rPr lang="en-US" altLang="zh-TW" sz="1600" b="1">
                  <a:latin typeface="超研澤中粗隸" pitchFamily="49" charset="-120"/>
                  <a:ea typeface="超研澤中粗隸" pitchFamily="49" charset="-120"/>
                </a:rPr>
                <a:t>“</a:t>
              </a:r>
              <a:r>
                <a:rPr lang="zh-TW" altLang="en-US" sz="1600" b="1">
                  <a:latin typeface="超研澤中粗隸" pitchFamily="49" charset="-120"/>
                  <a:ea typeface="超研澤中粗隸" pitchFamily="49" charset="-120"/>
                </a:rPr>
                <a:t>卓</a:t>
              </a:r>
              <a:endParaRPr lang="zh-TW" altLang="en-US" sz="1600">
                <a:latin typeface="超研澤中粗隸" pitchFamily="49" charset="-120"/>
                <a:ea typeface="超研澤中粗隸" pitchFamily="49" charset="-120"/>
              </a:endParaRPr>
            </a:p>
          </p:txBody>
        </p:sp>
        <p:sp>
          <p:nvSpPr>
            <p:cNvPr id="537" name="矩形 536"/>
            <p:cNvSpPr/>
            <p:nvPr/>
          </p:nvSpPr>
          <p:spPr>
            <a:xfrm flipH="1">
              <a:off x="3861" y="3357"/>
              <a:ext cx="0" cy="156"/>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38" name="组合 537"/>
          <p:cNvGrpSpPr/>
          <p:nvPr/>
        </p:nvGrpSpPr>
        <p:grpSpPr>
          <a:xfrm rot="-309586">
            <a:off x="4606925" y="2017713"/>
            <a:ext cx="636588" cy="282575"/>
            <a:chOff x="3465" y="3330"/>
            <a:chExt cx="401" cy="178"/>
          </a:xfrm>
        </p:grpSpPr>
        <p:sp>
          <p:nvSpPr>
            <p:cNvPr id="539" name="矩形 538"/>
            <p:cNvSpPr/>
            <p:nvPr/>
          </p:nvSpPr>
          <p:spPr>
            <a:xfrm>
              <a:off x="3465" y="3330"/>
              <a:ext cx="128" cy="154"/>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越</a:t>
              </a:r>
              <a:endParaRPr lang="zh-TW" altLang="en-US" sz="1600">
                <a:latin typeface="超研澤中粗隸" pitchFamily="49" charset="-120"/>
                <a:ea typeface="超研澤中粗隸" pitchFamily="49" charset="-120"/>
              </a:endParaRPr>
            </a:p>
          </p:txBody>
        </p:sp>
        <p:sp>
          <p:nvSpPr>
            <p:cNvPr id="540" name="矩形 539"/>
            <p:cNvSpPr/>
            <p:nvPr/>
          </p:nvSpPr>
          <p:spPr>
            <a:xfrm flipH="1">
              <a:off x="3866" y="3354"/>
              <a:ext cx="0" cy="154"/>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41" name="组合 540"/>
          <p:cNvGrpSpPr/>
          <p:nvPr/>
        </p:nvGrpSpPr>
        <p:grpSpPr>
          <a:xfrm rot="24989">
            <a:off x="5275263" y="2139950"/>
            <a:ext cx="623887" cy="277813"/>
            <a:chOff x="3464" y="3311"/>
            <a:chExt cx="392" cy="178"/>
          </a:xfrm>
        </p:grpSpPr>
        <p:sp>
          <p:nvSpPr>
            <p:cNvPr id="542" name="矩形 541"/>
            <p:cNvSpPr/>
            <p:nvPr/>
          </p:nvSpPr>
          <p:spPr>
            <a:xfrm>
              <a:off x="3464" y="3311"/>
              <a:ext cx="128" cy="157"/>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的</a:t>
              </a:r>
              <a:endParaRPr lang="zh-TW" altLang="en-US" sz="1600">
                <a:latin typeface="超研澤中粗隸" pitchFamily="49" charset="-120"/>
                <a:ea typeface="超研澤中粗隸" pitchFamily="49" charset="-120"/>
              </a:endParaRPr>
            </a:p>
          </p:txBody>
        </p:sp>
        <p:sp>
          <p:nvSpPr>
            <p:cNvPr id="543" name="矩形 542"/>
            <p:cNvSpPr/>
            <p:nvPr/>
          </p:nvSpPr>
          <p:spPr>
            <a:xfrm flipH="1">
              <a:off x="3856" y="3332"/>
              <a:ext cx="0" cy="157"/>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44" name="组合 543"/>
          <p:cNvGrpSpPr/>
          <p:nvPr/>
        </p:nvGrpSpPr>
        <p:grpSpPr>
          <a:xfrm rot="161273">
            <a:off x="5865813" y="2376488"/>
            <a:ext cx="623887" cy="293687"/>
            <a:chOff x="3421" y="3287"/>
            <a:chExt cx="393" cy="187"/>
          </a:xfrm>
        </p:grpSpPr>
        <p:sp>
          <p:nvSpPr>
            <p:cNvPr id="545" name="矩形 544"/>
            <p:cNvSpPr/>
            <p:nvPr/>
          </p:nvSpPr>
          <p:spPr>
            <a:xfrm>
              <a:off x="3421" y="3287"/>
              <a:ext cx="128" cy="156"/>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运</a:t>
              </a:r>
              <a:endParaRPr lang="zh-TW" altLang="en-US" sz="1600">
                <a:latin typeface="超研澤中粗隸" pitchFamily="49" charset="-120"/>
                <a:ea typeface="超研澤中粗隸" pitchFamily="49" charset="-120"/>
              </a:endParaRPr>
            </a:p>
          </p:txBody>
        </p:sp>
        <p:sp>
          <p:nvSpPr>
            <p:cNvPr id="546" name="矩形 545"/>
            <p:cNvSpPr/>
            <p:nvPr/>
          </p:nvSpPr>
          <p:spPr>
            <a:xfrm flipH="1">
              <a:off x="3814" y="3318"/>
              <a:ext cx="0" cy="156"/>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47" name="组合 546"/>
          <p:cNvGrpSpPr/>
          <p:nvPr/>
        </p:nvGrpSpPr>
        <p:grpSpPr>
          <a:xfrm rot="40870">
            <a:off x="6176963" y="2765425"/>
            <a:ext cx="606425" cy="285750"/>
            <a:chOff x="3494" y="3301"/>
            <a:chExt cx="381" cy="179"/>
          </a:xfrm>
        </p:grpSpPr>
        <p:sp>
          <p:nvSpPr>
            <p:cNvPr id="548" name="矩形 547"/>
            <p:cNvSpPr/>
            <p:nvPr/>
          </p:nvSpPr>
          <p:spPr>
            <a:xfrm>
              <a:off x="3494" y="3301"/>
              <a:ext cx="191" cy="153"/>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转”</a:t>
              </a:r>
              <a:endParaRPr lang="zh-TW" altLang="en-US" sz="1600">
                <a:latin typeface="超研澤中粗隸" pitchFamily="49" charset="-120"/>
                <a:ea typeface="超研澤中粗隸" pitchFamily="49" charset="-120"/>
              </a:endParaRPr>
            </a:p>
          </p:txBody>
        </p:sp>
        <p:sp>
          <p:nvSpPr>
            <p:cNvPr id="549" name="矩形 548"/>
            <p:cNvSpPr/>
            <p:nvPr/>
          </p:nvSpPr>
          <p:spPr>
            <a:xfrm flipH="1">
              <a:off x="3875" y="3327"/>
              <a:ext cx="0" cy="153"/>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50" name="组合 549"/>
          <p:cNvGrpSpPr/>
          <p:nvPr/>
        </p:nvGrpSpPr>
        <p:grpSpPr>
          <a:xfrm rot="2183681">
            <a:off x="5972175" y="2608263"/>
            <a:ext cx="598488" cy="392112"/>
            <a:chOff x="3460" y="3283"/>
            <a:chExt cx="376" cy="246"/>
          </a:xfrm>
        </p:grpSpPr>
        <p:sp>
          <p:nvSpPr>
            <p:cNvPr id="551" name="矩形 550"/>
            <p:cNvSpPr/>
            <p:nvPr/>
          </p:nvSpPr>
          <p:spPr>
            <a:xfrm flipH="1">
              <a:off x="3460" y="3283"/>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sp>
          <p:nvSpPr>
            <p:cNvPr id="552" name="矩形 551"/>
            <p:cNvSpPr/>
            <p:nvPr/>
          </p:nvSpPr>
          <p:spPr>
            <a:xfrm flipH="1">
              <a:off x="3836" y="3300"/>
              <a:ext cx="0" cy="229"/>
            </a:xfrm>
            <a:prstGeom prst="rect">
              <a:avLst/>
            </a:prstGeom>
            <a:noFill/>
            <a:ln w="9525">
              <a:noFill/>
            </a:ln>
          </p:spPr>
          <p:txBody>
            <a:bodyPr wrap="none" lIns="0" tIns="0" rIns="0" bIns="0">
              <a:spAutoFit/>
            </a:bodyPr>
            <a:lstStyle/>
            <a:p>
              <a:pPr defTabSz="754380"/>
              <a:endParaRPr lang="en-US" altLang="x-none">
                <a:latin typeface="Times New Roman" panose="02020603050405020304" pitchFamily="18" charset="0"/>
              </a:endParaRPr>
            </a:p>
          </p:txBody>
        </p:sp>
      </p:grpSp>
      <p:grpSp>
        <p:nvGrpSpPr>
          <p:cNvPr id="553" name="组合 552"/>
          <p:cNvGrpSpPr/>
          <p:nvPr/>
        </p:nvGrpSpPr>
        <p:grpSpPr>
          <a:xfrm>
            <a:off x="5029200" y="2762250"/>
            <a:ext cx="627063" cy="400050"/>
            <a:chOff x="3466" y="3324"/>
            <a:chExt cx="395" cy="252"/>
          </a:xfrm>
        </p:grpSpPr>
        <p:sp>
          <p:nvSpPr>
            <p:cNvPr id="554" name="矩形 553"/>
            <p:cNvSpPr/>
            <p:nvPr/>
          </p:nvSpPr>
          <p:spPr>
            <a:xfrm>
              <a:off x="3466" y="3324"/>
              <a:ext cx="112" cy="134"/>
            </a:xfrm>
            <a:prstGeom prst="rect">
              <a:avLst/>
            </a:prstGeom>
            <a:noFill/>
            <a:ln w="9525">
              <a:noFill/>
            </a:ln>
          </p:spPr>
          <p:txBody>
            <a:bodyPr wrap="none" lIns="0" tIns="0" rIns="0" bIns="0">
              <a:spAutoFit/>
            </a:bodyPr>
            <a:lstStyle/>
            <a:p>
              <a:pPr defTabSz="754380"/>
              <a:r>
                <a:rPr lang="zh-TW" altLang="en-US" sz="1400" b="1">
                  <a:latin typeface="超研澤中粗隸" pitchFamily="49" charset="-120"/>
                  <a:ea typeface="超研澤中粗隸" pitchFamily="49" charset="-120"/>
                </a:rPr>
                <a:t>技</a:t>
              </a:r>
              <a:endParaRPr lang="zh-TW" altLang="en-US">
                <a:latin typeface="超研澤中粗隸" pitchFamily="49" charset="-120"/>
                <a:ea typeface="超研澤中粗隸" pitchFamily="49" charset="-120"/>
              </a:endParaRPr>
            </a:p>
          </p:txBody>
        </p:sp>
        <p:sp>
          <p:nvSpPr>
            <p:cNvPr id="555" name="矩形 554"/>
            <p:cNvSpPr/>
            <p:nvPr/>
          </p:nvSpPr>
          <p:spPr>
            <a:xfrm flipH="1">
              <a:off x="3861" y="3346"/>
              <a:ext cx="0" cy="230"/>
            </a:xfrm>
            <a:prstGeom prst="rect">
              <a:avLst/>
            </a:prstGeom>
            <a:noFill/>
            <a:ln w="9525">
              <a:noFill/>
            </a:ln>
          </p:spPr>
          <p:txBody>
            <a:bodyPr wrap="none" lIns="0" tIns="0" rIns="0" bIns="0">
              <a:spAutoFit/>
            </a:bodyPr>
            <a:lstStyle/>
            <a:p>
              <a:pPr defTabSz="754380"/>
              <a:endParaRPr lang="en-US" altLang="x-none">
                <a:latin typeface="超研澤中粗隸" pitchFamily="49" charset="-120"/>
                <a:ea typeface="超研澤中粗隸" pitchFamily="49" charset="-120"/>
              </a:endParaRPr>
            </a:p>
          </p:txBody>
        </p:sp>
      </p:grpSp>
      <p:grpSp>
        <p:nvGrpSpPr>
          <p:cNvPr id="556" name="组合 555"/>
          <p:cNvGrpSpPr/>
          <p:nvPr/>
        </p:nvGrpSpPr>
        <p:grpSpPr>
          <a:xfrm rot="317304">
            <a:off x="4986338" y="2076450"/>
            <a:ext cx="623887" cy="279400"/>
            <a:chOff x="3466" y="3312"/>
            <a:chExt cx="391" cy="178"/>
          </a:xfrm>
        </p:grpSpPr>
        <p:sp>
          <p:nvSpPr>
            <p:cNvPr id="557" name="矩形 556"/>
            <p:cNvSpPr/>
            <p:nvPr/>
          </p:nvSpPr>
          <p:spPr>
            <a:xfrm flipH="1">
              <a:off x="3466" y="3312"/>
              <a:ext cx="0" cy="156"/>
            </a:xfrm>
            <a:prstGeom prst="rect">
              <a:avLst/>
            </a:prstGeom>
            <a:noFill/>
            <a:ln w="9525">
              <a:noFill/>
            </a:ln>
          </p:spPr>
          <p:txBody>
            <a:bodyPr wrap="none" lIns="0" tIns="0" rIns="0" bIns="0">
              <a:spAutoFit/>
            </a:bodyPr>
            <a:lstStyle/>
            <a:p>
              <a:pPr defTabSz="754380"/>
              <a:endParaRPr lang="en-US" altLang="x-none" sz="1600">
                <a:effectLst>
                  <a:outerShdw blurRad="38100" dist="38100" dir="2700000">
                    <a:srgbClr val="C0C0C0"/>
                  </a:outerShdw>
                </a:effectLst>
                <a:latin typeface="Times New Roman" panose="02020603050405020304" pitchFamily="18" charset="0"/>
                <a:ea typeface="超研澤中楷" pitchFamily="49" charset="-120"/>
              </a:endParaRPr>
            </a:p>
          </p:txBody>
        </p:sp>
        <p:sp>
          <p:nvSpPr>
            <p:cNvPr id="558" name="矩形 557"/>
            <p:cNvSpPr/>
            <p:nvPr/>
          </p:nvSpPr>
          <p:spPr>
            <a:xfrm flipH="1">
              <a:off x="3857" y="3334"/>
              <a:ext cx="0" cy="156"/>
            </a:xfrm>
            <a:prstGeom prst="rect">
              <a:avLst/>
            </a:prstGeom>
            <a:noFill/>
            <a:ln w="9525">
              <a:noFill/>
            </a:ln>
          </p:spPr>
          <p:txBody>
            <a:bodyPr wrap="none" lIns="0" tIns="0" rIns="0" bIns="0">
              <a:spAutoFit/>
            </a:bodyPr>
            <a:lstStyle/>
            <a:p>
              <a:pPr defTabSz="754380"/>
              <a:endParaRPr lang="en-US" altLang="x-none" sz="1600">
                <a:effectLst>
                  <a:outerShdw blurRad="38100" dist="38100" dir="2700000">
                    <a:srgbClr val="C0C0C0"/>
                  </a:outerShdw>
                </a:effectLst>
                <a:latin typeface="Times New Roman" panose="02020603050405020304" pitchFamily="18" charset="0"/>
                <a:ea typeface="超研澤中楷" pitchFamily="49" charset="-120"/>
              </a:endParaRPr>
            </a:p>
          </p:txBody>
        </p:sp>
      </p:grpSp>
      <p:grpSp>
        <p:nvGrpSpPr>
          <p:cNvPr id="559" name="组合 558"/>
          <p:cNvGrpSpPr/>
          <p:nvPr/>
        </p:nvGrpSpPr>
        <p:grpSpPr>
          <a:xfrm rot="-424687">
            <a:off x="6132513" y="4197350"/>
            <a:ext cx="477837" cy="247650"/>
            <a:chOff x="3473" y="3432"/>
            <a:chExt cx="302" cy="157"/>
          </a:xfrm>
        </p:grpSpPr>
        <p:sp>
          <p:nvSpPr>
            <p:cNvPr id="560" name="矩形 559"/>
            <p:cNvSpPr/>
            <p:nvPr/>
          </p:nvSpPr>
          <p:spPr>
            <a:xfrm>
              <a:off x="3473" y="3434"/>
              <a:ext cx="128" cy="155"/>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纪</a:t>
              </a:r>
              <a:endParaRPr lang="zh-TW" altLang="en-US" sz="1600">
                <a:latin typeface="超研澤中粗隸" pitchFamily="49" charset="-120"/>
                <a:ea typeface="超研澤中粗隸" pitchFamily="49" charset="-120"/>
              </a:endParaRPr>
            </a:p>
          </p:txBody>
        </p:sp>
        <p:sp>
          <p:nvSpPr>
            <p:cNvPr id="561" name="矩形 560"/>
            <p:cNvSpPr/>
            <p:nvPr/>
          </p:nvSpPr>
          <p:spPr>
            <a:xfrm flipH="1">
              <a:off x="3775" y="3432"/>
              <a:ext cx="0" cy="155"/>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grpSp>
        <p:nvGrpSpPr>
          <p:cNvPr id="562" name="组合 561"/>
          <p:cNvGrpSpPr/>
          <p:nvPr/>
        </p:nvGrpSpPr>
        <p:grpSpPr>
          <a:xfrm rot="-424687">
            <a:off x="6403975" y="3625850"/>
            <a:ext cx="477838" cy="247650"/>
            <a:chOff x="3473" y="3432"/>
            <a:chExt cx="302" cy="157"/>
          </a:xfrm>
        </p:grpSpPr>
        <p:sp>
          <p:nvSpPr>
            <p:cNvPr id="563" name="矩形 562"/>
            <p:cNvSpPr/>
            <p:nvPr/>
          </p:nvSpPr>
          <p:spPr>
            <a:xfrm>
              <a:off x="3473" y="3434"/>
              <a:ext cx="128" cy="155"/>
            </a:xfrm>
            <a:prstGeom prst="rect">
              <a:avLst/>
            </a:prstGeom>
            <a:noFill/>
            <a:ln w="9525">
              <a:noFill/>
            </a:ln>
          </p:spPr>
          <p:txBody>
            <a:bodyPr wrap="none" lIns="0" tIns="0" rIns="0" bIns="0">
              <a:spAutoFit/>
            </a:bodyPr>
            <a:lstStyle/>
            <a:p>
              <a:pPr defTabSz="754380"/>
              <a:r>
                <a:rPr lang="zh-TW" altLang="en-US" sz="1600" b="1">
                  <a:latin typeface="超研澤中粗隸" pitchFamily="49" charset="-120"/>
                  <a:ea typeface="超研澤中粗隸" pitchFamily="49" charset="-120"/>
                </a:rPr>
                <a:t>律</a:t>
              </a:r>
              <a:endParaRPr lang="zh-TW" altLang="en-US" sz="1600">
                <a:latin typeface="超研澤中粗隸" pitchFamily="49" charset="-120"/>
                <a:ea typeface="超研澤中粗隸" pitchFamily="49" charset="-120"/>
              </a:endParaRPr>
            </a:p>
          </p:txBody>
        </p:sp>
        <p:sp>
          <p:nvSpPr>
            <p:cNvPr id="564" name="矩形 563"/>
            <p:cNvSpPr/>
            <p:nvPr/>
          </p:nvSpPr>
          <p:spPr>
            <a:xfrm flipH="1">
              <a:off x="3775" y="3432"/>
              <a:ext cx="0" cy="155"/>
            </a:xfrm>
            <a:prstGeom prst="rect">
              <a:avLst/>
            </a:prstGeom>
            <a:noFill/>
            <a:ln w="9525">
              <a:noFill/>
            </a:ln>
          </p:spPr>
          <p:txBody>
            <a:bodyPr wrap="none" lIns="0" tIns="0" rIns="0" bIns="0">
              <a:spAutoFit/>
            </a:bodyPr>
            <a:lstStyle/>
            <a:p>
              <a:pPr defTabSz="754380"/>
              <a:endParaRPr lang="en-US" altLang="x-none" sz="1600">
                <a:latin typeface="超研澤中粗隸" pitchFamily="49" charset="-120"/>
                <a:ea typeface="超研澤中粗隸" pitchFamily="49" charset="-120"/>
              </a:endParaRPr>
            </a:p>
          </p:txBody>
        </p:sp>
      </p:grpSp>
      <p:sp>
        <p:nvSpPr>
          <p:cNvPr id="565" name="矩形 564"/>
          <p:cNvSpPr/>
          <p:nvPr/>
        </p:nvSpPr>
        <p:spPr>
          <a:xfrm>
            <a:off x="1371600" y="3200400"/>
            <a:ext cx="1066800" cy="425450"/>
          </a:xfrm>
          <a:prstGeom prst="rect">
            <a:avLst/>
          </a:prstGeom>
          <a:noFill/>
          <a:ln w="9525">
            <a:noFill/>
          </a:ln>
        </p:spPr>
        <p:txBody>
          <a:bodyPr wrap="none" lIns="0" tIns="0" rIns="0" bIns="0">
            <a:spAutoFit/>
          </a:bodyPr>
          <a:lstStyle/>
          <a:p>
            <a:pPr defTabSz="754380"/>
            <a:r>
              <a:rPr lang="zh-CN" altLang="en-US" sz="1400" b="1">
                <a:latin typeface="超研澤中粗隸" pitchFamily="49" charset="-120"/>
                <a:ea typeface="超研澤中粗隸" pitchFamily="49" charset="-120"/>
              </a:rPr>
              <a:t>意外事件调查</a:t>
            </a:r>
          </a:p>
          <a:p>
            <a:pPr defTabSz="754380"/>
            <a:r>
              <a:rPr lang="zh-TW" altLang="en-US" sz="1400" b="1">
                <a:latin typeface="超研澤中粗隸" pitchFamily="49" charset="-120"/>
                <a:ea typeface="超研澤中粗隸" pitchFamily="49" charset="-120"/>
              </a:rPr>
              <a:t>与   报   告</a:t>
            </a:r>
          </a:p>
        </p:txBody>
      </p:sp>
      <p:sp>
        <p:nvSpPr>
          <p:cNvPr id="566" name="椭圆 565"/>
          <p:cNvSpPr/>
          <p:nvPr/>
        </p:nvSpPr>
        <p:spPr>
          <a:xfrm>
            <a:off x="4356100" y="3860800"/>
            <a:ext cx="1079500" cy="431800"/>
          </a:xfrm>
          <a:prstGeom prst="ellipse">
            <a:avLst/>
          </a:prstGeom>
          <a:noFill/>
          <a:ln w="76200" cap="rnd" cmpd="sng">
            <a:solidFill>
              <a:srgbClr val="FF0000"/>
            </a:solidFill>
            <a:prstDash val="sysDot"/>
            <a:headEnd type="none" w="med" len="med"/>
            <a:tailEnd type="none" w="med" len="med"/>
          </a:ln>
        </p:spPr>
        <p:txBody>
          <a:bodyPr/>
          <a:lstStyle/>
          <a:p>
            <a:endParaRPr lang="zh-CN" altLang="en-US"/>
          </a:p>
        </p:txBody>
      </p:sp>
      <p:graphicFrame>
        <p:nvGraphicFramePr>
          <p:cNvPr id="48132" name="对象 48131"/>
          <p:cNvGraphicFramePr>
            <a:graphicFrameLocks noChangeAspect="1"/>
          </p:cNvGraphicFramePr>
          <p:nvPr/>
        </p:nvGraphicFramePr>
        <p:xfrm>
          <a:off x="9404350" y="2611755"/>
          <a:ext cx="1181100" cy="3611563"/>
        </p:xfrm>
        <a:graphic>
          <a:graphicData uri="http://schemas.openxmlformats.org/presentationml/2006/ole">
            <mc:AlternateContent xmlns:mc="http://schemas.openxmlformats.org/markup-compatibility/2006">
              <mc:Choice xmlns:v="urn:schemas-microsoft-com:vml" Requires="v">
                <p:oleObj r:id="rId2" imgW="1562100" imgH="5059045" progId="MS_ClipArt_Gallery.2">
                  <p:embed/>
                </p:oleObj>
              </mc:Choice>
              <mc:Fallback>
                <p:oleObj r:id="rId2" imgW="1562100" imgH="5059045" progId="MS_ClipArt_Gallery.2">
                  <p:embed/>
                  <p:pic>
                    <p:nvPicPr>
                      <p:cNvPr id="0" name="OLE substitute image"/>
                      <p:cNvPicPr/>
                      <p:nvPr/>
                    </p:nvPicPr>
                    <p:blipFill>
                      <a:blip r:embed="rId3"/>
                      <a:stretch>
                        <a:fillRect/>
                      </a:stretch>
                    </p:blipFill>
                    <p:spPr>
                      <a:xfrm>
                        <a:off x="9404350" y="2611755"/>
                        <a:ext cx="1181100" cy="3611563"/>
                      </a:xfrm>
                      <a:prstGeom prst="rect">
                        <a:avLst/>
                      </a:prstGeom>
                      <a:noFill/>
                      <a:ln w="38100">
                        <a:noFill/>
                        <a:miter/>
                      </a:ln>
                    </p:spPr>
                  </p:pic>
                </p:oleObj>
              </mc:Fallback>
            </mc:AlternateContent>
          </a:graphicData>
        </a:graphic>
      </p:graphicFrame>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566"/>
                                        </p:tgtEl>
                                        <p:attrNameLst>
                                          <p:attrName>style.visibility</p:attrName>
                                        </p:attrNameLst>
                                      </p:cBhvr>
                                      <p:to>
                                        <p:strVal val="visible"/>
                                      </p:to>
                                    </p:set>
                                    <p:animEffect transition="in" filter="blinds(horizontal)">
                                      <p:cBhvr>
                                        <p:cTn id="7" dur="500"/>
                                        <p:tgtEl>
                                          <p:spTgt spid="566"/>
                                        </p:tgtEl>
                                      </p:cBhvr>
                                    </p:animEffect>
                                  </p:childTnLst>
                                </p:cTn>
                              </p:par>
                              <p:par>
                                <p:cTn id="8" presetID="8" presetClass="emph" presetSubtype="0" repeatCount="indefinite" fill="hold" nodeType="withEffect">
                                  <p:stCondLst>
                                    <p:cond delay="0"/>
                                  </p:stCondLst>
                                  <p:endCondLst>
                                    <p:cond evt="onNext" delay="0">
                                      <p:tgtEl>
                                        <p:sldTgt/>
                                      </p:tgtEl>
                                    </p:cond>
                                  </p:endCondLst>
                                  <p:childTnLst>
                                    <p:animRot by="21600000">
                                      <p:cBhvr>
                                        <p:cTn id="9" dur="2000" fill="hold"/>
                                        <p:tgtEl>
                                          <p:spTgt spid="56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1" name="直接连接符 181250"/>
          <p:cNvSpPr/>
          <p:nvPr/>
        </p:nvSpPr>
        <p:spPr>
          <a:xfrm>
            <a:off x="920750" y="4572000"/>
            <a:ext cx="7345363" cy="0"/>
          </a:xfrm>
          <a:prstGeom prst="line">
            <a:avLst/>
          </a:prstGeom>
          <a:ln w="381000" cap="flat" cmpd="sng">
            <a:solidFill>
              <a:schemeClr val="tx1"/>
            </a:solidFill>
            <a:prstDash val="solid"/>
            <a:headEnd type="none" w="med" len="med"/>
            <a:tailEnd type="none" w="med" len="med"/>
          </a:ln>
        </p:spPr>
        <p:txBody>
          <a:bodyPr/>
          <a:lstStyle/>
          <a:p>
            <a:endParaRPr/>
          </a:p>
        </p:txBody>
      </p:sp>
      <p:sp>
        <p:nvSpPr>
          <p:cNvPr id="181252" name="直接连接符 181251"/>
          <p:cNvSpPr/>
          <p:nvPr/>
        </p:nvSpPr>
        <p:spPr>
          <a:xfrm flipH="1">
            <a:off x="1797050" y="3019425"/>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53" name="直接连接符 181252"/>
          <p:cNvSpPr/>
          <p:nvPr/>
        </p:nvSpPr>
        <p:spPr>
          <a:xfrm flipH="1">
            <a:off x="2646363" y="3048000"/>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54" name="直接连接符 181253"/>
          <p:cNvSpPr/>
          <p:nvPr/>
        </p:nvSpPr>
        <p:spPr>
          <a:xfrm flipH="1">
            <a:off x="3513138" y="3035300"/>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55" name="直接连接符 181254"/>
          <p:cNvSpPr/>
          <p:nvPr/>
        </p:nvSpPr>
        <p:spPr>
          <a:xfrm flipH="1">
            <a:off x="5210175" y="3035300"/>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56" name="直接连接符 181255"/>
          <p:cNvSpPr/>
          <p:nvPr/>
        </p:nvSpPr>
        <p:spPr>
          <a:xfrm flipH="1">
            <a:off x="6130925" y="3033713"/>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57" name="文本框 181256"/>
          <p:cNvSpPr txBox="1"/>
          <p:nvPr/>
        </p:nvSpPr>
        <p:spPr>
          <a:xfrm>
            <a:off x="738188" y="1708150"/>
            <a:ext cx="549275" cy="1285875"/>
          </a:xfrm>
          <a:prstGeom prst="rect">
            <a:avLst/>
          </a:prstGeom>
          <a:noFill/>
          <a:ln w="9525">
            <a:noFill/>
          </a:ln>
        </p:spPr>
        <p:txBody>
          <a:bodyPr vert="eaVert">
            <a:spAutoFit/>
          </a:bodyPr>
          <a:lstStyle/>
          <a:p>
            <a:r>
              <a:rPr lang="zh-CN" altLang="en-US" b="1">
                <a:solidFill>
                  <a:srgbClr val="0E0979"/>
                </a:solidFill>
                <a:latin typeface="Times New Roman" panose="02020603050405020304" pitchFamily="18" charset="0"/>
                <a:ea typeface="DFKai-SB" panose="03000509000000000000" pitchFamily="65" charset="-120"/>
              </a:rPr>
              <a:t>采购发包</a:t>
            </a:r>
          </a:p>
        </p:txBody>
      </p:sp>
      <p:sp>
        <p:nvSpPr>
          <p:cNvPr id="181258" name="文本框 181257"/>
          <p:cNvSpPr txBox="1"/>
          <p:nvPr/>
        </p:nvSpPr>
        <p:spPr>
          <a:xfrm>
            <a:off x="2373313" y="1695450"/>
            <a:ext cx="549275" cy="1293813"/>
          </a:xfrm>
          <a:prstGeom prst="rect">
            <a:avLst/>
          </a:prstGeom>
          <a:noFill/>
          <a:ln w="9525">
            <a:noFill/>
          </a:ln>
        </p:spPr>
        <p:txBody>
          <a:bodyPr vert="eaVert">
            <a:spAutoFit/>
          </a:bodyPr>
          <a:lstStyle/>
          <a:p>
            <a:r>
              <a:rPr lang="zh-CN" altLang="en-US" b="1">
                <a:solidFill>
                  <a:srgbClr val="0E0979"/>
                </a:solidFill>
                <a:latin typeface="Times New Roman" panose="02020603050405020304" pitchFamily="18" charset="0"/>
                <a:ea typeface="DFKai-SB" panose="03000509000000000000" pitchFamily="65" charset="-120"/>
              </a:rPr>
              <a:t>包装运输</a:t>
            </a:r>
          </a:p>
        </p:txBody>
      </p:sp>
      <p:sp>
        <p:nvSpPr>
          <p:cNvPr id="181259" name="文本框 181258"/>
          <p:cNvSpPr txBox="1"/>
          <p:nvPr/>
        </p:nvSpPr>
        <p:spPr>
          <a:xfrm>
            <a:off x="3240088" y="1662113"/>
            <a:ext cx="549275" cy="1285875"/>
          </a:xfrm>
          <a:prstGeom prst="rect">
            <a:avLst/>
          </a:prstGeom>
          <a:noFill/>
          <a:ln w="9525">
            <a:noFill/>
          </a:ln>
        </p:spPr>
        <p:txBody>
          <a:bodyPr vert="eaVert" wrap="none" anchor="t">
            <a:spAutoFit/>
          </a:bodyPr>
          <a:lstStyle/>
          <a:p>
            <a:r>
              <a:rPr lang="zh-CN" altLang="en-US" b="1">
                <a:solidFill>
                  <a:srgbClr val="0E0979"/>
                </a:solidFill>
                <a:latin typeface="Times New Roman" panose="02020603050405020304" pitchFamily="18" charset="0"/>
                <a:ea typeface="DFKai-SB" panose="03000509000000000000" pitchFamily="65" charset="-120"/>
              </a:rPr>
              <a:t>验收仓储</a:t>
            </a:r>
          </a:p>
        </p:txBody>
      </p:sp>
      <p:sp>
        <p:nvSpPr>
          <p:cNvPr id="181260" name="文本框 181259"/>
          <p:cNvSpPr txBox="1"/>
          <p:nvPr/>
        </p:nvSpPr>
        <p:spPr>
          <a:xfrm>
            <a:off x="4918075" y="1674813"/>
            <a:ext cx="549275" cy="1349375"/>
          </a:xfrm>
          <a:prstGeom prst="rect">
            <a:avLst/>
          </a:prstGeom>
          <a:noFill/>
          <a:ln w="9525">
            <a:noFill/>
          </a:ln>
        </p:spPr>
        <p:txBody>
          <a:bodyPr vert="eaVert">
            <a:spAutoFit/>
          </a:bodyPr>
          <a:lstStyle/>
          <a:p>
            <a:r>
              <a:rPr lang="zh-CN" altLang="en-US" b="1">
                <a:solidFill>
                  <a:srgbClr val="19056F"/>
                </a:solidFill>
                <a:latin typeface="Times New Roman" panose="02020603050405020304" pitchFamily="18" charset="0"/>
                <a:ea typeface="DFKai-SB" panose="03000509000000000000" pitchFamily="65" charset="-120"/>
              </a:rPr>
              <a:t>测试</a:t>
            </a:r>
            <a:r>
              <a:rPr lang="zh-CN" altLang="en-US" b="1">
                <a:solidFill>
                  <a:srgbClr val="19056F"/>
                </a:solidFill>
                <a:latin typeface="Arial" panose="020B0604020202020204" pitchFamily="34" charset="0"/>
                <a:ea typeface="DFKai-SB" panose="03000509000000000000" pitchFamily="65" charset="-120"/>
              </a:rPr>
              <a:t>调整</a:t>
            </a:r>
          </a:p>
        </p:txBody>
      </p:sp>
      <p:sp>
        <p:nvSpPr>
          <p:cNvPr id="181261" name="文本框 181260"/>
          <p:cNvSpPr txBox="1"/>
          <p:nvPr/>
        </p:nvSpPr>
        <p:spPr>
          <a:xfrm>
            <a:off x="3995738" y="1704975"/>
            <a:ext cx="733425" cy="990600"/>
          </a:xfrm>
          <a:prstGeom prst="rect">
            <a:avLst/>
          </a:prstGeom>
          <a:noFill/>
          <a:ln w="9525">
            <a:noFill/>
          </a:ln>
        </p:spPr>
        <p:txBody>
          <a:bodyPr vert="eaVert" wrap="none" anchor="t">
            <a:spAutoFit/>
          </a:bodyPr>
          <a:lstStyle/>
          <a:p>
            <a:r>
              <a:rPr lang="zh-TW" altLang="en-US" sz="3600" b="1">
                <a:solidFill>
                  <a:srgbClr val="CC0000"/>
                </a:solidFill>
                <a:latin typeface="Times New Roman" panose="02020603050405020304" pitchFamily="18" charset="0"/>
                <a:ea typeface="DFKai-SB" panose="03000509000000000000" pitchFamily="65" charset="-120"/>
              </a:rPr>
              <a:t>安装</a:t>
            </a:r>
          </a:p>
        </p:txBody>
      </p:sp>
      <p:sp>
        <p:nvSpPr>
          <p:cNvPr id="181262" name="文本框 181261"/>
          <p:cNvSpPr txBox="1"/>
          <p:nvPr/>
        </p:nvSpPr>
        <p:spPr>
          <a:xfrm>
            <a:off x="5868988" y="1662113"/>
            <a:ext cx="549275" cy="1285875"/>
          </a:xfrm>
          <a:prstGeom prst="rect">
            <a:avLst/>
          </a:prstGeom>
          <a:noFill/>
          <a:ln w="9525">
            <a:noFill/>
          </a:ln>
        </p:spPr>
        <p:txBody>
          <a:bodyPr vert="eaVert" wrap="none" anchor="t">
            <a:spAutoFit/>
          </a:bodyPr>
          <a:lstStyle/>
          <a:p>
            <a:r>
              <a:rPr lang="zh-CN" altLang="en-US" b="1">
                <a:solidFill>
                  <a:srgbClr val="19056F"/>
                </a:solidFill>
                <a:latin typeface="Times New Roman" panose="02020603050405020304" pitchFamily="18" charset="0"/>
                <a:ea typeface="DFKai-SB" panose="03000509000000000000" pitchFamily="65" charset="-120"/>
              </a:rPr>
              <a:t>维护保养</a:t>
            </a:r>
          </a:p>
        </p:txBody>
      </p:sp>
      <p:sp>
        <p:nvSpPr>
          <p:cNvPr id="181263" name="文本框 181262"/>
          <p:cNvSpPr txBox="1"/>
          <p:nvPr/>
        </p:nvSpPr>
        <p:spPr>
          <a:xfrm>
            <a:off x="7897813" y="1925638"/>
            <a:ext cx="549275" cy="1019175"/>
          </a:xfrm>
          <a:prstGeom prst="rect">
            <a:avLst/>
          </a:prstGeom>
          <a:noFill/>
          <a:ln w="9525">
            <a:noFill/>
          </a:ln>
        </p:spPr>
        <p:txBody>
          <a:bodyPr vert="eaVert">
            <a:spAutoFit/>
          </a:bodyPr>
          <a:lstStyle/>
          <a:p>
            <a:r>
              <a:rPr lang="zh-CN" altLang="en-US" b="1">
                <a:solidFill>
                  <a:srgbClr val="19056F"/>
                </a:solidFill>
                <a:latin typeface="Times New Roman" panose="02020603050405020304" pitchFamily="18" charset="0"/>
                <a:ea typeface="DFKai-SB" panose="03000509000000000000" pitchFamily="65" charset="-120"/>
              </a:rPr>
              <a:t>报</a:t>
            </a:r>
            <a:r>
              <a:rPr lang="zh-CN" altLang="zh-TW" b="1">
                <a:solidFill>
                  <a:srgbClr val="19056F"/>
                </a:solidFill>
                <a:latin typeface="Times New Roman" panose="02020603050405020304" pitchFamily="18" charset="0"/>
                <a:ea typeface="DFKai-SB" panose="03000509000000000000" pitchFamily="65" charset="-120"/>
              </a:rPr>
              <a:t> </a:t>
            </a:r>
            <a:r>
              <a:rPr lang="zh-CN" altLang="en-US" b="1">
                <a:solidFill>
                  <a:srgbClr val="19056F"/>
                </a:solidFill>
                <a:latin typeface="Times New Roman" panose="02020603050405020304" pitchFamily="18" charset="0"/>
                <a:ea typeface="DFKai-SB" panose="03000509000000000000" pitchFamily="65" charset="-120"/>
              </a:rPr>
              <a:t> </a:t>
            </a:r>
            <a:r>
              <a:rPr lang="zh-CN" altLang="zh-TW" b="1">
                <a:solidFill>
                  <a:srgbClr val="19056F"/>
                </a:solidFill>
                <a:latin typeface="Times New Roman" panose="02020603050405020304" pitchFamily="18" charset="0"/>
                <a:ea typeface="DFKai-SB" panose="03000509000000000000" pitchFamily="65" charset="-120"/>
              </a:rPr>
              <a:t> </a:t>
            </a:r>
            <a:r>
              <a:rPr lang="en-US" altLang="zh-TW" b="1">
                <a:solidFill>
                  <a:srgbClr val="19056F"/>
                </a:solidFill>
                <a:latin typeface="Times New Roman" panose="02020603050405020304" pitchFamily="18" charset="0"/>
                <a:ea typeface="DFKai-SB" panose="03000509000000000000" pitchFamily="65" charset="-120"/>
              </a:rPr>
              <a:t> </a:t>
            </a:r>
            <a:r>
              <a:rPr lang="zh-CN" altLang="en-US" b="1">
                <a:solidFill>
                  <a:srgbClr val="19056F"/>
                </a:solidFill>
                <a:latin typeface="Times New Roman" panose="02020603050405020304" pitchFamily="18" charset="0"/>
                <a:ea typeface="DFKai-SB" panose="03000509000000000000" pitchFamily="65" charset="-120"/>
              </a:rPr>
              <a:t>废</a:t>
            </a:r>
          </a:p>
        </p:txBody>
      </p:sp>
      <p:sp>
        <p:nvSpPr>
          <p:cNvPr id="181264" name="文本框 181263"/>
          <p:cNvSpPr txBox="1"/>
          <p:nvPr/>
        </p:nvSpPr>
        <p:spPr>
          <a:xfrm>
            <a:off x="1311275" y="5195888"/>
            <a:ext cx="2546350" cy="579437"/>
          </a:xfrm>
          <a:prstGeom prst="rect">
            <a:avLst/>
          </a:prstGeom>
          <a:noFill/>
          <a:ln w="9525">
            <a:noFill/>
          </a:ln>
        </p:spPr>
        <p:txBody>
          <a:bodyPr wrap="none" anchor="t">
            <a:spAutoFit/>
          </a:bodyPr>
          <a:lstStyle/>
          <a:p>
            <a:r>
              <a:rPr lang="zh-CN" altLang="en-US" sz="3200" b="1">
                <a:solidFill>
                  <a:srgbClr val="CC0000"/>
                </a:solidFill>
                <a:latin typeface="Times New Roman" panose="02020603050405020304" pitchFamily="18" charset="0"/>
                <a:ea typeface="DFKai-SB" panose="03000509000000000000" pitchFamily="65" charset="-120"/>
              </a:rPr>
              <a:t>质量保证</a:t>
            </a:r>
            <a:r>
              <a:rPr lang="en-US" altLang="zh-TW" b="1">
                <a:solidFill>
                  <a:srgbClr val="CC0000"/>
                </a:solidFill>
                <a:latin typeface="Times New Roman" panose="02020603050405020304" pitchFamily="18" charset="0"/>
              </a:rPr>
              <a:t> (QA)</a:t>
            </a:r>
          </a:p>
        </p:txBody>
      </p:sp>
      <p:sp>
        <p:nvSpPr>
          <p:cNvPr id="181265" name="文本框 181264"/>
          <p:cNvSpPr txBox="1"/>
          <p:nvPr/>
        </p:nvSpPr>
        <p:spPr>
          <a:xfrm>
            <a:off x="5148263" y="5084763"/>
            <a:ext cx="2901950" cy="579437"/>
          </a:xfrm>
          <a:prstGeom prst="rect">
            <a:avLst/>
          </a:prstGeom>
          <a:noFill/>
          <a:ln w="9525">
            <a:noFill/>
          </a:ln>
        </p:spPr>
        <p:txBody>
          <a:bodyPr wrap="none" anchor="t">
            <a:spAutoFit/>
          </a:bodyPr>
          <a:lstStyle/>
          <a:p>
            <a:r>
              <a:rPr lang="zh-CN" altLang="en-US" sz="3200" b="1">
                <a:solidFill>
                  <a:srgbClr val="CC0000"/>
                </a:solidFill>
                <a:latin typeface="Times New Roman" panose="02020603050405020304" pitchFamily="18" charset="0"/>
                <a:ea typeface="DFKai-SB" panose="03000509000000000000" pitchFamily="65" charset="-120"/>
              </a:rPr>
              <a:t>机械</a:t>
            </a:r>
            <a:r>
              <a:rPr lang="zh-TW" altLang="en-US" sz="3200" b="1">
                <a:solidFill>
                  <a:srgbClr val="CC0000"/>
                </a:solidFill>
                <a:latin typeface="Times New Roman" panose="02020603050405020304" pitchFamily="18" charset="0"/>
                <a:ea typeface="DFKai-SB" panose="03000509000000000000" pitchFamily="65" charset="-120"/>
              </a:rPr>
              <a:t>完整性</a:t>
            </a:r>
            <a:r>
              <a:rPr lang="zh-TW" altLang="en-US" b="1">
                <a:solidFill>
                  <a:srgbClr val="CC0000"/>
                </a:solidFill>
                <a:latin typeface="Times New Roman" panose="02020603050405020304" pitchFamily="18" charset="0"/>
              </a:rPr>
              <a:t> </a:t>
            </a:r>
            <a:r>
              <a:rPr lang="en-US" altLang="zh-TW" b="1">
                <a:solidFill>
                  <a:srgbClr val="CC0000"/>
                </a:solidFill>
                <a:latin typeface="Times New Roman" panose="02020603050405020304" pitchFamily="18" charset="0"/>
              </a:rPr>
              <a:t>(MI)</a:t>
            </a:r>
          </a:p>
        </p:txBody>
      </p:sp>
      <p:sp>
        <p:nvSpPr>
          <p:cNvPr id="181266" name="左大括号 181265"/>
          <p:cNvSpPr/>
          <p:nvPr/>
        </p:nvSpPr>
        <p:spPr>
          <a:xfrm rot="16200000">
            <a:off x="2390775" y="3398838"/>
            <a:ext cx="388938" cy="3313112"/>
          </a:xfrm>
          <a:prstGeom prst="leftBrace">
            <a:avLst>
              <a:gd name="adj1" fmla="val 70986"/>
              <a:gd name="adj2" fmla="val 50000"/>
            </a:avLst>
          </a:prstGeom>
          <a:noFill/>
          <a:ln w="25400" cap="flat" cmpd="sng">
            <a:solidFill>
              <a:srgbClr val="FF0000"/>
            </a:solidFill>
            <a:prstDash val="solid"/>
            <a:headEnd type="none" w="med" len="med"/>
            <a:tailEnd type="none" w="med" len="med"/>
          </a:ln>
        </p:spPr>
        <p:txBody>
          <a:bodyPr/>
          <a:lstStyle/>
          <a:p>
            <a:endParaRPr lang="zh-CN" altLang="en-US"/>
          </a:p>
        </p:txBody>
      </p:sp>
      <p:sp>
        <p:nvSpPr>
          <p:cNvPr id="181267" name="文本占位符 181266"/>
          <p:cNvSpPr>
            <a:spLocks noGrp="1"/>
          </p:cNvSpPr>
          <p:nvPr>
            <p:ph type="body" idx="1"/>
          </p:nvPr>
        </p:nvSpPr>
        <p:spPr>
          <a:xfrm rot="16200000">
            <a:off x="6167438" y="3135313"/>
            <a:ext cx="125412" cy="3760787"/>
          </a:xfrm>
          <a:prstGeom prst="leftBrace">
            <a:avLst>
              <a:gd name="adj1" fmla="val 249895"/>
              <a:gd name="adj2" fmla="val 50000"/>
            </a:avLst>
          </a:prstGeom>
          <a:ln w="25400">
            <a:solidFill>
              <a:srgbClr val="FF0000"/>
            </a:solidFill>
            <a:miter/>
          </a:ln>
        </p:spPr>
        <p:txBody>
          <a:bodyPr vert="horz" wrap="square" lIns="91440" tIns="45720" rIns="91440" bIns="45720" anchor="t"/>
          <a:lstStyle/>
          <a:p>
            <a:endParaRPr lang="zh-CN" altLang="en-US"/>
          </a:p>
        </p:txBody>
      </p:sp>
      <p:sp>
        <p:nvSpPr>
          <p:cNvPr id="181268" name="直接连接符 181267"/>
          <p:cNvSpPr/>
          <p:nvPr/>
        </p:nvSpPr>
        <p:spPr>
          <a:xfrm flipH="1">
            <a:off x="7129463" y="3036888"/>
            <a:ext cx="0" cy="288925"/>
          </a:xfrm>
          <a:prstGeom prst="line">
            <a:avLst/>
          </a:prstGeom>
          <a:ln w="9525" cap="flat" cmpd="sng">
            <a:solidFill>
              <a:schemeClr val="tx1"/>
            </a:solidFill>
            <a:prstDash val="solid"/>
            <a:headEnd type="none" w="med" len="med"/>
            <a:tailEnd type="triangle" w="med" len="med"/>
          </a:ln>
        </p:spPr>
        <p:txBody>
          <a:bodyPr/>
          <a:lstStyle/>
          <a:p>
            <a:endParaRPr/>
          </a:p>
        </p:txBody>
      </p:sp>
      <p:sp>
        <p:nvSpPr>
          <p:cNvPr id="181269" name="文本框 181268"/>
          <p:cNvSpPr txBox="1"/>
          <p:nvPr/>
        </p:nvSpPr>
        <p:spPr>
          <a:xfrm>
            <a:off x="6864350" y="1676400"/>
            <a:ext cx="549275" cy="1285875"/>
          </a:xfrm>
          <a:prstGeom prst="rect">
            <a:avLst/>
          </a:prstGeom>
          <a:noFill/>
          <a:ln w="9525">
            <a:noFill/>
          </a:ln>
        </p:spPr>
        <p:txBody>
          <a:bodyPr vert="eaVert" wrap="none" anchor="t">
            <a:spAutoFit/>
          </a:bodyPr>
          <a:lstStyle/>
          <a:p>
            <a:r>
              <a:rPr lang="zh-CN" altLang="en-US" b="1">
                <a:solidFill>
                  <a:srgbClr val="19056F"/>
                </a:solidFill>
                <a:latin typeface="Times New Roman" panose="02020603050405020304" pitchFamily="18" charset="0"/>
                <a:ea typeface="DFKai-SB" panose="03000509000000000000" pitchFamily="65" charset="-120"/>
              </a:rPr>
              <a:t>技改变更</a:t>
            </a:r>
          </a:p>
        </p:txBody>
      </p:sp>
      <p:sp>
        <p:nvSpPr>
          <p:cNvPr id="181270" name="文本框 181269"/>
          <p:cNvSpPr txBox="1"/>
          <p:nvPr/>
        </p:nvSpPr>
        <p:spPr>
          <a:xfrm>
            <a:off x="1752600" y="4330700"/>
            <a:ext cx="5934075" cy="457200"/>
          </a:xfrm>
          <a:prstGeom prst="rect">
            <a:avLst/>
          </a:prstGeom>
          <a:noFill/>
          <a:ln w="9525">
            <a:noFill/>
          </a:ln>
        </p:spPr>
        <p:txBody>
          <a:bodyPr>
            <a:spAutoFit/>
          </a:bodyPr>
          <a:lstStyle/>
          <a:p>
            <a:r>
              <a:rPr lang="zh-CN" altLang="en-US" b="1">
                <a:solidFill>
                  <a:srgbClr val="FFFF00"/>
                </a:solidFill>
                <a:latin typeface="Times New Roman" panose="02020603050405020304" pitchFamily="18" charset="0"/>
                <a:ea typeface="DFKai-SB" panose="03000509000000000000" pitchFamily="65" charset="-120"/>
              </a:rPr>
              <a:t>关                键                 设                      备</a:t>
            </a:r>
          </a:p>
        </p:txBody>
      </p:sp>
      <p:sp>
        <p:nvSpPr>
          <p:cNvPr id="181271" name="直接连接符 181270"/>
          <p:cNvSpPr/>
          <p:nvPr/>
        </p:nvSpPr>
        <p:spPr>
          <a:xfrm flipH="1" flipV="1">
            <a:off x="933450" y="3001963"/>
            <a:ext cx="0" cy="360362"/>
          </a:xfrm>
          <a:prstGeom prst="line">
            <a:avLst/>
          </a:prstGeom>
          <a:ln w="9525" cap="flat" cmpd="sng">
            <a:solidFill>
              <a:schemeClr val="tx1"/>
            </a:solidFill>
            <a:prstDash val="solid"/>
            <a:headEnd type="none" w="med" len="med"/>
            <a:tailEnd type="none" w="med" len="med"/>
          </a:ln>
        </p:spPr>
        <p:txBody>
          <a:bodyPr/>
          <a:lstStyle/>
          <a:p>
            <a:endParaRPr/>
          </a:p>
        </p:txBody>
      </p:sp>
      <p:sp>
        <p:nvSpPr>
          <p:cNvPr id="181272" name="直接连接符 181271"/>
          <p:cNvSpPr/>
          <p:nvPr/>
        </p:nvSpPr>
        <p:spPr>
          <a:xfrm flipH="1" flipV="1">
            <a:off x="8247063" y="2979738"/>
            <a:ext cx="0" cy="360362"/>
          </a:xfrm>
          <a:prstGeom prst="line">
            <a:avLst/>
          </a:prstGeom>
          <a:ln w="9525" cap="flat" cmpd="sng">
            <a:solidFill>
              <a:schemeClr val="tx1"/>
            </a:solidFill>
            <a:prstDash val="solid"/>
            <a:headEnd type="none" w="med" len="med"/>
            <a:tailEnd type="none" w="med" len="med"/>
          </a:ln>
        </p:spPr>
        <p:txBody>
          <a:bodyPr/>
          <a:lstStyle/>
          <a:p>
            <a:endParaRPr/>
          </a:p>
        </p:txBody>
      </p:sp>
      <p:pic>
        <p:nvPicPr>
          <p:cNvPr id="181274" name="图片 181273" descr="外输泵3-2"/>
          <p:cNvPicPr>
            <a:picLocks noChangeAspect="1"/>
          </p:cNvPicPr>
          <p:nvPr/>
        </p:nvPicPr>
        <p:blipFill>
          <a:blip r:embed="rId2"/>
          <a:stretch>
            <a:fillRect/>
          </a:stretch>
        </p:blipFill>
        <p:spPr>
          <a:xfrm>
            <a:off x="927100" y="3324225"/>
            <a:ext cx="7315200" cy="1036638"/>
          </a:xfrm>
          <a:prstGeom prst="rect">
            <a:avLst/>
          </a:prstGeom>
          <a:noFill/>
          <a:ln w="25400" cap="flat" cmpd="sng">
            <a:solidFill>
              <a:srgbClr val="FFFF00"/>
            </a:solidFill>
            <a:prstDash val="solid"/>
            <a:miter/>
            <a:headEnd type="none" w="med" len="med"/>
            <a:tailEnd type="none" w="med" len="med"/>
          </a:ln>
        </p:spPr>
      </p:pic>
      <p:sp>
        <p:nvSpPr>
          <p:cNvPr id="181275" name="直接连接符 181274"/>
          <p:cNvSpPr/>
          <p:nvPr/>
        </p:nvSpPr>
        <p:spPr>
          <a:xfrm flipH="1">
            <a:off x="4343400" y="2722563"/>
            <a:ext cx="0" cy="571500"/>
          </a:xfrm>
          <a:prstGeom prst="line">
            <a:avLst/>
          </a:prstGeom>
          <a:ln w="50800" cap="flat" cmpd="sng">
            <a:solidFill>
              <a:srgbClr val="FF0000"/>
            </a:solidFill>
            <a:prstDash val="solid"/>
            <a:headEnd type="none" w="med" len="med"/>
            <a:tailEnd type="none" w="med" len="med"/>
          </a:ln>
        </p:spPr>
        <p:txBody>
          <a:bodyPr/>
          <a:lstStyle/>
          <a:p>
            <a:endParaRPr/>
          </a:p>
        </p:txBody>
      </p:sp>
      <p:sp>
        <p:nvSpPr>
          <p:cNvPr id="181276" name="文本框 181275"/>
          <p:cNvSpPr txBox="1"/>
          <p:nvPr/>
        </p:nvSpPr>
        <p:spPr>
          <a:xfrm>
            <a:off x="1524000" y="1676400"/>
            <a:ext cx="549275" cy="1285875"/>
          </a:xfrm>
          <a:prstGeom prst="rect">
            <a:avLst/>
          </a:prstGeom>
          <a:noFill/>
          <a:ln w="9525">
            <a:noFill/>
          </a:ln>
        </p:spPr>
        <p:txBody>
          <a:bodyPr vert="eaVert" wrap="none" anchor="t">
            <a:spAutoFit/>
          </a:bodyPr>
          <a:lstStyle/>
          <a:p>
            <a:pPr>
              <a:buClrTx/>
            </a:pPr>
            <a:r>
              <a:rPr lang="zh-CN" altLang="en-US" b="1">
                <a:solidFill>
                  <a:srgbClr val="0E0979"/>
                </a:solidFill>
                <a:latin typeface="Arial" panose="020B0604020202020204" pitchFamily="34" charset="0"/>
                <a:ea typeface="DFKai-SB" panose="03000509000000000000" pitchFamily="65" charset="-120"/>
              </a:rPr>
              <a:t>制造监造</a:t>
            </a:r>
          </a:p>
        </p:txBody>
      </p:sp>
      <p:sp>
        <p:nvSpPr>
          <p:cNvPr id="12" name="文本框 11"/>
          <p:cNvSpPr txBox="1"/>
          <p:nvPr/>
        </p:nvSpPr>
        <p:spPr>
          <a:xfrm flipH="1">
            <a:off x="9526905" y="2994025"/>
            <a:ext cx="3897630" cy="1445260"/>
          </a:xfrm>
          <a:prstGeom prst="rect">
            <a:avLst/>
          </a:prstGeom>
          <a:noFill/>
        </p:spPr>
        <p:txBody>
          <a:bodyPr wrap="square" rtlCol="0" anchor="t">
            <a:spAutoFit/>
          </a:bodyPr>
          <a:lstStyle/>
          <a:p>
            <a:pPr algn="ctr"/>
            <a:r>
              <a:rPr lang="zh-CN" altLang="en-US" sz="4400" b="1">
                <a:ea typeface="DFKai-SB" panose="03000509000000000000" pitchFamily="65" charset="-120"/>
                <a:sym typeface="+mn-ea"/>
              </a:rPr>
              <a:t>什么是设备的</a:t>
            </a:r>
            <a:r>
              <a:rPr lang="zh-CN" altLang="zh-TW" sz="4400" b="1">
                <a:ea typeface="宋体" panose="02010600030101010101" pitchFamily="2" charset="-122"/>
                <a:sym typeface="+mn-ea"/>
              </a:rPr>
              <a:t>       </a:t>
            </a:r>
            <a:r>
              <a:rPr lang="en-US" altLang="zh-CN" sz="4400" b="1">
                <a:ea typeface="DFKai-SB" panose="03000509000000000000" pitchFamily="65" charset="-120"/>
                <a:sym typeface="+mn-ea"/>
              </a:rPr>
              <a:t>MI/QA</a:t>
            </a:r>
            <a:r>
              <a:rPr lang="en-US" altLang="zh-TW" sz="4400" b="1">
                <a:ea typeface="DFKai-SB" panose="03000509000000000000" pitchFamily="65" charset="-120"/>
                <a:sym typeface="+mn-ea"/>
              </a:rPr>
              <a:t>?</a:t>
            </a:r>
            <a:endParaRPr lang="zh-CN" altLang="en-US" sz="440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81251"/>
                                        </p:tgtEl>
                                        <p:attrNameLst>
                                          <p:attrName>style.visibility</p:attrName>
                                        </p:attrNameLst>
                                      </p:cBhvr>
                                      <p:to>
                                        <p:strVal val="visible"/>
                                      </p:to>
                                    </p:set>
                                    <p:animEffect transition="in" filter="blinds(horizontal)">
                                      <p:cBhvr>
                                        <p:cTn id="7" dur="500"/>
                                        <p:tgtEl>
                                          <p:spTgt spid="181251"/>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81270"/>
                                        </p:tgtEl>
                                        <p:attrNameLst>
                                          <p:attrName>style.visibility</p:attrName>
                                        </p:attrNameLst>
                                      </p:cBhvr>
                                      <p:to>
                                        <p:strVal val="visible"/>
                                      </p:to>
                                    </p:set>
                                    <p:animEffect transition="in" filter="blinds(horizontal)">
                                      <p:cBhvr>
                                        <p:cTn id="10" dur="500"/>
                                        <p:tgtEl>
                                          <p:spTgt spid="181270"/>
                                        </p:tgtEl>
                                      </p:cBhvr>
                                    </p:animEffect>
                                  </p:childTnLst>
                                </p:cTn>
                              </p:par>
                              <p:par>
                                <p:cTn id="11" presetID="3" presetClass="entr" presetSubtype="10" fill="hold" nodeType="withEffect">
                                  <p:stCondLst>
                                    <p:cond delay="0"/>
                                  </p:stCondLst>
                                  <p:childTnLst>
                                    <p:set>
                                      <p:cBhvr>
                                        <p:cTn id="12" dur="1" fill="hold">
                                          <p:stCondLst>
                                            <p:cond delay="0"/>
                                          </p:stCondLst>
                                        </p:cTn>
                                        <p:tgtEl>
                                          <p:spTgt spid="181274"/>
                                        </p:tgtEl>
                                        <p:attrNameLst>
                                          <p:attrName>style.visibility</p:attrName>
                                        </p:attrNameLst>
                                      </p:cBhvr>
                                      <p:to>
                                        <p:strVal val="visible"/>
                                      </p:to>
                                    </p:set>
                                    <p:animEffect transition="in" filter="blinds(horizontal)">
                                      <p:cBhvr>
                                        <p:cTn id="13" dur="500"/>
                                        <p:tgtEl>
                                          <p:spTgt spid="181274"/>
                                        </p:tgtEl>
                                      </p:cBhvr>
                                    </p:animEffect>
                                  </p:childTnLst>
                                </p:cTn>
                              </p:par>
                            </p:childTnLst>
                          </p:cTn>
                        </p:par>
                      </p:childTnLst>
                    </p:cTn>
                  </p:par>
                  <p:par>
                    <p:cTn id="14" fill="hold" nodeType="clickPar">
                      <p:stCondLst>
                        <p:cond delay="indefinite"/>
                      </p:stCondLst>
                      <p:childTnLst>
                        <p:par>
                          <p:cTn id="15" fill="hold">
                            <p:stCondLst>
                              <p:cond delay="0"/>
                            </p:stCondLst>
                            <p:childTnLst>
                              <p:par>
                                <p:cTn id="16" presetID="2" presetClass="entr" presetSubtype="1" fill="hold" grpId="0" nodeType="clickEffect">
                                  <p:stCondLst>
                                    <p:cond delay="0"/>
                                  </p:stCondLst>
                                  <p:childTnLst>
                                    <p:set>
                                      <p:cBhvr>
                                        <p:cTn id="17" dur="1" fill="hold">
                                          <p:stCondLst>
                                            <p:cond delay="0"/>
                                          </p:stCondLst>
                                        </p:cTn>
                                        <p:tgtEl>
                                          <p:spTgt spid="181257"/>
                                        </p:tgtEl>
                                        <p:attrNameLst>
                                          <p:attrName>style.visibility</p:attrName>
                                        </p:attrNameLst>
                                      </p:cBhvr>
                                      <p:to>
                                        <p:strVal val="visible"/>
                                      </p:to>
                                    </p:set>
                                    <p:anim calcmode="lin" valueType="num">
                                      <p:cBhvr additive="base">
                                        <p:cTn id="18" dur="500" fill="hold"/>
                                        <p:tgtEl>
                                          <p:spTgt spid="181257"/>
                                        </p:tgtEl>
                                        <p:attrNameLst>
                                          <p:attrName>ppt_x</p:attrName>
                                        </p:attrNameLst>
                                      </p:cBhvr>
                                      <p:tavLst>
                                        <p:tav tm="0">
                                          <p:val>
                                            <p:strVal val="#ppt_x"/>
                                          </p:val>
                                        </p:tav>
                                        <p:tav tm="100000">
                                          <p:val>
                                            <p:strVal val="#ppt_x"/>
                                          </p:val>
                                        </p:tav>
                                      </p:tavLst>
                                    </p:anim>
                                    <p:anim calcmode="lin" valueType="num">
                                      <p:cBhvr additive="base">
                                        <p:cTn id="19" dur="500" fill="hold"/>
                                        <p:tgtEl>
                                          <p:spTgt spid="181257"/>
                                        </p:tgtEl>
                                        <p:attrNameLst>
                                          <p:attrName>ppt_y</p:attrName>
                                        </p:attrNameLst>
                                      </p:cBhvr>
                                      <p:tavLst>
                                        <p:tav tm="0">
                                          <p:val>
                                            <p:strVal val="0-#ppt_h/2"/>
                                          </p:val>
                                        </p:tav>
                                        <p:tav tm="100000">
                                          <p:val>
                                            <p:strVal val="#ppt_y"/>
                                          </p:val>
                                        </p:tav>
                                      </p:tavLst>
                                    </p:anim>
                                  </p:childTnLst>
                                </p:cTn>
                              </p:par>
                              <p:par>
                                <p:cTn id="20" presetID="2" presetClass="entr" presetSubtype="1" fill="hold" nodeType="withEffect">
                                  <p:stCondLst>
                                    <p:cond delay="0"/>
                                  </p:stCondLst>
                                  <p:childTnLst>
                                    <p:set>
                                      <p:cBhvr>
                                        <p:cTn id="21" dur="1" fill="hold">
                                          <p:stCondLst>
                                            <p:cond delay="0"/>
                                          </p:stCondLst>
                                        </p:cTn>
                                        <p:tgtEl>
                                          <p:spTgt spid="181271"/>
                                        </p:tgtEl>
                                        <p:attrNameLst>
                                          <p:attrName>style.visibility</p:attrName>
                                        </p:attrNameLst>
                                      </p:cBhvr>
                                      <p:to>
                                        <p:strVal val="visible"/>
                                      </p:to>
                                    </p:set>
                                    <p:anim calcmode="lin" valueType="num">
                                      <p:cBhvr additive="base">
                                        <p:cTn id="22" dur="500" fill="hold"/>
                                        <p:tgtEl>
                                          <p:spTgt spid="181271"/>
                                        </p:tgtEl>
                                        <p:attrNameLst>
                                          <p:attrName>ppt_x</p:attrName>
                                        </p:attrNameLst>
                                      </p:cBhvr>
                                      <p:tavLst>
                                        <p:tav tm="0">
                                          <p:val>
                                            <p:strVal val="#ppt_x"/>
                                          </p:val>
                                        </p:tav>
                                        <p:tav tm="100000">
                                          <p:val>
                                            <p:strVal val="#ppt_x"/>
                                          </p:val>
                                        </p:tav>
                                      </p:tavLst>
                                    </p:anim>
                                    <p:anim calcmode="lin" valueType="num">
                                      <p:cBhvr additive="base">
                                        <p:cTn id="23" dur="500" fill="hold"/>
                                        <p:tgtEl>
                                          <p:spTgt spid="181271"/>
                                        </p:tgtEl>
                                        <p:attrNameLst>
                                          <p:attrName>ppt_y</p:attrName>
                                        </p:attrNameLst>
                                      </p:cBhvr>
                                      <p:tavLst>
                                        <p:tav tm="0">
                                          <p:val>
                                            <p:strVal val="0-#ppt_h/2"/>
                                          </p:val>
                                        </p:tav>
                                        <p:tav tm="100000">
                                          <p:val>
                                            <p:strVal val="#ppt_y"/>
                                          </p:val>
                                        </p:tav>
                                      </p:tavLst>
                                    </p:anim>
                                  </p:childTnLst>
                                </p:cTn>
                              </p:par>
                            </p:childTnLst>
                          </p:cTn>
                        </p:par>
                        <p:par>
                          <p:cTn id="24" fill="hold" nodeType="afterGroup">
                            <p:stCondLst>
                              <p:cond delay="500"/>
                            </p:stCondLst>
                            <p:childTnLst>
                              <p:par>
                                <p:cTn id="25" presetID="2" presetClass="entr" presetSubtype="1" fill="hold" grpId="0" nodeType="afterEffect">
                                  <p:stCondLst>
                                    <p:cond delay="0"/>
                                  </p:stCondLst>
                                  <p:childTnLst>
                                    <p:set>
                                      <p:cBhvr>
                                        <p:cTn id="26" dur="1" fill="hold">
                                          <p:stCondLst>
                                            <p:cond delay="0"/>
                                          </p:stCondLst>
                                        </p:cTn>
                                        <p:tgtEl>
                                          <p:spTgt spid="181276"/>
                                        </p:tgtEl>
                                        <p:attrNameLst>
                                          <p:attrName>style.visibility</p:attrName>
                                        </p:attrNameLst>
                                      </p:cBhvr>
                                      <p:to>
                                        <p:strVal val="visible"/>
                                      </p:to>
                                    </p:set>
                                    <p:anim calcmode="lin" valueType="num">
                                      <p:cBhvr additive="base">
                                        <p:cTn id="27" dur="500" fill="hold"/>
                                        <p:tgtEl>
                                          <p:spTgt spid="181276"/>
                                        </p:tgtEl>
                                        <p:attrNameLst>
                                          <p:attrName>ppt_x</p:attrName>
                                        </p:attrNameLst>
                                      </p:cBhvr>
                                      <p:tavLst>
                                        <p:tav tm="0">
                                          <p:val>
                                            <p:strVal val="#ppt_x"/>
                                          </p:val>
                                        </p:tav>
                                        <p:tav tm="100000">
                                          <p:val>
                                            <p:strVal val="#ppt_x"/>
                                          </p:val>
                                        </p:tav>
                                      </p:tavLst>
                                    </p:anim>
                                    <p:anim calcmode="lin" valueType="num">
                                      <p:cBhvr additive="base">
                                        <p:cTn id="28" dur="500" fill="hold"/>
                                        <p:tgtEl>
                                          <p:spTgt spid="181276"/>
                                        </p:tgtEl>
                                        <p:attrNameLst>
                                          <p:attrName>ppt_y</p:attrName>
                                        </p:attrNameLst>
                                      </p:cBhvr>
                                      <p:tavLst>
                                        <p:tav tm="0">
                                          <p:val>
                                            <p:strVal val="0-#ppt_h/2"/>
                                          </p:val>
                                        </p:tav>
                                        <p:tav tm="100000">
                                          <p:val>
                                            <p:strVal val="#ppt_y"/>
                                          </p:val>
                                        </p:tav>
                                      </p:tavLst>
                                    </p:anim>
                                  </p:childTnLst>
                                </p:cTn>
                              </p:par>
                              <p:par>
                                <p:cTn id="29" presetID="2" presetClass="entr" presetSubtype="1" fill="hold" nodeType="withEffect">
                                  <p:stCondLst>
                                    <p:cond delay="0"/>
                                  </p:stCondLst>
                                  <p:childTnLst>
                                    <p:set>
                                      <p:cBhvr>
                                        <p:cTn id="30" dur="1" fill="hold">
                                          <p:stCondLst>
                                            <p:cond delay="0"/>
                                          </p:stCondLst>
                                        </p:cTn>
                                        <p:tgtEl>
                                          <p:spTgt spid="181252"/>
                                        </p:tgtEl>
                                        <p:attrNameLst>
                                          <p:attrName>style.visibility</p:attrName>
                                        </p:attrNameLst>
                                      </p:cBhvr>
                                      <p:to>
                                        <p:strVal val="visible"/>
                                      </p:to>
                                    </p:set>
                                    <p:anim calcmode="lin" valueType="num">
                                      <p:cBhvr additive="base">
                                        <p:cTn id="31" dur="500" fill="hold"/>
                                        <p:tgtEl>
                                          <p:spTgt spid="181252"/>
                                        </p:tgtEl>
                                        <p:attrNameLst>
                                          <p:attrName>ppt_x</p:attrName>
                                        </p:attrNameLst>
                                      </p:cBhvr>
                                      <p:tavLst>
                                        <p:tav tm="0">
                                          <p:val>
                                            <p:strVal val="#ppt_x"/>
                                          </p:val>
                                        </p:tav>
                                        <p:tav tm="100000">
                                          <p:val>
                                            <p:strVal val="#ppt_x"/>
                                          </p:val>
                                        </p:tav>
                                      </p:tavLst>
                                    </p:anim>
                                    <p:anim calcmode="lin" valueType="num">
                                      <p:cBhvr additive="base">
                                        <p:cTn id="32" dur="500" fill="hold"/>
                                        <p:tgtEl>
                                          <p:spTgt spid="181252"/>
                                        </p:tgtEl>
                                        <p:attrNameLst>
                                          <p:attrName>ppt_y</p:attrName>
                                        </p:attrNameLst>
                                      </p:cBhvr>
                                      <p:tavLst>
                                        <p:tav tm="0">
                                          <p:val>
                                            <p:strVal val="0-#ppt_h/2"/>
                                          </p:val>
                                        </p:tav>
                                        <p:tav tm="100000">
                                          <p:val>
                                            <p:strVal val="#ppt_y"/>
                                          </p:val>
                                        </p:tav>
                                      </p:tavLst>
                                    </p:anim>
                                  </p:childTnLst>
                                </p:cTn>
                              </p:par>
                            </p:childTnLst>
                          </p:cTn>
                        </p:par>
                        <p:par>
                          <p:cTn id="33" fill="hold" nodeType="afterGroup">
                            <p:stCondLst>
                              <p:cond delay="1000"/>
                            </p:stCondLst>
                            <p:childTnLst>
                              <p:par>
                                <p:cTn id="34" presetID="2" presetClass="entr" presetSubtype="1" fill="hold" grpId="0" nodeType="afterEffect">
                                  <p:stCondLst>
                                    <p:cond delay="0"/>
                                  </p:stCondLst>
                                  <p:childTnLst>
                                    <p:set>
                                      <p:cBhvr>
                                        <p:cTn id="35" dur="1" fill="hold">
                                          <p:stCondLst>
                                            <p:cond delay="0"/>
                                          </p:stCondLst>
                                        </p:cTn>
                                        <p:tgtEl>
                                          <p:spTgt spid="181258"/>
                                        </p:tgtEl>
                                        <p:attrNameLst>
                                          <p:attrName>style.visibility</p:attrName>
                                        </p:attrNameLst>
                                      </p:cBhvr>
                                      <p:to>
                                        <p:strVal val="visible"/>
                                      </p:to>
                                    </p:set>
                                    <p:anim calcmode="lin" valueType="num">
                                      <p:cBhvr additive="base">
                                        <p:cTn id="36" dur="500" fill="hold"/>
                                        <p:tgtEl>
                                          <p:spTgt spid="181258"/>
                                        </p:tgtEl>
                                        <p:attrNameLst>
                                          <p:attrName>ppt_x</p:attrName>
                                        </p:attrNameLst>
                                      </p:cBhvr>
                                      <p:tavLst>
                                        <p:tav tm="0">
                                          <p:val>
                                            <p:strVal val="#ppt_x"/>
                                          </p:val>
                                        </p:tav>
                                        <p:tav tm="100000">
                                          <p:val>
                                            <p:strVal val="#ppt_x"/>
                                          </p:val>
                                        </p:tav>
                                      </p:tavLst>
                                    </p:anim>
                                    <p:anim calcmode="lin" valueType="num">
                                      <p:cBhvr additive="base">
                                        <p:cTn id="37" dur="500" fill="hold"/>
                                        <p:tgtEl>
                                          <p:spTgt spid="181258"/>
                                        </p:tgtEl>
                                        <p:attrNameLst>
                                          <p:attrName>ppt_y</p:attrName>
                                        </p:attrNameLst>
                                      </p:cBhvr>
                                      <p:tavLst>
                                        <p:tav tm="0">
                                          <p:val>
                                            <p:strVal val="0-#ppt_h/2"/>
                                          </p:val>
                                        </p:tav>
                                        <p:tav tm="100000">
                                          <p:val>
                                            <p:strVal val="#ppt_y"/>
                                          </p:val>
                                        </p:tav>
                                      </p:tavLst>
                                    </p:anim>
                                  </p:childTnLst>
                                </p:cTn>
                              </p:par>
                              <p:par>
                                <p:cTn id="38" presetID="2" presetClass="entr" presetSubtype="1" fill="hold" nodeType="withEffect">
                                  <p:stCondLst>
                                    <p:cond delay="0"/>
                                  </p:stCondLst>
                                  <p:childTnLst>
                                    <p:set>
                                      <p:cBhvr>
                                        <p:cTn id="39" dur="1" fill="hold">
                                          <p:stCondLst>
                                            <p:cond delay="0"/>
                                          </p:stCondLst>
                                        </p:cTn>
                                        <p:tgtEl>
                                          <p:spTgt spid="181253"/>
                                        </p:tgtEl>
                                        <p:attrNameLst>
                                          <p:attrName>style.visibility</p:attrName>
                                        </p:attrNameLst>
                                      </p:cBhvr>
                                      <p:to>
                                        <p:strVal val="visible"/>
                                      </p:to>
                                    </p:set>
                                    <p:anim calcmode="lin" valueType="num">
                                      <p:cBhvr additive="base">
                                        <p:cTn id="40" dur="500" fill="hold"/>
                                        <p:tgtEl>
                                          <p:spTgt spid="181253"/>
                                        </p:tgtEl>
                                        <p:attrNameLst>
                                          <p:attrName>ppt_x</p:attrName>
                                        </p:attrNameLst>
                                      </p:cBhvr>
                                      <p:tavLst>
                                        <p:tav tm="0">
                                          <p:val>
                                            <p:strVal val="#ppt_x"/>
                                          </p:val>
                                        </p:tav>
                                        <p:tav tm="100000">
                                          <p:val>
                                            <p:strVal val="#ppt_x"/>
                                          </p:val>
                                        </p:tav>
                                      </p:tavLst>
                                    </p:anim>
                                    <p:anim calcmode="lin" valueType="num">
                                      <p:cBhvr additive="base">
                                        <p:cTn id="41" dur="500" fill="hold"/>
                                        <p:tgtEl>
                                          <p:spTgt spid="181253"/>
                                        </p:tgtEl>
                                        <p:attrNameLst>
                                          <p:attrName>ppt_y</p:attrName>
                                        </p:attrNameLst>
                                      </p:cBhvr>
                                      <p:tavLst>
                                        <p:tav tm="0">
                                          <p:val>
                                            <p:strVal val="0-#ppt_h/2"/>
                                          </p:val>
                                        </p:tav>
                                        <p:tav tm="100000">
                                          <p:val>
                                            <p:strVal val="#ppt_y"/>
                                          </p:val>
                                        </p:tav>
                                      </p:tavLst>
                                    </p:anim>
                                  </p:childTnLst>
                                </p:cTn>
                              </p:par>
                            </p:childTnLst>
                          </p:cTn>
                        </p:par>
                        <p:par>
                          <p:cTn id="42" fill="hold" nodeType="afterGroup">
                            <p:stCondLst>
                              <p:cond delay="1500"/>
                            </p:stCondLst>
                            <p:childTnLst>
                              <p:par>
                                <p:cTn id="43" presetID="2" presetClass="entr" presetSubtype="1" fill="hold" nodeType="afterEffect">
                                  <p:stCondLst>
                                    <p:cond delay="0"/>
                                  </p:stCondLst>
                                  <p:childTnLst>
                                    <p:set>
                                      <p:cBhvr>
                                        <p:cTn id="44" dur="1" fill="hold">
                                          <p:stCondLst>
                                            <p:cond delay="0"/>
                                          </p:stCondLst>
                                        </p:cTn>
                                        <p:tgtEl>
                                          <p:spTgt spid="181254"/>
                                        </p:tgtEl>
                                        <p:attrNameLst>
                                          <p:attrName>style.visibility</p:attrName>
                                        </p:attrNameLst>
                                      </p:cBhvr>
                                      <p:to>
                                        <p:strVal val="visible"/>
                                      </p:to>
                                    </p:set>
                                    <p:anim calcmode="lin" valueType="num">
                                      <p:cBhvr additive="base">
                                        <p:cTn id="45" dur="500" fill="hold"/>
                                        <p:tgtEl>
                                          <p:spTgt spid="181254"/>
                                        </p:tgtEl>
                                        <p:attrNameLst>
                                          <p:attrName>ppt_x</p:attrName>
                                        </p:attrNameLst>
                                      </p:cBhvr>
                                      <p:tavLst>
                                        <p:tav tm="0">
                                          <p:val>
                                            <p:strVal val="#ppt_x"/>
                                          </p:val>
                                        </p:tav>
                                        <p:tav tm="100000">
                                          <p:val>
                                            <p:strVal val="#ppt_x"/>
                                          </p:val>
                                        </p:tav>
                                      </p:tavLst>
                                    </p:anim>
                                    <p:anim calcmode="lin" valueType="num">
                                      <p:cBhvr additive="base">
                                        <p:cTn id="46" dur="500" fill="hold"/>
                                        <p:tgtEl>
                                          <p:spTgt spid="181254"/>
                                        </p:tgtEl>
                                        <p:attrNameLst>
                                          <p:attrName>ppt_y</p:attrName>
                                        </p:attrNameLst>
                                      </p:cBhvr>
                                      <p:tavLst>
                                        <p:tav tm="0">
                                          <p:val>
                                            <p:strVal val="0-#ppt_h/2"/>
                                          </p:val>
                                        </p:tav>
                                        <p:tav tm="100000">
                                          <p:val>
                                            <p:strVal val="#ppt_y"/>
                                          </p:val>
                                        </p:tav>
                                      </p:tavLst>
                                    </p:anim>
                                  </p:childTnLst>
                                </p:cTn>
                              </p:par>
                              <p:par>
                                <p:cTn id="47" presetID="2" presetClass="entr" presetSubtype="1" fill="hold" grpId="0" nodeType="withEffect">
                                  <p:stCondLst>
                                    <p:cond delay="0"/>
                                  </p:stCondLst>
                                  <p:childTnLst>
                                    <p:set>
                                      <p:cBhvr>
                                        <p:cTn id="48" dur="1" fill="hold">
                                          <p:stCondLst>
                                            <p:cond delay="0"/>
                                          </p:stCondLst>
                                        </p:cTn>
                                        <p:tgtEl>
                                          <p:spTgt spid="181259"/>
                                        </p:tgtEl>
                                        <p:attrNameLst>
                                          <p:attrName>style.visibility</p:attrName>
                                        </p:attrNameLst>
                                      </p:cBhvr>
                                      <p:to>
                                        <p:strVal val="visible"/>
                                      </p:to>
                                    </p:set>
                                    <p:anim calcmode="lin" valueType="num">
                                      <p:cBhvr additive="base">
                                        <p:cTn id="49" dur="500" fill="hold"/>
                                        <p:tgtEl>
                                          <p:spTgt spid="181259"/>
                                        </p:tgtEl>
                                        <p:attrNameLst>
                                          <p:attrName>ppt_x</p:attrName>
                                        </p:attrNameLst>
                                      </p:cBhvr>
                                      <p:tavLst>
                                        <p:tav tm="0">
                                          <p:val>
                                            <p:strVal val="#ppt_x"/>
                                          </p:val>
                                        </p:tav>
                                        <p:tav tm="100000">
                                          <p:val>
                                            <p:strVal val="#ppt_x"/>
                                          </p:val>
                                        </p:tav>
                                      </p:tavLst>
                                    </p:anim>
                                    <p:anim calcmode="lin" valueType="num">
                                      <p:cBhvr additive="base">
                                        <p:cTn id="50" dur="500" fill="hold"/>
                                        <p:tgtEl>
                                          <p:spTgt spid="181259"/>
                                        </p:tgtEl>
                                        <p:attrNameLst>
                                          <p:attrName>ppt_y</p:attrName>
                                        </p:attrNameLst>
                                      </p:cBhvr>
                                      <p:tavLst>
                                        <p:tav tm="0">
                                          <p:val>
                                            <p:strVal val="0-#ppt_h/2"/>
                                          </p:val>
                                        </p:tav>
                                        <p:tav tm="100000">
                                          <p:val>
                                            <p:strVal val="#ppt_y"/>
                                          </p:val>
                                        </p:tav>
                                      </p:tavLst>
                                    </p:anim>
                                  </p:childTnLst>
                                </p:cTn>
                              </p:par>
                            </p:childTnLst>
                          </p:cTn>
                        </p:par>
                        <p:par>
                          <p:cTn id="51" fill="hold" nodeType="afterGroup">
                            <p:stCondLst>
                              <p:cond delay="2000"/>
                            </p:stCondLst>
                            <p:childTnLst>
                              <p:par>
                                <p:cTn id="52" presetID="2" presetClass="entr" presetSubtype="1" fill="hold" grpId="0" nodeType="afterEffect">
                                  <p:stCondLst>
                                    <p:cond delay="0"/>
                                  </p:stCondLst>
                                  <p:childTnLst>
                                    <p:set>
                                      <p:cBhvr>
                                        <p:cTn id="53" dur="1" fill="hold">
                                          <p:stCondLst>
                                            <p:cond delay="0"/>
                                          </p:stCondLst>
                                        </p:cTn>
                                        <p:tgtEl>
                                          <p:spTgt spid="181261"/>
                                        </p:tgtEl>
                                        <p:attrNameLst>
                                          <p:attrName>style.visibility</p:attrName>
                                        </p:attrNameLst>
                                      </p:cBhvr>
                                      <p:to>
                                        <p:strVal val="visible"/>
                                      </p:to>
                                    </p:set>
                                    <p:anim calcmode="lin" valueType="num">
                                      <p:cBhvr additive="base">
                                        <p:cTn id="54" dur="500" fill="hold"/>
                                        <p:tgtEl>
                                          <p:spTgt spid="181261"/>
                                        </p:tgtEl>
                                        <p:attrNameLst>
                                          <p:attrName>ppt_x</p:attrName>
                                        </p:attrNameLst>
                                      </p:cBhvr>
                                      <p:tavLst>
                                        <p:tav tm="0">
                                          <p:val>
                                            <p:strVal val="#ppt_x"/>
                                          </p:val>
                                        </p:tav>
                                        <p:tav tm="100000">
                                          <p:val>
                                            <p:strVal val="#ppt_x"/>
                                          </p:val>
                                        </p:tav>
                                      </p:tavLst>
                                    </p:anim>
                                    <p:anim calcmode="lin" valueType="num">
                                      <p:cBhvr additive="base">
                                        <p:cTn id="55" dur="500" fill="hold"/>
                                        <p:tgtEl>
                                          <p:spTgt spid="181261"/>
                                        </p:tgtEl>
                                        <p:attrNameLst>
                                          <p:attrName>ppt_y</p:attrName>
                                        </p:attrNameLst>
                                      </p:cBhvr>
                                      <p:tavLst>
                                        <p:tav tm="0">
                                          <p:val>
                                            <p:strVal val="0-#ppt_h/2"/>
                                          </p:val>
                                        </p:tav>
                                        <p:tav tm="100000">
                                          <p:val>
                                            <p:strVal val="#ppt_y"/>
                                          </p:val>
                                        </p:tav>
                                      </p:tavLst>
                                    </p:anim>
                                  </p:childTnLst>
                                </p:cTn>
                              </p:par>
                              <p:par>
                                <p:cTn id="56" presetID="2" presetClass="entr" presetSubtype="1" fill="hold" nodeType="withEffect">
                                  <p:stCondLst>
                                    <p:cond delay="0"/>
                                  </p:stCondLst>
                                  <p:childTnLst>
                                    <p:set>
                                      <p:cBhvr>
                                        <p:cTn id="57" dur="1" fill="hold">
                                          <p:stCondLst>
                                            <p:cond delay="0"/>
                                          </p:stCondLst>
                                        </p:cTn>
                                        <p:tgtEl>
                                          <p:spTgt spid="181275"/>
                                        </p:tgtEl>
                                        <p:attrNameLst>
                                          <p:attrName>style.visibility</p:attrName>
                                        </p:attrNameLst>
                                      </p:cBhvr>
                                      <p:to>
                                        <p:strVal val="visible"/>
                                      </p:to>
                                    </p:set>
                                    <p:anim calcmode="lin" valueType="num">
                                      <p:cBhvr additive="base">
                                        <p:cTn id="58" dur="500" fill="hold"/>
                                        <p:tgtEl>
                                          <p:spTgt spid="181275"/>
                                        </p:tgtEl>
                                        <p:attrNameLst>
                                          <p:attrName>ppt_x</p:attrName>
                                        </p:attrNameLst>
                                      </p:cBhvr>
                                      <p:tavLst>
                                        <p:tav tm="0">
                                          <p:val>
                                            <p:strVal val="#ppt_x"/>
                                          </p:val>
                                        </p:tav>
                                        <p:tav tm="100000">
                                          <p:val>
                                            <p:strVal val="#ppt_x"/>
                                          </p:val>
                                        </p:tav>
                                      </p:tavLst>
                                    </p:anim>
                                    <p:anim calcmode="lin" valueType="num">
                                      <p:cBhvr additive="base">
                                        <p:cTn id="59" dur="500" fill="hold"/>
                                        <p:tgtEl>
                                          <p:spTgt spid="181275"/>
                                        </p:tgtEl>
                                        <p:attrNameLst>
                                          <p:attrName>ppt_y</p:attrName>
                                        </p:attrNameLst>
                                      </p:cBhvr>
                                      <p:tavLst>
                                        <p:tav tm="0">
                                          <p:val>
                                            <p:strVal val="0-#ppt_h/2"/>
                                          </p:val>
                                        </p:tav>
                                        <p:tav tm="100000">
                                          <p:val>
                                            <p:strVal val="#ppt_y"/>
                                          </p:val>
                                        </p:tav>
                                      </p:tavLst>
                                    </p:anim>
                                  </p:childTnLst>
                                </p:cTn>
                              </p:par>
                            </p:childTnLst>
                          </p:cTn>
                        </p:par>
                      </p:childTnLst>
                    </p:cTn>
                  </p:par>
                  <p:par>
                    <p:cTn id="60" fill="hold" nodeType="clickPar">
                      <p:stCondLst>
                        <p:cond delay="indefinite"/>
                      </p:stCondLst>
                      <p:childTnLst>
                        <p:par>
                          <p:cTn id="61" fill="hold">
                            <p:stCondLst>
                              <p:cond delay="0"/>
                            </p:stCondLst>
                            <p:childTnLst>
                              <p:par>
                                <p:cTn id="62" presetID="3" presetClass="entr" presetSubtype="10" fill="hold" nodeType="clickEffect">
                                  <p:stCondLst>
                                    <p:cond delay="0"/>
                                  </p:stCondLst>
                                  <p:childTnLst>
                                    <p:set>
                                      <p:cBhvr>
                                        <p:cTn id="63" dur="1" fill="hold">
                                          <p:stCondLst>
                                            <p:cond delay="0"/>
                                          </p:stCondLst>
                                        </p:cTn>
                                        <p:tgtEl>
                                          <p:spTgt spid="181266"/>
                                        </p:tgtEl>
                                        <p:attrNameLst>
                                          <p:attrName>style.visibility</p:attrName>
                                        </p:attrNameLst>
                                      </p:cBhvr>
                                      <p:to>
                                        <p:strVal val="visible"/>
                                      </p:to>
                                    </p:set>
                                    <p:animEffect transition="in" filter="blinds(horizontal)">
                                      <p:cBhvr>
                                        <p:cTn id="64" dur="500"/>
                                        <p:tgtEl>
                                          <p:spTgt spid="181266"/>
                                        </p:tgtEl>
                                      </p:cBhvr>
                                    </p:animEffect>
                                  </p:childTnLst>
                                </p:cTn>
                              </p:par>
                            </p:childTnLst>
                          </p:cTn>
                        </p:par>
                        <p:par>
                          <p:cTn id="65" fill="hold" nodeType="afterGroup">
                            <p:stCondLst>
                              <p:cond delay="500"/>
                            </p:stCondLst>
                            <p:childTnLst>
                              <p:par>
                                <p:cTn id="66" presetID="3" presetClass="entr" presetSubtype="10" fill="hold" grpId="0" nodeType="afterEffect">
                                  <p:stCondLst>
                                    <p:cond delay="0"/>
                                  </p:stCondLst>
                                  <p:childTnLst>
                                    <p:set>
                                      <p:cBhvr>
                                        <p:cTn id="67" dur="1" fill="hold">
                                          <p:stCondLst>
                                            <p:cond delay="0"/>
                                          </p:stCondLst>
                                        </p:cTn>
                                        <p:tgtEl>
                                          <p:spTgt spid="181264"/>
                                        </p:tgtEl>
                                        <p:attrNameLst>
                                          <p:attrName>style.visibility</p:attrName>
                                        </p:attrNameLst>
                                      </p:cBhvr>
                                      <p:to>
                                        <p:strVal val="visible"/>
                                      </p:to>
                                    </p:set>
                                    <p:animEffect transition="in" filter="blinds(horizontal)">
                                      <p:cBhvr>
                                        <p:cTn id="68" dur="500"/>
                                        <p:tgtEl>
                                          <p:spTgt spid="181264"/>
                                        </p:tgtEl>
                                      </p:cBhvr>
                                    </p:animEffect>
                                  </p:childTnLst>
                                </p:cTn>
                              </p:par>
                            </p:childTnLst>
                          </p:cTn>
                        </p:par>
                      </p:childTnLst>
                    </p:cTn>
                  </p:par>
                  <p:par>
                    <p:cTn id="69" fill="hold" nodeType="clickPar">
                      <p:stCondLst>
                        <p:cond delay="indefinite"/>
                      </p:stCondLst>
                      <p:childTnLst>
                        <p:par>
                          <p:cTn id="70" fill="hold">
                            <p:stCondLst>
                              <p:cond delay="0"/>
                            </p:stCondLst>
                            <p:childTnLst>
                              <p:par>
                                <p:cTn id="71" presetID="2" presetClass="entr" presetSubtype="1" fill="hold" nodeType="clickEffect">
                                  <p:stCondLst>
                                    <p:cond delay="0"/>
                                  </p:stCondLst>
                                  <p:childTnLst>
                                    <p:set>
                                      <p:cBhvr>
                                        <p:cTn id="72" dur="1" fill="hold">
                                          <p:stCondLst>
                                            <p:cond delay="0"/>
                                          </p:stCondLst>
                                        </p:cTn>
                                        <p:tgtEl>
                                          <p:spTgt spid="181255"/>
                                        </p:tgtEl>
                                        <p:attrNameLst>
                                          <p:attrName>style.visibility</p:attrName>
                                        </p:attrNameLst>
                                      </p:cBhvr>
                                      <p:to>
                                        <p:strVal val="visible"/>
                                      </p:to>
                                    </p:set>
                                    <p:anim calcmode="lin" valueType="num">
                                      <p:cBhvr additive="base">
                                        <p:cTn id="73" dur="500" fill="hold"/>
                                        <p:tgtEl>
                                          <p:spTgt spid="181255"/>
                                        </p:tgtEl>
                                        <p:attrNameLst>
                                          <p:attrName>ppt_x</p:attrName>
                                        </p:attrNameLst>
                                      </p:cBhvr>
                                      <p:tavLst>
                                        <p:tav tm="0">
                                          <p:val>
                                            <p:strVal val="#ppt_x"/>
                                          </p:val>
                                        </p:tav>
                                        <p:tav tm="100000">
                                          <p:val>
                                            <p:strVal val="#ppt_x"/>
                                          </p:val>
                                        </p:tav>
                                      </p:tavLst>
                                    </p:anim>
                                    <p:anim calcmode="lin" valueType="num">
                                      <p:cBhvr additive="base">
                                        <p:cTn id="74" dur="500" fill="hold"/>
                                        <p:tgtEl>
                                          <p:spTgt spid="181255"/>
                                        </p:tgtEl>
                                        <p:attrNameLst>
                                          <p:attrName>ppt_y</p:attrName>
                                        </p:attrNameLst>
                                      </p:cBhvr>
                                      <p:tavLst>
                                        <p:tav tm="0">
                                          <p:val>
                                            <p:strVal val="0-#ppt_h/2"/>
                                          </p:val>
                                        </p:tav>
                                        <p:tav tm="100000">
                                          <p:val>
                                            <p:strVal val="#ppt_y"/>
                                          </p:val>
                                        </p:tav>
                                      </p:tavLst>
                                    </p:anim>
                                  </p:childTnLst>
                                </p:cTn>
                              </p:par>
                              <p:par>
                                <p:cTn id="75" presetID="2" presetClass="entr" presetSubtype="1" fill="hold" grpId="0" nodeType="withEffect">
                                  <p:stCondLst>
                                    <p:cond delay="0"/>
                                  </p:stCondLst>
                                  <p:childTnLst>
                                    <p:set>
                                      <p:cBhvr>
                                        <p:cTn id="76" dur="1" fill="hold">
                                          <p:stCondLst>
                                            <p:cond delay="0"/>
                                          </p:stCondLst>
                                        </p:cTn>
                                        <p:tgtEl>
                                          <p:spTgt spid="181260"/>
                                        </p:tgtEl>
                                        <p:attrNameLst>
                                          <p:attrName>style.visibility</p:attrName>
                                        </p:attrNameLst>
                                      </p:cBhvr>
                                      <p:to>
                                        <p:strVal val="visible"/>
                                      </p:to>
                                    </p:set>
                                    <p:anim calcmode="lin" valueType="num">
                                      <p:cBhvr additive="base">
                                        <p:cTn id="77" dur="500" fill="hold"/>
                                        <p:tgtEl>
                                          <p:spTgt spid="181260"/>
                                        </p:tgtEl>
                                        <p:attrNameLst>
                                          <p:attrName>ppt_x</p:attrName>
                                        </p:attrNameLst>
                                      </p:cBhvr>
                                      <p:tavLst>
                                        <p:tav tm="0">
                                          <p:val>
                                            <p:strVal val="#ppt_x"/>
                                          </p:val>
                                        </p:tav>
                                        <p:tav tm="100000">
                                          <p:val>
                                            <p:strVal val="#ppt_x"/>
                                          </p:val>
                                        </p:tav>
                                      </p:tavLst>
                                    </p:anim>
                                    <p:anim calcmode="lin" valueType="num">
                                      <p:cBhvr additive="base">
                                        <p:cTn id="78" dur="500" fill="hold"/>
                                        <p:tgtEl>
                                          <p:spTgt spid="181260"/>
                                        </p:tgtEl>
                                        <p:attrNameLst>
                                          <p:attrName>ppt_y</p:attrName>
                                        </p:attrNameLst>
                                      </p:cBhvr>
                                      <p:tavLst>
                                        <p:tav tm="0">
                                          <p:val>
                                            <p:strVal val="0-#ppt_h/2"/>
                                          </p:val>
                                        </p:tav>
                                        <p:tav tm="100000">
                                          <p:val>
                                            <p:strVal val="#ppt_y"/>
                                          </p:val>
                                        </p:tav>
                                      </p:tavLst>
                                    </p:anim>
                                  </p:childTnLst>
                                </p:cTn>
                              </p:par>
                            </p:childTnLst>
                          </p:cTn>
                        </p:par>
                        <p:par>
                          <p:cTn id="79" fill="hold" nodeType="afterGroup">
                            <p:stCondLst>
                              <p:cond delay="500"/>
                            </p:stCondLst>
                            <p:childTnLst>
                              <p:par>
                                <p:cTn id="80" presetID="2" presetClass="entr" presetSubtype="1" fill="hold" nodeType="afterEffect">
                                  <p:stCondLst>
                                    <p:cond delay="0"/>
                                  </p:stCondLst>
                                  <p:childTnLst>
                                    <p:set>
                                      <p:cBhvr>
                                        <p:cTn id="81" dur="1" fill="hold">
                                          <p:stCondLst>
                                            <p:cond delay="0"/>
                                          </p:stCondLst>
                                        </p:cTn>
                                        <p:tgtEl>
                                          <p:spTgt spid="181256"/>
                                        </p:tgtEl>
                                        <p:attrNameLst>
                                          <p:attrName>style.visibility</p:attrName>
                                        </p:attrNameLst>
                                      </p:cBhvr>
                                      <p:to>
                                        <p:strVal val="visible"/>
                                      </p:to>
                                    </p:set>
                                    <p:anim calcmode="lin" valueType="num">
                                      <p:cBhvr additive="base">
                                        <p:cTn id="82" dur="500" fill="hold"/>
                                        <p:tgtEl>
                                          <p:spTgt spid="181256"/>
                                        </p:tgtEl>
                                        <p:attrNameLst>
                                          <p:attrName>ppt_x</p:attrName>
                                        </p:attrNameLst>
                                      </p:cBhvr>
                                      <p:tavLst>
                                        <p:tav tm="0">
                                          <p:val>
                                            <p:strVal val="#ppt_x"/>
                                          </p:val>
                                        </p:tav>
                                        <p:tav tm="100000">
                                          <p:val>
                                            <p:strVal val="#ppt_x"/>
                                          </p:val>
                                        </p:tav>
                                      </p:tavLst>
                                    </p:anim>
                                    <p:anim calcmode="lin" valueType="num">
                                      <p:cBhvr additive="base">
                                        <p:cTn id="83" dur="500" fill="hold"/>
                                        <p:tgtEl>
                                          <p:spTgt spid="181256"/>
                                        </p:tgtEl>
                                        <p:attrNameLst>
                                          <p:attrName>ppt_y</p:attrName>
                                        </p:attrNameLst>
                                      </p:cBhvr>
                                      <p:tavLst>
                                        <p:tav tm="0">
                                          <p:val>
                                            <p:strVal val="0-#ppt_h/2"/>
                                          </p:val>
                                        </p:tav>
                                        <p:tav tm="100000">
                                          <p:val>
                                            <p:strVal val="#ppt_y"/>
                                          </p:val>
                                        </p:tav>
                                      </p:tavLst>
                                    </p:anim>
                                  </p:childTnLst>
                                </p:cTn>
                              </p:par>
                              <p:par>
                                <p:cTn id="84" presetID="2" presetClass="entr" presetSubtype="1" fill="hold" grpId="0" nodeType="withEffect">
                                  <p:stCondLst>
                                    <p:cond delay="0"/>
                                  </p:stCondLst>
                                  <p:childTnLst>
                                    <p:set>
                                      <p:cBhvr>
                                        <p:cTn id="85" dur="1" fill="hold">
                                          <p:stCondLst>
                                            <p:cond delay="0"/>
                                          </p:stCondLst>
                                        </p:cTn>
                                        <p:tgtEl>
                                          <p:spTgt spid="181262"/>
                                        </p:tgtEl>
                                        <p:attrNameLst>
                                          <p:attrName>style.visibility</p:attrName>
                                        </p:attrNameLst>
                                      </p:cBhvr>
                                      <p:to>
                                        <p:strVal val="visible"/>
                                      </p:to>
                                    </p:set>
                                    <p:anim calcmode="lin" valueType="num">
                                      <p:cBhvr additive="base">
                                        <p:cTn id="86" dur="500" fill="hold"/>
                                        <p:tgtEl>
                                          <p:spTgt spid="181262"/>
                                        </p:tgtEl>
                                        <p:attrNameLst>
                                          <p:attrName>ppt_x</p:attrName>
                                        </p:attrNameLst>
                                      </p:cBhvr>
                                      <p:tavLst>
                                        <p:tav tm="0">
                                          <p:val>
                                            <p:strVal val="#ppt_x"/>
                                          </p:val>
                                        </p:tav>
                                        <p:tav tm="100000">
                                          <p:val>
                                            <p:strVal val="#ppt_x"/>
                                          </p:val>
                                        </p:tav>
                                      </p:tavLst>
                                    </p:anim>
                                    <p:anim calcmode="lin" valueType="num">
                                      <p:cBhvr additive="base">
                                        <p:cTn id="87" dur="500" fill="hold"/>
                                        <p:tgtEl>
                                          <p:spTgt spid="181262"/>
                                        </p:tgtEl>
                                        <p:attrNameLst>
                                          <p:attrName>ppt_y</p:attrName>
                                        </p:attrNameLst>
                                      </p:cBhvr>
                                      <p:tavLst>
                                        <p:tav tm="0">
                                          <p:val>
                                            <p:strVal val="0-#ppt_h/2"/>
                                          </p:val>
                                        </p:tav>
                                        <p:tav tm="100000">
                                          <p:val>
                                            <p:strVal val="#ppt_y"/>
                                          </p:val>
                                        </p:tav>
                                      </p:tavLst>
                                    </p:anim>
                                  </p:childTnLst>
                                </p:cTn>
                              </p:par>
                            </p:childTnLst>
                          </p:cTn>
                        </p:par>
                        <p:par>
                          <p:cTn id="88" fill="hold" nodeType="afterGroup">
                            <p:stCondLst>
                              <p:cond delay="1000"/>
                            </p:stCondLst>
                            <p:childTnLst>
                              <p:par>
                                <p:cTn id="89" presetID="2" presetClass="entr" presetSubtype="1" fill="hold" nodeType="afterEffect">
                                  <p:stCondLst>
                                    <p:cond delay="0"/>
                                  </p:stCondLst>
                                  <p:childTnLst>
                                    <p:set>
                                      <p:cBhvr>
                                        <p:cTn id="90" dur="1" fill="hold">
                                          <p:stCondLst>
                                            <p:cond delay="0"/>
                                          </p:stCondLst>
                                        </p:cTn>
                                        <p:tgtEl>
                                          <p:spTgt spid="181268"/>
                                        </p:tgtEl>
                                        <p:attrNameLst>
                                          <p:attrName>style.visibility</p:attrName>
                                        </p:attrNameLst>
                                      </p:cBhvr>
                                      <p:to>
                                        <p:strVal val="visible"/>
                                      </p:to>
                                    </p:set>
                                    <p:anim calcmode="lin" valueType="num">
                                      <p:cBhvr additive="base">
                                        <p:cTn id="91" dur="500" fill="hold"/>
                                        <p:tgtEl>
                                          <p:spTgt spid="181268"/>
                                        </p:tgtEl>
                                        <p:attrNameLst>
                                          <p:attrName>ppt_x</p:attrName>
                                        </p:attrNameLst>
                                      </p:cBhvr>
                                      <p:tavLst>
                                        <p:tav tm="0">
                                          <p:val>
                                            <p:strVal val="#ppt_x"/>
                                          </p:val>
                                        </p:tav>
                                        <p:tav tm="100000">
                                          <p:val>
                                            <p:strVal val="#ppt_x"/>
                                          </p:val>
                                        </p:tav>
                                      </p:tavLst>
                                    </p:anim>
                                    <p:anim calcmode="lin" valueType="num">
                                      <p:cBhvr additive="base">
                                        <p:cTn id="92" dur="500" fill="hold"/>
                                        <p:tgtEl>
                                          <p:spTgt spid="181268"/>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0"/>
                                  </p:stCondLst>
                                  <p:childTnLst>
                                    <p:set>
                                      <p:cBhvr>
                                        <p:cTn id="94" dur="1" fill="hold">
                                          <p:stCondLst>
                                            <p:cond delay="0"/>
                                          </p:stCondLst>
                                        </p:cTn>
                                        <p:tgtEl>
                                          <p:spTgt spid="181269"/>
                                        </p:tgtEl>
                                        <p:attrNameLst>
                                          <p:attrName>style.visibility</p:attrName>
                                        </p:attrNameLst>
                                      </p:cBhvr>
                                      <p:to>
                                        <p:strVal val="visible"/>
                                      </p:to>
                                    </p:set>
                                    <p:anim calcmode="lin" valueType="num">
                                      <p:cBhvr additive="base">
                                        <p:cTn id="95" dur="500" fill="hold"/>
                                        <p:tgtEl>
                                          <p:spTgt spid="181269"/>
                                        </p:tgtEl>
                                        <p:attrNameLst>
                                          <p:attrName>ppt_x</p:attrName>
                                        </p:attrNameLst>
                                      </p:cBhvr>
                                      <p:tavLst>
                                        <p:tav tm="0">
                                          <p:val>
                                            <p:strVal val="#ppt_x"/>
                                          </p:val>
                                        </p:tav>
                                        <p:tav tm="100000">
                                          <p:val>
                                            <p:strVal val="#ppt_x"/>
                                          </p:val>
                                        </p:tav>
                                      </p:tavLst>
                                    </p:anim>
                                    <p:anim calcmode="lin" valueType="num">
                                      <p:cBhvr additive="base">
                                        <p:cTn id="96" dur="500" fill="hold"/>
                                        <p:tgtEl>
                                          <p:spTgt spid="181269"/>
                                        </p:tgtEl>
                                        <p:attrNameLst>
                                          <p:attrName>ppt_y</p:attrName>
                                        </p:attrNameLst>
                                      </p:cBhvr>
                                      <p:tavLst>
                                        <p:tav tm="0">
                                          <p:val>
                                            <p:strVal val="0-#ppt_h/2"/>
                                          </p:val>
                                        </p:tav>
                                        <p:tav tm="100000">
                                          <p:val>
                                            <p:strVal val="#ppt_y"/>
                                          </p:val>
                                        </p:tav>
                                      </p:tavLst>
                                    </p:anim>
                                  </p:childTnLst>
                                </p:cTn>
                              </p:par>
                            </p:childTnLst>
                          </p:cTn>
                        </p:par>
                        <p:par>
                          <p:cTn id="97" fill="hold" nodeType="afterGroup">
                            <p:stCondLst>
                              <p:cond delay="1500"/>
                            </p:stCondLst>
                            <p:childTnLst>
                              <p:par>
                                <p:cTn id="98" presetID="2" presetClass="entr" presetSubtype="1" fill="hold" nodeType="afterEffect">
                                  <p:stCondLst>
                                    <p:cond delay="0"/>
                                  </p:stCondLst>
                                  <p:childTnLst>
                                    <p:set>
                                      <p:cBhvr>
                                        <p:cTn id="99" dur="1" fill="hold">
                                          <p:stCondLst>
                                            <p:cond delay="0"/>
                                          </p:stCondLst>
                                        </p:cTn>
                                        <p:tgtEl>
                                          <p:spTgt spid="181272"/>
                                        </p:tgtEl>
                                        <p:attrNameLst>
                                          <p:attrName>style.visibility</p:attrName>
                                        </p:attrNameLst>
                                      </p:cBhvr>
                                      <p:to>
                                        <p:strVal val="visible"/>
                                      </p:to>
                                    </p:set>
                                    <p:anim calcmode="lin" valueType="num">
                                      <p:cBhvr additive="base">
                                        <p:cTn id="100" dur="500" fill="hold"/>
                                        <p:tgtEl>
                                          <p:spTgt spid="181272"/>
                                        </p:tgtEl>
                                        <p:attrNameLst>
                                          <p:attrName>ppt_x</p:attrName>
                                        </p:attrNameLst>
                                      </p:cBhvr>
                                      <p:tavLst>
                                        <p:tav tm="0">
                                          <p:val>
                                            <p:strVal val="#ppt_x"/>
                                          </p:val>
                                        </p:tav>
                                        <p:tav tm="100000">
                                          <p:val>
                                            <p:strVal val="#ppt_x"/>
                                          </p:val>
                                        </p:tav>
                                      </p:tavLst>
                                    </p:anim>
                                    <p:anim calcmode="lin" valueType="num">
                                      <p:cBhvr additive="base">
                                        <p:cTn id="101" dur="500" fill="hold"/>
                                        <p:tgtEl>
                                          <p:spTgt spid="181272"/>
                                        </p:tgtEl>
                                        <p:attrNameLst>
                                          <p:attrName>ppt_y</p:attrName>
                                        </p:attrNameLst>
                                      </p:cBhvr>
                                      <p:tavLst>
                                        <p:tav tm="0">
                                          <p:val>
                                            <p:strVal val="0-#ppt_h/2"/>
                                          </p:val>
                                        </p:tav>
                                        <p:tav tm="100000">
                                          <p:val>
                                            <p:strVal val="#ppt_y"/>
                                          </p:val>
                                        </p:tav>
                                      </p:tavLst>
                                    </p:anim>
                                  </p:childTnLst>
                                </p:cTn>
                              </p:par>
                              <p:par>
                                <p:cTn id="102" presetID="2" presetClass="entr" presetSubtype="1" fill="hold" grpId="0" nodeType="withEffect">
                                  <p:stCondLst>
                                    <p:cond delay="0"/>
                                  </p:stCondLst>
                                  <p:childTnLst>
                                    <p:set>
                                      <p:cBhvr>
                                        <p:cTn id="103" dur="1" fill="hold">
                                          <p:stCondLst>
                                            <p:cond delay="0"/>
                                          </p:stCondLst>
                                        </p:cTn>
                                        <p:tgtEl>
                                          <p:spTgt spid="181263"/>
                                        </p:tgtEl>
                                        <p:attrNameLst>
                                          <p:attrName>style.visibility</p:attrName>
                                        </p:attrNameLst>
                                      </p:cBhvr>
                                      <p:to>
                                        <p:strVal val="visible"/>
                                      </p:to>
                                    </p:set>
                                    <p:anim calcmode="lin" valueType="num">
                                      <p:cBhvr additive="base">
                                        <p:cTn id="104" dur="500" fill="hold"/>
                                        <p:tgtEl>
                                          <p:spTgt spid="181263"/>
                                        </p:tgtEl>
                                        <p:attrNameLst>
                                          <p:attrName>ppt_x</p:attrName>
                                        </p:attrNameLst>
                                      </p:cBhvr>
                                      <p:tavLst>
                                        <p:tav tm="0">
                                          <p:val>
                                            <p:strVal val="#ppt_x"/>
                                          </p:val>
                                        </p:tav>
                                        <p:tav tm="100000">
                                          <p:val>
                                            <p:strVal val="#ppt_x"/>
                                          </p:val>
                                        </p:tav>
                                      </p:tavLst>
                                    </p:anim>
                                    <p:anim calcmode="lin" valueType="num">
                                      <p:cBhvr additive="base">
                                        <p:cTn id="105" dur="500" fill="hold"/>
                                        <p:tgtEl>
                                          <p:spTgt spid="181263"/>
                                        </p:tgtEl>
                                        <p:attrNameLst>
                                          <p:attrName>ppt_y</p:attrName>
                                        </p:attrNameLst>
                                      </p:cBhvr>
                                      <p:tavLst>
                                        <p:tav tm="0">
                                          <p:val>
                                            <p:strVal val="0-#ppt_h/2"/>
                                          </p:val>
                                        </p:tav>
                                        <p:tav tm="100000">
                                          <p:val>
                                            <p:strVal val="#ppt_y"/>
                                          </p:val>
                                        </p:tav>
                                      </p:tavLst>
                                    </p:anim>
                                  </p:childTnLst>
                                </p:cTn>
                              </p:par>
                            </p:childTnLst>
                          </p:cTn>
                        </p:par>
                      </p:childTnLst>
                    </p:cTn>
                  </p:par>
                  <p:par>
                    <p:cTn id="106" fill="hold" nodeType="clickPar">
                      <p:stCondLst>
                        <p:cond delay="indefinite"/>
                      </p:stCondLst>
                      <p:childTnLst>
                        <p:par>
                          <p:cTn id="107" fill="hold">
                            <p:stCondLst>
                              <p:cond delay="0"/>
                            </p:stCondLst>
                            <p:childTnLst>
                              <p:par>
                                <p:cTn id="108" presetID="3" presetClass="entr" presetSubtype="10" fill="hold" grpId="0" nodeType="clickEffect">
                                  <p:stCondLst>
                                    <p:cond delay="0"/>
                                  </p:stCondLst>
                                  <p:childTnLst>
                                    <p:set>
                                      <p:cBhvr>
                                        <p:cTn id="109" dur="1" fill="hold">
                                          <p:stCondLst>
                                            <p:cond delay="0"/>
                                          </p:stCondLst>
                                        </p:cTn>
                                        <p:tgtEl>
                                          <p:spTgt spid="181267">
                                            <p:bg/>
                                          </p:spTgt>
                                        </p:tgtEl>
                                        <p:attrNameLst>
                                          <p:attrName>style.visibility</p:attrName>
                                        </p:attrNameLst>
                                      </p:cBhvr>
                                      <p:to>
                                        <p:strVal val="visible"/>
                                      </p:to>
                                    </p:set>
                                    <p:animEffect transition="in" filter="blinds(horizontal)">
                                      <p:cBhvr>
                                        <p:cTn id="110" dur="500"/>
                                        <p:tgtEl>
                                          <p:spTgt spid="181267">
                                            <p:bg/>
                                          </p:spTgt>
                                        </p:tgtEl>
                                      </p:cBhvr>
                                    </p:animEffect>
                                  </p:childTnLst>
                                </p:cTn>
                              </p:par>
                            </p:childTnLst>
                          </p:cTn>
                        </p:par>
                        <p:par>
                          <p:cTn id="111" fill="hold" nodeType="afterGroup">
                            <p:stCondLst>
                              <p:cond delay="500"/>
                            </p:stCondLst>
                            <p:childTnLst>
                              <p:par>
                                <p:cTn id="112" presetID="3" presetClass="entr" presetSubtype="10" fill="hold" grpId="0" nodeType="afterEffect">
                                  <p:stCondLst>
                                    <p:cond delay="0"/>
                                  </p:stCondLst>
                                  <p:childTnLst>
                                    <p:set>
                                      <p:cBhvr>
                                        <p:cTn id="113" dur="1" fill="hold">
                                          <p:stCondLst>
                                            <p:cond delay="0"/>
                                          </p:stCondLst>
                                        </p:cTn>
                                        <p:tgtEl>
                                          <p:spTgt spid="181265"/>
                                        </p:tgtEl>
                                        <p:attrNameLst>
                                          <p:attrName>style.visibility</p:attrName>
                                        </p:attrNameLst>
                                      </p:cBhvr>
                                      <p:to>
                                        <p:strVal val="visible"/>
                                      </p:to>
                                    </p:set>
                                    <p:animEffect transition="in" filter="blinds(horizontal)">
                                      <p:cBhvr>
                                        <p:cTn id="114" dur="500"/>
                                        <p:tgtEl>
                                          <p:spTgt spid="181265"/>
                                        </p:tgtEl>
                                      </p:cBhvr>
                                    </p:animEffect>
                                  </p:childTnLst>
                                </p:cTn>
                              </p:par>
                            </p:childTnLst>
                          </p:cTn>
                        </p:par>
                      </p:childTnLst>
                    </p:cTn>
                  </p:par>
                  <p:par>
                    <p:cTn id="115" fill="hold" nodeType="clickPar">
                      <p:stCondLst>
                        <p:cond delay="indefinite"/>
                      </p:stCondLst>
                      <p:childTnLst>
                        <p:par>
                          <p:cTn id="116" fill="hold">
                            <p:stCondLst>
                              <p:cond delay="0"/>
                            </p:stCondLst>
                            <p:childTnLst>
                              <p:par>
                                <p:cTn id="117" presetID="3" presetClass="entr" presetSubtype="10" fill="hold" grpId="0" nodeType="clickEffect">
                                  <p:stCondLst>
                                    <p:cond delay="0"/>
                                  </p:stCondLst>
                                  <p:childTnLst>
                                    <p:set>
                                      <p:cBhvr>
                                        <p:cTn id="118" dur="1" fill="hold">
                                          <p:stCondLst>
                                            <p:cond delay="0"/>
                                          </p:stCondLst>
                                        </p:cTn>
                                        <p:tgtEl>
                                          <p:spTgt spid="181267">
                                            <p:txEl>
                                              <p:pRg st="0" end="0"/>
                                            </p:txEl>
                                          </p:spTgt>
                                        </p:tgtEl>
                                        <p:attrNameLst>
                                          <p:attrName>style.visibility</p:attrName>
                                        </p:attrNameLst>
                                      </p:cBhvr>
                                      <p:to>
                                        <p:strVal val="visible"/>
                                      </p:to>
                                    </p:set>
                                    <p:animEffect transition="in" filter="blinds(horizontal)">
                                      <p:cBhvr>
                                        <p:cTn id="119" dur="500"/>
                                        <p:tgtEl>
                                          <p:spTgt spid="18126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1257" grpId="0"/>
      <p:bldP spid="181258" grpId="0"/>
      <p:bldP spid="181259" grpId="0"/>
      <p:bldP spid="181260" grpId="0"/>
      <p:bldP spid="181261" grpId="0"/>
      <p:bldP spid="181262" grpId="0"/>
      <p:bldP spid="181263" grpId="0"/>
      <p:bldP spid="181264" grpId="0"/>
      <p:bldP spid="181265" grpId="0"/>
      <p:bldP spid="181267" grpId="0" uiExpand="1" build="p" animBg="1"/>
      <p:bldP spid="181269" grpId="0"/>
      <p:bldP spid="181270" grpId="0"/>
      <p:bldP spid="18127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911600" y="662305"/>
            <a:ext cx="5183505" cy="706755"/>
          </a:xfrm>
          <a:prstGeom prst="rect">
            <a:avLst/>
          </a:prstGeom>
          <a:noFill/>
        </p:spPr>
        <p:txBody>
          <a:bodyPr wrap="none" rtlCol="0" anchor="t">
            <a:spAutoFit/>
            <a:scene3d>
              <a:camera prst="orthographicFront"/>
              <a:lightRig rig="threePt" dir="t"/>
            </a:scene3d>
          </a:bodyPr>
          <a:lstStyle/>
          <a:p>
            <a:pPr eaLnBrk="0" hangingPunct="0"/>
            <a:r>
              <a:rPr lang="zh-TW" altLang="en-US" sz="40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a typeface="DFKai-SB" panose="03000509000000000000" pitchFamily="65" charset="-120"/>
                <a:sym typeface="+mn-ea"/>
              </a:rPr>
              <a:t>哪些設備須要 </a:t>
            </a:r>
            <a:r>
              <a:rPr lang="en-US" altLang="zh-TW" sz="400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Arial" panose="020B0604020202020204" pitchFamily="34" charset="0"/>
                <a:sym typeface="+mn-ea"/>
              </a:rPr>
              <a:t>MI QA ?</a:t>
            </a:r>
          </a:p>
        </p:txBody>
      </p:sp>
      <p:sp>
        <p:nvSpPr>
          <p:cNvPr id="4" name="文本框 3"/>
          <p:cNvSpPr txBox="1"/>
          <p:nvPr/>
        </p:nvSpPr>
        <p:spPr>
          <a:xfrm>
            <a:off x="264160" y="1369060"/>
            <a:ext cx="4714240" cy="645160"/>
          </a:xfrm>
          <a:prstGeom prst="rect">
            <a:avLst/>
          </a:prstGeom>
          <a:noFill/>
        </p:spPr>
        <p:txBody>
          <a:bodyPr wrap="none" rtlCol="0" anchor="t">
            <a:spAutoFit/>
          </a:bodyPr>
          <a:lstStyle/>
          <a:p>
            <a:pPr eaLnBrk="1" hangingPunct="1"/>
            <a:r>
              <a:rPr lang="en-US" altLang="zh-CN" sz="3600" b="1">
                <a:sym typeface="+mn-ea"/>
              </a:rPr>
              <a:t>PSM</a:t>
            </a:r>
            <a:r>
              <a:rPr lang="zh-CN" altLang="en-US" sz="3600" b="1">
                <a:sym typeface="+mn-ea"/>
              </a:rPr>
              <a:t>关键设备的定义：</a:t>
            </a:r>
            <a:endParaRPr lang="zh-CN" altLang="en-US" sz="3600" b="1"/>
          </a:p>
        </p:txBody>
      </p:sp>
      <p:sp>
        <p:nvSpPr>
          <p:cNvPr id="5" name="文本框 4"/>
          <p:cNvSpPr txBox="1"/>
          <p:nvPr/>
        </p:nvSpPr>
        <p:spPr>
          <a:xfrm>
            <a:off x="1148080" y="2276475"/>
            <a:ext cx="12143105" cy="5107940"/>
          </a:xfrm>
          <a:prstGeom prst="rect">
            <a:avLst/>
          </a:prstGeom>
          <a:noFill/>
        </p:spPr>
        <p:txBody>
          <a:bodyPr wrap="square" rtlCol="0" anchor="t">
            <a:spAutoFit/>
          </a:bodyPr>
          <a:lstStyle/>
          <a:p>
            <a:pPr marL="339725" indent="-339725" eaLnBrk="1" hangingPunct="1">
              <a:lnSpc>
                <a:spcPct val="80000"/>
              </a:lnSpc>
            </a:pPr>
            <a:r>
              <a:rPr lang="en-US" altLang="zh-CN" sz="2400" b="1">
                <a:solidFill>
                  <a:srgbClr val="BA313B"/>
                </a:solidFill>
                <a:sym typeface="+mn-ea"/>
              </a:rPr>
              <a:t>PSM</a:t>
            </a:r>
            <a:r>
              <a:rPr lang="zh-CN" altLang="en-US" sz="2400" b="1">
                <a:solidFill>
                  <a:srgbClr val="BA313B"/>
                </a:solidFill>
                <a:sym typeface="+mn-ea"/>
              </a:rPr>
              <a:t>关键设备</a:t>
            </a:r>
            <a:r>
              <a:rPr lang="zh-CN" altLang="en-US" sz="2400">
                <a:solidFill>
                  <a:srgbClr val="BA313B"/>
                </a:solidFill>
                <a:sym typeface="+mn-ea"/>
              </a:rPr>
              <a:t>：</a:t>
            </a:r>
          </a:p>
          <a:p>
            <a:pPr marL="339725" indent="-339725" eaLnBrk="1" hangingPunct="1">
              <a:spcBef>
                <a:spcPct val="0"/>
              </a:spcBef>
              <a:spcAft>
                <a:spcPct val="0"/>
              </a:spcAft>
              <a:buNone/>
            </a:pPr>
            <a:r>
              <a:rPr lang="zh-CN" altLang="en-US" sz="2400">
                <a:sym typeface="+mn-ea"/>
              </a:rPr>
              <a:t>     某些部件、设备或系统， 它们的失效会造成或促进足够量的</a:t>
            </a:r>
            <a:r>
              <a:rPr lang="zh-CN" altLang="en-US" sz="2400" u="sng">
                <a:sym typeface="+mn-ea"/>
              </a:rPr>
              <a:t>危害性物质</a:t>
            </a:r>
            <a:r>
              <a:rPr lang="zh-CN" altLang="en-US" sz="2400">
                <a:sym typeface="+mn-ea"/>
              </a:rPr>
              <a:t>、能量的释放或暴漏，从而造成死亡、</a:t>
            </a:r>
            <a:r>
              <a:rPr lang="zh-CN" altLang="en-US" sz="2400" u="sng">
                <a:sym typeface="+mn-ea"/>
              </a:rPr>
              <a:t>不可恢复的健康影响</a:t>
            </a:r>
            <a:r>
              <a:rPr lang="zh-CN" altLang="en-US" sz="2400">
                <a:sym typeface="+mn-ea"/>
              </a:rPr>
              <a:t>、大量的财产损失或重大的环境事故。</a:t>
            </a:r>
            <a:endParaRPr lang="zh-CN" altLang="en-US" sz="2400" b="0"/>
          </a:p>
          <a:p>
            <a:pPr marL="339725" indent="-339725" eaLnBrk="1" hangingPunct="1">
              <a:spcBef>
                <a:spcPct val="0"/>
              </a:spcBef>
              <a:spcAft>
                <a:spcPct val="0"/>
              </a:spcAft>
              <a:buNone/>
            </a:pPr>
            <a:endParaRPr lang="zh-CN" altLang="en-US" sz="2400" b="1">
              <a:solidFill>
                <a:srgbClr val="BA313B"/>
              </a:solidFill>
            </a:endParaRPr>
          </a:p>
          <a:p>
            <a:pPr marL="339725" indent="-339725" eaLnBrk="1" hangingPunct="1">
              <a:lnSpc>
                <a:spcPct val="80000"/>
              </a:lnSpc>
            </a:pPr>
            <a:r>
              <a:rPr lang="zh-CN" altLang="en-US" sz="2400" b="1">
                <a:solidFill>
                  <a:srgbClr val="BA313B"/>
                </a:solidFill>
                <a:sym typeface="+mn-ea"/>
              </a:rPr>
              <a:t>危害性物质：</a:t>
            </a:r>
          </a:p>
          <a:p>
            <a:pPr marL="682625" lvl="1" eaLnBrk="1" hangingPunct="1">
              <a:lnSpc>
                <a:spcPct val="80000"/>
              </a:lnSpc>
            </a:pPr>
            <a:r>
              <a:rPr lang="zh-CN" altLang="en-US" sz="2400">
                <a:sym typeface="+mn-ea"/>
              </a:rPr>
              <a:t>当某种物质被释放出来或是被点燃（包括燃烧时产生的化学能），因为物质本身所具有的剧毒性，易燃性，反应活性，爆炸性，腐蚀性或热稳定性等性质，能够导致死亡，不可恢复的健康影响，严重的环境污染，重大的财产损失。</a:t>
            </a:r>
            <a:endParaRPr lang="zh-CN" altLang="en-US" sz="2400"/>
          </a:p>
          <a:p>
            <a:pPr marL="682625" lvl="1" eaLnBrk="1" hangingPunct="1">
              <a:lnSpc>
                <a:spcPct val="80000"/>
              </a:lnSpc>
            </a:pPr>
            <a:r>
              <a:rPr lang="en-US" altLang="zh-CN" sz="2400">
                <a:sym typeface="+mn-ea"/>
              </a:rPr>
              <a:t>PSM</a:t>
            </a:r>
            <a:r>
              <a:rPr lang="zh-CN" altLang="en-US" sz="2400">
                <a:sym typeface="+mn-ea"/>
              </a:rPr>
              <a:t>中常涉及到的危害性物质，如：压缩燃料气体，易燃液体，环境温度在闪点以上的可燃液体，可燃粉尘，高毒性物质等。</a:t>
            </a:r>
            <a:r>
              <a:rPr lang="en-US" altLang="zh-CN" sz="2400">
                <a:sym typeface="+mn-ea"/>
              </a:rPr>
              <a:t> </a:t>
            </a:r>
            <a:r>
              <a:rPr lang="en-US" altLang="zh-TW" sz="2400">
                <a:sym typeface="+mn-ea"/>
              </a:rPr>
              <a:t> </a:t>
            </a:r>
            <a:endParaRPr lang="en-US" altLang="zh-TW" sz="2400"/>
          </a:p>
          <a:p>
            <a:pPr marL="339725" indent="-339725" eaLnBrk="1" hangingPunct="1">
              <a:spcBef>
                <a:spcPct val="0"/>
              </a:spcBef>
              <a:spcAft>
                <a:spcPct val="0"/>
              </a:spcAft>
              <a:buNone/>
            </a:pPr>
            <a:endParaRPr lang="en-US" altLang="zh-TW" sz="2400"/>
          </a:p>
          <a:p>
            <a:pPr marL="339725" indent="-339725" eaLnBrk="1" hangingPunct="1">
              <a:lnSpc>
                <a:spcPct val="80000"/>
              </a:lnSpc>
            </a:pPr>
            <a:r>
              <a:rPr lang="zh-CN" altLang="en-US" sz="2400" b="1">
                <a:solidFill>
                  <a:srgbClr val="BA313B"/>
                </a:solidFill>
                <a:sym typeface="+mn-ea"/>
              </a:rPr>
              <a:t>不可恢复的健康影响：</a:t>
            </a:r>
          </a:p>
          <a:p>
            <a:pPr marL="682625" lvl="1" eaLnBrk="1" hangingPunct="1">
              <a:lnSpc>
                <a:spcPct val="80000"/>
              </a:lnSpc>
            </a:pPr>
            <a:r>
              <a:rPr lang="zh-CN" altLang="en-US" sz="2400">
                <a:sym typeface="+mn-ea"/>
              </a:rPr>
              <a:t>器官的损坏，永久的影响了器官在身体发挥的功能（肺，肾等）</a:t>
            </a:r>
            <a:endParaRPr lang="en-US" altLang="zh-TW" sz="2400"/>
          </a:p>
          <a:p>
            <a:pPr marL="682625" lvl="1" eaLnBrk="1" hangingPunct="1">
              <a:lnSpc>
                <a:spcPct val="80000"/>
              </a:lnSpc>
            </a:pPr>
            <a:r>
              <a:rPr lang="zh-CN" altLang="en-US" sz="2400">
                <a:sym typeface="+mn-ea"/>
              </a:rPr>
              <a:t>严重的烧伤，限制了人的正常功能（如双手的活动）</a:t>
            </a:r>
            <a:endParaRPr lang="en-US" altLang="zh-TW" sz="2400"/>
          </a:p>
          <a:p>
            <a:pPr marL="682625" lvl="1" eaLnBrk="1" hangingPunct="1">
              <a:lnSpc>
                <a:spcPct val="80000"/>
              </a:lnSpc>
            </a:pPr>
            <a:r>
              <a:rPr lang="zh-CN" altLang="en-US" sz="2400">
                <a:sym typeface="+mn-ea"/>
              </a:rPr>
              <a:t>丧失或严重影响了视力，或其他的感官</a:t>
            </a:r>
            <a:endParaRPr lang="zh-CN" altLang="en-US" sz="2400"/>
          </a:p>
          <a:p>
            <a:pPr marL="682625" lvl="1" eaLnBrk="1" hangingPunct="1">
              <a:lnSpc>
                <a:spcPct val="80000"/>
              </a:lnSpc>
            </a:pPr>
            <a:r>
              <a:rPr lang="zh-CN" altLang="en-US" sz="2400">
                <a:sym typeface="+mn-ea"/>
              </a:rPr>
              <a:t>肢体的丧失或截断</a:t>
            </a:r>
            <a:endParaRPr lang="zh-CN" altLang="en-US" sz="2400"/>
          </a:p>
        </p:txBody>
      </p:sp>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4"/>
          <p:cNvSpPr>
            <a:spLocks noGrp="1"/>
          </p:cNvSpPr>
          <p:nvPr>
            <p:ph type="title"/>
          </p:nvPr>
        </p:nvSpPr>
        <p:spPr>
          <a:xfrm>
            <a:off x="673735" y="984039"/>
            <a:ext cx="11917680" cy="1502305"/>
          </a:xfrm>
        </p:spPr>
        <p:txBody>
          <a:bodyPr wrap="square" lIns="101882" tIns="50941" rIns="101882" bIns="50941" anchor="ctr"/>
          <a:lstStyle/>
          <a:p>
            <a:pPr eaLnBrk="1" hangingPunct="1"/>
            <a:r>
              <a:rPr lang="zh-CN" altLang="en-US" sz="3200" b="1">
                <a:solidFill>
                  <a:srgbClr val="BA313B"/>
                </a:solidFill>
              </a:rPr>
              <a:t>为什么要识别</a:t>
            </a:r>
            <a:r>
              <a:rPr lang="en-US" altLang="zh-CN" sz="3200" b="1">
                <a:solidFill>
                  <a:srgbClr val="BA313B"/>
                </a:solidFill>
              </a:rPr>
              <a:t>PSM</a:t>
            </a:r>
            <a:r>
              <a:rPr lang="zh-CN" altLang="en-US" sz="3200" b="1">
                <a:solidFill>
                  <a:srgbClr val="BA313B"/>
                </a:solidFill>
              </a:rPr>
              <a:t>关键设备？</a:t>
            </a:r>
          </a:p>
        </p:txBody>
      </p:sp>
      <p:sp>
        <p:nvSpPr>
          <p:cNvPr id="2" name="文本框 1"/>
          <p:cNvSpPr txBox="1"/>
          <p:nvPr/>
        </p:nvSpPr>
        <p:spPr>
          <a:xfrm>
            <a:off x="1649095" y="2486660"/>
            <a:ext cx="9862185" cy="3476625"/>
          </a:xfrm>
          <a:prstGeom prst="rect">
            <a:avLst/>
          </a:prstGeom>
          <a:noFill/>
        </p:spPr>
        <p:txBody>
          <a:bodyPr wrap="square" rtlCol="0" anchor="t">
            <a:spAutoFit/>
          </a:bodyPr>
          <a:lstStyle/>
          <a:p>
            <a:pPr marL="398780" indent="-398780" algn="l" eaLnBrk="1" hangingPunct="1"/>
            <a:r>
              <a:rPr lang="en-US" altLang="zh-CN" sz="2400">
                <a:sym typeface="+mn-ea"/>
              </a:rPr>
              <a:t>      </a:t>
            </a:r>
            <a:r>
              <a:rPr lang="en-US" altLang="zh-CN" sz="2800">
                <a:solidFill>
                  <a:srgbClr val="2149C9"/>
                </a:solidFill>
                <a:effectLst>
                  <a:outerShdw blurRad="38100" dist="38100" dir="2700000" algn="tl">
                    <a:srgbClr val="000000">
                      <a:alpha val="43137"/>
                    </a:srgbClr>
                  </a:outerShdw>
                </a:effectLst>
                <a:latin typeface="宋体" panose="02010600030101010101" pitchFamily="2" charset="-122"/>
                <a:ea typeface="宋体" panose="02010600030101010101" pitchFamily="2" charset="-122"/>
                <a:sym typeface="+mn-ea"/>
              </a:rPr>
              <a:t>◎</a:t>
            </a:r>
            <a:r>
              <a:rPr lang="zh-CN" altLang="en-US" sz="2400" b="1">
                <a:sym typeface="+mn-ea"/>
              </a:rPr>
              <a:t>把有限的资源、关注点和在工艺安全管理系统中的努力，集中到会严重影响工艺安全的部件、设备和系统中来，保证它们在工艺生产中</a:t>
            </a:r>
            <a:r>
              <a:rPr lang="zh-CN" altLang="en-US" sz="2400" b="1">
                <a:solidFill>
                  <a:srgbClr val="3E3866"/>
                </a:solidFill>
                <a:sym typeface="+mn-ea"/>
              </a:rPr>
              <a:t>能够正常运转，避免工艺事故发生。</a:t>
            </a:r>
          </a:p>
          <a:p>
            <a:pPr marL="741680" lvl="1" eaLnBrk="1" hangingPunct="1"/>
            <a:r>
              <a:rPr lang="zh-CN" altLang="en-US" sz="3600">
                <a:solidFill>
                  <a:srgbClr val="FF0000"/>
                </a:solidFill>
                <a:latin typeface="Arial" panose="020B0604020202020204" pitchFamily="34" charset="0"/>
                <a:sym typeface="+mn-ea"/>
              </a:rPr>
              <a:t>×  </a:t>
            </a:r>
            <a:r>
              <a:rPr lang="zh-CN" altLang="en-US" sz="2400">
                <a:sym typeface="+mn-ea"/>
              </a:rPr>
              <a:t>没有能够正确的识别出</a:t>
            </a:r>
            <a:r>
              <a:rPr lang="en-US" altLang="zh-CN" sz="2400">
                <a:sym typeface="+mn-ea"/>
              </a:rPr>
              <a:t>PSM</a:t>
            </a:r>
            <a:r>
              <a:rPr lang="zh-CN" altLang="en-US" sz="2400">
                <a:sym typeface="+mn-ea"/>
              </a:rPr>
              <a:t>关键设备或在关键设备的管理中出错，那么将要面对的风险是重大的事故</a:t>
            </a:r>
            <a:endParaRPr lang="en-US" altLang="zh-TW" sz="2400"/>
          </a:p>
          <a:p>
            <a:pPr marL="741680" lvl="1" eaLnBrk="1" hangingPunct="1"/>
            <a:r>
              <a:rPr lang="zh-CN" altLang="en-US" sz="3600">
                <a:solidFill>
                  <a:srgbClr val="FF0000"/>
                </a:solidFill>
                <a:latin typeface="Arial" panose="020B0604020202020204" pitchFamily="34" charset="0"/>
                <a:sym typeface="+mn-ea"/>
              </a:rPr>
              <a:t>√  </a:t>
            </a:r>
            <a:r>
              <a:rPr lang="zh-CN" altLang="en-US" sz="2400">
                <a:sym typeface="+mn-ea"/>
              </a:rPr>
              <a:t>把非关键设备作为</a:t>
            </a:r>
            <a:r>
              <a:rPr lang="en-US" altLang="zh-CN" sz="2400">
                <a:sym typeface="+mn-ea"/>
              </a:rPr>
              <a:t>PSM</a:t>
            </a:r>
            <a:r>
              <a:rPr lang="zh-CN" altLang="en-US" sz="2400">
                <a:sym typeface="+mn-ea"/>
              </a:rPr>
              <a:t>关键设备来管理， 那么会花掉很多时间和努力，而只获得的是降低了很小的风险</a:t>
            </a:r>
            <a:endParaRPr lang="en-US" altLang="zh-TW" sz="2400"/>
          </a:p>
          <a:p>
            <a:pPr marL="398780" indent="-398780" eaLnBrk="1" hangingPunct="1"/>
            <a:endParaRPr lang="zh-CN" altLang="en-US" sz="2400"/>
          </a:p>
        </p:txBody>
      </p:sp>
    </p:spTree>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786130" y="1950720"/>
            <a:ext cx="10569575" cy="4983480"/>
          </a:xfrm>
          <a:prstGeom prst="rect">
            <a:avLst/>
          </a:prstGeom>
          <a:noFill/>
        </p:spPr>
        <p:txBody>
          <a:bodyPr wrap="square" rtlCol="0" anchor="t">
            <a:spAutoFit/>
          </a:bodyPr>
          <a:lstStyle/>
          <a:p>
            <a:pPr marL="0" indent="0" eaLnBrk="1" hangingPunct="1"/>
            <a:r>
              <a:rPr lang="zh-CN" altLang="en-US" sz="3180">
                <a:sym typeface="+mn-ea"/>
              </a:rPr>
              <a:t> </a:t>
            </a:r>
            <a:r>
              <a:rPr lang="zh-CN" altLang="en-US" sz="3180" b="1">
                <a:solidFill>
                  <a:schemeClr val="tx1"/>
                </a:solidFill>
                <a:sym typeface="+mn-ea"/>
              </a:rPr>
              <a:t>符合以下</a:t>
            </a:r>
            <a:r>
              <a:rPr lang="en-US" altLang="zh-CN" sz="3180" b="1">
                <a:solidFill>
                  <a:schemeClr val="tx1"/>
                </a:solidFill>
                <a:sym typeface="+mn-ea"/>
              </a:rPr>
              <a:t>3</a:t>
            </a:r>
            <a:r>
              <a:rPr lang="zh-CN" altLang="en-US" sz="3180" b="1">
                <a:solidFill>
                  <a:schemeClr val="tx1"/>
                </a:solidFill>
                <a:sym typeface="+mn-ea"/>
              </a:rPr>
              <a:t>条原则之一，则为</a:t>
            </a:r>
            <a:r>
              <a:rPr lang="zh-TW" altLang="en-US" sz="3180" b="1">
                <a:solidFill>
                  <a:schemeClr val="tx1"/>
                </a:solidFill>
                <a:ea typeface="PMingLiU" panose="02020500000000000000" pitchFamily="18" charset="-120"/>
                <a:sym typeface="+mn-ea"/>
              </a:rPr>
              <a:t> </a:t>
            </a:r>
            <a:r>
              <a:rPr lang="en-US" altLang="zh-CN" sz="3180" b="1">
                <a:solidFill>
                  <a:schemeClr val="tx1"/>
                </a:solidFill>
                <a:sym typeface="+mn-ea"/>
              </a:rPr>
              <a:t>PSM</a:t>
            </a:r>
            <a:r>
              <a:rPr lang="zh-CN" altLang="en-US" sz="3180" b="1">
                <a:solidFill>
                  <a:schemeClr val="tx1"/>
                </a:solidFill>
                <a:sym typeface="+mn-ea"/>
              </a:rPr>
              <a:t>关键设备</a:t>
            </a:r>
            <a:endParaRPr lang="zh-CN" altLang="en-US" sz="3180" b="1">
              <a:solidFill>
                <a:schemeClr val="tx1"/>
              </a:solidFill>
              <a:ea typeface="PMingLiU" panose="02020500000000000000" pitchFamily="18" charset="-120"/>
              <a:sym typeface="+mn-ea"/>
            </a:endParaRPr>
          </a:p>
          <a:p>
            <a:pPr marL="574675" lvl="1" indent="-337820" eaLnBrk="1" hangingPunct="1"/>
            <a:r>
              <a:rPr lang="zh-CN" altLang="en-US" sz="3180" b="1">
                <a:solidFill>
                  <a:schemeClr val="tx1"/>
                </a:solidFill>
                <a:sym typeface="+mn-ea"/>
              </a:rPr>
              <a:t>“自动判定”</a:t>
            </a:r>
          </a:p>
          <a:p>
            <a:pPr marL="574675" lvl="1" indent="-337820" eaLnBrk="1" hangingPunct="1">
              <a:buNone/>
            </a:pPr>
            <a:r>
              <a:rPr lang="en-US" altLang="zh-CN" sz="3180">
                <a:sym typeface="+mn-ea"/>
              </a:rPr>
              <a:t>     </a:t>
            </a:r>
            <a:r>
              <a:rPr lang="zh-CN" altLang="en-US" sz="3180">
                <a:sym typeface="+mn-ea"/>
              </a:rPr>
              <a:t>有几类设备，我们认为一定是ＰＳＭ关键设备</a:t>
            </a:r>
            <a:endParaRPr lang="zh-CN" altLang="en-US" sz="3180"/>
          </a:p>
          <a:p>
            <a:pPr marL="574675" lvl="1" indent="-337820" eaLnBrk="1" hangingPunct="1">
              <a:buNone/>
            </a:pPr>
            <a:endParaRPr lang="zh-CN" altLang="en-US" sz="3180">
              <a:solidFill>
                <a:schemeClr val="tx1"/>
              </a:solidFill>
              <a:ea typeface="PMingLiU" panose="02020500000000000000" pitchFamily="18" charset="-120"/>
            </a:endParaRPr>
          </a:p>
          <a:p>
            <a:pPr marL="574675" lvl="1" indent="-337820" eaLnBrk="1" hangingPunct="1"/>
            <a:r>
              <a:rPr lang="zh-CN" altLang="en-US" sz="3180" b="1">
                <a:solidFill>
                  <a:schemeClr val="tx1"/>
                </a:solidFill>
                <a:sym typeface="+mn-ea"/>
              </a:rPr>
              <a:t>基于后果分析的判定</a:t>
            </a:r>
          </a:p>
          <a:p>
            <a:pPr marL="574675" lvl="1" indent="-337820" eaLnBrk="1" hangingPunct="1">
              <a:buNone/>
            </a:pPr>
            <a:r>
              <a:rPr lang="zh-CN" altLang="en-US" sz="3180">
                <a:sym typeface="+mn-ea"/>
              </a:rPr>
              <a:t>     通过失效后果分析，在不考虑防护层的情况下，会造成死亡、不可恢 复的健康事件、严重的环境影响及重大的财产损失等后果的设备</a:t>
            </a:r>
            <a:r>
              <a:rPr lang="en-US" altLang="zh-CN" sz="3180">
                <a:sym typeface="+mn-ea"/>
              </a:rPr>
              <a:t>/</a:t>
            </a:r>
            <a:r>
              <a:rPr lang="zh-CN" altLang="en-US" sz="3180">
                <a:sym typeface="+mn-ea"/>
              </a:rPr>
              <a:t>设施</a:t>
            </a:r>
            <a:endParaRPr lang="zh-CN" altLang="en-US" sz="3180"/>
          </a:p>
          <a:p>
            <a:pPr marL="574675" lvl="1" indent="-337820" eaLnBrk="1" hangingPunct="1">
              <a:buNone/>
            </a:pPr>
            <a:endParaRPr lang="zh-CN" altLang="en-US" sz="3180"/>
          </a:p>
          <a:p>
            <a:pPr marL="574675" lvl="1" indent="-337820" eaLnBrk="1" hangingPunct="1"/>
            <a:r>
              <a:rPr lang="zh-CN" altLang="en-US" sz="3180" b="1">
                <a:solidFill>
                  <a:schemeClr val="tx1"/>
                </a:solidFill>
                <a:sym typeface="+mn-ea"/>
              </a:rPr>
              <a:t> 用来防护工艺事故发生</a:t>
            </a:r>
            <a:r>
              <a:rPr lang="en-US" altLang="zh-CN" sz="3180" b="1">
                <a:solidFill>
                  <a:schemeClr val="tx1"/>
                </a:solidFill>
                <a:sym typeface="+mn-ea"/>
              </a:rPr>
              <a:t>/</a:t>
            </a:r>
            <a:r>
              <a:rPr lang="zh-CN" altLang="en-US" sz="3180" b="1">
                <a:solidFill>
                  <a:schemeClr val="tx1"/>
                </a:solidFill>
                <a:sym typeface="+mn-ea"/>
              </a:rPr>
              <a:t>减弱事故后果的系统</a:t>
            </a:r>
          </a:p>
        </p:txBody>
      </p:sp>
      <p:sp>
        <p:nvSpPr>
          <p:cNvPr id="3" name="文本框 2"/>
          <p:cNvSpPr txBox="1"/>
          <p:nvPr/>
        </p:nvSpPr>
        <p:spPr>
          <a:xfrm>
            <a:off x="2867660" y="1042035"/>
            <a:ext cx="5370195" cy="583565"/>
          </a:xfrm>
          <a:prstGeom prst="rect">
            <a:avLst/>
          </a:prstGeom>
          <a:noFill/>
        </p:spPr>
        <p:txBody>
          <a:bodyPr wrap="square" rtlCol="0" anchor="t">
            <a:spAutoFit/>
          </a:bodyPr>
          <a:lstStyle/>
          <a:p>
            <a:pPr eaLnBrk="1" hangingPunct="1"/>
            <a:r>
              <a:rPr lang="en-US" altLang="zh-CN" sz="3200" b="1">
                <a:solidFill>
                  <a:srgbClr val="BA313B"/>
                </a:solidFill>
                <a:sym typeface="+mn-ea"/>
              </a:rPr>
              <a:t>PSM</a:t>
            </a:r>
            <a:r>
              <a:rPr lang="zh-CN" altLang="en-US" sz="3200" b="1">
                <a:solidFill>
                  <a:srgbClr val="BA313B"/>
                </a:solidFill>
                <a:sym typeface="+mn-ea"/>
              </a:rPr>
              <a:t>关键设备识别的原则</a:t>
            </a:r>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840740" y="1336040"/>
            <a:ext cx="6126480" cy="583565"/>
          </a:xfrm>
          <a:prstGeom prst="rect">
            <a:avLst/>
          </a:prstGeom>
          <a:noFill/>
        </p:spPr>
        <p:txBody>
          <a:bodyPr wrap="none" rtlCol="0" anchor="t">
            <a:spAutoFit/>
          </a:bodyPr>
          <a:lstStyle/>
          <a:p>
            <a:pPr eaLnBrk="1" hangingPunct="1"/>
            <a:r>
              <a:rPr lang="zh-CN" altLang="en-US" sz="3200" b="1">
                <a:solidFill>
                  <a:srgbClr val="BA313B"/>
                </a:solidFill>
                <a:sym typeface="+mn-ea"/>
              </a:rPr>
              <a:t>“自动判定</a:t>
            </a:r>
            <a:r>
              <a:rPr lang="en-US" altLang="zh-CN" sz="3200" b="1">
                <a:solidFill>
                  <a:srgbClr val="BA313B"/>
                </a:solidFill>
                <a:sym typeface="+mn-ea"/>
              </a:rPr>
              <a:t>”</a:t>
            </a:r>
            <a:r>
              <a:rPr lang="zh-CN" altLang="en-US" sz="3200" b="1">
                <a:solidFill>
                  <a:srgbClr val="BA313B"/>
                </a:solidFill>
                <a:sym typeface="+mn-ea"/>
              </a:rPr>
              <a:t>的</a:t>
            </a:r>
            <a:r>
              <a:rPr lang="en-US" altLang="zh-CN" sz="3200" b="1">
                <a:solidFill>
                  <a:srgbClr val="BA313B"/>
                </a:solidFill>
                <a:sym typeface="+mn-ea"/>
              </a:rPr>
              <a:t>PSM</a:t>
            </a:r>
            <a:r>
              <a:rPr lang="zh-CN" altLang="en-US" sz="3200" b="1">
                <a:solidFill>
                  <a:srgbClr val="BA313B"/>
                </a:solidFill>
                <a:sym typeface="+mn-ea"/>
              </a:rPr>
              <a:t>关键设备清单   </a:t>
            </a:r>
          </a:p>
        </p:txBody>
      </p:sp>
      <p:sp>
        <p:nvSpPr>
          <p:cNvPr id="27650" name="Rectangle 5"/>
          <p:cNvSpPr>
            <a:spLocks noGrp="1"/>
          </p:cNvSpPr>
          <p:nvPr>
            <p:ph idx="1"/>
          </p:nvPr>
        </p:nvSpPr>
        <p:spPr/>
        <p:txBody>
          <a:bodyPr wrap="square" lIns="101882" tIns="50941" rIns="101882" bIns="50941" anchor="t"/>
          <a:lstStyle/>
          <a:p>
            <a:pPr marL="281305" indent="-281305" eaLnBrk="1" hangingPunct="1"/>
            <a:r>
              <a:rPr lang="zh-CN" altLang="en-US"/>
              <a:t>压力容器</a:t>
            </a:r>
            <a:r>
              <a:rPr lang="zh-TW" altLang="en-US"/>
              <a:t> </a:t>
            </a:r>
            <a:r>
              <a:rPr lang="en-US" altLang="zh-TW"/>
              <a:t>/</a:t>
            </a:r>
            <a:r>
              <a:rPr lang="zh-CN" altLang="en-US"/>
              <a:t>压力管道</a:t>
            </a:r>
            <a:r>
              <a:rPr lang="zh-TW" altLang="en-US"/>
              <a:t>	</a:t>
            </a:r>
            <a:r>
              <a:rPr lang="zh-TW" altLang="en-US">
                <a:ea typeface="PMingLiU" panose="02020500000000000000" pitchFamily="18" charset="-120"/>
              </a:rPr>
              <a:t>	</a:t>
            </a:r>
            <a:r>
              <a:rPr lang="en-US" altLang="zh-TW">
                <a:ea typeface="PMingLiU" panose="02020500000000000000" pitchFamily="18" charset="-120"/>
              </a:rPr>
              <a:t>			</a:t>
            </a:r>
          </a:p>
          <a:p>
            <a:pPr marL="281305" indent="-281305" eaLnBrk="1" hangingPunct="1"/>
            <a:r>
              <a:rPr lang="zh-CN" altLang="en-US"/>
              <a:t>压力泄放装置</a:t>
            </a:r>
            <a:r>
              <a:rPr lang="zh-TW" altLang="en-US">
                <a:ea typeface="PMingLiU" panose="02020500000000000000" pitchFamily="18" charset="-120"/>
              </a:rPr>
              <a:t> </a:t>
            </a:r>
            <a:r>
              <a:rPr lang="en-US" altLang="zh-TW"/>
              <a:t>(</a:t>
            </a:r>
            <a:r>
              <a:rPr lang="zh-CN" altLang="en-US"/>
              <a:t>包括安全阀，呼吸阀，爆破片，阻火器等）</a:t>
            </a:r>
            <a:r>
              <a:rPr lang="en-US" altLang="zh-TW"/>
              <a:t>	</a:t>
            </a:r>
          </a:p>
          <a:p>
            <a:pPr marL="281305" indent="-281305" eaLnBrk="1" hangingPunct="1"/>
            <a:r>
              <a:rPr lang="zh-CN" altLang="en-US"/>
              <a:t>安全连锁</a:t>
            </a:r>
            <a:r>
              <a:rPr lang="zh-TW" altLang="en-US">
                <a:ea typeface="PMingLiU" panose="02020500000000000000" pitchFamily="18" charset="-120"/>
              </a:rPr>
              <a:t> </a:t>
            </a:r>
            <a:r>
              <a:rPr lang="en-US" altLang="zh-TW"/>
              <a:t>(</a:t>
            </a:r>
            <a:r>
              <a:rPr lang="zh-CN" altLang="en-US"/>
              <a:t>包括传感器，逻辑计算器，执行机构等）和燃烧器的燃烧保护系统</a:t>
            </a:r>
            <a:endParaRPr lang="en-US" altLang="zh-TW"/>
          </a:p>
          <a:p>
            <a:pPr marL="281305" indent="-281305" eaLnBrk="1" hangingPunct="1"/>
            <a:r>
              <a:rPr lang="zh-CN" altLang="en-US"/>
              <a:t>紧急停车系统和紧急隔离系统（包括远程切断阀门）</a:t>
            </a:r>
            <a:r>
              <a:rPr lang="en-US" altLang="zh-TW"/>
              <a:t>	</a:t>
            </a:r>
          </a:p>
          <a:p>
            <a:pPr marL="281305" indent="-281305" eaLnBrk="1" hangingPunct="1"/>
            <a:r>
              <a:rPr lang="zh-CN" altLang="en-US"/>
              <a:t>防火系统和设施</a:t>
            </a:r>
            <a:r>
              <a:rPr lang="en-US" altLang="zh-TW"/>
              <a:t>	</a:t>
            </a:r>
          </a:p>
          <a:p>
            <a:pPr marL="281305" indent="-281305" eaLnBrk="1" hangingPunct="1"/>
            <a:r>
              <a:rPr lang="zh-CN" altLang="en-US"/>
              <a:t>高能转动设备</a:t>
            </a:r>
          </a:p>
          <a:p>
            <a:pPr marL="281305" indent="-281305" eaLnBrk="1" hangingPunct="1"/>
            <a:endParaRPr lang="zh-CN" altLang="en-US"/>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p:cNvSpPr>
          <p:nvPr>
            <p:ph idx="1"/>
          </p:nvPr>
        </p:nvSpPr>
        <p:spPr>
          <a:xfrm>
            <a:off x="2595414" y="2378859"/>
            <a:ext cx="7879136" cy="4527176"/>
          </a:xfrm>
        </p:spPr>
        <p:txBody>
          <a:bodyPr wrap="square" lIns="89895" tIns="44947" rIns="89895" bIns="44947" anchor="t"/>
          <a:lstStyle/>
          <a:p>
            <a:pPr marL="0" indent="0" eaLnBrk="1" hangingPunct="1"/>
            <a:r>
              <a:rPr lang="zh-CN" altLang="en-US"/>
              <a:t>　不要把“重要设备“与”</a:t>
            </a:r>
            <a:r>
              <a:rPr lang="en-US" altLang="zh-CN"/>
              <a:t>PSM</a:t>
            </a:r>
            <a:r>
              <a:rPr lang="zh-CN" altLang="en-US"/>
              <a:t>关键设备“相混淆</a:t>
            </a:r>
          </a:p>
          <a:p>
            <a:pPr marL="0" indent="0" eaLnBrk="1" hangingPunct="1"/>
            <a:r>
              <a:rPr lang="zh-CN" altLang="en-US"/>
              <a:t>    不要把法律法规中的”特种设备“与”</a:t>
            </a:r>
            <a:r>
              <a:rPr lang="en-US" altLang="zh-CN"/>
              <a:t>PSM</a:t>
            </a:r>
            <a:r>
              <a:rPr lang="zh-CN" altLang="en-US"/>
              <a:t>关键设备“混淆</a:t>
            </a:r>
          </a:p>
          <a:p>
            <a:pPr marL="0" indent="0" eaLnBrk="1" hangingPunct="1"/>
            <a:r>
              <a:rPr lang="zh-CN" altLang="en-US"/>
              <a:t>　 关键设备的识别不是一个人的工作</a:t>
            </a:r>
          </a:p>
          <a:p>
            <a:pPr marL="0" indent="0" eaLnBrk="1" hangingPunct="1"/>
            <a:r>
              <a:rPr lang="zh-CN" altLang="en-US"/>
              <a:t>    在做</a:t>
            </a:r>
            <a:r>
              <a:rPr lang="en-US" altLang="zh-CN"/>
              <a:t>PHA</a:t>
            </a:r>
            <a:r>
              <a:rPr lang="zh-CN" altLang="en-US"/>
              <a:t>时，不要忘记识别</a:t>
            </a:r>
            <a:r>
              <a:rPr lang="en-US" altLang="zh-CN"/>
              <a:t>PSM</a:t>
            </a:r>
            <a:r>
              <a:rPr lang="zh-CN" altLang="en-US"/>
              <a:t>关键设备</a:t>
            </a:r>
          </a:p>
          <a:p>
            <a:pPr marL="0" indent="0" eaLnBrk="1" hangingPunct="1"/>
            <a:r>
              <a:rPr lang="zh-CN" altLang="en-US"/>
              <a:t>　识别</a:t>
            </a:r>
            <a:r>
              <a:rPr lang="en-US" altLang="zh-CN"/>
              <a:t>PSM</a:t>
            </a:r>
            <a:r>
              <a:rPr lang="zh-CN" altLang="en-US"/>
              <a:t>关键设备只是</a:t>
            </a:r>
            <a:r>
              <a:rPr lang="en-US" altLang="zh-CN"/>
              <a:t>MIQA</a:t>
            </a:r>
            <a:r>
              <a:rPr lang="zh-CN" altLang="en-US"/>
              <a:t>的第一步，不是最后一步</a:t>
            </a:r>
          </a:p>
          <a:p>
            <a:pPr marL="0" indent="0" eaLnBrk="1" hangingPunct="1">
              <a:buNone/>
            </a:pPr>
            <a:endParaRPr lang="zh-CN" altLang="en-US"/>
          </a:p>
        </p:txBody>
      </p:sp>
      <p:sp>
        <p:nvSpPr>
          <p:cNvPr id="66561" name="Rectangle 2"/>
          <p:cNvSpPr>
            <a:spLocks noGrp="1"/>
          </p:cNvSpPr>
          <p:nvPr>
            <p:ph type="title"/>
          </p:nvPr>
        </p:nvSpPr>
        <p:spPr>
          <a:xfrm>
            <a:off x="2595414" y="1023246"/>
            <a:ext cx="7642412" cy="958103"/>
          </a:xfrm>
        </p:spPr>
        <p:txBody>
          <a:bodyPr wrap="square" lIns="89895" tIns="44947" rIns="89895" bIns="44947" anchor="ctr">
            <a:normAutofit/>
          </a:bodyPr>
          <a:lstStyle/>
          <a:p>
            <a:pPr eaLnBrk="1" hangingPunct="1"/>
            <a:r>
              <a:rPr lang="zh-CN" altLang="en-US" sz="3100" b="1">
                <a:solidFill>
                  <a:srgbClr val="BA313B"/>
                </a:solidFill>
                <a:effectLst>
                  <a:outerShdw blurRad="38100" dist="38100" dir="2700000" algn="tl">
                    <a:srgbClr val="000000">
                      <a:alpha val="43137"/>
                    </a:srgbClr>
                  </a:outerShdw>
                </a:effectLst>
              </a:rPr>
              <a:t>在识别过程中应注意的问题</a:t>
            </a:r>
          </a:p>
        </p:txBody>
      </p:sp>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541780" y="1059180"/>
            <a:ext cx="5975985" cy="568325"/>
          </a:xfrm>
          <a:prstGeom prst="rect">
            <a:avLst/>
          </a:prstGeom>
          <a:noFill/>
        </p:spPr>
        <p:txBody>
          <a:bodyPr wrap="none" rtlCol="0" anchor="t">
            <a:spAutoFit/>
          </a:bodyPr>
          <a:lstStyle/>
          <a:p>
            <a:pPr lvl="0"/>
            <a:r>
              <a:rPr lang="zh-TW" altLang="en-US" sz="3100" b="1">
                <a:solidFill>
                  <a:srgbClr val="C00000"/>
                </a:solidFill>
                <a:ea typeface="DFKai-SB" panose="03000509000000000000" pitchFamily="65" charset="-120"/>
                <a:sym typeface="+mn-ea"/>
              </a:rPr>
              <a:t>设备的质量保证 </a:t>
            </a:r>
            <a:r>
              <a:rPr lang="en-US" altLang="zh-CN" sz="3100" b="1">
                <a:solidFill>
                  <a:srgbClr val="C00000"/>
                </a:solidFill>
                <a:ea typeface="宋体" panose="02010600030101010101" pitchFamily="2" charset="-122"/>
                <a:sym typeface="+mn-ea"/>
              </a:rPr>
              <a:t>Quality Assurance</a:t>
            </a:r>
          </a:p>
        </p:txBody>
      </p:sp>
      <p:sp>
        <p:nvSpPr>
          <p:cNvPr id="3" name="文本框 2"/>
          <p:cNvSpPr txBox="1"/>
          <p:nvPr/>
        </p:nvSpPr>
        <p:spPr>
          <a:xfrm>
            <a:off x="1148080" y="1831975"/>
            <a:ext cx="6494780" cy="2525395"/>
          </a:xfrm>
          <a:prstGeom prst="rect">
            <a:avLst/>
          </a:prstGeom>
          <a:noFill/>
        </p:spPr>
        <p:txBody>
          <a:bodyPr wrap="square" rtlCol="0" anchor="t">
            <a:spAutoFit/>
          </a:bodyPr>
          <a:lstStyle/>
          <a:p>
            <a:pPr marL="0" indent="0">
              <a:lnSpc>
                <a:spcPct val="80000"/>
              </a:lnSpc>
              <a:buNone/>
            </a:pPr>
            <a:r>
              <a:rPr lang="zh-CN" altLang="en-US" sz="2400">
                <a:solidFill>
                  <a:schemeClr val="tx1"/>
                </a:solidFill>
                <a:ea typeface="DFKai-SB" panose="03000509000000000000" pitchFamily="65" charset="-120"/>
                <a:sym typeface="+mn-ea"/>
              </a:rPr>
              <a:t>原则</a:t>
            </a:r>
          </a:p>
          <a:p>
            <a:pPr marL="0" indent="0">
              <a:lnSpc>
                <a:spcPct val="80000"/>
              </a:lnSpc>
              <a:buNone/>
            </a:pPr>
            <a:endParaRPr lang="zh-CN" altLang="en-US" sz="2400">
              <a:solidFill>
                <a:schemeClr val="tx1"/>
              </a:solidFill>
              <a:ea typeface="DFKai-SB" panose="03000509000000000000" pitchFamily="65" charset="-120"/>
              <a:sym typeface="+mn-ea"/>
            </a:endParaRPr>
          </a:p>
          <a:p>
            <a:pPr marL="0" indent="0">
              <a:lnSpc>
                <a:spcPct val="80000"/>
              </a:lnSpc>
              <a:buNone/>
            </a:pPr>
            <a:r>
              <a:rPr lang="zh-TW" altLang="en-US" sz="2400">
                <a:solidFill>
                  <a:schemeClr val="tx1"/>
                </a:solidFill>
                <a:ea typeface="DFKai-SB" panose="03000509000000000000" pitchFamily="65" charset="-120"/>
                <a:sym typeface="+mn-ea"/>
              </a:rPr>
              <a:t>质量</a:t>
            </a:r>
            <a:r>
              <a:rPr lang="zh-CN" altLang="en-US" sz="2400">
                <a:solidFill>
                  <a:schemeClr val="tx1"/>
                </a:solidFill>
                <a:ea typeface="DFKai-SB" panose="03000509000000000000" pitchFamily="65" charset="-120"/>
                <a:sym typeface="+mn-ea"/>
              </a:rPr>
              <a:t>保证的重点在于保证工艺设备符合下列标准</a:t>
            </a:r>
          </a:p>
          <a:p>
            <a:pPr marL="0" indent="0">
              <a:lnSpc>
                <a:spcPct val="80000"/>
              </a:lnSpc>
              <a:buNone/>
            </a:pPr>
            <a:endParaRPr lang="zh-CN" altLang="en-US" sz="2400">
              <a:solidFill>
                <a:schemeClr val="tx1"/>
              </a:solidFill>
              <a:ea typeface="DFKai-SB" panose="03000509000000000000" pitchFamily="65" charset="-120"/>
              <a:sym typeface="+mn-ea"/>
            </a:endParaRPr>
          </a:p>
          <a:p>
            <a:pPr marL="571500" lvl="1" indent="-292100">
              <a:lnSpc>
                <a:spcPct val="80000"/>
              </a:lnSpc>
              <a:spcBef>
                <a:spcPct val="50000"/>
              </a:spcBef>
              <a:buSzPct val="75000"/>
              <a:buFont typeface="Wingdings" panose="05000000000000000000" pitchFamily="2" charset="2"/>
              <a:buChar char="ü"/>
            </a:pPr>
            <a:r>
              <a:rPr lang="zh-CN" altLang="en-US" sz="2400">
                <a:solidFill>
                  <a:schemeClr val="tx1"/>
                </a:solidFill>
                <a:ea typeface="DFKai-SB" panose="03000509000000000000" pitchFamily="65" charset="-120"/>
                <a:sym typeface="+mn-ea"/>
              </a:rPr>
              <a:t>按设计规范制造</a:t>
            </a:r>
          </a:p>
          <a:p>
            <a:pPr marL="571500" lvl="1" indent="-292100">
              <a:lnSpc>
                <a:spcPct val="80000"/>
              </a:lnSpc>
              <a:spcBef>
                <a:spcPct val="50000"/>
              </a:spcBef>
              <a:buSzPct val="75000"/>
              <a:buFont typeface="Wingdings" panose="05000000000000000000" pitchFamily="2" charset="2"/>
              <a:buChar char="ü"/>
            </a:pPr>
            <a:r>
              <a:rPr lang="zh-CN" altLang="en-US" sz="2400">
                <a:solidFill>
                  <a:schemeClr val="tx1"/>
                </a:solidFill>
                <a:ea typeface="DFKai-SB" panose="03000509000000000000" pitchFamily="65" charset="-120"/>
                <a:sym typeface="+mn-ea"/>
              </a:rPr>
              <a:t>正确地组装和安装</a:t>
            </a:r>
          </a:p>
        </p:txBody>
      </p:sp>
      <p:sp>
        <p:nvSpPr>
          <p:cNvPr id="4" name="文本框 3"/>
          <p:cNvSpPr txBox="1"/>
          <p:nvPr/>
        </p:nvSpPr>
        <p:spPr>
          <a:xfrm>
            <a:off x="1148080" y="4764405"/>
            <a:ext cx="11089640" cy="2122805"/>
          </a:xfrm>
          <a:prstGeom prst="rect">
            <a:avLst/>
          </a:prstGeom>
          <a:noFill/>
        </p:spPr>
        <p:txBody>
          <a:bodyPr wrap="square" rtlCol="0" anchor="t">
            <a:spAutoFit/>
          </a:bodyPr>
          <a:lstStyle/>
          <a:p>
            <a:pPr marL="0" indent="0">
              <a:buNone/>
            </a:pPr>
            <a:r>
              <a:rPr lang="zh-TW" altLang="en-US" sz="2400">
                <a:solidFill>
                  <a:schemeClr val="tx1"/>
                </a:solidFill>
                <a:ea typeface="DFKai-SB" panose="03000509000000000000" pitchFamily="65" charset="-120"/>
                <a:sym typeface="+mn-ea"/>
              </a:rPr>
              <a:t>执行要点</a:t>
            </a:r>
          </a:p>
          <a:p>
            <a:pPr marL="571500" lvl="1" indent="-292100">
              <a:spcBef>
                <a:spcPct val="50000"/>
              </a:spcBef>
              <a:buSzPct val="75000"/>
              <a:buFont typeface="Wingdings" panose="05000000000000000000" pitchFamily="2" charset="2"/>
              <a:buChar char="§"/>
            </a:pPr>
            <a:r>
              <a:rPr lang="zh-CN" altLang="en-US" sz="2400">
                <a:solidFill>
                  <a:schemeClr val="tx1"/>
                </a:solidFill>
                <a:ea typeface="DFKai-SB" panose="03000509000000000000" pitchFamily="65" charset="-120"/>
                <a:sym typeface="+mn-ea"/>
              </a:rPr>
              <a:t>设计基础和标准，应文件化，并与供货商和操作</a:t>
            </a:r>
            <a:r>
              <a:rPr lang="en-US" altLang="zh-CN" sz="2400">
                <a:solidFill>
                  <a:schemeClr val="tx1"/>
                </a:solidFill>
                <a:ea typeface="DFKai-SB" panose="03000509000000000000" pitchFamily="65" charset="-120"/>
                <a:sym typeface="+mn-ea"/>
              </a:rPr>
              <a:t>/</a:t>
            </a:r>
            <a:r>
              <a:rPr lang="zh-CN" altLang="en-US" sz="2400">
                <a:solidFill>
                  <a:schemeClr val="tx1"/>
                </a:solidFill>
                <a:ea typeface="DFKai-SB" panose="03000509000000000000" pitchFamily="65" charset="-120"/>
                <a:sym typeface="+mn-ea"/>
              </a:rPr>
              <a:t>维护人员沟通</a:t>
            </a:r>
          </a:p>
          <a:p>
            <a:pPr marL="571500" lvl="1" indent="-292100">
              <a:spcBef>
                <a:spcPct val="50000"/>
              </a:spcBef>
              <a:buSzPct val="75000"/>
              <a:buFont typeface="Wingdings" panose="05000000000000000000" pitchFamily="2" charset="2"/>
              <a:buChar char="§"/>
            </a:pPr>
            <a:r>
              <a:rPr lang="zh-CN" altLang="en-US" sz="2400">
                <a:solidFill>
                  <a:schemeClr val="tx1"/>
                </a:solidFill>
                <a:ea typeface="DFKai-SB" panose="03000509000000000000" pitchFamily="65" charset="-120"/>
                <a:sym typeface="+mn-ea"/>
              </a:rPr>
              <a:t>以书面规定相关制造的质</a:t>
            </a:r>
            <a:r>
              <a:rPr lang="zh-TW" altLang="en-US" sz="2400">
                <a:solidFill>
                  <a:schemeClr val="tx1"/>
                </a:solidFill>
                <a:ea typeface="DFKai-SB" panose="03000509000000000000" pitchFamily="65" charset="-120"/>
                <a:sym typeface="+mn-ea"/>
              </a:rPr>
              <a:t>量</a:t>
            </a:r>
            <a:r>
              <a:rPr lang="zh-CN" altLang="en-US" sz="2400">
                <a:solidFill>
                  <a:schemeClr val="tx1"/>
                </a:solidFill>
                <a:ea typeface="DFKai-SB" panose="03000509000000000000" pitchFamily="65" charset="-120"/>
                <a:sym typeface="+mn-ea"/>
              </a:rPr>
              <a:t>控制程序</a:t>
            </a:r>
          </a:p>
          <a:p>
            <a:pPr marL="571500" lvl="1" indent="-292100">
              <a:spcBef>
                <a:spcPct val="50000"/>
              </a:spcBef>
              <a:buSzPct val="75000"/>
              <a:buFont typeface="Wingdings" panose="05000000000000000000" pitchFamily="2" charset="2"/>
              <a:buChar char="§"/>
            </a:pPr>
            <a:r>
              <a:rPr lang="zh-CN" altLang="en-US" sz="2400">
                <a:solidFill>
                  <a:schemeClr val="tx1"/>
                </a:solidFill>
                <a:ea typeface="DFKai-SB" panose="03000509000000000000" pitchFamily="65" charset="-120"/>
                <a:sym typeface="+mn-ea"/>
              </a:rPr>
              <a:t>适当的检查和测试，确保关键性设备</a:t>
            </a:r>
            <a:r>
              <a:rPr lang="en-US" altLang="zh-CN" sz="2400">
                <a:solidFill>
                  <a:schemeClr val="tx1"/>
                </a:solidFill>
                <a:ea typeface="DFKai-SB" panose="03000509000000000000" pitchFamily="65" charset="-120"/>
                <a:sym typeface="+mn-ea"/>
              </a:rPr>
              <a:t>, </a:t>
            </a:r>
            <a:r>
              <a:rPr lang="zh-CN" altLang="en-US" sz="2400">
                <a:solidFill>
                  <a:schemeClr val="tx1"/>
                </a:solidFill>
                <a:ea typeface="DFKai-SB" panose="03000509000000000000" pitchFamily="65" charset="-120"/>
                <a:sym typeface="+mn-ea"/>
              </a:rPr>
              <a:t>得以适当地安装并符合设计规范</a:t>
            </a: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923925" y="1343025"/>
            <a:ext cx="11969750" cy="5323205"/>
          </a:xfrm>
          <a:prstGeom prst="rect">
            <a:avLst/>
          </a:prstGeom>
          <a:noFill/>
        </p:spPr>
        <p:txBody>
          <a:bodyPr wrap="square" rtlCol="0" anchor="t">
            <a:spAutoFit/>
          </a:bodyPr>
          <a:lstStyle/>
          <a:p>
            <a:pPr marL="609600" indent="-609600">
              <a:buNone/>
            </a:pPr>
            <a:r>
              <a:rPr lang="zh-TW" altLang="en-US" sz="2800" b="1">
                <a:solidFill>
                  <a:srgbClr val="C00000"/>
                </a:solidFill>
                <a:ea typeface="DFKai-SB" panose="03000509000000000000" pitchFamily="65" charset="-120"/>
                <a:sym typeface="+mn-ea"/>
              </a:rPr>
              <a:t>主要内容</a:t>
            </a: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选定安全管理上的危险设备，如</a:t>
            </a:r>
            <a:r>
              <a:rPr lang="en-US" altLang="zh-CN" sz="2400">
                <a:latin typeface="DFKai-SB" panose="03000509000000000000" pitchFamily="65" charset="-120"/>
                <a:ea typeface="DFKai-SB" panose="03000509000000000000" pitchFamily="65" charset="-120"/>
                <a:sym typeface="+mn-ea"/>
              </a:rPr>
              <a:t>(</a:t>
            </a:r>
            <a:r>
              <a:rPr lang="zh-CN" altLang="en-US" sz="2400">
                <a:latin typeface="DFKai-SB" panose="03000509000000000000" pitchFamily="65" charset="-120"/>
                <a:ea typeface="DFKai-SB" panose="03000509000000000000" pitchFamily="65" charset="-120"/>
                <a:sym typeface="+mn-ea"/>
              </a:rPr>
              <a:t>压力容器。危险物的管线。释压装置。紧急情况使用的设备。</a:t>
            </a:r>
            <a:r>
              <a:rPr lang="en-US" altLang="zh-CN" sz="2400">
                <a:latin typeface="DFKai-SB" panose="03000509000000000000" pitchFamily="65" charset="-120"/>
                <a:ea typeface="DFKai-SB" panose="03000509000000000000" pitchFamily="65" charset="-120"/>
                <a:sym typeface="+mn-ea"/>
              </a:rPr>
              <a:t>……</a:t>
            </a:r>
            <a:endParaRPr lang="en-US" altLang="zh-CN"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采用较高标准的设计规范</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厂商供货商的选定。</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选定设计规范并与厂商充分沟通。</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施工期间的监工及测试。</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于订单上注明制作中所需质量检查项目</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交货时需附厂商的合格证书</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制造运输及储存期间的监督及检查。</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合格的检查人员</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TW" altLang="en-US" sz="2400">
                <a:latin typeface="DFKai-SB" panose="03000509000000000000" pitchFamily="65" charset="-120"/>
                <a:ea typeface="DFKai-SB" panose="03000509000000000000" pitchFamily="65" charset="-120"/>
                <a:sym typeface="+mn-ea"/>
              </a:rPr>
              <a:t>使用</a:t>
            </a:r>
            <a:r>
              <a:rPr lang="zh-TW" altLang="en-US" sz="2400" u="sng">
                <a:solidFill>
                  <a:srgbClr val="CC0000"/>
                </a:solidFill>
                <a:latin typeface="DFKai-SB" panose="03000509000000000000" pitchFamily="65" charset="-120"/>
                <a:ea typeface="DFKai-SB" panose="03000509000000000000" pitchFamily="65" charset="-120"/>
                <a:sym typeface="+mn-ea"/>
              </a:rPr>
              <a:t>检查表</a:t>
            </a:r>
            <a:r>
              <a:rPr lang="zh-CN" altLang="en-US" sz="2400">
                <a:latin typeface="DFKai-SB" panose="03000509000000000000" pitchFamily="65" charset="-120"/>
                <a:ea typeface="DFKai-SB" panose="03000509000000000000" pitchFamily="65" charset="-120"/>
                <a:sym typeface="+mn-ea"/>
              </a:rPr>
              <a:t>来制定品保计划及实行验收检查</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SzPct val="5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设备于现场安装时需有完备的质量保证计划</a:t>
            </a:r>
            <a:endParaRPr lang="zh-CN" altLang="en-US" sz="2400">
              <a:latin typeface="DFKai-SB" panose="03000509000000000000" pitchFamily="65" charset="-120"/>
              <a:ea typeface="DFKai-SB" panose="03000509000000000000" pitchFamily="65" charset="-120"/>
            </a:endParaRPr>
          </a:p>
          <a:p>
            <a:pPr marL="990600" lvl="1" indent="-533400">
              <a:buClr>
                <a:schemeClr val="tx1"/>
              </a:buClr>
              <a:buChar char="•"/>
            </a:pPr>
            <a:endParaRPr lang="zh-CN" altLang="en-US" sz="2400"/>
          </a:p>
        </p:txBody>
      </p:sp>
    </p:spTree>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649095" y="1214755"/>
            <a:ext cx="3502025" cy="521970"/>
          </a:xfrm>
          <a:prstGeom prst="rect">
            <a:avLst/>
          </a:prstGeom>
          <a:noFill/>
        </p:spPr>
        <p:txBody>
          <a:bodyPr wrap="none" rtlCol="0" anchor="t">
            <a:spAutoFit/>
          </a:bodyPr>
          <a:lstStyle/>
          <a:p>
            <a:pPr eaLnBrk="1" hangingPunct="1"/>
            <a:r>
              <a:rPr lang="zh-CN" altLang="en-US" sz="2800" b="1">
                <a:solidFill>
                  <a:srgbClr val="C00000"/>
                </a:solidFill>
                <a:sym typeface="+mn-ea"/>
              </a:rPr>
              <a:t>质量保证（</a:t>
            </a:r>
            <a:r>
              <a:rPr lang="en-US" altLang="zh-CN" sz="2800" b="1">
                <a:solidFill>
                  <a:srgbClr val="C00000"/>
                </a:solidFill>
                <a:sym typeface="+mn-ea"/>
              </a:rPr>
              <a:t>QA</a:t>
            </a:r>
            <a:r>
              <a:rPr lang="zh-CN" altLang="en-US" sz="2800" b="1">
                <a:solidFill>
                  <a:srgbClr val="C00000"/>
                </a:solidFill>
                <a:sym typeface="+mn-ea"/>
              </a:rPr>
              <a:t>）概述</a:t>
            </a:r>
          </a:p>
        </p:txBody>
      </p:sp>
      <p:sp>
        <p:nvSpPr>
          <p:cNvPr id="3" name="文本框 2"/>
          <p:cNvSpPr txBox="1"/>
          <p:nvPr/>
        </p:nvSpPr>
        <p:spPr>
          <a:xfrm>
            <a:off x="2219960" y="1971040"/>
            <a:ext cx="9084945" cy="5077460"/>
          </a:xfrm>
          <a:prstGeom prst="rect">
            <a:avLst/>
          </a:prstGeom>
          <a:noFill/>
        </p:spPr>
        <p:txBody>
          <a:bodyPr wrap="square" rtlCol="0" anchor="t">
            <a:spAutoFit/>
          </a:bodyPr>
          <a:lstStyle/>
          <a:p>
            <a:pPr marL="522605" lvl="1" indent="-379730">
              <a:lnSpc>
                <a:spcPct val="150000"/>
              </a:lnSpc>
            </a:pPr>
            <a:r>
              <a:rPr lang="zh-CN" altLang="en-US" sz="2400">
                <a:sym typeface="+mn-ea"/>
              </a:rPr>
              <a:t>质量保证工作的重点是确保工艺设备是根据设计规范制造并且装配和安装正确</a:t>
            </a:r>
            <a:endParaRPr lang="en-US" altLang="zh-CN" sz="2400"/>
          </a:p>
          <a:p>
            <a:pPr marL="522605" lvl="1" indent="-379730">
              <a:lnSpc>
                <a:spcPct val="150000"/>
              </a:lnSpc>
            </a:pPr>
            <a:r>
              <a:rPr lang="zh-CN" altLang="en-US" sz="2400">
                <a:sym typeface="+mn-ea"/>
              </a:rPr>
              <a:t>有效的质量保证（</a:t>
            </a:r>
            <a:r>
              <a:rPr lang="en-US" altLang="zh-CN" sz="2400">
                <a:sym typeface="+mn-ea"/>
              </a:rPr>
              <a:t>QA</a:t>
            </a:r>
            <a:r>
              <a:rPr lang="zh-CN" altLang="en-US" sz="2400">
                <a:sym typeface="+mn-ea"/>
              </a:rPr>
              <a:t>）计划的步骤包括：</a:t>
            </a:r>
            <a:endParaRPr lang="en-US" altLang="zh-CN" sz="2400"/>
          </a:p>
          <a:p>
            <a:pPr marL="522605" lvl="1" indent="-379730">
              <a:lnSpc>
                <a:spcPct val="150000"/>
              </a:lnSpc>
              <a:buNone/>
            </a:pPr>
            <a:r>
              <a:rPr lang="en-US" altLang="zh-CN" sz="2400">
                <a:latin typeface="Arial" panose="020B0604020202020204" pitchFamily="34" charset="0"/>
                <a:sym typeface="+mn-ea"/>
              </a:rPr>
              <a:t>	</a:t>
            </a:r>
            <a:r>
              <a:rPr lang="en-US" altLang="zh-CN" sz="2400">
                <a:sym typeface="+mn-ea"/>
              </a:rPr>
              <a:t>1.  </a:t>
            </a:r>
            <a:r>
              <a:rPr lang="zh-CN" altLang="en-US" sz="2400">
                <a:sym typeface="+mn-ea"/>
              </a:rPr>
              <a:t>确定“对工艺安全起关键作用”的设备。</a:t>
            </a:r>
            <a:endParaRPr lang="zh-CN" altLang="en-US" sz="2400"/>
          </a:p>
          <a:p>
            <a:pPr marL="522605" lvl="1" indent="-379730">
              <a:lnSpc>
                <a:spcPct val="150000"/>
              </a:lnSpc>
              <a:buNone/>
            </a:pPr>
            <a:r>
              <a:rPr lang="zh-CN" altLang="en-US" sz="2400">
                <a:sym typeface="+mn-ea"/>
              </a:rPr>
              <a:t>	</a:t>
            </a:r>
            <a:r>
              <a:rPr lang="en-US" altLang="zh-CN" sz="2400">
                <a:sym typeface="+mn-ea"/>
              </a:rPr>
              <a:t>2. </a:t>
            </a:r>
            <a:r>
              <a:rPr lang="zh-CN" altLang="en-US" sz="2400">
                <a:sym typeface="+mn-ea"/>
              </a:rPr>
              <a:t>使用现有的和正确的规范。</a:t>
            </a:r>
            <a:endParaRPr lang="zh-CN" altLang="en-US" sz="2400"/>
          </a:p>
          <a:p>
            <a:pPr marL="522605" lvl="1" indent="-379730">
              <a:lnSpc>
                <a:spcPct val="150000"/>
              </a:lnSpc>
              <a:buNone/>
            </a:pPr>
            <a:r>
              <a:rPr lang="zh-CN" altLang="en-US" sz="2400">
                <a:sym typeface="+mn-ea"/>
              </a:rPr>
              <a:t>	</a:t>
            </a:r>
            <a:r>
              <a:rPr lang="en-US" altLang="zh-CN" sz="2400">
                <a:sym typeface="+mn-ea"/>
              </a:rPr>
              <a:t>3. </a:t>
            </a:r>
            <a:r>
              <a:rPr lang="zh-CN" altLang="en-US" sz="2400">
                <a:sym typeface="+mn-ea"/>
              </a:rPr>
              <a:t>使用合格的检查人员。</a:t>
            </a:r>
            <a:endParaRPr lang="en-US" altLang="zh-CN" sz="2400"/>
          </a:p>
          <a:p>
            <a:pPr marL="522605" lvl="1" indent="-379730">
              <a:lnSpc>
                <a:spcPct val="150000"/>
              </a:lnSpc>
              <a:buNone/>
            </a:pPr>
            <a:r>
              <a:rPr lang="zh-CN" altLang="en-US" sz="2400">
                <a:sym typeface="+mn-ea"/>
              </a:rPr>
              <a:t>	</a:t>
            </a:r>
            <a:r>
              <a:rPr lang="en-US" altLang="zh-CN" sz="2400">
                <a:sym typeface="+mn-ea"/>
              </a:rPr>
              <a:t>4. </a:t>
            </a:r>
            <a:r>
              <a:rPr lang="zh-CN" altLang="en-US" sz="2400">
                <a:sym typeface="+mn-ea"/>
              </a:rPr>
              <a:t>使用质量保证（</a:t>
            </a:r>
            <a:r>
              <a:rPr lang="en-US" altLang="zh-CN" sz="2400">
                <a:sym typeface="+mn-ea"/>
              </a:rPr>
              <a:t>QA</a:t>
            </a:r>
            <a:r>
              <a:rPr lang="zh-CN" altLang="en-US" sz="2400">
                <a:sym typeface="+mn-ea"/>
              </a:rPr>
              <a:t>）标准。</a:t>
            </a:r>
            <a:endParaRPr lang="en-US" altLang="zh-CN" sz="2400"/>
          </a:p>
          <a:p>
            <a:pPr marL="522605" lvl="1" indent="-379730">
              <a:lnSpc>
                <a:spcPct val="150000"/>
              </a:lnSpc>
              <a:buNone/>
            </a:pPr>
            <a:r>
              <a:rPr lang="zh-CN" altLang="en-US" sz="2400">
                <a:sym typeface="+mn-ea"/>
              </a:rPr>
              <a:t>	</a:t>
            </a:r>
            <a:r>
              <a:rPr lang="en-US" altLang="zh-CN" sz="2400">
                <a:sym typeface="+mn-ea"/>
              </a:rPr>
              <a:t>5. </a:t>
            </a:r>
            <a:r>
              <a:rPr lang="zh-CN" altLang="en-US" sz="2400">
                <a:sym typeface="+mn-ea"/>
              </a:rPr>
              <a:t>准备质量保证（</a:t>
            </a:r>
            <a:r>
              <a:rPr lang="en-US" altLang="zh-CN" sz="2400">
                <a:sym typeface="+mn-ea"/>
              </a:rPr>
              <a:t>QA</a:t>
            </a:r>
            <a:r>
              <a:rPr lang="zh-CN" altLang="en-US" sz="2400">
                <a:sym typeface="+mn-ea"/>
              </a:rPr>
              <a:t>）检查表。</a:t>
            </a:r>
            <a:endParaRPr lang="en-US" altLang="zh-CN" sz="2400"/>
          </a:p>
          <a:p>
            <a:pPr marL="522605" lvl="1" indent="-379730">
              <a:lnSpc>
                <a:spcPct val="150000"/>
              </a:lnSpc>
              <a:buNone/>
            </a:pPr>
            <a:r>
              <a:rPr lang="zh-CN" altLang="en-US" sz="2400">
                <a:sym typeface="+mn-ea"/>
              </a:rPr>
              <a:t>	</a:t>
            </a:r>
            <a:r>
              <a:rPr lang="en-US" altLang="zh-CN" sz="2400">
                <a:sym typeface="+mn-ea"/>
              </a:rPr>
              <a:t>6. </a:t>
            </a:r>
            <a:r>
              <a:rPr lang="zh-CN" altLang="en-US" sz="2400">
                <a:sym typeface="+mn-ea"/>
              </a:rPr>
              <a:t>使用质量保证（</a:t>
            </a:r>
            <a:r>
              <a:rPr lang="en-US" altLang="zh-CN" sz="2400">
                <a:sym typeface="+mn-ea"/>
              </a:rPr>
              <a:t>QA</a:t>
            </a:r>
            <a:r>
              <a:rPr lang="zh-CN" altLang="en-US" sz="2400">
                <a:sym typeface="+mn-ea"/>
              </a:rPr>
              <a:t>）检查表进行检查</a:t>
            </a:r>
            <a:endParaRPr lang="zh-CN" altLang="en-US" sz="2400"/>
          </a:p>
        </p:txBody>
      </p:sp>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Title 1"/>
          <p:cNvSpPr>
            <a:spLocks noGrp="1"/>
          </p:cNvSpPr>
          <p:nvPr>
            <p:ph type="title"/>
          </p:nvPr>
        </p:nvSpPr>
        <p:spPr>
          <a:xfrm>
            <a:off x="2398059" y="686360"/>
            <a:ext cx="7247404" cy="913279"/>
          </a:xfrm>
        </p:spPr>
        <p:txBody>
          <a:bodyPr wrap="square" lIns="89895" tIns="44947" rIns="89895" bIns="44947" anchor="ctr"/>
          <a:lstStyle/>
          <a:p>
            <a:r>
              <a:rPr lang="zh-CN" altLang="en-US" sz="4145" b="1">
                <a:solidFill>
                  <a:schemeClr val="tx1"/>
                </a:solidFill>
              </a:rPr>
              <a:t>质量保证的步骤</a:t>
            </a:r>
          </a:p>
        </p:txBody>
      </p:sp>
      <p:sp>
        <p:nvSpPr>
          <p:cNvPr id="8" name="Freeform 7"/>
          <p:cNvSpPr/>
          <p:nvPr/>
        </p:nvSpPr>
        <p:spPr>
          <a:xfrm>
            <a:off x="2766453" y="1780335"/>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识别</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 </a:t>
            </a:r>
            <a:r>
              <a:rPr kumimoji="0" 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工艺安全关键</a:t>
            </a:r>
            <a:r>
              <a:rPr kumimoji="0" 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设备</a:t>
            </a:r>
            <a:endParaRPr kumimoji="0" lang="en-US" sz="2735"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0" name="Freeform 9"/>
          <p:cNvSpPr/>
          <p:nvPr/>
        </p:nvSpPr>
        <p:spPr>
          <a:xfrm>
            <a:off x="2766453" y="2445684"/>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892954"/>
              <a:satOff val="5380"/>
              <a:lumOff val="43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使用</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当前</a:t>
            </a:r>
            <a:r>
              <a:rPr kumimoji="0" lang="zh-CN" altLang="en-US" sz="2735" b="0" i="1" u="none" strike="noStrike" kern="1200" cap="none" spc="0" normalizeH="0" baseline="0" noProof="0">
                <a:ln>
                  <a:noFill/>
                </a:ln>
                <a:solidFill>
                  <a:srgbClr val="0070C0"/>
                </a:solidFill>
                <a:effectLst/>
                <a:uLnTx/>
                <a:uFillTx/>
                <a:latin typeface="+mn-lt"/>
                <a:ea typeface="+mn-ea"/>
                <a:cs typeface="+mn-cs"/>
              </a:rPr>
              <a:t>和</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正确的规范</a:t>
            </a:r>
            <a:endParaRPr kumimoji="0" lang="en-US" sz="2560"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2" name="Freeform 11"/>
          <p:cNvSpPr/>
          <p:nvPr/>
        </p:nvSpPr>
        <p:spPr>
          <a:xfrm>
            <a:off x="2766453" y="3109632"/>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1785908"/>
              <a:satOff val="10760"/>
              <a:lumOff val="86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使用</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有资格的检查员</a:t>
            </a:r>
            <a:endParaRPr kumimoji="0" lang="en-US" sz="2560"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4" name="Freeform 13"/>
          <p:cNvSpPr/>
          <p:nvPr/>
        </p:nvSpPr>
        <p:spPr>
          <a:xfrm>
            <a:off x="2766453" y="3774982"/>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2678862"/>
              <a:satOff val="16139"/>
              <a:lumOff val="1294"/>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使用</a:t>
            </a:r>
            <a:r>
              <a:rPr kumimoji="0" lang="en-US" altLang="zh-CN"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QA</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标准</a:t>
            </a:r>
            <a:endParaRPr kumimoji="0" lang="en-US" sz="2560"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6" name="Freeform 15"/>
          <p:cNvSpPr/>
          <p:nvPr/>
        </p:nvSpPr>
        <p:spPr>
          <a:xfrm>
            <a:off x="2766453" y="4438931"/>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3571816"/>
              <a:satOff val="21519"/>
              <a:lumOff val="1725"/>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使用</a:t>
            </a:r>
            <a:r>
              <a:rPr kumimoji="0" lang="en-US" altLang="zh-CN"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QA</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程序来准备</a:t>
            </a:r>
            <a:r>
              <a:rPr kumimoji="0" lang="en-US" altLang="zh-CN"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QA</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检查清单</a:t>
            </a:r>
            <a:endParaRPr kumimoji="0" lang="en-US" sz="2560"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18" name="Freeform 17"/>
          <p:cNvSpPr/>
          <p:nvPr/>
        </p:nvSpPr>
        <p:spPr>
          <a:xfrm>
            <a:off x="2766453" y="5102879"/>
            <a:ext cx="7230596" cy="497261"/>
          </a:xfrm>
          <a:custGeom>
            <a:avLst/>
            <a:gdLst>
              <a:gd name="connsiteX0" fmla="*/ 82843 w 497051"/>
              <a:gd name="connsiteY0" fmla="*/ 0 h 7491757"/>
              <a:gd name="connsiteX1" fmla="*/ 414208 w 497051"/>
              <a:gd name="connsiteY1" fmla="*/ 0 h 7491757"/>
              <a:gd name="connsiteX2" fmla="*/ 497051 w 497051"/>
              <a:gd name="connsiteY2" fmla="*/ 82843 h 7491757"/>
              <a:gd name="connsiteX3" fmla="*/ 497051 w 497051"/>
              <a:gd name="connsiteY3" fmla="*/ 7491757 h 7491757"/>
              <a:gd name="connsiteX4" fmla="*/ 497051 w 497051"/>
              <a:gd name="connsiteY4" fmla="*/ 7491757 h 7491757"/>
              <a:gd name="connsiteX5" fmla="*/ 0 w 497051"/>
              <a:gd name="connsiteY5" fmla="*/ 7491757 h 7491757"/>
              <a:gd name="connsiteX6" fmla="*/ 0 w 497051"/>
              <a:gd name="connsiteY6" fmla="*/ 7491757 h 7491757"/>
              <a:gd name="connsiteX7" fmla="*/ 0 w 497051"/>
              <a:gd name="connsiteY7" fmla="*/ 82843 h 7491757"/>
              <a:gd name="connsiteX8" fmla="*/ 82843 w 497051"/>
              <a:gd name="connsiteY8" fmla="*/ 0 h 74917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497051" h="7491757">
                <a:moveTo>
                  <a:pt x="497051" y="1248649"/>
                </a:moveTo>
                <a:lnTo>
                  <a:pt x="497051" y="6243108"/>
                </a:lnTo>
                <a:cubicBezTo>
                  <a:pt x="497051" y="6932715"/>
                  <a:pt x="494590" y="7491749"/>
                  <a:pt x="491555" y="7491749"/>
                </a:cubicBezTo>
                <a:lnTo>
                  <a:pt x="0" y="7491749"/>
                </a:lnTo>
                <a:lnTo>
                  <a:pt x="0" y="7491749"/>
                </a:lnTo>
                <a:lnTo>
                  <a:pt x="0" y="8"/>
                </a:lnTo>
                <a:lnTo>
                  <a:pt x="0" y="8"/>
                </a:lnTo>
                <a:lnTo>
                  <a:pt x="491555" y="8"/>
                </a:lnTo>
                <a:cubicBezTo>
                  <a:pt x="494590" y="8"/>
                  <a:pt x="497051" y="559042"/>
                  <a:pt x="497051" y="1248649"/>
                </a:cubicBezTo>
                <a:close/>
              </a:path>
            </a:pathLst>
          </a:custGeom>
        </p:spPr>
        <p:style>
          <a:lnRef idx="2">
            <a:schemeClr val="accent4">
              <a:hueOff val="-4464770"/>
              <a:satOff val="26899"/>
              <a:lumOff val="2156"/>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lIns="202742" tIns="41953" rIns="41953" bIns="41953" anchor="ctr"/>
          <a:lstStyle/>
          <a:p>
            <a:pPr marL="318135" marR="0" lvl="1" indent="-318135" algn="l" defTabSz="1435735" rtl="0" eaLnBrk="1" fontAlgn="base" latinLnBrk="0" hangingPunct="1">
              <a:lnSpc>
                <a:spcPct val="90000"/>
              </a:lnSpc>
              <a:spcBef>
                <a:spcPct val="0"/>
              </a:spcBef>
              <a:spcAft>
                <a:spcPct val="15000"/>
              </a:spcAft>
              <a:buClrTx/>
              <a:buSzTx/>
              <a:buFontTx/>
              <a:buChar char="•"/>
              <a:defRPr/>
            </a:pPr>
            <a:r>
              <a:rPr kumimoji="0" lang="zh-CN" altLang="en-US" sz="2735" b="0" i="0"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使用</a:t>
            </a:r>
            <a:r>
              <a:rPr kumimoji="0" lang="zh-CN" altLang="en-US" sz="2735" b="0" i="1" u="none" strike="noStrike" kern="1200" cap="none" spc="0" normalizeH="0" baseline="0" noProof="0">
                <a:ln>
                  <a:noFill/>
                </a:ln>
                <a:solidFill>
                  <a:schemeClr val="dk1">
                    <a:hueOff val="0"/>
                    <a:satOff val="0"/>
                    <a:lumOff val="0"/>
                    <a:alphaOff val="0"/>
                  </a:schemeClr>
                </a:solidFill>
                <a:effectLst/>
                <a:uLnTx/>
                <a:uFillTx/>
                <a:latin typeface="+mn-lt"/>
                <a:ea typeface="+mn-ea"/>
                <a:cs typeface="+mn-cs"/>
              </a:rPr>
              <a:t>质量保证检查清单来进行检查</a:t>
            </a:r>
            <a:endParaRPr kumimoji="0" lang="en-US" sz="2560" b="1" i="1" u="none" strike="noStrike" kern="1200" cap="none" spc="0" normalizeH="0" baseline="0" noProof="0">
              <a:ln>
                <a:noFill/>
              </a:ln>
              <a:solidFill>
                <a:schemeClr val="tx1">
                  <a:lumMod val="65000"/>
                  <a:lumOff val="35000"/>
                </a:schemeClr>
              </a:solidFill>
              <a:effectLst/>
              <a:uLnTx/>
              <a:uFillTx/>
              <a:latin typeface="+mn-lt"/>
              <a:ea typeface="+mn-ea"/>
              <a:cs typeface="+mn-cs"/>
            </a:endParaRPr>
          </a:p>
        </p:txBody>
      </p:sp>
      <p:sp>
        <p:nvSpPr>
          <p:cNvPr id="7" name="Freeform 6"/>
          <p:cNvSpPr/>
          <p:nvPr/>
        </p:nvSpPr>
        <p:spPr>
          <a:xfrm>
            <a:off x="2619375" y="1703294"/>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0"/>
              <a:satOff val="0"/>
              <a:lumOff val="0"/>
              <a:alphaOff val="0"/>
            </a:schemeClr>
          </a:lnRef>
          <a:fillRef idx="1">
            <a:schemeClr val="accent4">
              <a:hueOff val="0"/>
              <a:satOff val="0"/>
              <a:lumOff val="0"/>
              <a:alphaOff val="0"/>
            </a:schemeClr>
          </a:fillRef>
          <a:effectRef idx="0">
            <a:schemeClr val="accent4">
              <a:hueOff val="0"/>
              <a:satOff val="0"/>
              <a:lumOff val="0"/>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1</a:t>
            </a:r>
          </a:p>
        </p:txBody>
      </p:sp>
      <p:sp>
        <p:nvSpPr>
          <p:cNvPr id="9" name="Freeform 8"/>
          <p:cNvSpPr/>
          <p:nvPr/>
        </p:nvSpPr>
        <p:spPr>
          <a:xfrm>
            <a:off x="2619375" y="2368644"/>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892954"/>
              <a:satOff val="5380"/>
              <a:lumOff val="431"/>
              <a:alphaOff val="0"/>
            </a:schemeClr>
          </a:lnRef>
          <a:fillRef idx="1">
            <a:schemeClr val="accent4">
              <a:hueOff val="-892954"/>
              <a:satOff val="5380"/>
              <a:lumOff val="431"/>
              <a:alphaOff val="0"/>
            </a:schemeClr>
          </a:fillRef>
          <a:effectRef idx="0">
            <a:schemeClr val="accent4">
              <a:hueOff val="-892954"/>
              <a:satOff val="5380"/>
              <a:lumOff val="431"/>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2</a:t>
            </a:r>
          </a:p>
        </p:txBody>
      </p:sp>
      <p:sp>
        <p:nvSpPr>
          <p:cNvPr id="11" name="Freeform 10"/>
          <p:cNvSpPr/>
          <p:nvPr/>
        </p:nvSpPr>
        <p:spPr>
          <a:xfrm>
            <a:off x="2619375" y="3032592"/>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1785908"/>
              <a:satOff val="10760"/>
              <a:lumOff val="862"/>
              <a:alphaOff val="0"/>
            </a:schemeClr>
          </a:lnRef>
          <a:fillRef idx="1">
            <a:schemeClr val="accent4">
              <a:hueOff val="-1785908"/>
              <a:satOff val="10760"/>
              <a:lumOff val="862"/>
              <a:alphaOff val="0"/>
            </a:schemeClr>
          </a:fillRef>
          <a:effectRef idx="0">
            <a:schemeClr val="accent4">
              <a:hueOff val="-1785908"/>
              <a:satOff val="10760"/>
              <a:lumOff val="862"/>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3</a:t>
            </a:r>
          </a:p>
        </p:txBody>
      </p:sp>
      <p:sp>
        <p:nvSpPr>
          <p:cNvPr id="13" name="Freeform 12"/>
          <p:cNvSpPr/>
          <p:nvPr/>
        </p:nvSpPr>
        <p:spPr>
          <a:xfrm>
            <a:off x="2619375" y="3697941"/>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2678862"/>
              <a:satOff val="16139"/>
              <a:lumOff val="1294"/>
              <a:alphaOff val="0"/>
            </a:schemeClr>
          </a:lnRef>
          <a:fillRef idx="1">
            <a:schemeClr val="accent4">
              <a:hueOff val="-2678862"/>
              <a:satOff val="16139"/>
              <a:lumOff val="1294"/>
              <a:alphaOff val="0"/>
            </a:schemeClr>
          </a:fillRef>
          <a:effectRef idx="0">
            <a:schemeClr val="accent4">
              <a:hueOff val="-2678862"/>
              <a:satOff val="16139"/>
              <a:lumOff val="1294"/>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4</a:t>
            </a:r>
          </a:p>
        </p:txBody>
      </p:sp>
      <p:sp>
        <p:nvSpPr>
          <p:cNvPr id="15" name="Freeform 14"/>
          <p:cNvSpPr/>
          <p:nvPr/>
        </p:nvSpPr>
        <p:spPr>
          <a:xfrm>
            <a:off x="2619375" y="4361890"/>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3571816"/>
              <a:satOff val="21519"/>
              <a:lumOff val="1725"/>
              <a:alphaOff val="0"/>
            </a:schemeClr>
          </a:lnRef>
          <a:fillRef idx="1">
            <a:schemeClr val="accent4">
              <a:hueOff val="-3571816"/>
              <a:satOff val="21519"/>
              <a:lumOff val="1725"/>
              <a:alphaOff val="0"/>
            </a:schemeClr>
          </a:fillRef>
          <a:effectRef idx="0">
            <a:schemeClr val="accent4">
              <a:hueOff val="-3571816"/>
              <a:satOff val="21519"/>
              <a:lumOff val="1725"/>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5</a:t>
            </a:r>
          </a:p>
        </p:txBody>
      </p:sp>
      <p:sp>
        <p:nvSpPr>
          <p:cNvPr id="17" name="Freeform 16"/>
          <p:cNvSpPr/>
          <p:nvPr/>
        </p:nvSpPr>
        <p:spPr>
          <a:xfrm>
            <a:off x="2619375" y="5025838"/>
            <a:ext cx="525276" cy="764801"/>
          </a:xfrm>
          <a:custGeom>
            <a:avLst/>
            <a:gdLst>
              <a:gd name="connsiteX0" fmla="*/ 0 w 764694"/>
              <a:gd name="connsiteY0" fmla="*/ 0 h 535285"/>
              <a:gd name="connsiteX1" fmla="*/ 497052 w 764694"/>
              <a:gd name="connsiteY1" fmla="*/ 0 h 535285"/>
              <a:gd name="connsiteX2" fmla="*/ 764694 w 764694"/>
              <a:gd name="connsiteY2" fmla="*/ 267643 h 535285"/>
              <a:gd name="connsiteX3" fmla="*/ 497052 w 764694"/>
              <a:gd name="connsiteY3" fmla="*/ 535285 h 535285"/>
              <a:gd name="connsiteX4" fmla="*/ 0 w 764694"/>
              <a:gd name="connsiteY4" fmla="*/ 535285 h 535285"/>
              <a:gd name="connsiteX5" fmla="*/ 267643 w 764694"/>
              <a:gd name="connsiteY5" fmla="*/ 267643 h 535285"/>
              <a:gd name="connsiteX6" fmla="*/ 0 w 764694"/>
              <a:gd name="connsiteY6" fmla="*/ 0 h 5352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64694" h="535285">
                <a:moveTo>
                  <a:pt x="764693" y="0"/>
                </a:moveTo>
                <a:lnTo>
                  <a:pt x="764693" y="347936"/>
                </a:lnTo>
                <a:lnTo>
                  <a:pt x="382346" y="535285"/>
                </a:lnTo>
                <a:lnTo>
                  <a:pt x="1" y="347936"/>
                </a:lnTo>
                <a:lnTo>
                  <a:pt x="1" y="0"/>
                </a:lnTo>
                <a:lnTo>
                  <a:pt x="382346" y="187350"/>
                </a:lnTo>
                <a:lnTo>
                  <a:pt x="764693" y="0"/>
                </a:lnTo>
                <a:close/>
              </a:path>
            </a:pathLst>
          </a:custGeom>
        </p:spPr>
        <p:style>
          <a:lnRef idx="2">
            <a:schemeClr val="accent4">
              <a:hueOff val="-4464770"/>
              <a:satOff val="26899"/>
              <a:lumOff val="2156"/>
              <a:alphaOff val="0"/>
            </a:schemeClr>
          </a:lnRef>
          <a:fillRef idx="1">
            <a:schemeClr val="accent4">
              <a:hueOff val="-4464770"/>
              <a:satOff val="26899"/>
              <a:lumOff val="2156"/>
              <a:alphaOff val="0"/>
            </a:schemeClr>
          </a:fillRef>
          <a:effectRef idx="0">
            <a:schemeClr val="accent4">
              <a:hueOff val="-4464770"/>
              <a:satOff val="26899"/>
              <a:lumOff val="2156"/>
              <a:alphaOff val="0"/>
            </a:schemeClr>
          </a:effectRef>
          <a:fontRef idx="minor">
            <a:schemeClr val="lt1"/>
          </a:fontRef>
        </p:style>
        <p:txBody>
          <a:bodyPr lIns="9364" tIns="272458" rIns="9363" bIns="272455" anchor="ctr"/>
          <a:lstStyle/>
          <a:p>
            <a:pPr marL="0" marR="0" lvl="0" indent="0" algn="ctr" defTabSz="742315" rtl="0" eaLnBrk="1" fontAlgn="base" latinLnBrk="0" hangingPunct="1">
              <a:lnSpc>
                <a:spcPct val="90000"/>
              </a:lnSpc>
              <a:spcBef>
                <a:spcPct val="0"/>
              </a:spcBef>
              <a:spcAft>
                <a:spcPct val="35000"/>
              </a:spcAft>
              <a:buClrTx/>
              <a:buSzTx/>
              <a:buFontTx/>
              <a:buNone/>
              <a:defRPr/>
            </a:pPr>
            <a:r>
              <a:rPr kumimoji="0" lang="en-US" sz="1590" b="1" i="0" u="none" strike="noStrike" kern="1200" cap="none" spc="0" normalizeH="0" baseline="0" noProof="0">
                <a:ln>
                  <a:noFill/>
                </a:ln>
                <a:solidFill>
                  <a:schemeClr val="lt1"/>
                </a:solidFill>
                <a:effectLst/>
                <a:uLnTx/>
                <a:uFillTx/>
                <a:latin typeface="+mn-lt"/>
                <a:ea typeface="+mn-ea"/>
                <a:cs typeface="+mn-cs"/>
              </a:rPr>
              <a:t>6</a:t>
            </a:r>
          </a:p>
        </p:txBody>
      </p:sp>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4362450" y="886460"/>
            <a:ext cx="6362065" cy="1198880"/>
          </a:xfrm>
          <a:prstGeom prst="rect">
            <a:avLst/>
          </a:prstGeom>
          <a:noFill/>
        </p:spPr>
        <p:txBody>
          <a:bodyPr wrap="none" rtlCol="0" anchor="t">
            <a:spAutoFit/>
          </a:bodyPr>
          <a:lstStyle/>
          <a:p>
            <a:r>
              <a:rPr lang="zh-TW" altLang="en-US" sz="3600" b="1">
                <a:solidFill>
                  <a:srgbClr val="C00000"/>
                </a:solidFill>
                <a:ea typeface="DFKai-SB" panose="03000509000000000000" pitchFamily="65" charset="-120"/>
                <a:sym typeface="+mn-ea"/>
              </a:rPr>
              <a:t>机械完整性</a:t>
            </a:r>
            <a:r>
              <a:rPr lang="en-US" altLang="zh-CN" sz="3600" b="1">
                <a:solidFill>
                  <a:srgbClr val="C00000"/>
                </a:solidFill>
                <a:ea typeface="宋体" panose="02010600030101010101" pitchFamily="2" charset="-122"/>
                <a:sym typeface="+mn-ea"/>
              </a:rPr>
              <a:t>Mechanical Integrity</a:t>
            </a:r>
            <a:br>
              <a:rPr lang="en-US" altLang="zh-CN" sz="3600" b="1">
                <a:solidFill>
                  <a:srgbClr val="C00000"/>
                </a:solidFill>
                <a:ea typeface="宋体" panose="02010600030101010101" pitchFamily="2" charset="-122"/>
                <a:sym typeface="+mn-ea"/>
              </a:rPr>
            </a:br>
            <a:endParaRPr lang="en-US" altLang="zh-CN" sz="3600" b="1">
              <a:solidFill>
                <a:srgbClr val="C00000"/>
              </a:solidFill>
              <a:ea typeface="宋体" panose="02010600030101010101" pitchFamily="2" charset="-122"/>
              <a:sym typeface="+mn-ea"/>
            </a:endParaRPr>
          </a:p>
        </p:txBody>
      </p:sp>
      <p:sp>
        <p:nvSpPr>
          <p:cNvPr id="4" name="文本框 3"/>
          <p:cNvSpPr txBox="1"/>
          <p:nvPr/>
        </p:nvSpPr>
        <p:spPr>
          <a:xfrm>
            <a:off x="1684020" y="2414905"/>
            <a:ext cx="9534525" cy="2287270"/>
          </a:xfrm>
          <a:prstGeom prst="rect">
            <a:avLst/>
          </a:prstGeom>
          <a:noFill/>
        </p:spPr>
        <p:txBody>
          <a:bodyPr wrap="square" rtlCol="0" anchor="t">
            <a:spAutoFit/>
          </a:bodyPr>
          <a:lstStyle/>
          <a:p>
            <a:pPr marL="0" indent="0">
              <a:lnSpc>
                <a:spcPct val="80000"/>
              </a:lnSpc>
              <a:buNone/>
            </a:pPr>
            <a:r>
              <a:rPr lang="zh-CN" altLang="en-US" sz="2400">
                <a:solidFill>
                  <a:schemeClr val="tx1"/>
                </a:solidFill>
                <a:latin typeface="DFKai-SB" panose="03000509000000000000" pitchFamily="65" charset="-120"/>
                <a:ea typeface="DFKai-SB" panose="03000509000000000000" pitchFamily="65" charset="-120"/>
                <a:sym typeface="+mn-ea"/>
              </a:rPr>
              <a:t>原则</a:t>
            </a:r>
          </a:p>
          <a:p>
            <a:pPr marL="0" indent="0">
              <a:lnSpc>
                <a:spcPct val="80000"/>
              </a:lnSpc>
              <a:buNone/>
            </a:pPr>
            <a:endParaRPr lang="zh-CN" altLang="en-US" sz="2400">
              <a:solidFill>
                <a:schemeClr val="tx1"/>
              </a:solidFill>
              <a:latin typeface="DFKai-SB" panose="03000509000000000000" pitchFamily="65" charset="-120"/>
              <a:ea typeface="DFKai-SB" panose="03000509000000000000" pitchFamily="65" charset="-120"/>
              <a:sym typeface="+mn-ea"/>
            </a:endParaRPr>
          </a:p>
          <a:p>
            <a:pPr marL="0" indent="0">
              <a:lnSpc>
                <a:spcPct val="145000"/>
              </a:lnSpc>
              <a:buNone/>
            </a:pPr>
            <a:r>
              <a:rPr lang="zh-CN" altLang="en-US" sz="2400">
                <a:solidFill>
                  <a:schemeClr val="tx1"/>
                </a:solidFill>
                <a:latin typeface="DFKai-SB" panose="03000509000000000000" pitchFamily="65" charset="-120"/>
                <a:ea typeface="DFKai-SB" panose="03000509000000000000" pitchFamily="65" charset="-120"/>
                <a:sym typeface="+mn-ea"/>
              </a:rPr>
              <a:t>一个完善的机械完整性计划</a:t>
            </a:r>
            <a:r>
              <a:rPr lang="en-US" altLang="zh-CN" sz="2400">
                <a:solidFill>
                  <a:schemeClr val="tx1"/>
                </a:solidFill>
                <a:latin typeface="DFKai-SB" panose="03000509000000000000" pitchFamily="65" charset="-120"/>
                <a:ea typeface="DFKai-SB" panose="03000509000000000000" pitchFamily="65" charset="-120"/>
                <a:sym typeface="+mn-ea"/>
              </a:rPr>
              <a:t>,</a:t>
            </a:r>
            <a:r>
              <a:rPr lang="zh-CN" altLang="en-US" sz="2400">
                <a:solidFill>
                  <a:schemeClr val="tx1"/>
                </a:solidFill>
                <a:latin typeface="DFKai-SB" panose="03000509000000000000" pitchFamily="65" charset="-120"/>
                <a:ea typeface="DFKai-SB" panose="03000509000000000000" pitchFamily="65" charset="-120"/>
                <a:sym typeface="+mn-ea"/>
              </a:rPr>
              <a:t>可以确保工艺的相关关键设备</a:t>
            </a:r>
            <a:r>
              <a:rPr lang="en-US" altLang="zh-CN" sz="2400">
                <a:solidFill>
                  <a:schemeClr val="tx1"/>
                </a:solidFill>
                <a:latin typeface="DFKai-SB" panose="03000509000000000000" pitchFamily="65" charset="-120"/>
                <a:ea typeface="DFKai-SB" panose="03000509000000000000" pitchFamily="65" charset="-120"/>
                <a:sym typeface="+mn-ea"/>
              </a:rPr>
              <a:t>, </a:t>
            </a:r>
            <a:r>
              <a:rPr lang="zh-CN" altLang="en-US" sz="2400">
                <a:solidFill>
                  <a:schemeClr val="tx1"/>
                </a:solidFill>
                <a:latin typeface="DFKai-SB" panose="03000509000000000000" pitchFamily="65" charset="-120"/>
                <a:ea typeface="DFKai-SB" panose="03000509000000000000" pitchFamily="65" charset="-120"/>
                <a:sym typeface="+mn-ea"/>
              </a:rPr>
              <a:t>从首次安装起</a:t>
            </a:r>
            <a:r>
              <a:rPr lang="en-US" altLang="zh-CN" sz="2400">
                <a:solidFill>
                  <a:schemeClr val="tx1"/>
                </a:solidFill>
                <a:latin typeface="DFKai-SB" panose="03000509000000000000" pitchFamily="65" charset="-120"/>
                <a:ea typeface="DFKai-SB" panose="03000509000000000000" pitchFamily="65" charset="-120"/>
                <a:sym typeface="+mn-ea"/>
              </a:rPr>
              <a:t>,</a:t>
            </a:r>
            <a:r>
              <a:rPr lang="zh-CN" altLang="en-US" sz="2400">
                <a:solidFill>
                  <a:schemeClr val="tx1"/>
                </a:solidFill>
                <a:latin typeface="DFKai-SB" panose="03000509000000000000" pitchFamily="65" charset="-120"/>
                <a:ea typeface="DFKai-SB" panose="03000509000000000000" pitchFamily="65" charset="-120"/>
                <a:sym typeface="+mn-ea"/>
              </a:rPr>
              <a:t>一直维持到使用寿命结束</a:t>
            </a:r>
            <a:r>
              <a:rPr lang="en-US" altLang="zh-CN" sz="2400">
                <a:solidFill>
                  <a:schemeClr val="tx1"/>
                </a:solidFill>
                <a:latin typeface="DFKai-SB" panose="03000509000000000000" pitchFamily="65" charset="-120"/>
                <a:ea typeface="DFKai-SB" panose="03000509000000000000" pitchFamily="65" charset="-120"/>
                <a:sym typeface="+mn-ea"/>
              </a:rPr>
              <a:t>,</a:t>
            </a:r>
          </a:p>
          <a:p>
            <a:pPr marL="0" indent="0">
              <a:lnSpc>
                <a:spcPct val="145000"/>
              </a:lnSpc>
              <a:buNone/>
            </a:pPr>
            <a:r>
              <a:rPr lang="zh-TW" altLang="en-US" sz="2400">
                <a:solidFill>
                  <a:schemeClr val="tx1"/>
                </a:solidFill>
                <a:latin typeface="DFKai-SB" panose="03000509000000000000" pitchFamily="65" charset="-120"/>
                <a:ea typeface="DFKai-SB" panose="03000509000000000000" pitchFamily="65" charset="-120"/>
                <a:sym typeface="+mn-ea"/>
              </a:rPr>
              <a:t>其机械完整性得以保持</a:t>
            </a:r>
          </a:p>
        </p:txBody>
      </p:sp>
    </p:spTree>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标题 145409"/>
          <p:cNvSpPr>
            <a:spLocks noGrp="1"/>
          </p:cNvSpPr>
          <p:nvPr>
            <p:ph type="title"/>
          </p:nvPr>
        </p:nvSpPr>
        <p:spPr>
          <a:xfrm>
            <a:off x="943293" y="977265"/>
            <a:ext cx="6480175" cy="838200"/>
          </a:xfrm>
        </p:spPr>
        <p:txBody>
          <a:bodyPr anchor="ctr">
            <a:normAutofit fontScale="90000"/>
          </a:bodyPr>
          <a:lstStyle/>
          <a:p>
            <a:r>
              <a:rPr lang="zh-CN" altLang="en-US" sz="4000" b="1" u="sng">
                <a:solidFill>
                  <a:srgbClr val="CC0000"/>
                </a:solidFill>
                <a:effectLst>
                  <a:outerShdw blurRad="38100" dist="38100" dir="2700000">
                    <a:srgbClr val="C0C0C0"/>
                  </a:outerShdw>
                </a:effectLst>
                <a:ea typeface="DFKai-SB" panose="03000509000000000000" pitchFamily="65" charset="-120"/>
              </a:rPr>
              <a:t>维护保养策略</a:t>
            </a:r>
            <a:br>
              <a:rPr lang="en-US" altLang="zh-TW" sz="2400" b="1">
                <a:ea typeface="DFKai-SB" panose="03000509000000000000" pitchFamily="65" charset="-120"/>
              </a:rPr>
            </a:br>
            <a:endParaRPr lang="en-US" altLang="zh-TW" sz="2400" b="1">
              <a:ea typeface="DFKai-SB" panose="03000509000000000000" pitchFamily="65" charset="-120"/>
            </a:endParaRPr>
          </a:p>
        </p:txBody>
      </p:sp>
      <p:sp>
        <p:nvSpPr>
          <p:cNvPr id="145411" name="文本占位符 145410"/>
          <p:cNvSpPr>
            <a:spLocks noGrp="1"/>
          </p:cNvSpPr>
          <p:nvPr/>
        </p:nvSpPr>
        <p:spPr>
          <a:xfrm>
            <a:off x="798195" y="2123123"/>
            <a:ext cx="7772400" cy="411480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a:buClr>
                <a:schemeClr val="tx1"/>
              </a:buClr>
              <a:buSzPct val="80000"/>
              <a:buFont typeface="Wingdings" panose="05000000000000000000" pitchFamily="2" charset="2"/>
              <a:buChar char="p"/>
            </a:pPr>
            <a:r>
              <a:rPr lang="en-US" altLang="zh-TW" sz="2400" b="1">
                <a:latin typeface="仿宋" panose="02010609060101010101" charset="-122"/>
                <a:ea typeface="仿宋" panose="02010609060101010101" charset="-122"/>
              </a:rPr>
              <a:t>Repairs maintenance</a:t>
            </a:r>
            <a:r>
              <a:rPr lang="en-US" altLang="zh-TW" b="1">
                <a:latin typeface="仿宋" panose="02010609060101010101" charset="-122"/>
                <a:ea typeface="仿宋" panose="02010609060101010101" charset="-122"/>
              </a:rPr>
              <a:t>     </a:t>
            </a:r>
            <a:r>
              <a:rPr lang="zh-CN" altLang="en-US" b="1">
                <a:latin typeface="仿宋" panose="02010609060101010101" charset="-122"/>
                <a:ea typeface="仿宋" panose="02010609060101010101" charset="-122"/>
              </a:rPr>
              <a:t>损坏性保养</a:t>
            </a:r>
          </a:p>
          <a:p>
            <a:pPr>
              <a:buClr>
                <a:schemeClr val="tx1"/>
              </a:buClr>
              <a:buSzPct val="80000"/>
              <a:buFont typeface="Wingdings" panose="05000000000000000000" pitchFamily="2" charset="2"/>
              <a:buChar char="p"/>
            </a:pPr>
            <a:r>
              <a:rPr lang="en-US" altLang="zh-TW" sz="2400" b="1">
                <a:latin typeface="仿宋" panose="02010609060101010101" charset="-122"/>
                <a:ea typeface="仿宋" panose="02010609060101010101" charset="-122"/>
              </a:rPr>
              <a:t>Preventive maintenance</a:t>
            </a:r>
            <a:r>
              <a:rPr lang="en-US" altLang="zh-TW" b="1">
                <a:latin typeface="仿宋" panose="02010609060101010101" charset="-122"/>
                <a:ea typeface="仿宋" panose="02010609060101010101" charset="-122"/>
              </a:rPr>
              <a:t>   </a:t>
            </a:r>
            <a:r>
              <a:rPr lang="zh-CN" altLang="en-US" b="1">
                <a:latin typeface="仿宋" panose="02010609060101010101" charset="-122"/>
                <a:ea typeface="仿宋" panose="02010609060101010101" charset="-122"/>
              </a:rPr>
              <a:t>预防性保养</a:t>
            </a:r>
          </a:p>
          <a:p>
            <a:pPr>
              <a:buClr>
                <a:schemeClr val="tx1"/>
              </a:buClr>
              <a:buSzPct val="80000"/>
              <a:buFont typeface="Wingdings" panose="05000000000000000000" pitchFamily="2" charset="2"/>
              <a:buChar char="p"/>
            </a:pPr>
            <a:r>
              <a:rPr lang="en-US" altLang="zh-TW" sz="2400" b="1">
                <a:latin typeface="仿宋" panose="02010609060101010101" charset="-122"/>
                <a:ea typeface="仿宋" panose="02010609060101010101" charset="-122"/>
              </a:rPr>
              <a:t>Predictive maintenance</a:t>
            </a:r>
            <a:r>
              <a:rPr lang="en-US" altLang="zh-TW" b="1">
                <a:latin typeface="仿宋" panose="02010609060101010101" charset="-122"/>
                <a:ea typeface="仿宋" panose="02010609060101010101" charset="-122"/>
              </a:rPr>
              <a:t>   </a:t>
            </a:r>
            <a:r>
              <a:rPr lang="zh-CN" altLang="en-US" b="1">
                <a:latin typeface="仿宋" panose="02010609060101010101" charset="-122"/>
                <a:ea typeface="仿宋" panose="02010609060101010101" charset="-122"/>
              </a:rPr>
              <a:t>预知性保养</a:t>
            </a:r>
          </a:p>
          <a:p>
            <a:pPr>
              <a:buClr>
                <a:schemeClr val="tx1"/>
              </a:buClr>
              <a:buSzPct val="80000"/>
              <a:buFont typeface="Wingdings" panose="05000000000000000000" pitchFamily="2" charset="2"/>
              <a:buChar char="p"/>
            </a:pPr>
            <a:r>
              <a:rPr lang="en-US" altLang="zh-TW" sz="2400" b="1">
                <a:latin typeface="仿宋" panose="02010609060101010101" charset="-122"/>
                <a:ea typeface="仿宋" panose="02010609060101010101" charset="-122"/>
              </a:rPr>
              <a:t>Corrective maintenance</a:t>
            </a:r>
            <a:r>
              <a:rPr lang="en-US" altLang="zh-TW" b="1">
                <a:latin typeface="仿宋" panose="02010609060101010101" charset="-122"/>
                <a:ea typeface="仿宋" panose="02010609060101010101" charset="-122"/>
              </a:rPr>
              <a:t>   </a:t>
            </a:r>
            <a:r>
              <a:rPr lang="zh-CN" altLang="en-US" b="1">
                <a:latin typeface="仿宋" panose="02010609060101010101" charset="-122"/>
                <a:ea typeface="仿宋" panose="02010609060101010101" charset="-122"/>
              </a:rPr>
              <a:t>改善性保养</a:t>
            </a:r>
          </a:p>
          <a:p>
            <a:pPr>
              <a:buClr>
                <a:schemeClr val="tx1"/>
              </a:buClr>
              <a:buSzPct val="80000"/>
              <a:buFont typeface="Wingdings" panose="05000000000000000000" pitchFamily="2" charset="2"/>
              <a:buChar char="p"/>
            </a:pPr>
            <a:r>
              <a:rPr lang="en-US" altLang="zh-TW" sz="2400" b="1">
                <a:latin typeface="仿宋" panose="02010609060101010101" charset="-122"/>
                <a:ea typeface="仿宋" panose="02010609060101010101" charset="-122"/>
              </a:rPr>
              <a:t>Reliability Analysis      </a:t>
            </a:r>
            <a:r>
              <a:rPr lang="zh-TW" altLang="en-US" b="1">
                <a:latin typeface="仿宋" panose="02010609060101010101" charset="-122"/>
                <a:ea typeface="仿宋" panose="02010609060101010101" charset="-122"/>
              </a:rPr>
              <a:t>可靠度分析</a:t>
            </a:r>
            <a:r>
              <a:rPr lang="zh-TW" altLang="en-US" sz="3600" b="1">
                <a:latin typeface="仿宋" panose="02010609060101010101" charset="-122"/>
                <a:ea typeface="仿宋" panose="02010609060101010101" charset="-122"/>
              </a:rPr>
              <a:t> </a:t>
            </a:r>
          </a:p>
          <a:p>
            <a:pPr>
              <a:buNone/>
            </a:pPr>
            <a:endParaRPr lang="zh-TW" altLang="en-US" sz="3600" b="1">
              <a:latin typeface="仿宋" panose="02010609060101010101" charset="-122"/>
              <a:ea typeface="仿宋" panose="02010609060101010101" charset="-122"/>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45411">
                                            <p:txEl>
                                              <p:charRg st="0" end="32"/>
                                            </p:txEl>
                                          </p:spTgt>
                                        </p:tgtEl>
                                        <p:attrNameLst>
                                          <p:attrName>style.visibility</p:attrName>
                                        </p:attrNameLst>
                                      </p:cBhvr>
                                      <p:to>
                                        <p:strVal val="visible"/>
                                      </p:to>
                                    </p:set>
                                    <p:animEffect transition="in" filter="blinds(horizontal)">
                                      <p:cBhvr>
                                        <p:cTn id="7" dur="500"/>
                                        <p:tgtEl>
                                          <p:spTgt spid="145411">
                                            <p:txEl>
                                              <p:charRg st="0" end="32"/>
                                            </p:txEl>
                                          </p:spTgt>
                                        </p:tgtEl>
                                      </p:cBhvr>
                                    </p:animEffect>
                                  </p:childTnLst>
                                </p:cTn>
                              </p:par>
                            </p:childTnLst>
                          </p:cTn>
                        </p:par>
                      </p:childTnLst>
                    </p:cTn>
                  </p:par>
                  <p:par>
                    <p:cTn id="8" fill="hold" nodeType="clickPar">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145411">
                                            <p:txEl>
                                              <p:charRg st="32" end="63"/>
                                            </p:txEl>
                                          </p:spTgt>
                                        </p:tgtEl>
                                        <p:attrNameLst>
                                          <p:attrName>style.visibility</p:attrName>
                                        </p:attrNameLst>
                                      </p:cBhvr>
                                      <p:to>
                                        <p:strVal val="visible"/>
                                      </p:to>
                                    </p:set>
                                    <p:animEffect transition="in" filter="blinds(horizontal)">
                                      <p:cBhvr>
                                        <p:cTn id="12" dur="500"/>
                                        <p:tgtEl>
                                          <p:spTgt spid="145411">
                                            <p:txEl>
                                              <p:charRg st="32" end="63"/>
                                            </p:txEl>
                                          </p:spTgt>
                                        </p:tgtEl>
                                      </p:cBhvr>
                                    </p:animEffect>
                                  </p:childTnLst>
                                </p:cTn>
                              </p:par>
                            </p:childTnLst>
                          </p:cTn>
                        </p:par>
                      </p:childTnLst>
                    </p:cTn>
                  </p:par>
                  <p:par>
                    <p:cTn id="13" fill="hold" nodeType="clickPar">
                      <p:stCondLst>
                        <p:cond delay="indefinite"/>
                      </p:stCondLst>
                      <p:childTnLst>
                        <p:par>
                          <p:cTn id="14" fill="hold">
                            <p:stCondLst>
                              <p:cond delay="0"/>
                            </p:stCondLst>
                            <p:childTnLst>
                              <p:par>
                                <p:cTn id="15" presetID="3" presetClass="entr" presetSubtype="10" fill="hold" nodeType="clickEffect">
                                  <p:stCondLst>
                                    <p:cond delay="0"/>
                                  </p:stCondLst>
                                  <p:childTnLst>
                                    <p:set>
                                      <p:cBhvr>
                                        <p:cTn id="16" dur="1" fill="hold">
                                          <p:stCondLst>
                                            <p:cond delay="0"/>
                                          </p:stCondLst>
                                        </p:cTn>
                                        <p:tgtEl>
                                          <p:spTgt spid="145411">
                                            <p:txEl>
                                              <p:charRg st="63" end="95"/>
                                            </p:txEl>
                                          </p:spTgt>
                                        </p:tgtEl>
                                        <p:attrNameLst>
                                          <p:attrName>style.visibility</p:attrName>
                                        </p:attrNameLst>
                                      </p:cBhvr>
                                      <p:to>
                                        <p:strVal val="visible"/>
                                      </p:to>
                                    </p:set>
                                    <p:animEffect transition="in" filter="blinds(horizontal)">
                                      <p:cBhvr>
                                        <p:cTn id="17" dur="500"/>
                                        <p:tgtEl>
                                          <p:spTgt spid="145411">
                                            <p:txEl>
                                              <p:charRg st="63" end="95"/>
                                            </p:txEl>
                                          </p:spTgt>
                                        </p:tgtEl>
                                      </p:cBhvr>
                                    </p:animEffect>
                                  </p:childTnLst>
                                </p:cTn>
                              </p:par>
                            </p:childTnLst>
                          </p:cTn>
                        </p:par>
                      </p:childTnLst>
                    </p:cTn>
                  </p:par>
                  <p:par>
                    <p:cTn id="18" fill="hold" nodeType="clickPar">
                      <p:stCondLst>
                        <p:cond delay="indefinite"/>
                      </p:stCondLst>
                      <p:childTnLst>
                        <p:par>
                          <p:cTn id="19" fill="hold">
                            <p:stCondLst>
                              <p:cond delay="0"/>
                            </p:stCondLst>
                            <p:childTnLst>
                              <p:par>
                                <p:cTn id="20" presetID="3" presetClass="entr" presetSubtype="10" fill="hold" nodeType="clickEffect">
                                  <p:stCondLst>
                                    <p:cond delay="0"/>
                                  </p:stCondLst>
                                  <p:childTnLst>
                                    <p:set>
                                      <p:cBhvr>
                                        <p:cTn id="21" dur="1" fill="hold">
                                          <p:stCondLst>
                                            <p:cond delay="0"/>
                                          </p:stCondLst>
                                        </p:cTn>
                                        <p:tgtEl>
                                          <p:spTgt spid="145411">
                                            <p:txEl>
                                              <p:charRg st="95" end="126"/>
                                            </p:txEl>
                                          </p:spTgt>
                                        </p:tgtEl>
                                        <p:attrNameLst>
                                          <p:attrName>style.visibility</p:attrName>
                                        </p:attrNameLst>
                                      </p:cBhvr>
                                      <p:to>
                                        <p:strVal val="visible"/>
                                      </p:to>
                                    </p:set>
                                    <p:animEffect transition="in" filter="blinds(horizontal)">
                                      <p:cBhvr>
                                        <p:cTn id="22" dur="500"/>
                                        <p:tgtEl>
                                          <p:spTgt spid="145411">
                                            <p:txEl>
                                              <p:charRg st="95" end="126"/>
                                            </p:txEl>
                                          </p:spTgt>
                                        </p:tgtEl>
                                      </p:cBhvr>
                                    </p:animEffect>
                                  </p:childTnLst>
                                </p:cTn>
                              </p:par>
                            </p:childTnLst>
                          </p:cTn>
                        </p:par>
                      </p:childTnLst>
                    </p:cTn>
                  </p:par>
                  <p:par>
                    <p:cTn id="23" fill="hold" nodeType="clickPar">
                      <p:stCondLst>
                        <p:cond delay="indefinite"/>
                      </p:stCondLst>
                      <p:childTnLst>
                        <p:par>
                          <p:cTn id="24" fill="hold">
                            <p:stCondLst>
                              <p:cond delay="0"/>
                            </p:stCondLst>
                            <p:childTnLst>
                              <p:par>
                                <p:cTn id="25" presetID="3" presetClass="entr" presetSubtype="10" fill="hold" nodeType="clickEffect">
                                  <p:stCondLst>
                                    <p:cond delay="0"/>
                                  </p:stCondLst>
                                  <p:childTnLst>
                                    <p:set>
                                      <p:cBhvr>
                                        <p:cTn id="26" dur="1" fill="hold">
                                          <p:stCondLst>
                                            <p:cond delay="0"/>
                                          </p:stCondLst>
                                        </p:cTn>
                                        <p:tgtEl>
                                          <p:spTgt spid="145411">
                                            <p:txEl>
                                              <p:charRg st="126" end="157"/>
                                            </p:txEl>
                                          </p:spTgt>
                                        </p:tgtEl>
                                        <p:attrNameLst>
                                          <p:attrName>style.visibility</p:attrName>
                                        </p:attrNameLst>
                                      </p:cBhvr>
                                      <p:to>
                                        <p:strVal val="visible"/>
                                      </p:to>
                                    </p:set>
                                    <p:animEffect transition="in" filter="blinds(horizontal)">
                                      <p:cBhvr>
                                        <p:cTn id="27" dur="500"/>
                                        <p:tgtEl>
                                          <p:spTgt spid="145411">
                                            <p:txEl>
                                              <p:charRg st="126" end="15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文本占位符 115713"/>
          <p:cNvSpPr>
            <a:spLocks noGrp="1"/>
          </p:cNvSpPr>
          <p:nvPr>
            <p:ph type="body" idx="1"/>
          </p:nvPr>
        </p:nvSpPr>
        <p:spPr>
          <a:xfrm>
            <a:off x="1341755" y="1516380"/>
            <a:ext cx="8291830" cy="3747770"/>
          </a:xfrm>
        </p:spPr>
        <p:txBody>
          <a:bodyPr vert="horz" wrap="square" lIns="99321" tIns="49661" rIns="99321" bIns="49661" anchor="t"/>
          <a:lstStyle/>
          <a:p>
            <a:pPr marL="0" indent="0">
              <a:lnSpc>
                <a:spcPct val="90000"/>
              </a:lnSpc>
              <a:buNone/>
            </a:pPr>
            <a:r>
              <a:rPr lang="zh-TW" altLang="en-US" sz="2400" b="1">
                <a:solidFill>
                  <a:schemeClr val="tx2"/>
                </a:solidFill>
                <a:latin typeface="仿宋" panose="02010609060101010101" charset="-122"/>
                <a:ea typeface="仿宋" panose="02010609060101010101" charset="-122"/>
              </a:rPr>
              <a:t>执</a:t>
            </a:r>
            <a:r>
              <a:rPr lang="zh-TW" altLang="en-US" sz="2400" b="1">
                <a:solidFill>
                  <a:schemeClr val="tx1"/>
                </a:solidFill>
                <a:latin typeface="仿宋" panose="02010609060101010101" charset="-122"/>
                <a:ea typeface="仿宋" panose="02010609060101010101" charset="-122"/>
              </a:rPr>
              <a:t>行要点</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建立书面的维修程序</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维修人员的训练</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建立维修、备品和设备的质量控制程序</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确保关键性设备的可靠性分析的执行</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建立预测性</a:t>
            </a:r>
            <a:r>
              <a:rPr lang="en-US" altLang="zh-CN" sz="2200" b="1">
                <a:solidFill>
                  <a:schemeClr val="tx1"/>
                </a:solidFill>
                <a:latin typeface="仿宋" panose="02010609060101010101" charset="-122"/>
                <a:ea typeface="仿宋" panose="02010609060101010101" charset="-122"/>
              </a:rPr>
              <a:t>/</a:t>
            </a:r>
            <a:r>
              <a:rPr lang="zh-CN" altLang="en-US" sz="2200" b="1">
                <a:solidFill>
                  <a:schemeClr val="tx1"/>
                </a:solidFill>
                <a:latin typeface="仿宋" panose="02010609060101010101" charset="-122"/>
                <a:ea typeface="仿宋" panose="02010609060101010101" charset="-122"/>
              </a:rPr>
              <a:t>预防性，维护程序</a:t>
            </a:r>
          </a:p>
          <a:p>
            <a:pPr marL="625475" lvl="1" indent="-333375">
              <a:lnSpc>
                <a:spcPct val="90000"/>
              </a:lnSpc>
              <a:spcBef>
                <a:spcPct val="30000"/>
              </a:spcBef>
              <a:buClr>
                <a:schemeClr val="tx2"/>
              </a:buClr>
              <a:buSzPct val="80000"/>
              <a:buFont typeface="Wingdings" panose="05000000000000000000" pitchFamily="2" charset="2"/>
              <a:buChar char="p"/>
            </a:pPr>
            <a:r>
              <a:rPr lang="zh-CN" altLang="en-US" sz="2200" b="1">
                <a:solidFill>
                  <a:schemeClr val="tx1"/>
                </a:solidFill>
                <a:latin typeface="仿宋" panose="02010609060101010101" charset="-122"/>
                <a:ea typeface="仿宋" panose="02010609060101010101" charset="-122"/>
              </a:rPr>
              <a:t>征询专家意见</a:t>
            </a:r>
            <a:r>
              <a:rPr lang="zh-TW" altLang="en-US" sz="2200" b="1">
                <a:solidFill>
                  <a:schemeClr val="tx1"/>
                </a:solidFill>
                <a:latin typeface="仿宋" panose="02010609060101010101" charset="-122"/>
                <a:ea typeface="仿宋" panose="02010609060101010101" charset="-122"/>
              </a:rPr>
              <a:t>确保机械完整性</a:t>
            </a:r>
          </a:p>
        </p:txBody>
      </p:sp>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32560" y="1301115"/>
            <a:ext cx="5584825" cy="645160"/>
          </a:xfrm>
          <a:prstGeom prst="rect">
            <a:avLst/>
          </a:prstGeom>
          <a:noFill/>
        </p:spPr>
        <p:txBody>
          <a:bodyPr wrap="none" rtlCol="0" anchor="t">
            <a:spAutoFit/>
          </a:bodyPr>
          <a:lstStyle/>
          <a:p>
            <a:r>
              <a:rPr lang="zh-CN" altLang="en-US" sz="3600" b="1">
                <a:latin typeface="华文楷体" panose="02010600040101010101" charset="-122"/>
                <a:ea typeface="华文楷体" panose="02010600040101010101" charset="-122"/>
                <a:sym typeface="+mn-ea"/>
              </a:rPr>
              <a:t>重要设备及系统清单</a:t>
            </a:r>
            <a:r>
              <a:rPr lang="en-US" altLang="zh-TW" sz="3600">
                <a:latin typeface="华文楷体" panose="02010600040101010101" charset="-122"/>
                <a:ea typeface="华文楷体" panose="02010600040101010101" charset="-122"/>
                <a:sym typeface="+mn-ea"/>
              </a:rPr>
              <a:t>(</a:t>
            </a:r>
            <a:r>
              <a:rPr lang="zh-TW" altLang="en-US" sz="3600">
                <a:latin typeface="华文楷体" panose="02010600040101010101" charset="-122"/>
                <a:ea typeface="华文楷体" panose="02010600040101010101" charset="-122"/>
                <a:sym typeface="+mn-ea"/>
              </a:rPr>
              <a:t>例如</a:t>
            </a:r>
            <a:r>
              <a:rPr lang="en-US" altLang="zh-TW" sz="3600">
                <a:latin typeface="华文楷体" panose="02010600040101010101" charset="-122"/>
                <a:ea typeface="华文楷体" panose="02010600040101010101" charset="-122"/>
                <a:sym typeface="+mn-ea"/>
              </a:rPr>
              <a:t>:)</a:t>
            </a:r>
            <a:endParaRPr lang="zh-CN" altLang="en-US" sz="3600">
              <a:latin typeface="华文楷体" panose="02010600040101010101" charset="-122"/>
              <a:ea typeface="华文楷体" panose="02010600040101010101" charset="-122"/>
            </a:endParaRPr>
          </a:p>
        </p:txBody>
      </p:sp>
      <p:sp>
        <p:nvSpPr>
          <p:cNvPr id="116739" name="文本占位符 116738"/>
          <p:cNvSpPr>
            <a:spLocks noGrp="1"/>
          </p:cNvSpPr>
          <p:nvPr>
            <p:ph type="body" idx="1"/>
          </p:nvPr>
        </p:nvSpPr>
        <p:spPr>
          <a:xfrm>
            <a:off x="1658620" y="2331085"/>
            <a:ext cx="6261735" cy="4150995"/>
          </a:xfrm>
        </p:spPr>
        <p:txBody>
          <a:bodyPr wrap="square">
            <a:normAutofit lnSpcReduction="20000"/>
          </a:bodyPr>
          <a:lstStyle/>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压力容器和储槽。</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安全减压系统，排气系统及装置。</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关键的控制</a:t>
            </a:r>
            <a:r>
              <a:rPr lang="en-US" altLang="zh-CN" sz="2400">
                <a:latin typeface="仿宋" panose="02010609060101010101" charset="-122"/>
                <a:ea typeface="仿宋" panose="02010609060101010101" charset="-122"/>
              </a:rPr>
              <a:t>/</a:t>
            </a:r>
            <a:r>
              <a:rPr lang="zh-CN" altLang="en-US" sz="2400">
                <a:latin typeface="仿宋" panose="02010609060101010101" charset="-122"/>
                <a:ea typeface="仿宋" panose="02010609060101010101" charset="-122"/>
              </a:rPr>
              <a:t>连锁</a:t>
            </a:r>
            <a:r>
              <a:rPr lang="en-US" altLang="zh-CN" sz="2400">
                <a:latin typeface="仿宋" panose="02010609060101010101" charset="-122"/>
                <a:ea typeface="仿宋" panose="02010609060101010101" charset="-122"/>
              </a:rPr>
              <a:t>/</a:t>
            </a:r>
            <a:r>
              <a:rPr lang="zh-CN" altLang="en-US" sz="2400">
                <a:latin typeface="仿宋" panose="02010609060101010101" charset="-122"/>
                <a:ea typeface="仿宋" panose="02010609060101010101" charset="-122"/>
              </a:rPr>
              <a:t>警报</a:t>
            </a:r>
            <a:r>
              <a:rPr lang="en-US" altLang="zh-CN" sz="2400">
                <a:latin typeface="仿宋" panose="02010609060101010101" charset="-122"/>
                <a:ea typeface="仿宋" panose="02010609060101010101" charset="-122"/>
              </a:rPr>
              <a:t>/</a:t>
            </a:r>
            <a:r>
              <a:rPr lang="zh-CN" altLang="en-US" sz="2400">
                <a:latin typeface="仿宋" panose="02010609060101010101" charset="-122"/>
                <a:ea typeface="仿宋" panose="02010609060101010101" charset="-122"/>
              </a:rPr>
              <a:t>仪表设备</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应急装置，包括停机系统。</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消防设备。</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关键性的管线（包括阀门）。</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电气接地和焊接。</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紧急警报</a:t>
            </a:r>
            <a:r>
              <a:rPr lang="en-US" altLang="zh-CN" sz="2400">
                <a:latin typeface="仿宋" panose="02010609060101010101" charset="-122"/>
                <a:ea typeface="仿宋" panose="02010609060101010101" charset="-122"/>
              </a:rPr>
              <a:t>/</a:t>
            </a:r>
            <a:r>
              <a:rPr lang="zh-CN" altLang="en-US" sz="2400">
                <a:latin typeface="仿宋" panose="02010609060101010101" charset="-122"/>
                <a:ea typeface="仿宋" panose="02010609060101010101" charset="-122"/>
              </a:rPr>
              <a:t>通讯系统。</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监控装置和感应器。</a:t>
            </a:r>
          </a:p>
          <a:p>
            <a:pPr>
              <a:lnSpc>
                <a:spcPct val="90000"/>
              </a:lnSpc>
              <a:buClr>
                <a:schemeClr val="tx1"/>
              </a:buClr>
              <a:buSzPct val="60000"/>
              <a:buFont typeface="Wingdings" panose="05000000000000000000" pitchFamily="2" charset="2"/>
              <a:buChar char="p"/>
            </a:pPr>
            <a:r>
              <a:rPr lang="zh-CN" altLang="en-US" sz="2400">
                <a:latin typeface="仿宋" panose="02010609060101010101" charset="-122"/>
                <a:ea typeface="仿宋" panose="02010609060101010101" charset="-122"/>
              </a:rPr>
              <a:t>泵。</a:t>
            </a:r>
            <a:endParaRPr lang="en-US" altLang="zh-TW" sz="2400">
              <a:latin typeface="仿宋" panose="02010609060101010101" charset="-122"/>
              <a:ea typeface="仿宋" panose="02010609060101010101" charset="-122"/>
            </a:endParaRPr>
          </a:p>
          <a:p>
            <a:pPr>
              <a:lnSpc>
                <a:spcPct val="90000"/>
              </a:lnSpc>
              <a:buClr>
                <a:schemeClr val="tx1"/>
              </a:buClr>
              <a:buSzPct val="60000"/>
              <a:buFont typeface="Wingdings" panose="05000000000000000000" pitchFamily="2" charset="2"/>
              <a:buChar char="p"/>
            </a:pPr>
            <a:endParaRPr lang="en-US" altLang="zh-TW" sz="2400">
              <a:ea typeface="DFKai-SB" panose="03000509000000000000" pitchFamily="65" charset="-120"/>
            </a:endParaRPr>
          </a:p>
        </p:txBody>
      </p:sp>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框 3"/>
          <p:cNvSpPr txBox="1"/>
          <p:nvPr/>
        </p:nvSpPr>
        <p:spPr>
          <a:xfrm>
            <a:off x="3312795" y="955675"/>
            <a:ext cx="5169535" cy="953135"/>
          </a:xfrm>
          <a:prstGeom prst="rect">
            <a:avLst/>
          </a:prstGeom>
          <a:noFill/>
        </p:spPr>
        <p:txBody>
          <a:bodyPr wrap="none" rtlCol="0" anchor="t">
            <a:spAutoFit/>
          </a:bodyPr>
          <a:lstStyle/>
          <a:p>
            <a:r>
              <a:rPr lang="zh-CN" altLang="en-US" sz="2800" b="1">
                <a:solidFill>
                  <a:srgbClr val="C00000"/>
                </a:solidFill>
                <a:ea typeface="DFKai-SB" panose="03000509000000000000" pitchFamily="65" charset="-120"/>
                <a:sym typeface="+mn-ea"/>
              </a:rPr>
              <a:t>维修保养频率取决于多种因素</a:t>
            </a:r>
            <a:r>
              <a:rPr lang="zh-CN" altLang="en-US" sz="2800">
                <a:solidFill>
                  <a:srgbClr val="C00000"/>
                </a:solidFill>
                <a:ea typeface="DFKai-SB" panose="03000509000000000000" pitchFamily="65" charset="-120"/>
                <a:sym typeface="+mn-ea"/>
              </a:rPr>
              <a:t>：</a:t>
            </a:r>
            <a:br>
              <a:rPr lang="en-US" altLang="zh-TW" sz="2800">
                <a:solidFill>
                  <a:srgbClr val="C00000"/>
                </a:solidFill>
                <a:ea typeface="DFKai-SB" panose="03000509000000000000" pitchFamily="65" charset="-120"/>
                <a:sym typeface="+mn-ea"/>
              </a:rPr>
            </a:br>
            <a:endParaRPr lang="en-US" altLang="zh-TW" sz="2800">
              <a:solidFill>
                <a:srgbClr val="C00000"/>
              </a:solidFill>
              <a:ea typeface="DFKai-SB" panose="03000509000000000000" pitchFamily="65" charset="-120"/>
              <a:sym typeface="+mn-ea"/>
            </a:endParaRPr>
          </a:p>
        </p:txBody>
      </p:sp>
      <p:sp>
        <p:nvSpPr>
          <p:cNvPr id="117763" name="文本占位符 117762"/>
          <p:cNvSpPr>
            <a:spLocks noGrp="1"/>
          </p:cNvSpPr>
          <p:nvPr>
            <p:ph type="body" idx="1"/>
          </p:nvPr>
        </p:nvSpPr>
        <p:spPr>
          <a:xfrm>
            <a:off x="822325" y="1992313"/>
            <a:ext cx="8039100" cy="4505325"/>
          </a:xfrm>
        </p:spPr>
        <p:txBody>
          <a:bodyPr/>
          <a:lstStyle/>
          <a:p>
            <a:pPr marL="530225" indent="-530225">
              <a:buClr>
                <a:schemeClr val="folHlink"/>
              </a:buClr>
              <a:buSzPct val="70000"/>
              <a:buFont typeface="Wingdings" panose="05000000000000000000" pitchFamily="2" charset="2"/>
              <a:buChar char="p"/>
            </a:pPr>
            <a:r>
              <a:rPr lang="zh-CN" altLang="en-US" sz="2400">
                <a:ea typeface="DFKai-SB" panose="03000509000000000000" pitchFamily="65" charset="-120"/>
              </a:rPr>
              <a:t>故障率数据</a:t>
            </a:r>
          </a:p>
          <a:p>
            <a:pPr marL="530225" indent="-530225">
              <a:buClr>
                <a:schemeClr val="folHlink"/>
              </a:buClr>
              <a:buSzPct val="70000"/>
              <a:buFont typeface="Wingdings" panose="05000000000000000000" pitchFamily="2" charset="2"/>
              <a:buChar char="p"/>
            </a:pPr>
            <a:r>
              <a:rPr lang="zh-CN" altLang="en-US" sz="2400">
                <a:ea typeface="DFKai-SB" panose="03000509000000000000" pitchFamily="65" charset="-120"/>
              </a:rPr>
              <a:t>控制装置的临界状态</a:t>
            </a:r>
          </a:p>
          <a:p>
            <a:pPr marL="530225" indent="-530225">
              <a:buClr>
                <a:schemeClr val="folHlink"/>
              </a:buClr>
              <a:buSzPct val="70000"/>
              <a:buFont typeface="Wingdings" panose="05000000000000000000" pitchFamily="2" charset="2"/>
              <a:buChar char="p"/>
            </a:pPr>
            <a:r>
              <a:rPr lang="zh-CN" altLang="en-US" sz="2400">
                <a:ea typeface="DFKai-SB" panose="03000509000000000000" pitchFamily="65" charset="-120"/>
              </a:rPr>
              <a:t>故障的后果</a:t>
            </a:r>
          </a:p>
          <a:p>
            <a:pPr marL="530225" indent="-530225">
              <a:buClr>
                <a:schemeClr val="folHlink"/>
              </a:buClr>
              <a:buSzPct val="70000"/>
              <a:buFont typeface="Wingdings" panose="05000000000000000000" pitchFamily="2" charset="2"/>
              <a:buChar char="p"/>
            </a:pPr>
            <a:r>
              <a:rPr lang="zh-CN" altLang="en-US" sz="2400">
                <a:ea typeface="DFKai-SB" panose="03000509000000000000" pitchFamily="65" charset="-120"/>
              </a:rPr>
              <a:t>可用的备用装置</a:t>
            </a:r>
          </a:p>
          <a:p>
            <a:pPr marL="530225" indent="-530225">
              <a:buNone/>
            </a:pPr>
            <a:r>
              <a:rPr lang="zh-CN" altLang="en-US" sz="2400">
                <a:ea typeface="DFKai-SB" panose="03000509000000000000" pitchFamily="65" charset="-120"/>
              </a:rPr>
              <a:t> </a:t>
            </a:r>
            <a:endParaRPr lang="en-US" altLang="zh-TW" sz="2400">
              <a:ea typeface="DFKai-SB" panose="03000509000000000000" pitchFamily="65" charset="-120"/>
            </a:endParaRPr>
          </a:p>
          <a:p>
            <a:pPr marL="530225" indent="-530225">
              <a:buNone/>
            </a:pPr>
            <a:r>
              <a:rPr lang="zh-CN" altLang="zh-TW" sz="2400">
                <a:ea typeface="DFKai-SB" panose="03000509000000000000" pitchFamily="65" charset="-120"/>
              </a:rPr>
              <a:t> </a:t>
            </a:r>
            <a:r>
              <a:rPr lang="zh-CN" altLang="en-US" sz="2400">
                <a:ea typeface="DFKai-SB" panose="03000509000000000000" pitchFamily="65" charset="-120"/>
              </a:rPr>
              <a:t> </a:t>
            </a:r>
            <a:r>
              <a:rPr lang="zh-CN" altLang="zh-TW" sz="2400">
                <a:ea typeface="DFKai-SB" panose="03000509000000000000" pitchFamily="65" charset="-120"/>
              </a:rPr>
              <a:t> </a:t>
            </a:r>
            <a:r>
              <a:rPr lang="zh-CN" altLang="en-US" sz="2400">
                <a:ea typeface="DFKai-SB" panose="03000509000000000000" pitchFamily="65" charset="-120"/>
              </a:rPr>
              <a:t> </a:t>
            </a:r>
            <a:r>
              <a:rPr lang="zh-CN" altLang="zh-TW" sz="2400">
                <a:ea typeface="DFKai-SB" panose="03000509000000000000" pitchFamily="65" charset="-120"/>
              </a:rPr>
              <a:t> </a:t>
            </a:r>
            <a:r>
              <a:rPr lang="zh-CN" altLang="en-US" sz="2400">
                <a:ea typeface="DFKai-SB" panose="03000509000000000000" pitchFamily="65" charset="-120"/>
              </a:rPr>
              <a:t> 考虑到以上因素，检查的频率可以是每年或几年一次，也可以是每月、每周、每日、每小时一次。</a:t>
            </a:r>
          </a:p>
          <a:p>
            <a:pPr marL="530225" indent="-530225">
              <a:buNone/>
            </a:pPr>
            <a:r>
              <a:rPr lang="zh-CN" altLang="en-US" sz="2400">
                <a:ea typeface="DFKai-SB" panose="03000509000000000000" pitchFamily="65" charset="-120"/>
              </a:rPr>
              <a:t> </a:t>
            </a:r>
            <a:endParaRPr lang="en-US" altLang="zh-TW" sz="2400">
              <a:ea typeface="DFKai-SB" panose="03000509000000000000" pitchFamily="65" charset="-120"/>
            </a:endParaRPr>
          </a:p>
          <a:p>
            <a:pPr marL="530225" indent="-530225">
              <a:buChar char="•"/>
            </a:pPr>
            <a:endParaRPr lang="en-US" altLang="zh-TW" sz="2400">
              <a:ea typeface="DFKai-SB" panose="03000509000000000000" pitchFamily="65" charset="-120"/>
            </a:endParaRPr>
          </a:p>
        </p:txBody>
      </p:sp>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标题 39937"/>
          <p:cNvSpPr>
            <a:spLocks noGrp="1"/>
          </p:cNvSpPr>
          <p:nvPr>
            <p:ph type="title"/>
          </p:nvPr>
        </p:nvSpPr>
        <p:spPr>
          <a:xfrm>
            <a:off x="1560830" y="810260"/>
            <a:ext cx="6141085" cy="884555"/>
          </a:xfrm>
        </p:spPr>
        <p:txBody>
          <a:bodyPr anchor="ctr">
            <a:normAutofit/>
          </a:bodyPr>
          <a:lstStyle/>
          <a:p>
            <a:r>
              <a:rPr lang="zh-TW" altLang="en-US" sz="3600" b="1">
                <a:solidFill>
                  <a:srgbClr val="C00000"/>
                </a:solidFill>
                <a:ea typeface="DFKai-SB" panose="03000509000000000000" pitchFamily="65" charset="-120"/>
              </a:rPr>
              <a:t>机械完整性的程序及要件</a:t>
            </a:r>
          </a:p>
        </p:txBody>
      </p:sp>
      <p:sp>
        <p:nvSpPr>
          <p:cNvPr id="39939" name="文本占位符 39938"/>
          <p:cNvSpPr>
            <a:spLocks noGrp="1"/>
          </p:cNvSpPr>
          <p:nvPr>
            <p:ph type="body" idx="1"/>
          </p:nvPr>
        </p:nvSpPr>
        <p:spPr>
          <a:xfrm>
            <a:off x="468630" y="1557655"/>
            <a:ext cx="10349865" cy="5323205"/>
          </a:xfrm>
        </p:spPr>
        <p:txBody>
          <a:bodyPr>
            <a:normAutofit lnSpcReduction="20000"/>
          </a:bodyPr>
          <a:lstStyle/>
          <a:p>
            <a:pPr marL="441325" indent="-441325">
              <a:lnSpc>
                <a:spcPct val="80000"/>
              </a:lnSpc>
              <a:buAutoNum type="arabicPeriod"/>
            </a:pPr>
            <a:r>
              <a:rPr lang="zh-CN" altLang="en-US" sz="2400" b="1">
                <a:ea typeface="DFKai-SB" panose="03000509000000000000" pitchFamily="65" charset="-120"/>
              </a:rPr>
              <a:t>关键设备清单                                             </a:t>
            </a:r>
            <a:r>
              <a:rPr lang="en-US" altLang="zh-TW" sz="2400" b="1"/>
              <a:t>(  Critical Equipment List)</a:t>
            </a:r>
          </a:p>
          <a:p>
            <a:pPr marL="441325" indent="-441325">
              <a:lnSpc>
                <a:spcPct val="80000"/>
              </a:lnSpc>
              <a:buAutoNum type="arabicPeriod"/>
            </a:pPr>
            <a:r>
              <a:rPr lang="zh-CN" altLang="en-US" sz="2400" b="1">
                <a:ea typeface="DFKai-SB" panose="03000509000000000000" pitchFamily="65" charset="-120"/>
              </a:rPr>
              <a:t>设备数据文件                                             </a:t>
            </a:r>
            <a:r>
              <a:rPr lang="en-US" altLang="zh-TW" sz="2400"/>
              <a:t> </a:t>
            </a:r>
            <a:r>
              <a:rPr lang="en-US" altLang="zh-TW" sz="2400" b="1"/>
              <a:t>BPF</a:t>
            </a:r>
            <a:r>
              <a:rPr lang="en-US" altLang="zh-TW" sz="2400"/>
              <a:t>    </a:t>
            </a:r>
            <a:r>
              <a:rPr lang="en-US" altLang="zh-TW" sz="2400" b="1"/>
              <a:t>(</a:t>
            </a:r>
            <a:r>
              <a:rPr lang="en-US" altLang="zh-TW" sz="2400" b="1" err="1">
                <a:solidFill>
                  <a:srgbClr val="FF0000"/>
                </a:solidFill>
              </a:rPr>
              <a:t>B</a:t>
            </a:r>
            <a:r>
              <a:rPr lang="en-US" altLang="zh-TW" sz="2400" b="1" err="1"/>
              <a:t>lue</a:t>
            </a:r>
            <a:r>
              <a:rPr lang="en-US" altLang="zh-TW" sz="2400" b="1" err="1">
                <a:solidFill>
                  <a:srgbClr val="FF0000"/>
                </a:solidFill>
              </a:rPr>
              <a:t>P</a:t>
            </a:r>
            <a:r>
              <a:rPr lang="en-US" altLang="zh-TW" sz="2400" b="1" err="1"/>
              <a:t>lan</a:t>
            </a:r>
            <a:r>
              <a:rPr lang="en-US" altLang="zh-TW" sz="2400" b="1" err="1">
                <a:solidFill>
                  <a:srgbClr val="FF0000"/>
                </a:solidFill>
              </a:rPr>
              <a:t>F</a:t>
            </a:r>
            <a:r>
              <a:rPr lang="en-US" altLang="zh-TW" sz="2400" b="1" err="1"/>
              <a:t>ile)</a:t>
            </a:r>
            <a:endParaRPr lang="en-US" altLang="zh-TW" sz="2400" b="1"/>
          </a:p>
          <a:p>
            <a:pPr marL="441325" indent="-441325">
              <a:lnSpc>
                <a:spcPct val="80000"/>
              </a:lnSpc>
              <a:buAutoNum type="arabicPeriod"/>
            </a:pPr>
            <a:r>
              <a:rPr lang="zh-CN" altLang="en-US" sz="2400" b="1">
                <a:ea typeface="DFKai-SB" panose="03000509000000000000" pitchFamily="65" charset="-120"/>
              </a:rPr>
              <a:t>设备组构组件清单</a:t>
            </a:r>
            <a:r>
              <a:rPr lang="en-US" altLang="zh-TW" sz="2400" b="1"/>
              <a:t>BOM                         </a:t>
            </a:r>
            <a:r>
              <a:rPr lang="en-US" altLang="zh-TW" sz="2400"/>
              <a:t>  </a:t>
            </a:r>
            <a:r>
              <a:rPr lang="en-US" altLang="zh-TW" sz="2400" b="1"/>
              <a:t>(</a:t>
            </a:r>
            <a:r>
              <a:rPr lang="en-US" altLang="zh-TW" sz="2400" b="1" err="1">
                <a:solidFill>
                  <a:srgbClr val="FF0000"/>
                </a:solidFill>
              </a:rPr>
              <a:t>B</a:t>
            </a:r>
            <a:r>
              <a:rPr lang="en-US" altLang="zh-TW" sz="2400" b="1" err="1"/>
              <a:t>uild</a:t>
            </a:r>
            <a:r>
              <a:rPr lang="en-US" altLang="zh-TW" sz="2400" b="1" err="1">
                <a:solidFill>
                  <a:srgbClr val="FF0000"/>
                </a:solidFill>
              </a:rPr>
              <a:t>O</a:t>
            </a:r>
            <a:r>
              <a:rPr lang="en-US" altLang="zh-TW" sz="2400" b="1" err="1"/>
              <a:t>f</a:t>
            </a:r>
            <a:r>
              <a:rPr lang="en-US" altLang="zh-TW" sz="2400" b="1" err="1">
                <a:solidFill>
                  <a:srgbClr val="FF0000"/>
                </a:solidFill>
              </a:rPr>
              <a:t>M</a:t>
            </a:r>
            <a:r>
              <a:rPr lang="en-US" altLang="zh-TW" sz="2400" b="1" err="1"/>
              <a:t>aterials)</a:t>
            </a:r>
            <a:endParaRPr lang="en-US" altLang="zh-TW" sz="2400" b="1"/>
          </a:p>
          <a:p>
            <a:pPr marL="441325" indent="-441325">
              <a:lnSpc>
                <a:spcPct val="80000"/>
              </a:lnSpc>
              <a:buAutoNum type="arabicPeriod"/>
            </a:pPr>
            <a:r>
              <a:rPr lang="zh-CN" altLang="en-US" sz="2400" b="1">
                <a:ea typeface="DFKai-SB" panose="03000509000000000000" pitchFamily="65" charset="-120"/>
              </a:rPr>
              <a:t>备品须求计划   </a:t>
            </a:r>
            <a:r>
              <a:rPr lang="en-US" altLang="zh-CN" sz="2400" b="1">
                <a:ea typeface="DFKai-SB" panose="03000509000000000000" pitchFamily="65" charset="-120"/>
              </a:rPr>
              <a:t>MRP                                  (</a:t>
            </a:r>
            <a:r>
              <a:rPr lang="en-US" altLang="zh-TW" sz="2400" b="1" err="1">
                <a:solidFill>
                  <a:srgbClr val="FF0000"/>
                </a:solidFill>
                <a:ea typeface="DFKai-SB" panose="03000509000000000000" pitchFamily="65" charset="-120"/>
              </a:rPr>
              <a:t>M</a:t>
            </a:r>
            <a:r>
              <a:rPr lang="en-US" altLang="zh-TW" sz="2400" b="1" err="1">
                <a:ea typeface="DFKai-SB" panose="03000509000000000000" pitchFamily="65" charset="-120"/>
              </a:rPr>
              <a:t>aterials</a:t>
            </a:r>
            <a:r>
              <a:rPr lang="en-US" altLang="zh-TW" sz="2400" b="1" err="1">
                <a:solidFill>
                  <a:srgbClr val="FF0000"/>
                </a:solidFill>
                <a:ea typeface="DFKai-SB" panose="03000509000000000000" pitchFamily="65" charset="-120"/>
              </a:rPr>
              <a:t>R</a:t>
            </a:r>
            <a:r>
              <a:rPr lang="en-US" altLang="zh-TW" sz="2400" b="1" err="1">
                <a:ea typeface="DFKai-SB" panose="03000509000000000000" pitchFamily="65" charset="-120"/>
              </a:rPr>
              <a:t>equirements</a:t>
            </a:r>
            <a:r>
              <a:rPr lang="en-US" altLang="zh-TW" sz="2400" b="1" err="1">
                <a:solidFill>
                  <a:srgbClr val="FF0000"/>
                </a:solidFill>
                <a:ea typeface="DFKai-SB" panose="03000509000000000000" pitchFamily="65" charset="-120"/>
              </a:rPr>
              <a:t>P</a:t>
            </a:r>
            <a:r>
              <a:rPr lang="en-US" altLang="zh-TW" sz="2400" b="1" err="1">
                <a:ea typeface="DFKai-SB" panose="03000509000000000000" pitchFamily="65" charset="-120"/>
              </a:rPr>
              <a:t>lanning)</a:t>
            </a:r>
            <a:endParaRPr lang="en-US" altLang="zh-TW" sz="2400" b="1">
              <a:ea typeface="DFKai-SB" panose="03000509000000000000" pitchFamily="65" charset="-120"/>
            </a:endParaRPr>
          </a:p>
          <a:p>
            <a:pPr marL="441325" indent="-441325">
              <a:lnSpc>
                <a:spcPct val="80000"/>
              </a:lnSpc>
              <a:buAutoNum type="arabicPeriod"/>
            </a:pPr>
            <a:r>
              <a:rPr lang="zh-CN" altLang="en-US" sz="2400" b="1">
                <a:ea typeface="DFKai-SB" panose="03000509000000000000" pitchFamily="65" charset="-120"/>
              </a:rPr>
              <a:t>维修保养程序   </a:t>
            </a:r>
            <a:r>
              <a:rPr lang="en-US" altLang="zh-CN" sz="2400" b="1">
                <a:ea typeface="DFKai-SB" panose="03000509000000000000" pitchFamily="65" charset="-120"/>
              </a:rPr>
              <a:t>SMP                                   (</a:t>
            </a:r>
            <a:r>
              <a:rPr lang="en-US" altLang="zh-TW" sz="2400" b="1" err="1">
                <a:solidFill>
                  <a:srgbClr val="FF0000"/>
                </a:solidFill>
                <a:ea typeface="DFKai-SB" panose="03000509000000000000" pitchFamily="65" charset="-120"/>
              </a:rPr>
              <a:t>S</a:t>
            </a:r>
            <a:r>
              <a:rPr lang="en-US" altLang="zh-TW" sz="2400" b="1" err="1">
                <a:ea typeface="DFKai-SB" panose="03000509000000000000" pitchFamily="65" charset="-120"/>
              </a:rPr>
              <a:t>tandard</a:t>
            </a:r>
            <a:r>
              <a:rPr lang="en-US" altLang="zh-TW" sz="2400" b="1" err="1">
                <a:solidFill>
                  <a:srgbClr val="FF0000"/>
                </a:solidFill>
                <a:ea typeface="DFKai-SB" panose="03000509000000000000" pitchFamily="65" charset="-120"/>
              </a:rPr>
              <a:t>M</a:t>
            </a:r>
            <a:r>
              <a:rPr lang="en-US" altLang="zh-TW" sz="2400" b="1" err="1">
                <a:ea typeface="DFKai-SB" panose="03000509000000000000" pitchFamily="65" charset="-120"/>
              </a:rPr>
              <a:t>aintenance</a:t>
            </a:r>
            <a:r>
              <a:rPr lang="en-US" altLang="zh-TW" sz="2400" b="1" err="1">
                <a:solidFill>
                  <a:srgbClr val="FF0000"/>
                </a:solidFill>
                <a:ea typeface="DFKai-SB" panose="03000509000000000000" pitchFamily="65" charset="-120"/>
              </a:rPr>
              <a:t>P</a:t>
            </a:r>
            <a:r>
              <a:rPr lang="en-US" altLang="zh-TW" sz="2400" b="1" err="1">
                <a:ea typeface="DFKai-SB" panose="03000509000000000000" pitchFamily="65" charset="-120"/>
              </a:rPr>
              <a:t>rocedure)</a:t>
            </a:r>
            <a:endParaRPr lang="en-US" altLang="zh-TW" sz="2400" b="1">
              <a:ea typeface="DFKai-SB" panose="03000509000000000000" pitchFamily="65" charset="-120"/>
            </a:endParaRPr>
          </a:p>
          <a:p>
            <a:pPr marL="441325" indent="-441325">
              <a:lnSpc>
                <a:spcPct val="80000"/>
              </a:lnSpc>
              <a:buAutoNum type="arabicPeriod"/>
            </a:pPr>
            <a:r>
              <a:rPr lang="zh-TW" altLang="en-US" sz="2400" b="1">
                <a:ea typeface="DFKai-SB" panose="03000509000000000000" pitchFamily="65" charset="-120"/>
              </a:rPr>
              <a:t>人员培训及资格考核                                 </a:t>
            </a:r>
            <a:r>
              <a:rPr lang="en-US" altLang="zh-TW" sz="2400" b="1">
                <a:ea typeface="DFKai-SB" panose="03000509000000000000" pitchFamily="65" charset="-120"/>
              </a:rPr>
              <a:t>(Training &amp; Certification)</a:t>
            </a:r>
          </a:p>
          <a:p>
            <a:pPr marL="441325" indent="-441325">
              <a:lnSpc>
                <a:spcPct val="80000"/>
              </a:lnSpc>
              <a:buAutoNum type="arabicPeriod"/>
            </a:pPr>
            <a:r>
              <a:rPr lang="zh-TW" altLang="en-US" sz="2400" b="1">
                <a:ea typeface="DFKai-SB" panose="03000509000000000000" pitchFamily="65" charset="-120"/>
              </a:rPr>
              <a:t>工作计划及排程   </a:t>
            </a:r>
            <a:r>
              <a:rPr lang="en-US" altLang="zh-TW" sz="2400" b="1">
                <a:ea typeface="DFKai-SB" panose="03000509000000000000" pitchFamily="65" charset="-120"/>
              </a:rPr>
              <a:t>P&amp;S                               (</a:t>
            </a:r>
            <a:r>
              <a:rPr lang="en-US" altLang="zh-TW" sz="2400" b="1">
                <a:solidFill>
                  <a:srgbClr val="FF0000"/>
                </a:solidFill>
                <a:ea typeface="DFKai-SB" panose="03000509000000000000" pitchFamily="65" charset="-120"/>
              </a:rPr>
              <a:t>P</a:t>
            </a:r>
            <a:r>
              <a:rPr lang="en-US" altLang="zh-TW" sz="2400" b="1" err="1">
                <a:ea typeface="DFKai-SB" panose="03000509000000000000" pitchFamily="65" charset="-120"/>
              </a:rPr>
              <a:t>lanning and</a:t>
            </a:r>
            <a:r>
              <a:rPr lang="en-US" altLang="zh-TW" sz="2400" b="1" err="1">
                <a:solidFill>
                  <a:srgbClr val="FF0000"/>
                </a:solidFill>
                <a:ea typeface="DFKai-SB" panose="03000509000000000000" pitchFamily="65" charset="-120"/>
              </a:rPr>
              <a:t>S</a:t>
            </a:r>
            <a:r>
              <a:rPr lang="en-US" altLang="zh-TW" sz="2400" b="1" err="1">
                <a:ea typeface="DFKai-SB" panose="03000509000000000000" pitchFamily="65" charset="-120"/>
              </a:rPr>
              <a:t>cheduling)</a:t>
            </a:r>
            <a:endParaRPr lang="en-US" altLang="zh-TW" sz="2400" b="1">
              <a:solidFill>
                <a:schemeClr val="folHlink"/>
              </a:solidFill>
              <a:ea typeface="DFKai-SB" panose="03000509000000000000" pitchFamily="65" charset="-120"/>
            </a:endParaRPr>
          </a:p>
          <a:p>
            <a:pPr marL="441325" indent="-441325">
              <a:lnSpc>
                <a:spcPct val="80000"/>
              </a:lnSpc>
              <a:buAutoNum type="arabicPeriod"/>
            </a:pPr>
            <a:r>
              <a:rPr lang="zh-TW" altLang="en-US" sz="2400" b="1">
                <a:solidFill>
                  <a:schemeClr val="accent2"/>
                </a:solidFill>
                <a:ea typeface="DFKai-SB" panose="03000509000000000000" pitchFamily="65" charset="-120"/>
              </a:rPr>
              <a:t>设备的变更管理  </a:t>
            </a:r>
            <a:r>
              <a:rPr lang="en-US" altLang="zh-TW" sz="2400" b="1">
                <a:solidFill>
                  <a:schemeClr val="accent2"/>
                </a:solidFill>
                <a:ea typeface="DFKai-SB" panose="03000509000000000000" pitchFamily="65" charset="-120"/>
              </a:rPr>
              <a:t>MOC                              (</a:t>
            </a:r>
            <a:r>
              <a:rPr lang="en-US" altLang="zh-TW" sz="2400" b="1">
                <a:solidFill>
                  <a:srgbClr val="FF0000"/>
                </a:solidFill>
                <a:ea typeface="DFKai-SB" panose="03000509000000000000" pitchFamily="65" charset="-120"/>
              </a:rPr>
              <a:t>M</a:t>
            </a:r>
            <a:r>
              <a:rPr lang="en-US" altLang="zh-TW" sz="2400" b="1">
                <a:solidFill>
                  <a:schemeClr val="accent2"/>
                </a:solidFill>
                <a:ea typeface="DFKai-SB" panose="03000509000000000000" pitchFamily="65" charset="-120"/>
              </a:rPr>
              <a:t>anagement </a:t>
            </a:r>
            <a:r>
              <a:rPr lang="en-US" altLang="zh-TW" sz="2400" b="1">
                <a:solidFill>
                  <a:srgbClr val="FF0000"/>
                </a:solidFill>
                <a:ea typeface="DFKai-SB" panose="03000509000000000000" pitchFamily="65" charset="-120"/>
              </a:rPr>
              <a:t>O</a:t>
            </a:r>
            <a:r>
              <a:rPr lang="en-US" altLang="zh-TW" sz="2400" b="1">
                <a:solidFill>
                  <a:schemeClr val="accent2"/>
                </a:solidFill>
                <a:ea typeface="DFKai-SB" panose="03000509000000000000" pitchFamily="65" charset="-120"/>
              </a:rPr>
              <a:t>f </a:t>
            </a:r>
            <a:r>
              <a:rPr lang="en-US" altLang="zh-TW" sz="2400" b="1">
                <a:solidFill>
                  <a:srgbClr val="FF0000"/>
                </a:solidFill>
                <a:ea typeface="DFKai-SB" panose="03000509000000000000" pitchFamily="65" charset="-120"/>
              </a:rPr>
              <a:t>C</a:t>
            </a:r>
            <a:r>
              <a:rPr lang="en-US" altLang="zh-TW" sz="2400" b="1">
                <a:solidFill>
                  <a:schemeClr val="accent2"/>
                </a:solidFill>
                <a:ea typeface="DFKai-SB" panose="03000509000000000000" pitchFamily="65" charset="-120"/>
              </a:rPr>
              <a:t>hanges)</a:t>
            </a:r>
          </a:p>
          <a:p>
            <a:pPr marL="441325" indent="-441325">
              <a:lnSpc>
                <a:spcPct val="80000"/>
              </a:lnSpc>
              <a:buAutoNum type="arabicPeriod"/>
            </a:pPr>
            <a:r>
              <a:rPr lang="zh-TW" altLang="en-US" sz="2400" b="1">
                <a:solidFill>
                  <a:schemeClr val="accent2"/>
                </a:solidFill>
                <a:ea typeface="DFKai-SB" panose="03000509000000000000" pitchFamily="65" charset="-120"/>
              </a:rPr>
              <a:t>启用前安全捡查  </a:t>
            </a:r>
            <a:r>
              <a:rPr lang="en-US" altLang="zh-TW" sz="2400" b="1">
                <a:solidFill>
                  <a:schemeClr val="accent2"/>
                </a:solidFill>
                <a:ea typeface="DFKai-SB" panose="03000509000000000000" pitchFamily="65" charset="-120"/>
              </a:rPr>
              <a:t>PSSR                              (</a:t>
            </a:r>
            <a:r>
              <a:rPr lang="en-US" altLang="zh-TW" sz="2400" b="1">
                <a:solidFill>
                  <a:srgbClr val="FF0000"/>
                </a:solidFill>
                <a:ea typeface="DFKai-SB" panose="03000509000000000000" pitchFamily="65" charset="-120"/>
              </a:rPr>
              <a:t>P</a:t>
            </a:r>
            <a:r>
              <a:rPr lang="en-US" altLang="zh-TW" sz="2400" b="1">
                <a:solidFill>
                  <a:schemeClr val="accent2"/>
                </a:solidFill>
                <a:ea typeface="DFKai-SB" panose="03000509000000000000" pitchFamily="65" charset="-120"/>
              </a:rPr>
              <a:t>re-</a:t>
            </a:r>
            <a:r>
              <a:rPr lang="en-US" altLang="zh-TW" sz="2400" b="1">
                <a:solidFill>
                  <a:srgbClr val="FF0000"/>
                </a:solidFill>
                <a:ea typeface="DFKai-SB" panose="03000509000000000000" pitchFamily="65" charset="-120"/>
              </a:rPr>
              <a:t>S</a:t>
            </a:r>
            <a:r>
              <a:rPr lang="en-US" altLang="zh-TW" sz="2400" b="1">
                <a:solidFill>
                  <a:schemeClr val="accent2"/>
                </a:solidFill>
                <a:ea typeface="DFKai-SB" panose="03000509000000000000" pitchFamily="65" charset="-120"/>
              </a:rPr>
              <a:t>tart-up </a:t>
            </a:r>
            <a:r>
              <a:rPr lang="en-US" altLang="zh-TW" sz="2400" b="1">
                <a:solidFill>
                  <a:srgbClr val="FF0000"/>
                </a:solidFill>
                <a:ea typeface="DFKai-SB" panose="03000509000000000000" pitchFamily="65" charset="-120"/>
              </a:rPr>
              <a:t>S</a:t>
            </a:r>
            <a:r>
              <a:rPr lang="en-US" altLang="zh-TW" sz="2400" b="1">
                <a:solidFill>
                  <a:schemeClr val="accent2"/>
                </a:solidFill>
                <a:ea typeface="DFKai-SB" panose="03000509000000000000" pitchFamily="65" charset="-120"/>
              </a:rPr>
              <a:t>afety </a:t>
            </a:r>
            <a:r>
              <a:rPr lang="en-US" altLang="zh-TW" sz="2400" b="1">
                <a:solidFill>
                  <a:srgbClr val="FF0000"/>
                </a:solidFill>
                <a:ea typeface="DFKai-SB" panose="03000509000000000000" pitchFamily="65" charset="-120"/>
              </a:rPr>
              <a:t>R</a:t>
            </a:r>
            <a:r>
              <a:rPr lang="en-US" altLang="zh-TW" sz="2400" b="1">
                <a:solidFill>
                  <a:schemeClr val="accent2"/>
                </a:solidFill>
                <a:ea typeface="DFKai-SB" panose="03000509000000000000" pitchFamily="65" charset="-120"/>
              </a:rPr>
              <a:t>eviews)</a:t>
            </a:r>
          </a:p>
          <a:p>
            <a:pPr marL="441325" indent="-441325">
              <a:lnSpc>
                <a:spcPct val="80000"/>
              </a:lnSpc>
              <a:buAutoNum type="arabicPeriod"/>
            </a:pPr>
            <a:r>
              <a:rPr lang="zh-TW" altLang="en-US" sz="2400" b="1">
                <a:latin typeface="DFKai-SB" panose="03000509000000000000" pitchFamily="65" charset="-120"/>
                <a:ea typeface="DFKai-SB" panose="03000509000000000000" pitchFamily="65" charset="-120"/>
              </a:rPr>
              <a:t>异常原因</a:t>
            </a:r>
            <a:r>
              <a:rPr lang="zh-TW" altLang="en-US" sz="2400" b="1">
                <a:ea typeface="DFKai-SB" panose="03000509000000000000" pitchFamily="65" charset="-120"/>
              </a:rPr>
              <a:t>及可靠度分析                             </a:t>
            </a:r>
            <a:r>
              <a:rPr lang="en-US" altLang="zh-TW" sz="2400" b="1">
                <a:ea typeface="DFKai-SB" panose="03000509000000000000" pitchFamily="65" charset="-120"/>
              </a:rPr>
              <a:t>(Reliability Analysis)</a:t>
            </a:r>
          </a:p>
          <a:p>
            <a:pPr marL="441325" indent="-441325">
              <a:lnSpc>
                <a:spcPct val="80000"/>
              </a:lnSpc>
              <a:buAutoNum type="arabicPeriod"/>
            </a:pPr>
            <a:r>
              <a:rPr lang="zh-TW" altLang="en-US" sz="2400" b="1">
                <a:ea typeface="DFKai-SB" panose="03000509000000000000" pitchFamily="65" charset="-120"/>
              </a:rPr>
              <a:t>记录存盘                                                       </a:t>
            </a:r>
            <a:r>
              <a:rPr lang="en-US" altLang="zh-TW" sz="2400" b="1">
                <a:ea typeface="DFKai-SB" panose="03000509000000000000" pitchFamily="65" charset="-120"/>
              </a:rPr>
              <a:t>(Filing)</a:t>
            </a:r>
          </a:p>
        </p:txBody>
      </p:sp>
    </p:spTree>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标题 40961"/>
          <p:cNvSpPr>
            <a:spLocks noGrp="1"/>
          </p:cNvSpPr>
          <p:nvPr>
            <p:ph type="title"/>
          </p:nvPr>
        </p:nvSpPr>
        <p:spPr>
          <a:xfrm>
            <a:off x="1122680" y="1277409"/>
            <a:ext cx="11917680" cy="1502305"/>
          </a:xfrm>
        </p:spPr>
        <p:txBody>
          <a:bodyPr anchor="ctr"/>
          <a:lstStyle/>
          <a:p>
            <a:pPr marL="838200" indent="-838200" algn="l"/>
            <a:r>
              <a:rPr lang="en-US" altLang="zh-TW" sz="4000" b="1">
                <a:ea typeface="DFKai-SB" panose="03000509000000000000" pitchFamily="65" charset="-120"/>
              </a:rPr>
              <a:t> </a:t>
            </a:r>
            <a:r>
              <a:rPr lang="en-US" altLang="zh-CN" sz="4000" b="1">
                <a:solidFill>
                  <a:srgbClr val="CC0000"/>
                </a:solidFill>
                <a:ea typeface="DFKai-SB" panose="03000509000000000000" pitchFamily="65" charset="-120"/>
              </a:rPr>
              <a:t>1.</a:t>
            </a:r>
            <a:r>
              <a:rPr lang="zh-CN" altLang="en-US" sz="4000" b="1">
                <a:solidFill>
                  <a:srgbClr val="CC0000"/>
                </a:solidFill>
                <a:ea typeface="DFKai-SB" panose="03000509000000000000" pitchFamily="65" charset="-120"/>
              </a:rPr>
              <a:t>设备清单</a:t>
            </a:r>
            <a:r>
              <a:rPr lang="en-US" altLang="zh-TW" sz="3200" b="1" err="1">
                <a:solidFill>
                  <a:srgbClr val="CC0000"/>
                </a:solidFill>
              </a:rPr>
              <a:t>(ID)</a:t>
            </a:r>
            <a:r>
              <a:rPr lang="en-US" altLang="zh-TW" sz="2400" b="1" err="1">
                <a:solidFill>
                  <a:srgbClr val="CC0000"/>
                </a:solidFill>
              </a:rPr>
              <a:t>(Critical Equipment List)</a:t>
            </a:r>
            <a:br>
              <a:rPr lang="en-US" altLang="zh-TW" sz="4000" b="1">
                <a:solidFill>
                  <a:srgbClr val="CC0000"/>
                </a:solidFill>
              </a:rPr>
            </a:br>
            <a:endParaRPr lang="en-US" altLang="zh-TW" sz="4000" b="1">
              <a:solidFill>
                <a:srgbClr val="CC0000"/>
              </a:solidFill>
            </a:endParaRPr>
          </a:p>
        </p:txBody>
      </p:sp>
      <p:sp>
        <p:nvSpPr>
          <p:cNvPr id="40963" name="文本占位符 40962"/>
          <p:cNvSpPr>
            <a:spLocks noGrp="1"/>
          </p:cNvSpPr>
          <p:nvPr>
            <p:ph type="body" idx="1"/>
          </p:nvPr>
        </p:nvSpPr>
        <p:spPr>
          <a:xfrm>
            <a:off x="1416050" y="2794635"/>
            <a:ext cx="11451590" cy="4205605"/>
          </a:xfrm>
        </p:spPr>
        <p:txBody>
          <a:bodyPr/>
          <a:lstStyle/>
          <a:p>
            <a:pPr marL="441325" indent="-441325">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设备编号</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关键设备清单</a:t>
            </a:r>
          </a:p>
          <a:p>
            <a:pPr marL="441325" indent="-441325">
              <a:buNone/>
            </a:pPr>
            <a:r>
              <a:rPr lang="en-US" altLang="zh-TW" b="1">
                <a:latin typeface="DFKai-SB" panose="03000509000000000000" pitchFamily="65" charset="-120"/>
                <a:ea typeface="DFKai-SB" panose="03000509000000000000" pitchFamily="65" charset="-120"/>
              </a:rPr>
              <a:t>-</a:t>
            </a:r>
            <a:r>
              <a:rPr lang="zh-CN" altLang="en-US" sz="2400" b="1">
                <a:latin typeface="DFKai-SB" panose="03000509000000000000" pitchFamily="65" charset="-120"/>
                <a:ea typeface="DFKai-SB" panose="03000509000000000000" pitchFamily="65" charset="-120"/>
              </a:rPr>
              <a:t>法规规定的关键设备</a:t>
            </a:r>
          </a:p>
          <a:p>
            <a:pPr marL="441325" indent="-441325">
              <a:buNone/>
            </a:pPr>
            <a:r>
              <a:rPr lang="en-US" altLang="zh-CN" sz="2400" b="1">
                <a:latin typeface="DFKai-SB" panose="03000509000000000000" pitchFamily="65" charset="-120"/>
                <a:ea typeface="DFKai-SB" panose="03000509000000000000" pitchFamily="65" charset="-120"/>
              </a:rPr>
              <a:t>-  </a:t>
            </a:r>
            <a:r>
              <a:rPr lang="zh-CN" altLang="en-US" sz="2400" b="1">
                <a:latin typeface="DFKai-SB" panose="03000509000000000000" pitchFamily="65" charset="-120"/>
                <a:ea typeface="DFKai-SB" panose="03000509000000000000" pitchFamily="65" charset="-120"/>
              </a:rPr>
              <a:t>工艺须要的关键设备 </a:t>
            </a:r>
            <a:r>
              <a:rPr lang="en-US" altLang="zh-CN" sz="2400" b="1">
                <a:latin typeface="DFKai-SB" panose="03000509000000000000" pitchFamily="65" charset="-120"/>
                <a:ea typeface="DFKai-SB" panose="03000509000000000000" pitchFamily="65" charset="-120"/>
              </a:rPr>
              <a:t>(</a:t>
            </a:r>
            <a:r>
              <a:rPr lang="en-US" altLang="zh-TW" sz="2400" b="1">
                <a:latin typeface="Arial" panose="020B0604020202020204" pitchFamily="34" charset="0"/>
                <a:ea typeface="DFKai-SB" panose="03000509000000000000" pitchFamily="65" charset="-120"/>
              </a:rPr>
              <a:t>HHP, LHO</a:t>
            </a:r>
            <a:r>
              <a:rPr lang="en-US" altLang="zh-TW" sz="2400" b="1">
                <a:latin typeface="DFKai-SB" panose="03000509000000000000" pitchFamily="65" charset="-120"/>
                <a:ea typeface="DFKai-SB" panose="03000509000000000000" pitchFamily="65" charset="-120"/>
              </a:rPr>
              <a:t>,...)</a:t>
            </a:r>
          </a:p>
        </p:txBody>
      </p:sp>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标题 63489"/>
          <p:cNvSpPr>
            <a:spLocks noGrp="1"/>
          </p:cNvSpPr>
          <p:nvPr>
            <p:ph type="title"/>
          </p:nvPr>
        </p:nvSpPr>
        <p:spPr>
          <a:xfrm>
            <a:off x="949960" y="759249"/>
            <a:ext cx="11917680" cy="1502305"/>
          </a:xfrm>
        </p:spPr>
        <p:txBody>
          <a:bodyPr anchor="ctr"/>
          <a:lstStyle/>
          <a:p>
            <a:pPr marL="838200" indent="-838200"/>
            <a:r>
              <a:rPr lang="en-US" altLang="zh-CN" sz="4000" b="1">
                <a:solidFill>
                  <a:srgbClr val="CC0000"/>
                </a:solidFill>
                <a:ea typeface="DFKai-SB" panose="03000509000000000000" pitchFamily="65" charset="-120"/>
              </a:rPr>
              <a:t>2.</a:t>
            </a:r>
            <a:r>
              <a:rPr lang="zh-CN" altLang="en-US" sz="4000" b="1">
                <a:solidFill>
                  <a:srgbClr val="CC0000"/>
                </a:solidFill>
                <a:ea typeface="DFKai-SB" panose="03000509000000000000" pitchFamily="65" charset="-120"/>
              </a:rPr>
              <a:t>设备数据文件</a:t>
            </a:r>
            <a:r>
              <a:rPr lang="en-US" altLang="zh-TW" sz="4000">
                <a:solidFill>
                  <a:srgbClr val="CC0000"/>
                </a:solidFill>
              </a:rPr>
              <a:t> </a:t>
            </a:r>
            <a:r>
              <a:rPr lang="en-US" altLang="zh-TW" sz="4000" b="1" err="1">
                <a:solidFill>
                  <a:srgbClr val="CC0000"/>
                </a:solidFill>
              </a:rPr>
              <a:t>BPF</a:t>
            </a:r>
            <a:r>
              <a:rPr lang="en-US" altLang="zh-TW" sz="2800" b="1" err="1">
                <a:solidFill>
                  <a:srgbClr val="CC0000"/>
                </a:solidFill>
              </a:rPr>
              <a:t>(Blue Plan File)</a:t>
            </a:r>
            <a:br>
              <a:rPr lang="en-US" altLang="zh-TW" sz="2800" b="1" err="1">
                <a:solidFill>
                  <a:srgbClr val="CC0000"/>
                </a:solidFill>
              </a:rPr>
            </a:br>
            <a:endParaRPr lang="en-US" altLang="zh-TW" sz="2800" b="1">
              <a:solidFill>
                <a:srgbClr val="CC0000"/>
              </a:solidFill>
            </a:endParaRPr>
          </a:p>
        </p:txBody>
      </p:sp>
      <p:sp>
        <p:nvSpPr>
          <p:cNvPr id="63491" name="文本占位符 63490"/>
          <p:cNvSpPr>
            <a:spLocks noGrp="1"/>
          </p:cNvSpPr>
          <p:nvPr>
            <p:ph type="body" idx="1"/>
          </p:nvPr>
        </p:nvSpPr>
        <p:spPr/>
        <p:txBody>
          <a:bodyPr/>
          <a:lstStyle/>
          <a:p>
            <a:pPr marL="441325" indent="-441325">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各类图纸</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设备原始</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出厂</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资料</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各项设计计算书</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使用及保养手册</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采购单</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保证书</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厂商数据</a:t>
            </a:r>
          </a:p>
          <a:p>
            <a:pPr marL="441325" indent="-441325">
              <a:buClr>
                <a:schemeClr val="tx1"/>
              </a:buClr>
              <a:buSzPct val="80000"/>
              <a:buFont typeface="Wingdings" panose="05000000000000000000" pitchFamily="2" charset="2"/>
              <a:buChar char="p"/>
            </a:pPr>
            <a:r>
              <a:rPr lang="en-US" altLang="zh-TW" b="1">
                <a:latin typeface="DFKai-SB" panose="03000509000000000000" pitchFamily="65" charset="-120"/>
                <a:ea typeface="DFKai-SB" panose="03000509000000000000" pitchFamily="65" charset="-120"/>
              </a:rPr>
              <a:t>…</a:t>
            </a:r>
          </a:p>
        </p:txBody>
      </p:sp>
    </p:spTree>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标题 62465"/>
          <p:cNvSpPr>
            <a:spLocks noGrp="1"/>
          </p:cNvSpPr>
          <p:nvPr>
            <p:ph type="title"/>
          </p:nvPr>
        </p:nvSpPr>
        <p:spPr>
          <a:xfrm>
            <a:off x="468313" y="609600"/>
            <a:ext cx="7989887" cy="1143000"/>
          </a:xfrm>
        </p:spPr>
        <p:txBody>
          <a:bodyPr anchor="ctr"/>
          <a:lstStyle/>
          <a:p>
            <a:pPr marL="838200" indent="-838200" algn="l"/>
            <a:r>
              <a:rPr lang="en-US" altLang="zh-CN" sz="3600" b="1">
                <a:solidFill>
                  <a:srgbClr val="CC0000"/>
                </a:solidFill>
                <a:ea typeface="DFKai-SB" panose="03000509000000000000" pitchFamily="65" charset="-120"/>
              </a:rPr>
              <a:t>3.</a:t>
            </a:r>
            <a:r>
              <a:rPr lang="zh-CN" altLang="en-US" sz="3600" b="1">
                <a:solidFill>
                  <a:srgbClr val="CC0000"/>
                </a:solidFill>
                <a:ea typeface="DFKai-SB" panose="03000509000000000000" pitchFamily="65" charset="-120"/>
              </a:rPr>
              <a:t>设备组构组件</a:t>
            </a:r>
            <a:r>
              <a:rPr lang="en-US" altLang="zh-TW" sz="3600" b="1">
                <a:solidFill>
                  <a:srgbClr val="CC0000"/>
                </a:solidFill>
              </a:rPr>
              <a:t>BOM</a:t>
            </a:r>
            <a:r>
              <a:rPr lang="en-US" altLang="zh-TW" sz="4000">
                <a:solidFill>
                  <a:srgbClr val="CC0000"/>
                </a:solidFill>
              </a:rPr>
              <a:t>  </a:t>
            </a:r>
            <a:r>
              <a:rPr lang="en-US" altLang="zh-TW" sz="2800" b="1">
                <a:solidFill>
                  <a:srgbClr val="CC0000"/>
                </a:solidFill>
              </a:rPr>
              <a:t>(Build Of Materials)</a:t>
            </a:r>
            <a:br>
              <a:rPr lang="en-US" altLang="zh-TW" sz="2800" b="1">
                <a:solidFill>
                  <a:srgbClr val="CC0000"/>
                </a:solidFill>
              </a:rPr>
            </a:br>
            <a:endParaRPr lang="en-US" altLang="zh-TW" sz="2800" b="1">
              <a:solidFill>
                <a:srgbClr val="CC0000"/>
              </a:solidFill>
            </a:endParaRPr>
          </a:p>
        </p:txBody>
      </p:sp>
      <p:sp>
        <p:nvSpPr>
          <p:cNvPr id="62467" name="文本占位符 62466"/>
          <p:cNvSpPr>
            <a:spLocks noGrp="1"/>
          </p:cNvSpPr>
          <p:nvPr>
            <p:ph type="body" idx="1"/>
          </p:nvPr>
        </p:nvSpPr>
        <p:spPr/>
        <p:txBody>
          <a:bodyPr/>
          <a:lstStyle/>
          <a:p>
            <a:pPr marL="447675" indent="-44767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设备组成分解图</a:t>
            </a:r>
          </a:p>
          <a:p>
            <a:pPr marL="447675" indent="-44767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元</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零</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件编号及清单</a:t>
            </a:r>
            <a:endParaRPr lang="en-US" altLang="zh-TW" b="1">
              <a:latin typeface="DFKai-SB" panose="03000509000000000000" pitchFamily="65" charset="-120"/>
              <a:ea typeface="DFKai-SB" panose="03000509000000000000" pitchFamily="65" charset="-120"/>
            </a:endParaRPr>
          </a:p>
        </p:txBody>
      </p:sp>
      <p:sp>
        <p:nvSpPr>
          <p:cNvPr id="62470" name="矩形 62469"/>
          <p:cNvSpPr/>
          <p:nvPr/>
        </p:nvSpPr>
        <p:spPr>
          <a:xfrm>
            <a:off x="3492500" y="3933825"/>
            <a:ext cx="431800" cy="1295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TW">
                <a:latin typeface="Times New Roman" panose="02020603050405020304" pitchFamily="18" charset="0"/>
              </a:rPr>
              <a:t>002</a:t>
            </a:r>
          </a:p>
        </p:txBody>
      </p:sp>
      <p:sp>
        <p:nvSpPr>
          <p:cNvPr id="62471" name="任意多边形 62470"/>
          <p:cNvSpPr/>
          <p:nvPr/>
        </p:nvSpPr>
        <p:spPr>
          <a:xfrm rot="10800000">
            <a:off x="4140200" y="3933825"/>
            <a:ext cx="1006475" cy="1295400"/>
          </a:xfrm>
          <a:custGeom>
            <a:avLst/>
            <a:gdLst>
              <a:gd name="txL" fmla="*/ 4500 w 21600"/>
              <a:gd name="txT" fmla="*/ 4500 h 21600"/>
              <a:gd name="txR" fmla="*/ 17100 w 21600"/>
              <a:gd name="txB" fmla="*/ 17100 h 21600"/>
            </a:gdLst>
            <a:ahLst/>
            <a:cxnLst>
              <a:cxn ang="0">
                <a:pos x="18900" y="10800"/>
              </a:cxn>
              <a:cxn ang="90">
                <a:pos x="10800" y="21600"/>
              </a:cxn>
              <a:cxn ang="180">
                <a:pos x="2700" y="10800"/>
              </a:cxn>
              <a:cxn ang="270">
                <a:pos x="10800" y="0"/>
              </a:cxn>
            </a:cxnLst>
            <a:rect l="txL" t="txT" r="txR" b="txB"/>
            <a:pathLst>
              <a:path w="21600" h="21600">
                <a:moveTo>
                  <a:pt x="0" y="0"/>
                </a:moveTo>
                <a:lnTo>
                  <a:pt x="5400" y="21600"/>
                </a:lnTo>
                <a:lnTo>
                  <a:pt x="16200" y="21600"/>
                </a:lnTo>
                <a:lnTo>
                  <a:pt x="21600" y="0"/>
                </a:lnTo>
                <a:close/>
              </a:path>
            </a:pathLst>
          </a:custGeom>
          <a:solidFill>
            <a:schemeClr val="accent1"/>
          </a:solidFill>
          <a:ln w="9525" cap="flat" cmpd="sng">
            <a:solidFill>
              <a:schemeClr val="tx1"/>
            </a:solidFill>
            <a:prstDash val="solid"/>
            <a:miter/>
            <a:headEnd type="none" w="med" len="med"/>
            <a:tailEnd type="none" w="med" len="med"/>
          </a:ln>
        </p:spPr>
        <p:txBody>
          <a:bodyPr rot="10800000" wrap="none" anchor="ctr"/>
          <a:lstStyle/>
          <a:p>
            <a:pPr algn="ctr"/>
            <a:endParaRPr lang="zh-CN" altLang="en-US">
              <a:latin typeface="Times New Roman" panose="02020603050405020304" pitchFamily="18" charset="0"/>
            </a:endParaRPr>
          </a:p>
        </p:txBody>
      </p:sp>
      <p:sp>
        <p:nvSpPr>
          <p:cNvPr id="62472" name="矩形 62471"/>
          <p:cNvSpPr/>
          <p:nvPr/>
        </p:nvSpPr>
        <p:spPr>
          <a:xfrm>
            <a:off x="5580063" y="3933825"/>
            <a:ext cx="431800" cy="1295400"/>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TW">
                <a:latin typeface="Times New Roman" panose="02020603050405020304" pitchFamily="18" charset="0"/>
              </a:rPr>
              <a:t>004</a:t>
            </a:r>
          </a:p>
        </p:txBody>
      </p:sp>
      <p:sp>
        <p:nvSpPr>
          <p:cNvPr id="62473" name="矩形 62472"/>
          <p:cNvSpPr/>
          <p:nvPr/>
        </p:nvSpPr>
        <p:spPr>
          <a:xfrm>
            <a:off x="3348038" y="5229225"/>
            <a:ext cx="2736850" cy="287338"/>
          </a:xfrm>
          <a:prstGeom prst="rect">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TW">
                <a:latin typeface="Times New Roman" panose="02020603050405020304" pitchFamily="18" charset="0"/>
              </a:rPr>
              <a:t>005</a:t>
            </a:r>
          </a:p>
        </p:txBody>
      </p:sp>
      <p:sp>
        <p:nvSpPr>
          <p:cNvPr id="62480" name="文本框 62479"/>
          <p:cNvSpPr txBox="1"/>
          <p:nvPr/>
        </p:nvSpPr>
        <p:spPr>
          <a:xfrm>
            <a:off x="4408488" y="4313238"/>
            <a:ext cx="641350" cy="457200"/>
          </a:xfrm>
          <a:prstGeom prst="rect">
            <a:avLst/>
          </a:prstGeom>
          <a:noFill/>
          <a:ln w="9525">
            <a:noFill/>
          </a:ln>
        </p:spPr>
        <p:txBody>
          <a:bodyPr wrap="none" anchor="t">
            <a:spAutoFit/>
          </a:bodyPr>
          <a:lstStyle/>
          <a:p>
            <a:r>
              <a:rPr lang="en-US" altLang="zh-TW">
                <a:latin typeface="Times New Roman" panose="02020603050405020304" pitchFamily="18" charset="0"/>
              </a:rPr>
              <a:t>003</a:t>
            </a:r>
          </a:p>
        </p:txBody>
      </p:sp>
      <p:sp>
        <p:nvSpPr>
          <p:cNvPr id="62468" name="等腰三角形 62467"/>
          <p:cNvSpPr/>
          <p:nvPr/>
        </p:nvSpPr>
        <p:spPr>
          <a:xfrm>
            <a:off x="3158808" y="3534410"/>
            <a:ext cx="3168650" cy="504825"/>
          </a:xfrm>
          <a:prstGeom prst="triangle">
            <a:avLst>
              <a:gd name="adj" fmla="val 50000"/>
            </a:avLst>
          </a:prstGeom>
          <a:solidFill>
            <a:schemeClr val="accent1"/>
          </a:solidFill>
          <a:ln w="9525" cap="flat" cmpd="sng">
            <a:solidFill>
              <a:schemeClr val="tx1"/>
            </a:solidFill>
            <a:prstDash val="solid"/>
            <a:miter/>
            <a:headEnd type="none" w="med" len="med"/>
            <a:tailEnd type="none" w="med" len="med"/>
          </a:ln>
        </p:spPr>
        <p:txBody>
          <a:bodyPr wrap="none" anchor="ctr"/>
          <a:lstStyle/>
          <a:p>
            <a:pPr algn="ctr"/>
            <a:r>
              <a:rPr lang="en-US" altLang="zh-TW">
                <a:latin typeface="Times New Roman" panose="02020603050405020304" pitchFamily="18" charset="0"/>
              </a:rPr>
              <a:t>001</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标题 61441"/>
          <p:cNvSpPr>
            <a:spLocks noGrp="1"/>
          </p:cNvSpPr>
          <p:nvPr>
            <p:ph type="title"/>
          </p:nvPr>
        </p:nvSpPr>
        <p:spPr>
          <a:xfrm>
            <a:off x="259080" y="940118"/>
            <a:ext cx="7772400" cy="1143000"/>
          </a:xfrm>
        </p:spPr>
        <p:txBody>
          <a:bodyPr anchor="ctr"/>
          <a:lstStyle/>
          <a:p>
            <a:r>
              <a:rPr lang="en-US" altLang="zh-CN" sz="4000" b="1">
                <a:solidFill>
                  <a:srgbClr val="CC0000"/>
                </a:solidFill>
                <a:ea typeface="DFKai-SB" panose="03000509000000000000" pitchFamily="65" charset="-120"/>
              </a:rPr>
              <a:t>4. </a:t>
            </a:r>
            <a:r>
              <a:rPr lang="zh-CN" altLang="en-US" sz="4000" b="1">
                <a:solidFill>
                  <a:srgbClr val="CC0000"/>
                </a:solidFill>
                <a:ea typeface="DFKai-SB" panose="03000509000000000000" pitchFamily="65" charset="-120"/>
              </a:rPr>
              <a:t>备品须求计划   </a:t>
            </a:r>
            <a:r>
              <a:rPr lang="en-US" altLang="zh-CN" sz="4000" b="1">
                <a:solidFill>
                  <a:srgbClr val="CC0000"/>
                </a:solidFill>
                <a:ea typeface="DFKai-SB" panose="03000509000000000000" pitchFamily="65" charset="-120"/>
              </a:rPr>
              <a:t>MRP  </a:t>
            </a:r>
            <a:br>
              <a:rPr lang="en-US" altLang="zh-CN" sz="4000" b="1">
                <a:solidFill>
                  <a:srgbClr val="CC0000"/>
                </a:solidFill>
                <a:ea typeface="DFKai-SB" panose="03000509000000000000" pitchFamily="65" charset="-120"/>
              </a:rPr>
            </a:br>
            <a:r>
              <a:rPr lang="en-US" altLang="zh-TW" sz="2800" b="1">
                <a:solidFill>
                  <a:srgbClr val="CC0000"/>
                </a:solidFill>
                <a:ea typeface="DFKai-SB" panose="03000509000000000000" pitchFamily="65" charset="-120"/>
              </a:rPr>
              <a:t>(Materials Requirements Planning)</a:t>
            </a:r>
          </a:p>
        </p:txBody>
      </p:sp>
      <p:sp>
        <p:nvSpPr>
          <p:cNvPr id="61443" name="文本占位符 61442"/>
          <p:cNvSpPr>
            <a:spLocks noGrp="1"/>
          </p:cNvSpPr>
          <p:nvPr>
            <p:ph type="body" idx="1"/>
          </p:nvPr>
        </p:nvSpPr>
        <p:spPr>
          <a:xfrm>
            <a:off x="611188" y="2205038"/>
            <a:ext cx="7772400" cy="4114800"/>
          </a:xfrm>
        </p:spPr>
        <p:txBody>
          <a:bodyPr/>
          <a:lstStyle/>
          <a:p>
            <a:pPr>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备用设备</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关键设备</a:t>
            </a:r>
            <a:r>
              <a:rPr lang="en-US" altLang="zh-CN" b="1">
                <a:latin typeface="DFKai-SB" panose="03000509000000000000" pitchFamily="65" charset="-120"/>
                <a:ea typeface="DFKai-SB" panose="03000509000000000000" pitchFamily="65" charset="-120"/>
              </a:rPr>
              <a:t>)</a:t>
            </a:r>
          </a:p>
          <a:p>
            <a:pPr>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备用元</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零</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件</a:t>
            </a:r>
          </a:p>
          <a:p>
            <a:pPr>
              <a:buClr>
                <a:schemeClr val="tx1"/>
              </a:buClr>
              <a:buSzPct val="80000"/>
              <a:buFont typeface="Wingdings" panose="05000000000000000000" pitchFamily="2" charset="2"/>
              <a:buNone/>
            </a:pPr>
            <a:r>
              <a:rPr lang="en-US" altLang="zh-TW" b="1">
                <a:latin typeface="DFKai-SB" panose="03000509000000000000" pitchFamily="65" charset="-120"/>
                <a:ea typeface="DFKai-SB" panose="03000509000000000000" pitchFamily="65" charset="-120"/>
              </a:rPr>
              <a:t>-</a:t>
            </a:r>
            <a:r>
              <a:rPr lang="zh-CN" altLang="en-US" sz="2400" b="1">
                <a:latin typeface="DFKai-SB" panose="03000509000000000000" pitchFamily="65" charset="-120"/>
                <a:ea typeface="DFKai-SB" panose="03000509000000000000" pitchFamily="65" charset="-120"/>
              </a:rPr>
              <a:t>最高库存量</a:t>
            </a:r>
          </a:p>
          <a:p>
            <a:pPr>
              <a:buClr>
                <a:schemeClr val="tx1"/>
              </a:buClr>
              <a:buSzPct val="80000"/>
              <a:buFont typeface="Wingdings" panose="05000000000000000000" pitchFamily="2" charset="2"/>
              <a:buNone/>
            </a:pPr>
            <a:r>
              <a:rPr lang="en-US" altLang="zh-CN" sz="2400" b="1">
                <a:latin typeface="DFKai-SB" panose="03000509000000000000" pitchFamily="65" charset="-120"/>
                <a:ea typeface="DFKai-SB" panose="03000509000000000000" pitchFamily="65" charset="-120"/>
              </a:rPr>
              <a:t>- </a:t>
            </a:r>
            <a:r>
              <a:rPr lang="zh-CN" altLang="en-US" sz="2400" b="1">
                <a:latin typeface="DFKai-SB" panose="03000509000000000000" pitchFamily="65" charset="-120"/>
                <a:ea typeface="DFKai-SB" panose="03000509000000000000" pitchFamily="65" charset="-120"/>
              </a:rPr>
              <a:t>最低</a:t>
            </a:r>
            <a:r>
              <a:rPr lang="en-US" altLang="zh-CN" sz="2400" b="1">
                <a:latin typeface="DFKai-SB" panose="03000509000000000000" pitchFamily="65" charset="-120"/>
                <a:ea typeface="DFKai-SB" panose="03000509000000000000" pitchFamily="65" charset="-120"/>
              </a:rPr>
              <a:t>(</a:t>
            </a:r>
            <a:r>
              <a:rPr lang="zh-CN" altLang="en-US" sz="2400" b="1">
                <a:latin typeface="DFKai-SB" panose="03000509000000000000" pitchFamily="65" charset="-120"/>
                <a:ea typeface="DFKai-SB" panose="03000509000000000000" pitchFamily="65" charset="-120"/>
              </a:rPr>
              <a:t>安全</a:t>
            </a:r>
            <a:r>
              <a:rPr lang="en-US" altLang="zh-CN" sz="2400" b="1">
                <a:latin typeface="DFKai-SB" panose="03000509000000000000" pitchFamily="65" charset="-120"/>
                <a:ea typeface="DFKai-SB" panose="03000509000000000000" pitchFamily="65" charset="-120"/>
              </a:rPr>
              <a:t>)</a:t>
            </a:r>
            <a:r>
              <a:rPr lang="zh-CN" altLang="en-US" sz="2400" b="1">
                <a:latin typeface="DFKai-SB" panose="03000509000000000000" pitchFamily="65" charset="-120"/>
                <a:ea typeface="DFKai-SB" panose="03000509000000000000" pitchFamily="65" charset="-120"/>
              </a:rPr>
              <a:t>库存量</a:t>
            </a:r>
          </a:p>
          <a:p>
            <a:pPr>
              <a:buClr>
                <a:schemeClr val="tx1"/>
              </a:buClr>
              <a:buSzPct val="80000"/>
              <a:buFont typeface="Wingdings" panose="05000000000000000000" pitchFamily="2" charset="2"/>
              <a:buNone/>
            </a:pPr>
            <a:r>
              <a:rPr lang="en-US" altLang="zh-TW" sz="2400" b="1">
                <a:latin typeface="DFKai-SB" panose="03000509000000000000" pitchFamily="65" charset="-120"/>
                <a:ea typeface="DFKai-SB" panose="03000509000000000000" pitchFamily="65" charset="-120"/>
              </a:rPr>
              <a:t>- </a:t>
            </a:r>
            <a:r>
              <a:rPr lang="zh-TW" altLang="en-US" sz="2400" b="1">
                <a:latin typeface="DFKai-SB" panose="03000509000000000000" pitchFamily="65" charset="-120"/>
                <a:ea typeface="DFKai-SB" panose="03000509000000000000" pitchFamily="65" charset="-120"/>
              </a:rPr>
              <a:t>购买量</a:t>
            </a:r>
          </a:p>
          <a:p>
            <a:pPr>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消耗性元</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零</a:t>
            </a:r>
            <a:r>
              <a:rPr lang="en-US" altLang="zh-TW" b="1">
                <a:latin typeface="DFKai-SB" panose="03000509000000000000" pitchFamily="65" charset="-120"/>
                <a:ea typeface="DFKai-SB" panose="03000509000000000000" pitchFamily="65" charset="-120"/>
              </a:rPr>
              <a:t>)</a:t>
            </a:r>
            <a:r>
              <a:rPr lang="zh-TW" altLang="en-US" b="1">
                <a:latin typeface="DFKai-SB" panose="03000509000000000000" pitchFamily="65" charset="-120"/>
                <a:ea typeface="DFKai-SB" panose="03000509000000000000" pitchFamily="65" charset="-120"/>
              </a:rPr>
              <a:t>件</a:t>
            </a:r>
          </a:p>
          <a:p>
            <a:pPr>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供货商资料</a:t>
            </a:r>
            <a:endParaRPr lang="zh-TW" altLang="en-US" b="1">
              <a:latin typeface="DFKai-SB" panose="03000509000000000000" pitchFamily="65" charset="-120"/>
              <a:ea typeface="DFKai-SB" panose="03000509000000000000" pitchFamily="65" charset="-120"/>
            </a:endParaRPr>
          </a:p>
        </p:txBody>
      </p:sp>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标题 60417"/>
          <p:cNvSpPr>
            <a:spLocks noGrp="1"/>
          </p:cNvSpPr>
          <p:nvPr>
            <p:ph type="title"/>
          </p:nvPr>
        </p:nvSpPr>
        <p:spPr>
          <a:xfrm>
            <a:off x="684213" y="968375"/>
            <a:ext cx="7415212" cy="1143000"/>
          </a:xfrm>
        </p:spPr>
        <p:txBody>
          <a:bodyPr anchor="ctr"/>
          <a:lstStyle/>
          <a:p>
            <a:r>
              <a:rPr lang="en-US" altLang="zh-CN" sz="4000" b="1">
                <a:solidFill>
                  <a:srgbClr val="CC0000"/>
                </a:solidFill>
                <a:ea typeface="DFKai-SB" panose="03000509000000000000" pitchFamily="65" charset="-120"/>
              </a:rPr>
              <a:t>5. </a:t>
            </a:r>
            <a:r>
              <a:rPr lang="zh-CN" altLang="en-US" sz="4000" b="1">
                <a:solidFill>
                  <a:srgbClr val="CC0000"/>
                </a:solidFill>
                <a:ea typeface="DFKai-SB" panose="03000509000000000000" pitchFamily="65" charset="-120"/>
              </a:rPr>
              <a:t>维修保养程序   </a:t>
            </a:r>
            <a:r>
              <a:rPr lang="en-US" altLang="zh-CN" sz="4000" b="1">
                <a:solidFill>
                  <a:srgbClr val="CC0000"/>
                </a:solidFill>
                <a:ea typeface="DFKai-SB" panose="03000509000000000000" pitchFamily="65" charset="-120"/>
              </a:rPr>
              <a:t>SMP </a:t>
            </a:r>
            <a:br>
              <a:rPr lang="en-US" altLang="zh-CN" sz="4000" b="1">
                <a:solidFill>
                  <a:srgbClr val="CC0000"/>
                </a:solidFill>
                <a:ea typeface="DFKai-SB" panose="03000509000000000000" pitchFamily="65" charset="-120"/>
              </a:rPr>
            </a:br>
            <a:r>
              <a:rPr lang="en-US" altLang="zh-TW" sz="2800" b="1">
                <a:solidFill>
                  <a:srgbClr val="CC0000"/>
                </a:solidFill>
                <a:ea typeface="DFKai-SB" panose="03000509000000000000" pitchFamily="65" charset="-120"/>
              </a:rPr>
              <a:t>(Standard Maintenance Procedure)</a:t>
            </a:r>
          </a:p>
        </p:txBody>
      </p:sp>
      <p:sp>
        <p:nvSpPr>
          <p:cNvPr id="60419" name="文本占位符 60418"/>
          <p:cNvSpPr>
            <a:spLocks noGrp="1"/>
          </p:cNvSpPr>
          <p:nvPr>
            <p:ph type="body" idx="1"/>
          </p:nvPr>
        </p:nvSpPr>
        <p:spPr>
          <a:xfrm>
            <a:off x="685800" y="1981200"/>
            <a:ext cx="8134350" cy="4408170"/>
          </a:xfrm>
        </p:spPr>
        <p:txBody>
          <a:bodyPr/>
          <a:lstStyle/>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以</a:t>
            </a:r>
            <a:r>
              <a:rPr lang="en-US" altLang="zh-CN" b="1">
                <a:latin typeface="DFKai-SB" panose="03000509000000000000" pitchFamily="65" charset="-120"/>
                <a:ea typeface="DFKai-SB" panose="03000509000000000000" pitchFamily="65" charset="-120"/>
              </a:rPr>
              <a:t>JSA</a:t>
            </a:r>
            <a:r>
              <a:rPr lang="zh-CN" altLang="en-US" b="1">
                <a:latin typeface="DFKai-SB" panose="03000509000000000000" pitchFamily="65" charset="-120"/>
                <a:ea typeface="DFKai-SB" panose="03000509000000000000" pitchFamily="65" charset="-120"/>
              </a:rPr>
              <a:t>为基处书写</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由员工更新</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定期培训沟通</a:t>
            </a:r>
          </a:p>
          <a:p>
            <a:pPr marL="441325" indent="-441325">
              <a:buClr>
                <a:schemeClr val="tx1"/>
              </a:buClr>
              <a:buSzPct val="80000"/>
              <a:buFont typeface="Wingdings" panose="05000000000000000000" pitchFamily="2" charset="2"/>
              <a:buChar char="p"/>
            </a:pPr>
            <a:r>
              <a:rPr lang="pl-PL" altLang="zh-TW" b="1">
                <a:latin typeface="DFKai-SB" panose="03000509000000000000" pitchFamily="65" charset="-120"/>
                <a:ea typeface="DFKai-SB" panose="03000509000000000000" pitchFamily="65" charset="-120"/>
              </a:rPr>
              <a:t>JCC</a:t>
            </a:r>
            <a:r>
              <a:rPr lang="zh-TW" altLang="pl-PL" b="1">
                <a:latin typeface="DFKai-SB" panose="03000509000000000000" pitchFamily="65" charset="-120"/>
                <a:ea typeface="DFKai-SB" panose="03000509000000000000" pitchFamily="65" charset="-120"/>
              </a:rPr>
              <a:t>定期考核</a:t>
            </a:r>
            <a:r>
              <a:rPr lang="en-US" altLang="zh-TW" sz="2400" b="1">
                <a:latin typeface="DFKai-SB" panose="03000509000000000000" pitchFamily="65" charset="-120"/>
                <a:ea typeface="DFKai-SB" panose="03000509000000000000" pitchFamily="65" charset="-120"/>
              </a:rPr>
              <a:t>(Job Cyclical Check) --- </a:t>
            </a:r>
            <a:r>
              <a:rPr lang="zh-TW" altLang="en-US" sz="2400" b="1">
                <a:latin typeface="DFKai-SB" panose="03000509000000000000" pitchFamily="65" charset="-120"/>
                <a:ea typeface="DFKai-SB" panose="03000509000000000000" pitchFamily="65" charset="-120"/>
              </a:rPr>
              <a:t>关键设备</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员工容易取得</a:t>
            </a:r>
            <a:endParaRPr lang="zh-TW" altLang="en-US" b="1">
              <a:latin typeface="DFKai-SB" panose="03000509000000000000" pitchFamily="65" charset="-120"/>
              <a:ea typeface="DFKai-SB" panose="03000509000000000000" pitchFamily="65" charset="-120"/>
            </a:endParaRPr>
          </a:p>
        </p:txBody>
      </p:sp>
    </p:spTree>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标题 66561"/>
          <p:cNvSpPr>
            <a:spLocks noGrp="1"/>
          </p:cNvSpPr>
          <p:nvPr>
            <p:ph type="title"/>
          </p:nvPr>
        </p:nvSpPr>
        <p:spPr>
          <a:xfrm>
            <a:off x="658178" y="1115060"/>
            <a:ext cx="7772400" cy="1143000"/>
          </a:xfrm>
        </p:spPr>
        <p:txBody>
          <a:bodyPr anchor="ctr">
            <a:normAutofit fontScale="90000"/>
          </a:bodyPr>
          <a:lstStyle/>
          <a:p>
            <a:pPr marL="838200" indent="-838200" algn="l"/>
            <a:r>
              <a:rPr lang="en-US" altLang="zh-CN" sz="4000" b="1">
                <a:solidFill>
                  <a:srgbClr val="CC0000"/>
                </a:solidFill>
                <a:ea typeface="DFKai-SB" panose="03000509000000000000" pitchFamily="65" charset="-120"/>
              </a:rPr>
              <a:t>6. </a:t>
            </a:r>
            <a:r>
              <a:rPr lang="zh-CN" altLang="en-US" sz="4000" b="1">
                <a:solidFill>
                  <a:srgbClr val="CC0000"/>
                </a:solidFill>
                <a:ea typeface="DFKai-SB" panose="03000509000000000000" pitchFamily="65" charset="-120"/>
              </a:rPr>
              <a:t>人员培训及资格考核      </a:t>
            </a:r>
            <a:br>
              <a:rPr lang="zh-CN" altLang="en-US" sz="4000" b="1">
                <a:solidFill>
                  <a:srgbClr val="CC0000"/>
                </a:solidFill>
                <a:ea typeface="DFKai-SB" panose="03000509000000000000" pitchFamily="65" charset="-120"/>
              </a:rPr>
            </a:br>
            <a:r>
              <a:rPr lang="en-US" altLang="zh-TW" sz="2800" b="1">
                <a:solidFill>
                  <a:srgbClr val="CC0000"/>
                </a:solidFill>
                <a:ea typeface="DFKai-SB" panose="03000509000000000000" pitchFamily="65" charset="-120"/>
              </a:rPr>
              <a:t>(Training &amp; Certification)</a:t>
            </a:r>
            <a:br>
              <a:rPr lang="en-US" altLang="zh-TW" sz="4000" b="1">
                <a:solidFill>
                  <a:srgbClr val="CC0000"/>
                </a:solidFill>
                <a:ea typeface="DFKai-SB" panose="03000509000000000000" pitchFamily="65" charset="-120"/>
              </a:rPr>
            </a:br>
            <a:endParaRPr lang="en-US" altLang="zh-TW" sz="4000" b="1">
              <a:solidFill>
                <a:srgbClr val="CC0000"/>
              </a:solidFill>
              <a:ea typeface="DFKai-SB" panose="03000509000000000000" pitchFamily="65" charset="-120"/>
            </a:endParaRPr>
          </a:p>
        </p:txBody>
      </p:sp>
      <p:sp>
        <p:nvSpPr>
          <p:cNvPr id="66563" name="文本占位符 66562"/>
          <p:cNvSpPr>
            <a:spLocks noGrp="1"/>
          </p:cNvSpPr>
          <p:nvPr>
            <p:ph type="body" idx="1"/>
          </p:nvPr>
        </p:nvSpPr>
        <p:spPr/>
        <p:txBody>
          <a:bodyPr/>
          <a:lstStyle/>
          <a:p>
            <a:pPr>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培训计划</a:t>
            </a:r>
          </a:p>
          <a:p>
            <a:pPr>
              <a:buClr>
                <a:schemeClr val="tx1"/>
              </a:buClr>
              <a:buSzPct val="80000"/>
              <a:buFont typeface="Wingdings" panose="05000000000000000000" pitchFamily="2" charset="2"/>
              <a:buNone/>
            </a:pPr>
            <a:r>
              <a:rPr lang="zh-TW" altLang="en-US" b="1">
                <a:latin typeface="DFKai-SB" panose="03000509000000000000" pitchFamily="65" charset="-120"/>
                <a:ea typeface="DFKai-SB" panose="03000509000000000000" pitchFamily="65" charset="-120"/>
              </a:rPr>
              <a:t>       </a:t>
            </a:r>
            <a:r>
              <a:rPr lang="en-US" altLang="zh-TW" sz="2400" b="1">
                <a:latin typeface="DFKai-SB" panose="03000509000000000000" pitchFamily="65" charset="-120"/>
                <a:ea typeface="DFKai-SB" panose="03000509000000000000" pitchFamily="65" charset="-120"/>
              </a:rPr>
              <a:t>- </a:t>
            </a:r>
            <a:r>
              <a:rPr lang="zh-TW" altLang="en-US" sz="2400" b="1">
                <a:latin typeface="DFKai-SB" panose="03000509000000000000" pitchFamily="65" charset="-120"/>
                <a:ea typeface="DFKai-SB" panose="03000509000000000000" pitchFamily="65" charset="-120"/>
              </a:rPr>
              <a:t>職前培訓</a:t>
            </a:r>
            <a:r>
              <a:rPr lang="zh-TW" altLang="en-US" sz="2400" b="1">
                <a:latin typeface="DFKai-SB" panose="03000509000000000000" pitchFamily="65" charset="-120"/>
                <a:ea typeface="DFKai-SB" panose="03000509000000000000" pitchFamily="65" charset="-120"/>
                <a:hlinkClick r:id="rId2" action="ppaction://hlinkfile"/>
              </a:rPr>
              <a:t>職前訓練</a:t>
            </a:r>
            <a:r>
              <a:rPr lang="en-US" altLang="zh-TW" sz="2400" b="1" err="1">
                <a:latin typeface="DFKai-SB" panose="03000509000000000000" pitchFamily="65" charset="-120"/>
                <a:ea typeface="DFKai-SB" panose="03000509000000000000" pitchFamily="65" charset="-120"/>
                <a:hlinkClick r:id="rId2" action="ppaction://hlinkfile"/>
              </a:rPr>
              <a:t>.xls</a:t>
            </a:r>
            <a:r>
              <a:rPr lang="en-US" altLang="zh-TW" sz="2400" b="1">
                <a:latin typeface="DFKai-SB" panose="03000509000000000000" pitchFamily="65" charset="-120"/>
                <a:ea typeface="DFKai-SB" panose="03000509000000000000" pitchFamily="65" charset="-120"/>
              </a:rPr>
              <a:t>        </a:t>
            </a:r>
          </a:p>
          <a:p>
            <a:pPr>
              <a:buClr>
                <a:schemeClr val="tx1"/>
              </a:buClr>
              <a:buSzPct val="80000"/>
              <a:buFont typeface="Wingdings" panose="05000000000000000000" pitchFamily="2" charset="2"/>
              <a:buNone/>
            </a:pPr>
            <a:r>
              <a:rPr lang="en-US" altLang="zh-TW" sz="2400" b="1">
                <a:latin typeface="DFKai-SB" panose="03000509000000000000" pitchFamily="65" charset="-120"/>
                <a:ea typeface="DFKai-SB" panose="03000509000000000000" pitchFamily="65" charset="-120"/>
              </a:rPr>
              <a:t>         - </a:t>
            </a:r>
            <a:r>
              <a:rPr lang="zh-TW" altLang="en-US" sz="2400" b="1">
                <a:latin typeface="DFKai-SB" panose="03000509000000000000" pitchFamily="65" charset="-120"/>
                <a:ea typeface="DFKai-SB" panose="03000509000000000000" pitchFamily="65" charset="-120"/>
              </a:rPr>
              <a:t>基楚培訓</a:t>
            </a:r>
            <a:r>
              <a:rPr lang="zh-TW" altLang="en-US" sz="2400" b="1">
                <a:latin typeface="DFKai-SB" panose="03000509000000000000" pitchFamily="65" charset="-120"/>
                <a:ea typeface="DFKai-SB" panose="03000509000000000000" pitchFamily="65" charset="-120"/>
                <a:hlinkClick r:id="rId3" action="ppaction://hlinkfile"/>
              </a:rPr>
              <a:t>基礎訓練</a:t>
            </a:r>
            <a:r>
              <a:rPr lang="en-US" altLang="zh-TW" sz="2400" b="1" err="1">
                <a:latin typeface="DFKai-SB" panose="03000509000000000000" pitchFamily="65" charset="-120"/>
                <a:ea typeface="DFKai-SB" panose="03000509000000000000" pitchFamily="65" charset="-120"/>
                <a:hlinkClick r:id="rId3" action="ppaction://hlinkfile"/>
              </a:rPr>
              <a:t>.xls</a:t>
            </a:r>
            <a:endParaRPr lang="en-US" altLang="zh-TW" sz="2400" b="1">
              <a:latin typeface="DFKai-SB" panose="03000509000000000000" pitchFamily="65" charset="-120"/>
              <a:ea typeface="DFKai-SB" panose="03000509000000000000" pitchFamily="65" charset="-120"/>
            </a:endParaRPr>
          </a:p>
          <a:p>
            <a:pPr>
              <a:buClr>
                <a:schemeClr val="tx1"/>
              </a:buClr>
              <a:buSzPct val="80000"/>
              <a:buFont typeface="Wingdings" panose="05000000000000000000" pitchFamily="2" charset="2"/>
              <a:buNone/>
            </a:pPr>
            <a:r>
              <a:rPr lang="en-US" altLang="zh-TW" sz="2400" b="1">
                <a:latin typeface="DFKai-SB" panose="03000509000000000000" pitchFamily="65" charset="-120"/>
                <a:ea typeface="DFKai-SB" panose="03000509000000000000" pitchFamily="65" charset="-120"/>
              </a:rPr>
              <a:t>         - </a:t>
            </a:r>
            <a:r>
              <a:rPr lang="zh-TW" altLang="en-US" sz="2400" b="1">
                <a:latin typeface="DFKai-SB" panose="03000509000000000000" pitchFamily="65" charset="-120"/>
                <a:ea typeface="DFKai-SB" panose="03000509000000000000" pitchFamily="65" charset="-120"/>
              </a:rPr>
              <a:t>復習培訓</a:t>
            </a:r>
            <a:r>
              <a:rPr lang="zh-TW" altLang="en-US" sz="2400" b="1">
                <a:latin typeface="DFKai-SB" panose="03000509000000000000" pitchFamily="65" charset="-120"/>
                <a:ea typeface="DFKai-SB" panose="03000509000000000000" pitchFamily="65" charset="-120"/>
                <a:hlinkClick r:id="rId4" action="ppaction://hlinkfile"/>
              </a:rPr>
              <a:t>複習訓練</a:t>
            </a:r>
            <a:r>
              <a:rPr lang="en-US" altLang="zh-TW" sz="2400" b="1" err="1">
                <a:latin typeface="DFKai-SB" panose="03000509000000000000" pitchFamily="65" charset="-120"/>
                <a:ea typeface="DFKai-SB" panose="03000509000000000000" pitchFamily="65" charset="-120"/>
                <a:hlinkClick r:id="rId4" action="ppaction://hlinkfile"/>
              </a:rPr>
              <a:t>.xls</a:t>
            </a:r>
            <a:endParaRPr lang="en-US" altLang="zh-TW" sz="2400" b="1">
              <a:latin typeface="DFKai-SB" panose="03000509000000000000" pitchFamily="65" charset="-120"/>
              <a:ea typeface="DFKai-SB" panose="03000509000000000000" pitchFamily="65" charset="-120"/>
            </a:endParaRPr>
          </a:p>
          <a:p>
            <a:pPr>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资格考核</a:t>
            </a:r>
          </a:p>
          <a:p>
            <a:pPr>
              <a:buClr>
                <a:schemeClr val="tx1"/>
              </a:buClr>
              <a:buSzPct val="80000"/>
              <a:buFont typeface="Wingdings" panose="05000000000000000000" pitchFamily="2" charset="2"/>
              <a:buChar char="p"/>
            </a:pPr>
            <a:r>
              <a:rPr lang="zh-TW" altLang="en-US" b="1">
                <a:latin typeface="DFKai-SB" panose="03000509000000000000" pitchFamily="65" charset="-120"/>
                <a:ea typeface="DFKai-SB" panose="03000509000000000000" pitchFamily="65" charset="-120"/>
              </a:rPr>
              <a:t>培训记录</a:t>
            </a:r>
          </a:p>
          <a:p>
            <a:pPr>
              <a:buNone/>
            </a:pPr>
            <a:endParaRPr lang="zh-TW" altLang="en-US"/>
          </a:p>
          <a:p>
            <a:pPr>
              <a:buNone/>
            </a:pPr>
            <a:endParaRPr lang="zh-TW" altLang="en-US"/>
          </a:p>
        </p:txBody>
      </p:sp>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标题 68609"/>
          <p:cNvSpPr>
            <a:spLocks noGrp="1"/>
          </p:cNvSpPr>
          <p:nvPr>
            <p:ph type="title"/>
          </p:nvPr>
        </p:nvSpPr>
        <p:spPr>
          <a:xfrm>
            <a:off x="949960" y="845609"/>
            <a:ext cx="11917680" cy="1502305"/>
          </a:xfrm>
        </p:spPr>
        <p:txBody>
          <a:bodyPr anchor="ctr"/>
          <a:lstStyle/>
          <a:p>
            <a:pPr marL="838200" indent="-838200"/>
            <a:r>
              <a:rPr lang="en-US" altLang="zh-TW" sz="4000" b="1">
                <a:ea typeface="DFKai-SB" panose="03000509000000000000" pitchFamily="65" charset="-120"/>
              </a:rPr>
              <a:t>  </a:t>
            </a:r>
            <a:r>
              <a:rPr lang="en-US" altLang="zh-TW" sz="4000" b="1">
                <a:solidFill>
                  <a:srgbClr val="CC0000"/>
                </a:solidFill>
                <a:ea typeface="DFKai-SB" panose="03000509000000000000" pitchFamily="65" charset="-120"/>
              </a:rPr>
              <a:t>7. </a:t>
            </a:r>
            <a:r>
              <a:rPr lang="zh-TW" altLang="en-US" sz="4000" b="1">
                <a:solidFill>
                  <a:srgbClr val="CC0000"/>
                </a:solidFill>
                <a:ea typeface="DFKai-SB" panose="03000509000000000000" pitchFamily="65" charset="-120"/>
              </a:rPr>
              <a:t>工作计划及排程   </a:t>
            </a:r>
            <a:r>
              <a:rPr lang="en-US" altLang="zh-TW" sz="4000" b="1">
                <a:solidFill>
                  <a:srgbClr val="CC0000"/>
                </a:solidFill>
                <a:ea typeface="DFKai-SB" panose="03000509000000000000" pitchFamily="65" charset="-120"/>
              </a:rPr>
              <a:t>P&amp;S     (Planning and Scheduling)</a:t>
            </a:r>
            <a:br>
              <a:rPr lang="en-US" altLang="zh-TW" sz="4000" b="1">
                <a:solidFill>
                  <a:srgbClr val="CC0000"/>
                </a:solidFill>
                <a:ea typeface="DFKai-SB" panose="03000509000000000000" pitchFamily="65" charset="-120"/>
              </a:rPr>
            </a:br>
            <a:endParaRPr lang="en-US" altLang="zh-TW" sz="4000" b="1">
              <a:solidFill>
                <a:srgbClr val="CC0000"/>
              </a:solidFill>
              <a:ea typeface="DFKai-SB" panose="03000509000000000000" pitchFamily="65" charset="-120"/>
            </a:endParaRPr>
          </a:p>
        </p:txBody>
      </p:sp>
      <p:pic>
        <p:nvPicPr>
          <p:cNvPr id="68612" name="图片 68611" descr="j0233018"/>
          <p:cNvPicPr>
            <a:picLocks noChangeAspect="1"/>
          </p:cNvPicPr>
          <p:nvPr/>
        </p:nvPicPr>
        <p:blipFill>
          <a:blip r:embed="rId2"/>
          <a:stretch>
            <a:fillRect/>
          </a:stretch>
        </p:blipFill>
        <p:spPr>
          <a:xfrm>
            <a:off x="4531043" y="3027680"/>
            <a:ext cx="4249737" cy="2376488"/>
          </a:xfrm>
          <a:prstGeom prst="rect">
            <a:avLst/>
          </a:prstGeom>
          <a:noFill/>
          <a:ln w="9525">
            <a:noFill/>
          </a:ln>
        </p:spPr>
      </p:pic>
    </p:spTree>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标题 143361"/>
          <p:cNvSpPr>
            <a:spLocks noGrp="1"/>
          </p:cNvSpPr>
          <p:nvPr>
            <p:ph type="title"/>
          </p:nvPr>
        </p:nvSpPr>
        <p:spPr>
          <a:xfrm>
            <a:off x="718503" y="1020445"/>
            <a:ext cx="7772400" cy="1143000"/>
          </a:xfrm>
        </p:spPr>
        <p:txBody>
          <a:bodyPr anchor="ctr"/>
          <a:lstStyle/>
          <a:p>
            <a:pPr marL="838200" indent="-838200"/>
            <a:r>
              <a:rPr lang="en-US" altLang="zh-CN" sz="4000" b="1">
                <a:solidFill>
                  <a:srgbClr val="CC0000"/>
                </a:solidFill>
                <a:ea typeface="DFKai-SB" panose="03000509000000000000" pitchFamily="65" charset="-120"/>
              </a:rPr>
              <a:t>8. </a:t>
            </a:r>
            <a:r>
              <a:rPr lang="zh-CN" altLang="en-US" sz="4000" b="1">
                <a:solidFill>
                  <a:srgbClr val="CC0000"/>
                </a:solidFill>
                <a:ea typeface="DFKai-SB" panose="03000509000000000000" pitchFamily="65" charset="-120"/>
              </a:rPr>
              <a:t>设备的变更管理</a:t>
            </a:r>
            <a:r>
              <a:rPr lang="en-US" altLang="zh-TW" sz="3200" b="1">
                <a:solidFill>
                  <a:srgbClr val="CC0000"/>
                </a:solidFill>
                <a:ea typeface="DFKai-SB" panose="03000509000000000000" pitchFamily="65" charset="-120"/>
              </a:rPr>
              <a:t>MOC</a:t>
            </a:r>
            <a:r>
              <a:rPr lang="en-US" altLang="zh-TW" sz="4000" b="1">
                <a:solidFill>
                  <a:srgbClr val="CC0000"/>
                </a:solidFill>
                <a:ea typeface="DFKai-SB" panose="03000509000000000000" pitchFamily="65" charset="-120"/>
              </a:rPr>
              <a:t>    </a:t>
            </a:r>
            <a:br>
              <a:rPr lang="en-US" altLang="zh-TW" sz="2800" b="1">
                <a:solidFill>
                  <a:srgbClr val="CC0000"/>
                </a:solidFill>
                <a:ea typeface="DFKai-SB" panose="03000509000000000000" pitchFamily="65" charset="-120"/>
              </a:rPr>
            </a:br>
            <a:endParaRPr lang="en-US" altLang="zh-TW" sz="2800" b="1">
              <a:solidFill>
                <a:srgbClr val="CC0000"/>
              </a:solidFill>
              <a:ea typeface="DFKai-SB" panose="03000509000000000000" pitchFamily="65" charset="-120"/>
            </a:endParaRPr>
          </a:p>
        </p:txBody>
      </p:sp>
      <p:sp>
        <p:nvSpPr>
          <p:cNvPr id="143363" name="文本占位符 143362"/>
          <p:cNvSpPr>
            <a:spLocks noGrp="1"/>
          </p:cNvSpPr>
          <p:nvPr>
            <p:ph type="body" idx="1"/>
          </p:nvPr>
        </p:nvSpPr>
        <p:spPr>
          <a:xfrm>
            <a:off x="539750" y="1932940"/>
            <a:ext cx="11203305" cy="3683635"/>
          </a:xfrm>
        </p:spPr>
        <p:txBody>
          <a:bodyPr>
            <a:normAutofit lnSpcReduction="20000"/>
          </a:bodyPr>
          <a:lstStyle/>
          <a:p>
            <a:pPr marL="274955" indent="-274955">
              <a:lnSpc>
                <a:spcPct val="90000"/>
              </a:lnSpc>
              <a:buNone/>
            </a:pPr>
            <a:endParaRPr lang="en-US" altLang="zh-TW" sz="2800" b="1">
              <a:ea typeface="DFKai-SB" panose="03000509000000000000" pitchFamily="65" charset="-120"/>
            </a:endParaRPr>
          </a:p>
          <a:p>
            <a:pPr marL="454025" lvl="1" indent="0">
              <a:lnSpc>
                <a:spcPct val="90000"/>
              </a:lnSpc>
              <a:buClr>
                <a:schemeClr val="tx1"/>
              </a:buClr>
              <a:buNone/>
            </a:pPr>
            <a:r>
              <a:rPr lang="zh-CN" altLang="en-US" sz="2400" b="1">
                <a:ea typeface="DFKai-SB" panose="03000509000000000000" pitchFamily="65" charset="-120"/>
              </a:rPr>
              <a:t>对于在工艺技术容许的范围内，对设备所做的“非原件汰换”式的修改，应经过审查、批准的程序才可执行。</a:t>
            </a:r>
          </a:p>
          <a:p>
            <a:pPr marL="454025" lvl="1" indent="0">
              <a:lnSpc>
                <a:spcPct val="90000"/>
              </a:lnSpc>
              <a:buClr>
                <a:schemeClr val="tx1"/>
              </a:buClr>
              <a:buNone/>
            </a:pPr>
            <a:endParaRPr lang="en-US" altLang="zh-TW" sz="2400" b="1">
              <a:ea typeface="DFKai-SB" panose="03000509000000000000" pitchFamily="65" charset="-120"/>
            </a:endParaRPr>
          </a:p>
          <a:p>
            <a:pPr marL="274955" indent="-274955">
              <a:lnSpc>
                <a:spcPct val="90000"/>
              </a:lnSpc>
            </a:pPr>
            <a:r>
              <a:rPr lang="zh-TW" altLang="en-US" sz="2800" b="1">
                <a:ea typeface="DFKai-SB" panose="03000509000000000000" pitchFamily="65" charset="-120"/>
              </a:rPr>
              <a:t>主要内容</a:t>
            </a:r>
          </a:p>
          <a:p>
            <a:pPr marL="454025" lvl="1" indent="0">
              <a:lnSpc>
                <a:spcPct val="90000"/>
              </a:lnSpc>
              <a:buClr>
                <a:schemeClr val="tx1"/>
              </a:buClr>
            </a:pPr>
            <a:r>
              <a:rPr lang="zh-CN" altLang="en-US" sz="2400" b="1">
                <a:ea typeface="DFKai-SB" panose="03000509000000000000" pitchFamily="65" charset="-120"/>
              </a:rPr>
              <a:t>详细描述变更的内容。</a:t>
            </a:r>
            <a:r>
              <a:rPr lang="en-US" altLang="zh-CN" sz="2400" b="1">
                <a:ea typeface="DFKai-SB" panose="03000509000000000000" pitchFamily="65" charset="-120"/>
              </a:rPr>
              <a:t>(</a:t>
            </a:r>
            <a:r>
              <a:rPr lang="zh-CN" altLang="en-US" sz="2400" b="1">
                <a:ea typeface="DFKai-SB" panose="03000509000000000000" pitchFamily="65" charset="-120"/>
              </a:rPr>
              <a:t>含供货商的变更</a:t>
            </a:r>
            <a:r>
              <a:rPr lang="en-US" altLang="zh-CN" sz="2400" b="1">
                <a:ea typeface="DFKai-SB" panose="03000509000000000000" pitchFamily="65" charset="-120"/>
              </a:rPr>
              <a:t>)</a:t>
            </a:r>
          </a:p>
          <a:p>
            <a:pPr marL="454025" lvl="1" indent="0">
              <a:lnSpc>
                <a:spcPct val="90000"/>
              </a:lnSpc>
              <a:buClr>
                <a:schemeClr val="tx1"/>
              </a:buClr>
            </a:pPr>
            <a:r>
              <a:rPr lang="zh-CN" altLang="en-US" sz="2400" b="1">
                <a:ea typeface="DFKai-SB" panose="03000509000000000000" pitchFamily="65" charset="-120"/>
              </a:rPr>
              <a:t>对于“工艺技术容许范围”及“非原件汰换”的界定。</a:t>
            </a:r>
          </a:p>
          <a:p>
            <a:pPr marL="454025" lvl="1" indent="0">
              <a:lnSpc>
                <a:spcPct val="90000"/>
              </a:lnSpc>
              <a:buClr>
                <a:schemeClr val="tx1"/>
              </a:buClr>
            </a:pPr>
            <a:r>
              <a:rPr lang="zh-CN" altLang="en-US" sz="2400" b="1">
                <a:ea typeface="DFKai-SB" panose="03000509000000000000" pitchFamily="65" charset="-120"/>
              </a:rPr>
              <a:t>该修改所可能带来的危害，是否有充分考虑？</a:t>
            </a:r>
          </a:p>
          <a:p>
            <a:pPr marL="454025" lvl="1" indent="0">
              <a:lnSpc>
                <a:spcPct val="90000"/>
              </a:lnSpc>
              <a:buClr>
                <a:schemeClr val="tx1"/>
              </a:buClr>
            </a:pPr>
            <a:r>
              <a:rPr lang="zh-CN" altLang="en-US" sz="2400" b="1">
                <a:ea typeface="DFKai-SB" panose="03000509000000000000" pitchFamily="65" charset="-120"/>
              </a:rPr>
              <a:t>应有书面的申请及审查程序。</a:t>
            </a:r>
          </a:p>
          <a:p>
            <a:pPr marL="454025" lvl="1" indent="0">
              <a:lnSpc>
                <a:spcPct val="90000"/>
              </a:lnSpc>
              <a:buClr>
                <a:schemeClr val="tx1"/>
              </a:buClr>
            </a:pPr>
            <a:r>
              <a:rPr lang="zh-CN" altLang="en-US" sz="2400" b="1">
                <a:ea typeface="DFKai-SB" panose="03000509000000000000" pitchFamily="65" charset="-120"/>
              </a:rPr>
              <a:t>人员训练及操作程序的修改是否完成？</a:t>
            </a:r>
            <a:endParaRPr lang="zh-TW" altLang="en-US" sz="2400" b="1">
              <a:ea typeface="DFKai-SB" panose="03000509000000000000" pitchFamily="65" charset="-120"/>
            </a:endParaRPr>
          </a:p>
        </p:txBody>
      </p:sp>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标题 47105"/>
          <p:cNvSpPr>
            <a:spLocks noGrp="1"/>
          </p:cNvSpPr>
          <p:nvPr>
            <p:ph type="title"/>
          </p:nvPr>
        </p:nvSpPr>
        <p:spPr>
          <a:xfrm>
            <a:off x="804863" y="1009333"/>
            <a:ext cx="7772400" cy="1143000"/>
          </a:xfrm>
        </p:spPr>
        <p:txBody>
          <a:bodyPr anchor="ctr">
            <a:normAutofit fontScale="90000"/>
          </a:bodyPr>
          <a:lstStyle/>
          <a:p>
            <a:pPr marL="838200" indent="-838200"/>
            <a:r>
              <a:rPr lang="en-US" altLang="zh-CN" sz="4000" b="1">
                <a:solidFill>
                  <a:srgbClr val="CC0000"/>
                </a:solidFill>
                <a:ea typeface="DFKai-SB" panose="03000509000000000000" pitchFamily="65" charset="-120"/>
              </a:rPr>
              <a:t>9. </a:t>
            </a:r>
            <a:r>
              <a:rPr lang="zh-CN" altLang="en-US" sz="4000" b="1">
                <a:solidFill>
                  <a:srgbClr val="CC0000"/>
                </a:solidFill>
                <a:ea typeface="DFKai-SB" panose="03000509000000000000" pitchFamily="65" charset="-120"/>
              </a:rPr>
              <a:t>启用前安全捡查  </a:t>
            </a:r>
            <a:r>
              <a:rPr lang="en-US" altLang="zh-CN" sz="4000" b="1" err="1">
                <a:solidFill>
                  <a:srgbClr val="CC0000"/>
                </a:solidFill>
                <a:ea typeface="DFKai-SB" panose="03000509000000000000" pitchFamily="65" charset="-120"/>
              </a:rPr>
              <a:t>PSSR</a:t>
            </a:r>
            <a:r>
              <a:rPr lang="en-US" altLang="zh-TW" sz="2800" b="1" err="1">
                <a:solidFill>
                  <a:srgbClr val="CC0000"/>
                </a:solidFill>
                <a:ea typeface="DFKai-SB" panose="03000509000000000000" pitchFamily="65" charset="-120"/>
              </a:rPr>
              <a:t>(Prestart-up Safety Reviews)</a:t>
            </a:r>
            <a:br>
              <a:rPr lang="en-US" altLang="zh-TW" sz="4000" b="1">
                <a:solidFill>
                  <a:srgbClr val="CC0000"/>
                </a:solidFill>
                <a:ea typeface="DFKai-SB" panose="03000509000000000000" pitchFamily="65" charset="-120"/>
              </a:rPr>
            </a:br>
            <a:endParaRPr lang="en-US" altLang="zh-TW" sz="4000" b="1">
              <a:solidFill>
                <a:srgbClr val="CC0000"/>
              </a:solidFill>
              <a:ea typeface="DFKai-SB" panose="03000509000000000000" pitchFamily="65" charset="-120"/>
            </a:endParaRPr>
          </a:p>
        </p:txBody>
      </p:sp>
      <p:sp>
        <p:nvSpPr>
          <p:cNvPr id="47107" name="文本占位符 47106"/>
          <p:cNvSpPr>
            <a:spLocks noGrp="1"/>
          </p:cNvSpPr>
          <p:nvPr>
            <p:ph type="body" idx="1"/>
          </p:nvPr>
        </p:nvSpPr>
        <p:spPr>
          <a:xfrm>
            <a:off x="395288" y="1773238"/>
            <a:ext cx="7772400" cy="5257800"/>
          </a:xfrm>
        </p:spPr>
        <p:txBody>
          <a:bodyPr/>
          <a:lstStyle/>
          <a:p>
            <a:r>
              <a:rPr lang="zh-TW" altLang="en-US" b="1">
                <a:ea typeface="DFKai-SB" panose="03000509000000000000" pitchFamily="65" charset="-120"/>
              </a:rPr>
              <a:t>基本原则</a:t>
            </a:r>
          </a:p>
          <a:p>
            <a:pPr marL="522605" lvl="1" indent="-65405">
              <a:buClr>
                <a:schemeClr val="tx1"/>
              </a:buClr>
              <a:buChar char="-"/>
            </a:pPr>
            <a:r>
              <a:rPr lang="zh-CN" altLang="en-US" b="1">
                <a:ea typeface="DFKai-SB" panose="03000509000000000000" pitchFamily="65" charset="-120"/>
              </a:rPr>
              <a:t>启用前安全检查是要对新的或修改过的设</a:t>
            </a:r>
          </a:p>
          <a:p>
            <a:pPr marL="522605" lvl="1" indent="-65405">
              <a:buClr>
                <a:schemeClr val="tx1"/>
              </a:buClr>
              <a:buNone/>
            </a:pPr>
            <a:r>
              <a:rPr lang="zh-CN" altLang="en-US" b="1">
                <a:ea typeface="DFKai-SB" panose="03000509000000000000" pitchFamily="65" charset="-120"/>
              </a:rPr>
              <a:t>备，针对工艺安全管理的系统做一个全盘的</a:t>
            </a:r>
          </a:p>
          <a:p>
            <a:pPr marL="522605" lvl="1" indent="-65405">
              <a:buClr>
                <a:schemeClr val="tx1"/>
              </a:buClr>
              <a:buNone/>
            </a:pPr>
            <a:r>
              <a:rPr lang="zh-CN" altLang="en-US" b="1">
                <a:ea typeface="DFKai-SB" panose="03000509000000000000" pitchFamily="65" charset="-120"/>
              </a:rPr>
              <a:t>检查，以确保起用后的安全性。</a:t>
            </a:r>
          </a:p>
          <a:p>
            <a:pPr marL="522605" lvl="1" indent="-65405">
              <a:buClr>
                <a:schemeClr val="tx1"/>
              </a:buClr>
              <a:buNone/>
            </a:pPr>
            <a:endParaRPr lang="zh-TW" altLang="en-US" b="1">
              <a:ea typeface="DFKai-SB" panose="03000509000000000000" pitchFamily="65" charset="-120"/>
            </a:endParaRPr>
          </a:p>
        </p:txBody>
      </p:sp>
      <p:graphicFrame>
        <p:nvGraphicFramePr>
          <p:cNvPr id="47108" name="对象 47107"/>
          <p:cNvGraphicFramePr>
            <a:graphicFrameLocks noChangeAspect="1"/>
          </p:cNvGraphicFramePr>
          <p:nvPr/>
        </p:nvGraphicFramePr>
        <p:xfrm>
          <a:off x="10923905" y="2755900"/>
          <a:ext cx="1181100" cy="2722563"/>
        </p:xfrm>
        <a:graphic>
          <a:graphicData uri="http://schemas.openxmlformats.org/presentationml/2006/ole">
            <mc:AlternateContent xmlns:mc="http://schemas.openxmlformats.org/markup-compatibility/2006">
              <mc:Choice xmlns:v="urn:schemas-microsoft-com:vml" Requires="v">
                <p:oleObj r:id="rId2" imgW="1562100" imgH="5059045" progId="MS_ClipArt_Gallery.2">
                  <p:embed/>
                </p:oleObj>
              </mc:Choice>
              <mc:Fallback>
                <p:oleObj r:id="rId2" imgW="1562100" imgH="5059045" progId="MS_ClipArt_Gallery.2">
                  <p:embed/>
                  <p:pic>
                    <p:nvPicPr>
                      <p:cNvPr id="0" name="OLE substitute image"/>
                      <p:cNvPicPr/>
                      <p:nvPr/>
                    </p:nvPicPr>
                    <p:blipFill>
                      <a:blip r:embed="rId3"/>
                      <a:stretch>
                        <a:fillRect/>
                      </a:stretch>
                    </p:blipFill>
                    <p:spPr>
                      <a:xfrm>
                        <a:off x="10923905" y="2755900"/>
                        <a:ext cx="1181100" cy="2722563"/>
                      </a:xfrm>
                      <a:prstGeom prst="rect">
                        <a:avLst/>
                      </a:prstGeom>
                      <a:noFill/>
                      <a:ln w="38100">
                        <a:noFill/>
                        <a:miter/>
                      </a:ln>
                    </p:spPr>
                  </p:pic>
                </p:oleObj>
              </mc:Fallback>
            </mc:AlternateContent>
          </a:graphicData>
        </a:graphic>
      </p:graphicFrame>
    </p:spTree>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475105" y="1183640"/>
            <a:ext cx="5683885" cy="5405755"/>
          </a:xfrm>
          <a:prstGeom prst="rect">
            <a:avLst/>
          </a:prstGeom>
          <a:noFill/>
        </p:spPr>
        <p:txBody>
          <a:bodyPr wrap="square" rtlCol="0" anchor="t">
            <a:spAutoFit/>
          </a:bodyPr>
          <a:lstStyle/>
          <a:p>
            <a:pPr>
              <a:lnSpc>
                <a:spcPct val="90000"/>
              </a:lnSpc>
              <a:buNone/>
            </a:pPr>
            <a:r>
              <a:rPr lang="zh-TW" altLang="en-US" b="1">
                <a:latin typeface="DFKai-SB" panose="03000509000000000000" pitchFamily="65" charset="-120"/>
                <a:ea typeface="DFKai-SB" panose="03000509000000000000" pitchFamily="65" charset="-120"/>
                <a:sym typeface="+mn-ea"/>
              </a:rPr>
              <a:t>主</a:t>
            </a:r>
            <a:r>
              <a:rPr lang="zh-TW" altLang="en-US" sz="2400">
                <a:latin typeface="DFKai-SB" panose="03000509000000000000" pitchFamily="65" charset="-120"/>
                <a:ea typeface="DFKai-SB" panose="03000509000000000000" pitchFamily="65" charset="-120"/>
                <a:sym typeface="+mn-ea"/>
              </a:rPr>
              <a:t>要内容</a:t>
            </a:r>
            <a:endParaRPr lang="zh-TW" altLang="en-US" sz="2400">
              <a:latin typeface="DFKai-SB" panose="03000509000000000000" pitchFamily="65" charset="-120"/>
              <a:ea typeface="DFKai-SB" panose="03000509000000000000" pitchFamily="65" charset="-120"/>
            </a:endParaRPr>
          </a:p>
          <a:p>
            <a:pPr lvl="1">
              <a:lnSpc>
                <a:spcPct val="90000"/>
              </a:lnSpc>
              <a:buClr>
                <a:schemeClr val="tx1"/>
              </a:buClr>
              <a:buNone/>
            </a:pPr>
            <a:r>
              <a:rPr lang="zh-CN" altLang="en-US" sz="2400">
                <a:latin typeface="DFKai-SB" panose="03000509000000000000" pitchFamily="65" charset="-120"/>
                <a:ea typeface="DFKai-SB" panose="03000509000000000000" pitchFamily="65" charset="-120"/>
                <a:sym typeface="+mn-ea"/>
              </a:rPr>
              <a:t>检查的项目应至少包含下列各项</a:t>
            </a:r>
            <a:r>
              <a:rPr lang="en-US" altLang="zh-CN" sz="2400">
                <a:latin typeface="DFKai-SB" panose="03000509000000000000" pitchFamily="65" charset="-120"/>
                <a:ea typeface="DFKai-SB" panose="03000509000000000000" pitchFamily="65" charset="-120"/>
                <a:sym typeface="+mn-ea"/>
              </a:rPr>
              <a:t>:</a:t>
            </a:r>
            <a:endParaRPr lang="en-US" altLang="zh-CN" sz="2400">
              <a:latin typeface="DFKai-SB" panose="03000509000000000000" pitchFamily="65" charset="-120"/>
              <a:ea typeface="DFKai-SB" panose="03000509000000000000" pitchFamily="65" charset="-120"/>
            </a:endParaRPr>
          </a:p>
          <a:p>
            <a:pPr lvl="1">
              <a:lnSpc>
                <a:spcPct val="90000"/>
              </a:lnSpc>
              <a:buClr>
                <a:schemeClr val="tx1"/>
              </a:buClr>
            </a:pPr>
            <a:r>
              <a:rPr lang="zh-CN" altLang="en-US" sz="2400">
                <a:latin typeface="DFKai-SB" panose="03000509000000000000" pitchFamily="65" charset="-120"/>
                <a:ea typeface="DFKai-SB" panose="03000509000000000000" pitchFamily="65" charset="-120"/>
                <a:sym typeface="+mn-ea"/>
              </a:rPr>
              <a:t>是否依设计施工。</a:t>
            </a:r>
            <a:endParaRPr lang="zh-CN" altLang="en-US" sz="2400">
              <a:latin typeface="DFKai-SB" panose="03000509000000000000" pitchFamily="65" charset="-120"/>
              <a:ea typeface="DFKai-SB" panose="03000509000000000000" pitchFamily="65" charset="-120"/>
            </a:endParaRPr>
          </a:p>
          <a:p>
            <a:pPr lvl="1">
              <a:lnSpc>
                <a:spcPct val="90000"/>
              </a:lnSpc>
              <a:buClr>
                <a:schemeClr val="tx1"/>
              </a:buClr>
            </a:pPr>
            <a:r>
              <a:rPr lang="zh-CN" altLang="en-US" sz="2400">
                <a:latin typeface="DFKai-SB" panose="03000509000000000000" pitchFamily="65" charset="-120"/>
                <a:ea typeface="DFKai-SB" panose="03000509000000000000" pitchFamily="65" charset="-120"/>
                <a:sym typeface="+mn-ea"/>
              </a:rPr>
              <a:t>安全管理上的各要件已充分考虑</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人员训练与沟通。</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设备测试及检查已完成。</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操作程序是否完备？</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TW" altLang="en-US" sz="2400">
                <a:ea typeface="DFKai-SB" panose="03000509000000000000" pitchFamily="65" charset="-120"/>
                <a:sym typeface="+mn-ea"/>
              </a:rPr>
              <a:t>工艺</a:t>
            </a:r>
            <a:r>
              <a:rPr lang="zh-CN" altLang="en-US" sz="2400">
                <a:latin typeface="DFKai-SB" panose="03000509000000000000" pitchFamily="65" charset="-120"/>
                <a:ea typeface="DFKai-SB" panose="03000509000000000000" pitchFamily="65" charset="-120"/>
                <a:sym typeface="+mn-ea"/>
              </a:rPr>
              <a:t>危害分析是否完备？</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TW" altLang="en-US" sz="2400">
                <a:ea typeface="DFKai-SB" panose="03000509000000000000" pitchFamily="65" charset="-120"/>
                <a:sym typeface="+mn-ea"/>
              </a:rPr>
              <a:t>工艺</a:t>
            </a:r>
            <a:r>
              <a:rPr lang="zh-CN" altLang="en-US" sz="2400">
                <a:latin typeface="DFKai-SB" panose="03000509000000000000" pitchFamily="65" charset="-120"/>
                <a:ea typeface="DFKai-SB" panose="03000509000000000000" pitchFamily="65" charset="-120"/>
                <a:sym typeface="+mn-ea"/>
              </a:rPr>
              <a:t>危害资料齐全否？</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紧急应变计划。</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设备维修计划。</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开车前所有的安全建议事项已完成。</a:t>
            </a:r>
            <a:endParaRPr lang="zh-CN" altLang="en-US" sz="2400">
              <a:latin typeface="DFKai-SB" panose="03000509000000000000" pitchFamily="65" charset="-120"/>
              <a:ea typeface="DFKai-SB" panose="03000509000000000000" pitchFamily="65" charset="-120"/>
            </a:endParaRPr>
          </a:p>
          <a:p>
            <a:pPr lvl="2">
              <a:lnSpc>
                <a:spcPct val="90000"/>
              </a:lnSpc>
              <a:buClr>
                <a:schemeClr val="tx1"/>
              </a:buClr>
              <a:buSzPct val="60000"/>
              <a:buFont typeface="Wingdings" panose="05000000000000000000" pitchFamily="2" charset="2"/>
              <a:buChar char="p"/>
            </a:pPr>
            <a:r>
              <a:rPr lang="zh-CN" altLang="en-US" sz="2400">
                <a:latin typeface="DFKai-SB" panose="03000509000000000000" pitchFamily="65" charset="-120"/>
                <a:ea typeface="DFKai-SB" panose="03000509000000000000" pitchFamily="65" charset="-120"/>
                <a:sym typeface="+mn-ea"/>
              </a:rPr>
              <a:t>安全、卫生及环保的考虑事项已充分执行。</a:t>
            </a:r>
            <a:endParaRPr lang="zh-CN" altLang="en-US" sz="2400">
              <a:latin typeface="DFKai-SB" panose="03000509000000000000" pitchFamily="65" charset="-120"/>
              <a:ea typeface="DFKai-SB" panose="03000509000000000000" pitchFamily="65" charset="-120"/>
            </a:endParaRPr>
          </a:p>
          <a:p>
            <a:pPr>
              <a:lnSpc>
                <a:spcPct val="90000"/>
              </a:lnSpc>
            </a:pPr>
            <a:endParaRPr lang="zh-CN" altLang="en-US" sz="2400"/>
          </a:p>
        </p:txBody>
      </p:sp>
      <p:graphicFrame>
        <p:nvGraphicFramePr>
          <p:cNvPr id="48132" name="对象 48131"/>
          <p:cNvGraphicFramePr>
            <a:graphicFrameLocks noChangeAspect="1"/>
          </p:cNvGraphicFramePr>
          <p:nvPr/>
        </p:nvGraphicFramePr>
        <p:xfrm>
          <a:off x="9559290" y="1935480"/>
          <a:ext cx="1181100" cy="3611563"/>
        </p:xfrm>
        <a:graphic>
          <a:graphicData uri="http://schemas.openxmlformats.org/presentationml/2006/ole">
            <mc:AlternateContent xmlns:mc="http://schemas.openxmlformats.org/markup-compatibility/2006">
              <mc:Choice xmlns:v="urn:schemas-microsoft-com:vml" Requires="v">
                <p:oleObj r:id="rId2" imgW="1562100" imgH="5059045" progId="MS_ClipArt_Gallery.2">
                  <p:embed/>
                </p:oleObj>
              </mc:Choice>
              <mc:Fallback>
                <p:oleObj r:id="rId2" imgW="1562100" imgH="5059045" progId="MS_ClipArt_Gallery.2">
                  <p:embed/>
                  <p:pic>
                    <p:nvPicPr>
                      <p:cNvPr id="0" name="OLE substitute image"/>
                      <p:cNvPicPr/>
                      <p:nvPr/>
                    </p:nvPicPr>
                    <p:blipFill>
                      <a:blip r:embed="rId3"/>
                      <a:stretch>
                        <a:fillRect/>
                      </a:stretch>
                    </p:blipFill>
                    <p:spPr>
                      <a:xfrm>
                        <a:off x="9559290" y="1935480"/>
                        <a:ext cx="1181100" cy="3611563"/>
                      </a:xfrm>
                      <a:prstGeom prst="rect">
                        <a:avLst/>
                      </a:prstGeom>
                      <a:noFill/>
                      <a:ln w="38100">
                        <a:noFill/>
                        <a:miter/>
                      </a:ln>
                    </p:spPr>
                  </p:pic>
                </p:oleObj>
              </mc:Fallback>
            </mc:AlternateContent>
          </a:graphicData>
        </a:graphic>
      </p:graphicFrame>
    </p:spTree>
  </p:cSld>
  <p:clrMapOvr>
    <a:masterClrMapping/>
  </p:clrMapOv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5" name="文本占位符 49154"/>
          <p:cNvSpPr>
            <a:spLocks noGrp="1"/>
          </p:cNvSpPr>
          <p:nvPr>
            <p:ph type="body" idx="1"/>
          </p:nvPr>
        </p:nvSpPr>
        <p:spPr>
          <a:xfrm>
            <a:off x="609600" y="1524000"/>
            <a:ext cx="7391400" cy="4114800"/>
          </a:xfrm>
        </p:spPr>
        <p:txBody>
          <a:bodyPr/>
          <a:lstStyle/>
          <a:p>
            <a:r>
              <a:rPr lang="zh-TW" altLang="en-US" b="1">
                <a:ea typeface="DFKai-SB" panose="03000509000000000000" pitchFamily="65" charset="-120"/>
              </a:rPr>
              <a:t>做法</a:t>
            </a:r>
          </a:p>
          <a:p>
            <a:pPr lvl="1"/>
            <a:r>
              <a:rPr lang="zh-CN" altLang="en-US" b="1">
                <a:ea typeface="DFKai-SB" panose="03000509000000000000" pitchFamily="65" charset="-120"/>
              </a:rPr>
              <a:t>使用检查表。</a:t>
            </a:r>
          </a:p>
          <a:p>
            <a:pPr lvl="1"/>
            <a:r>
              <a:rPr lang="zh-CN" altLang="en-US" b="1">
                <a:ea typeface="DFKai-SB" panose="03000509000000000000" pitchFamily="65" charset="-120"/>
              </a:rPr>
              <a:t>跨部门小组进行检查。</a:t>
            </a:r>
          </a:p>
          <a:p>
            <a:pPr lvl="1"/>
            <a:r>
              <a:rPr lang="zh-TW" altLang="en-US" b="1">
                <a:ea typeface="DFKai-SB" panose="03000509000000000000" pitchFamily="65" charset="-120"/>
              </a:rPr>
              <a:t>现场勘验。</a:t>
            </a:r>
          </a:p>
          <a:p>
            <a:pPr lvl="1"/>
            <a:r>
              <a:rPr lang="zh-CN" altLang="en-US" b="1">
                <a:ea typeface="DFKai-SB" panose="03000509000000000000" pitchFamily="65" charset="-120"/>
              </a:rPr>
              <a:t>建议事项的跟催及完成。</a:t>
            </a:r>
          </a:p>
          <a:p>
            <a:pPr lvl="1"/>
            <a:r>
              <a:rPr lang="zh-CN" altLang="en-US" b="1">
                <a:ea typeface="DFKai-SB" panose="03000509000000000000" pitchFamily="65" charset="-120"/>
              </a:rPr>
              <a:t>定期稽核启用前安全检查的绩效。</a:t>
            </a:r>
            <a:endParaRPr lang="zh-TW" altLang="en-US" b="1">
              <a:ea typeface="DFKai-SB" panose="03000509000000000000" pitchFamily="65" charset="-120"/>
            </a:endParaRPr>
          </a:p>
        </p:txBody>
      </p:sp>
    </p:spTree>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标题 69633"/>
          <p:cNvSpPr>
            <a:spLocks noGrp="1"/>
          </p:cNvSpPr>
          <p:nvPr>
            <p:ph type="title"/>
          </p:nvPr>
        </p:nvSpPr>
        <p:spPr>
          <a:xfrm>
            <a:off x="829310" y="966894"/>
            <a:ext cx="11917680" cy="1502305"/>
          </a:xfrm>
        </p:spPr>
        <p:txBody>
          <a:bodyPr anchor="ctr"/>
          <a:lstStyle/>
          <a:p>
            <a:r>
              <a:rPr lang="en-US" altLang="zh-TW" sz="4000" b="1">
                <a:solidFill>
                  <a:srgbClr val="CC0000"/>
                </a:solidFill>
                <a:latin typeface="DFKai-SB" panose="03000509000000000000" pitchFamily="65" charset="-120"/>
                <a:ea typeface="DFKai-SB" panose="03000509000000000000" pitchFamily="65" charset="-120"/>
              </a:rPr>
              <a:t>10.</a:t>
            </a:r>
            <a:r>
              <a:rPr lang="zh-TW" altLang="en-US" sz="4000" b="1">
                <a:solidFill>
                  <a:srgbClr val="CC0000"/>
                </a:solidFill>
                <a:latin typeface="DFKai-SB" panose="03000509000000000000" pitchFamily="65" charset="-120"/>
                <a:ea typeface="DFKai-SB" panose="03000509000000000000" pitchFamily="65" charset="-120"/>
              </a:rPr>
              <a:t>异常原因</a:t>
            </a:r>
            <a:r>
              <a:rPr lang="zh-TW" altLang="en-US" sz="4000" b="1">
                <a:solidFill>
                  <a:srgbClr val="CC0000"/>
                </a:solidFill>
                <a:ea typeface="DFKai-SB" panose="03000509000000000000" pitchFamily="65" charset="-120"/>
              </a:rPr>
              <a:t>及可靠度分析   </a:t>
            </a:r>
            <a:br>
              <a:rPr lang="zh-TW" altLang="en-US" sz="4000" b="1">
                <a:solidFill>
                  <a:srgbClr val="CC0000"/>
                </a:solidFill>
                <a:ea typeface="DFKai-SB" panose="03000509000000000000" pitchFamily="65" charset="-120"/>
              </a:rPr>
            </a:br>
            <a:r>
              <a:rPr lang="en-US" altLang="zh-TW" sz="2800" b="1">
                <a:solidFill>
                  <a:srgbClr val="CC0000"/>
                </a:solidFill>
                <a:ea typeface="DFKai-SB" panose="03000509000000000000" pitchFamily="65" charset="-120"/>
              </a:rPr>
              <a:t>(Reliability Analysis)</a:t>
            </a:r>
          </a:p>
        </p:txBody>
      </p:sp>
      <p:sp>
        <p:nvSpPr>
          <p:cNvPr id="69635" name="文本占位符 69634"/>
          <p:cNvSpPr>
            <a:spLocks noGrp="1"/>
          </p:cNvSpPr>
          <p:nvPr>
            <p:ph type="body" idx="1"/>
          </p:nvPr>
        </p:nvSpPr>
        <p:spPr>
          <a:xfrm>
            <a:off x="684213" y="2276475"/>
            <a:ext cx="7772400" cy="4114800"/>
          </a:xfrm>
        </p:spPr>
        <p:txBody>
          <a:bodyPr/>
          <a:lstStyle/>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材质检测及试验</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破坏</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非破坏检查</a:t>
            </a:r>
          </a:p>
          <a:p>
            <a:pPr marL="441325" indent="-441325">
              <a:buClr>
                <a:schemeClr val="tx1"/>
              </a:buClr>
              <a:buSzPct val="80000"/>
              <a:buFont typeface="Wingdings" panose="05000000000000000000" pitchFamily="2" charset="2"/>
              <a:buChar char="p"/>
            </a:pPr>
            <a:r>
              <a:rPr lang="zh-CN" altLang="en-US" b="1">
                <a:latin typeface="DFKai-SB" panose="03000509000000000000" pitchFamily="65" charset="-120"/>
                <a:ea typeface="DFKai-SB" panose="03000509000000000000" pitchFamily="65" charset="-120"/>
              </a:rPr>
              <a:t>曲线</a:t>
            </a:r>
            <a:r>
              <a:rPr lang="en-US" altLang="zh-CN" b="1">
                <a:latin typeface="DFKai-SB" panose="03000509000000000000" pitchFamily="65" charset="-120"/>
                <a:ea typeface="DFKai-SB" panose="03000509000000000000" pitchFamily="65" charset="-120"/>
              </a:rPr>
              <a:t>/</a:t>
            </a:r>
            <a:r>
              <a:rPr lang="zh-CN" altLang="en-US" b="1">
                <a:latin typeface="DFKai-SB" panose="03000509000000000000" pitchFamily="65" charset="-120"/>
                <a:ea typeface="DFKai-SB" panose="03000509000000000000" pitchFamily="65" charset="-120"/>
              </a:rPr>
              <a:t>趋势分析</a:t>
            </a:r>
          </a:p>
          <a:p>
            <a:pPr marL="441325" indent="-441325">
              <a:buClr>
                <a:schemeClr val="tx1"/>
              </a:buClr>
              <a:buSzPct val="80000"/>
              <a:buFont typeface="Wingdings" panose="05000000000000000000" pitchFamily="2" charset="2"/>
              <a:buChar char="p"/>
            </a:pPr>
            <a:r>
              <a:rPr lang="zh-TW" altLang="en-US" b="1">
                <a:ea typeface="DFKai-SB" panose="03000509000000000000" pitchFamily="65" charset="-120"/>
              </a:rPr>
              <a:t>故障树分析 </a:t>
            </a:r>
            <a:r>
              <a:rPr lang="en-US" altLang="zh-TW" b="1">
                <a:ea typeface="DFKai-SB" panose="03000509000000000000" pitchFamily="65" charset="-120"/>
              </a:rPr>
              <a:t>(Fault Tree)</a:t>
            </a:r>
          </a:p>
          <a:p>
            <a:pPr marL="441325" indent="-441325">
              <a:buClr>
                <a:schemeClr val="tx1"/>
              </a:buClr>
              <a:buSzPct val="80000"/>
              <a:buFont typeface="Wingdings" panose="05000000000000000000" pitchFamily="2" charset="2"/>
              <a:buChar char="p"/>
            </a:pPr>
            <a:r>
              <a:rPr lang="zh-CN" altLang="en-US" b="1">
                <a:ea typeface="DFKai-SB" panose="03000509000000000000" pitchFamily="65" charset="-120"/>
              </a:rPr>
              <a:t>故障类型和影响分析</a:t>
            </a:r>
            <a:r>
              <a:rPr lang="en-US" altLang="zh-CN" b="1">
                <a:ea typeface="DFKai-SB" panose="03000509000000000000" pitchFamily="65" charset="-120"/>
              </a:rPr>
              <a:t>(FMEA)</a:t>
            </a:r>
            <a:endParaRPr lang="en-US" altLang="zh-TW" b="1">
              <a:latin typeface="DFKai-SB" panose="03000509000000000000" pitchFamily="65" charset="-120"/>
              <a:ea typeface="DFKai-SB" panose="03000509000000000000" pitchFamily="65" charset="-120"/>
            </a:endParaRPr>
          </a:p>
          <a:p>
            <a:pPr marL="441325" indent="-441325">
              <a:buChar char="•"/>
            </a:pPr>
            <a:endParaRPr lang="en-US" altLang="zh-TW" b="1">
              <a:latin typeface="DFKai-SB" panose="03000509000000000000" pitchFamily="65" charset="-120"/>
              <a:ea typeface="DFKai-SB" panose="03000509000000000000" pitchFamily="65" charset="-120"/>
            </a:endParaRPr>
          </a:p>
        </p:txBody>
      </p:sp>
      <p:sp>
        <p:nvSpPr>
          <p:cNvPr id="2" name="文本框 1"/>
          <p:cNvSpPr txBox="1"/>
          <p:nvPr/>
        </p:nvSpPr>
        <p:spPr>
          <a:xfrm>
            <a:off x="9456420" y="1802130"/>
            <a:ext cx="2472055" cy="645160"/>
          </a:xfrm>
          <a:prstGeom prst="rect">
            <a:avLst/>
          </a:prstGeom>
          <a:noFill/>
        </p:spPr>
        <p:txBody>
          <a:bodyPr wrap="none" rtlCol="0" anchor="t">
            <a:spAutoFit/>
          </a:bodyPr>
          <a:lstStyle/>
          <a:p>
            <a:r>
              <a:rPr lang="zh-TW" altLang="en-US" sz="3600" b="1">
                <a:solidFill>
                  <a:srgbClr val="C00000"/>
                </a:solidFill>
                <a:ea typeface="DFKai-SB" panose="03000509000000000000" pitchFamily="65" charset="-120"/>
                <a:sym typeface="+mn-ea"/>
              </a:rPr>
              <a:t>可靠性工程</a:t>
            </a:r>
          </a:p>
        </p:txBody>
      </p:sp>
      <p:sp>
        <p:nvSpPr>
          <p:cNvPr id="137219" name="文本占位符 137218"/>
          <p:cNvSpPr>
            <a:spLocks noGrp="1"/>
          </p:cNvSpPr>
          <p:nvPr/>
        </p:nvSpPr>
        <p:spPr>
          <a:xfrm>
            <a:off x="8393430" y="2465705"/>
            <a:ext cx="5613400" cy="4535170"/>
          </a:xfrm>
          <a:prstGeom prst="rect">
            <a:avLst/>
          </a:prstGeom>
          <a:noFill/>
          <a:ln w="9525">
            <a:noFill/>
          </a:ln>
        </p:spPr>
        <p:txBody>
          <a:bodyPr/>
          <a:lstStyle>
            <a:lvl1pPr marL="342900" lvl="0" indent="-342900" algn="l" defTabSz="914400" rtl="0" eaLnBrk="1" fontAlgn="base" latinLnBrk="0" hangingPunct="1">
              <a:lnSpc>
                <a:spcPct val="100000"/>
              </a:lnSpc>
              <a:spcBef>
                <a:spcPct val="20000"/>
              </a:spcBef>
              <a:spcAft>
                <a:spcPct val="0"/>
              </a:spcAft>
              <a:buChar char="•"/>
              <a:defRPr sz="3200" b="0" i="0" u="none" kern="1200" baseline="0">
                <a:solidFill>
                  <a:schemeClr val="tx1"/>
                </a:solidFill>
                <a:latin typeface="+mn-lt"/>
                <a:ea typeface="+mn-ea"/>
                <a:cs typeface="+mn-cs"/>
              </a:defRPr>
            </a:lvl1pPr>
            <a:lvl2pPr marL="742950" lvl="1" indent="-285750" algn="l" defTabSz="914400" rtl="0" eaLnBrk="1" fontAlgn="base" latinLnBrk="0" hangingPunct="1">
              <a:lnSpc>
                <a:spcPct val="100000"/>
              </a:lnSpc>
              <a:spcBef>
                <a:spcPct val="20000"/>
              </a:spcBef>
              <a:spcAft>
                <a:spcPct val="0"/>
              </a:spcAft>
              <a:buChar char="–"/>
              <a:defRPr sz="2800" b="0" i="0" u="none" kern="1200" baseline="0">
                <a:solidFill>
                  <a:schemeClr val="tx1"/>
                </a:solidFill>
                <a:latin typeface="+mn-lt"/>
                <a:ea typeface="+mn-ea"/>
                <a:cs typeface="+mn-cs"/>
              </a:defRPr>
            </a:lvl2pPr>
            <a:lvl3pPr marL="1143000" lvl="2" indent="-228600" algn="l" defTabSz="914400" rtl="0" eaLnBrk="1" fontAlgn="base" latinLnBrk="0" hangingPunct="1">
              <a:lnSpc>
                <a:spcPct val="100000"/>
              </a:lnSpc>
              <a:spcBef>
                <a:spcPct val="20000"/>
              </a:spcBef>
              <a:spcAft>
                <a:spcPct val="0"/>
              </a:spcAft>
              <a:buChar char="•"/>
              <a:defRPr sz="2400" b="0" i="0" u="none" kern="1200" baseline="0">
                <a:solidFill>
                  <a:schemeClr val="tx1"/>
                </a:solidFill>
                <a:latin typeface="+mn-lt"/>
                <a:ea typeface="+mn-ea"/>
                <a:cs typeface="+mn-cs"/>
              </a:defRPr>
            </a:lvl3pPr>
            <a:lvl4pPr marL="1600200" lvl="3"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4pPr>
            <a:lvl5pPr marL="2057400" lvl="4"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5pPr>
            <a:lvl6pPr marL="2514600" lvl="5"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6pPr>
            <a:lvl7pPr marL="2971800" lvl="6"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7pPr>
            <a:lvl8pPr marL="3429000" lvl="7"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8pPr>
            <a:lvl9pPr marL="3886200" lvl="8" indent="-228600" algn="l" defTabSz="914400" rtl="0" eaLnBrk="1" fontAlgn="base" latinLnBrk="0" hangingPunct="1">
              <a:lnSpc>
                <a:spcPct val="100000"/>
              </a:lnSpc>
              <a:spcBef>
                <a:spcPct val="20000"/>
              </a:spcBef>
              <a:spcAft>
                <a:spcPct val="0"/>
              </a:spcAft>
              <a:buChar char="»"/>
              <a:defRPr sz="2000" b="0" i="0" u="none" kern="1200" baseline="0">
                <a:solidFill>
                  <a:schemeClr val="tx1"/>
                </a:solidFill>
                <a:latin typeface="+mn-lt"/>
                <a:ea typeface="+mn-ea"/>
                <a:cs typeface="+mn-cs"/>
              </a:defRPr>
            </a:lvl9pPr>
          </a:lstStyle>
          <a:p>
            <a:pPr marL="530225" indent="-530225">
              <a:lnSpc>
                <a:spcPct val="150000"/>
              </a:lnSpc>
              <a:buClr>
                <a:schemeClr val="tx2"/>
              </a:buClr>
              <a:buSzPct val="80000"/>
              <a:buFont typeface="Wingdings" panose="05000000000000000000" pitchFamily="2" charset="2"/>
              <a:buChar char="p"/>
            </a:pPr>
            <a:r>
              <a:rPr lang="zh-CN" altLang="en-US" sz="2800" b="1">
                <a:solidFill>
                  <a:schemeClr val="tx1"/>
                </a:solidFill>
                <a:latin typeface="仿宋" panose="02010609060101010101" charset="-122"/>
                <a:ea typeface="仿宋" panose="02010609060101010101" charset="-122"/>
              </a:rPr>
              <a:t>收集设备操作，测试，检查及故障资料。</a:t>
            </a:r>
          </a:p>
          <a:p>
            <a:pPr marL="530225" indent="-530225">
              <a:lnSpc>
                <a:spcPct val="150000"/>
              </a:lnSpc>
              <a:buClr>
                <a:schemeClr val="tx2"/>
              </a:buClr>
              <a:buSzPct val="80000"/>
              <a:buFont typeface="Wingdings" panose="05000000000000000000" pitchFamily="2" charset="2"/>
              <a:buChar char="p"/>
            </a:pPr>
            <a:r>
              <a:rPr lang="zh-TW" altLang="en-US" sz="2800" b="1">
                <a:solidFill>
                  <a:schemeClr val="tx1"/>
                </a:solidFill>
                <a:latin typeface="仿宋" panose="02010609060101010101" charset="-122"/>
                <a:ea typeface="仿宋" panose="02010609060101010101" charset="-122"/>
              </a:rPr>
              <a:t>分析原因。</a:t>
            </a:r>
          </a:p>
          <a:p>
            <a:pPr marL="530225" indent="-530225">
              <a:lnSpc>
                <a:spcPct val="150000"/>
              </a:lnSpc>
              <a:buClr>
                <a:schemeClr val="tx2"/>
              </a:buClr>
              <a:buSzPct val="80000"/>
              <a:buFont typeface="Wingdings" panose="05000000000000000000" pitchFamily="2" charset="2"/>
              <a:buChar char="p"/>
            </a:pPr>
            <a:r>
              <a:rPr lang="zh-CN" altLang="en-US" sz="2800" b="1">
                <a:solidFill>
                  <a:schemeClr val="tx1"/>
                </a:solidFill>
                <a:latin typeface="仿宋" panose="02010609060101010101" charset="-122"/>
                <a:ea typeface="仿宋" panose="02010609060101010101" charset="-122"/>
              </a:rPr>
              <a:t>改善操作条件。</a:t>
            </a:r>
          </a:p>
          <a:p>
            <a:pPr marL="530225" indent="-530225">
              <a:lnSpc>
                <a:spcPct val="150000"/>
              </a:lnSpc>
              <a:buClr>
                <a:schemeClr val="tx2"/>
              </a:buClr>
              <a:buSzPct val="80000"/>
              <a:buFont typeface="Wingdings" panose="05000000000000000000" pitchFamily="2" charset="2"/>
              <a:buChar char="p"/>
            </a:pPr>
            <a:r>
              <a:rPr lang="zh-CN" altLang="en-US" sz="2800" b="1">
                <a:solidFill>
                  <a:schemeClr val="tx1"/>
                </a:solidFill>
                <a:latin typeface="仿宋" panose="02010609060101010101" charset="-122"/>
                <a:ea typeface="仿宋" panose="02010609060101010101" charset="-122"/>
              </a:rPr>
              <a:t>继续追踪改善。</a:t>
            </a:r>
          </a:p>
        </p:txBody>
      </p:sp>
    </p:spTree>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标题 70657"/>
          <p:cNvSpPr>
            <a:spLocks noGrp="1"/>
          </p:cNvSpPr>
          <p:nvPr>
            <p:ph type="title"/>
          </p:nvPr>
        </p:nvSpPr>
        <p:spPr>
          <a:xfrm>
            <a:off x="949960" y="879899"/>
            <a:ext cx="11917680" cy="1502305"/>
          </a:xfrm>
        </p:spPr>
        <p:txBody>
          <a:bodyPr anchor="ctr"/>
          <a:lstStyle/>
          <a:p>
            <a:pPr marL="838200" indent="-838200"/>
            <a:r>
              <a:rPr lang="en-US" altLang="zh-TW" sz="4000" b="1">
                <a:solidFill>
                  <a:srgbClr val="CC0000"/>
                </a:solidFill>
                <a:ea typeface="DFKai-SB" panose="03000509000000000000" pitchFamily="65" charset="-120"/>
              </a:rPr>
              <a:t>11.   </a:t>
            </a:r>
            <a:r>
              <a:rPr lang="zh-TW" altLang="en-US" sz="4000" b="1">
                <a:solidFill>
                  <a:srgbClr val="CC0000"/>
                </a:solidFill>
                <a:ea typeface="DFKai-SB" panose="03000509000000000000" pitchFamily="65" charset="-120"/>
              </a:rPr>
              <a:t>记录存盘  </a:t>
            </a:r>
            <a:r>
              <a:rPr lang="en-US" altLang="zh-TW" sz="4000" b="1">
                <a:solidFill>
                  <a:srgbClr val="CC0000"/>
                </a:solidFill>
                <a:ea typeface="DFKai-SB" panose="03000509000000000000" pitchFamily="65" charset="-120"/>
              </a:rPr>
              <a:t>(Filing)</a:t>
            </a:r>
            <a:br>
              <a:rPr lang="en-US" altLang="zh-TW" sz="4000" b="1">
                <a:ea typeface="DFKai-SB" panose="03000509000000000000" pitchFamily="65" charset="-120"/>
              </a:rPr>
            </a:br>
            <a:endParaRPr lang="en-US" altLang="zh-TW" sz="4000" b="1">
              <a:ea typeface="DFKai-SB" panose="03000509000000000000" pitchFamily="65" charset="-120"/>
            </a:endParaRPr>
          </a:p>
        </p:txBody>
      </p:sp>
      <p:sp>
        <p:nvSpPr>
          <p:cNvPr id="70659" name="文本占位符 70658"/>
          <p:cNvSpPr>
            <a:spLocks noGrp="1"/>
          </p:cNvSpPr>
          <p:nvPr>
            <p:ph type="body" idx="1"/>
          </p:nvPr>
        </p:nvSpPr>
        <p:spPr>
          <a:xfrm>
            <a:off x="1254443" y="2140903"/>
            <a:ext cx="7772400" cy="4114800"/>
          </a:xfrm>
        </p:spPr>
        <p:txBody>
          <a:bodyPr/>
          <a:lstStyle/>
          <a:p>
            <a:pPr marL="441325" indent="-441325">
              <a:buClr>
                <a:schemeClr val="tx1"/>
              </a:buClr>
              <a:buSzPct val="80000"/>
              <a:buFont typeface="Wingdings" panose="05000000000000000000" pitchFamily="2" charset="2"/>
              <a:buChar char="p"/>
            </a:pPr>
            <a:r>
              <a:rPr lang="zh-CN" altLang="en-US" b="1">
                <a:latin typeface="仿宋" panose="02010609060101010101" charset="-122"/>
                <a:ea typeface="仿宋" panose="02010609060101010101" charset="-122"/>
              </a:rPr>
              <a:t>定</a:t>
            </a:r>
            <a:r>
              <a:rPr lang="en-US" altLang="zh-CN" b="1">
                <a:latin typeface="仿宋" panose="02010609060101010101" charset="-122"/>
                <a:ea typeface="仿宋" panose="02010609060101010101" charset="-122"/>
              </a:rPr>
              <a:t>(</a:t>
            </a:r>
            <a:r>
              <a:rPr lang="zh-CN" altLang="en-US" b="1">
                <a:latin typeface="仿宋" panose="02010609060101010101" charset="-122"/>
                <a:ea typeface="仿宋" panose="02010609060101010101" charset="-122"/>
              </a:rPr>
              <a:t>巡</a:t>
            </a:r>
            <a:r>
              <a:rPr lang="en-US" altLang="zh-CN" b="1">
                <a:latin typeface="仿宋" panose="02010609060101010101" charset="-122"/>
                <a:ea typeface="仿宋" panose="02010609060101010101" charset="-122"/>
              </a:rPr>
              <a:t>)</a:t>
            </a:r>
            <a:r>
              <a:rPr lang="zh-CN" altLang="en-US" b="1">
                <a:latin typeface="仿宋" panose="02010609060101010101" charset="-122"/>
                <a:ea typeface="仿宋" panose="02010609060101010101" charset="-122"/>
              </a:rPr>
              <a:t>检记录</a:t>
            </a:r>
          </a:p>
          <a:p>
            <a:pPr marL="441325" indent="-441325">
              <a:buClr>
                <a:schemeClr val="tx1"/>
              </a:buClr>
              <a:buSzPct val="80000"/>
              <a:buFont typeface="Wingdings" panose="05000000000000000000" pitchFamily="2" charset="2"/>
              <a:buChar char="p"/>
            </a:pPr>
            <a:r>
              <a:rPr lang="zh-TW" altLang="en-US" b="1">
                <a:latin typeface="仿宋" panose="02010609060101010101" charset="-122"/>
                <a:ea typeface="仿宋" panose="02010609060101010101" charset="-122"/>
              </a:rPr>
              <a:t>整修</a:t>
            </a:r>
            <a:r>
              <a:rPr lang="en-US" altLang="zh-TW" b="1">
                <a:latin typeface="仿宋" panose="02010609060101010101" charset="-122"/>
                <a:ea typeface="仿宋" panose="02010609060101010101" charset="-122"/>
              </a:rPr>
              <a:t>/</a:t>
            </a:r>
            <a:r>
              <a:rPr lang="zh-TW" altLang="en-US" b="1">
                <a:latin typeface="仿宋" panose="02010609060101010101" charset="-122"/>
                <a:ea typeface="仿宋" panose="02010609060101010101" charset="-122"/>
              </a:rPr>
              <a:t>更换记录</a:t>
            </a:r>
          </a:p>
          <a:p>
            <a:pPr marL="441325" indent="-441325">
              <a:buClr>
                <a:schemeClr val="tx1"/>
              </a:buClr>
              <a:buSzPct val="80000"/>
              <a:buFont typeface="Wingdings" panose="05000000000000000000" pitchFamily="2" charset="2"/>
              <a:buChar char="p"/>
            </a:pPr>
            <a:r>
              <a:rPr lang="zh-CN" altLang="en-US" b="1">
                <a:latin typeface="仿宋" panose="02010609060101010101" charset="-122"/>
                <a:ea typeface="仿宋" panose="02010609060101010101" charset="-122"/>
              </a:rPr>
              <a:t>各项安装</a:t>
            </a:r>
            <a:r>
              <a:rPr lang="en-US" altLang="zh-CN" b="1">
                <a:latin typeface="仿宋" panose="02010609060101010101" charset="-122"/>
                <a:ea typeface="仿宋" panose="02010609060101010101" charset="-122"/>
              </a:rPr>
              <a:t>/</a:t>
            </a:r>
            <a:r>
              <a:rPr lang="zh-CN" altLang="en-US" b="1">
                <a:latin typeface="仿宋" panose="02010609060101010101" charset="-122"/>
                <a:ea typeface="仿宋" panose="02010609060101010101" charset="-122"/>
              </a:rPr>
              <a:t>设定记录</a:t>
            </a:r>
            <a:endParaRPr lang="zh-TW" altLang="en-US" b="1">
              <a:latin typeface="仿宋" panose="02010609060101010101" charset="-122"/>
              <a:ea typeface="仿宋" panose="02010609060101010101" charset="-122"/>
            </a:endParaRPr>
          </a:p>
          <a:p>
            <a:pPr marL="441325" indent="-441325">
              <a:buClr>
                <a:schemeClr val="tx1"/>
              </a:buClr>
              <a:buSzPct val="80000"/>
              <a:buFont typeface="Wingdings" panose="05000000000000000000" pitchFamily="2" charset="2"/>
              <a:buChar char="p"/>
            </a:pPr>
            <a:r>
              <a:rPr lang="zh-TW" altLang="en-US" b="1">
                <a:latin typeface="仿宋" panose="02010609060101010101" charset="-122"/>
                <a:ea typeface="仿宋" panose="02010609060101010101" charset="-122"/>
              </a:rPr>
              <a:t>变更记录</a:t>
            </a:r>
          </a:p>
          <a:p>
            <a:pPr marL="441325" indent="-441325">
              <a:buClr>
                <a:schemeClr val="tx1"/>
              </a:buClr>
              <a:buSzPct val="80000"/>
              <a:buFont typeface="Wingdings" panose="05000000000000000000" pitchFamily="2" charset="2"/>
              <a:buChar char="p"/>
            </a:pPr>
            <a:r>
              <a:rPr lang="zh-TW" altLang="en-US" b="1">
                <a:latin typeface="仿宋" panose="02010609060101010101" charset="-122"/>
                <a:ea typeface="仿宋" panose="02010609060101010101" charset="-122"/>
              </a:rPr>
              <a:t>维修工时</a:t>
            </a:r>
          </a:p>
          <a:p>
            <a:pPr marL="441325" indent="-441325">
              <a:buClr>
                <a:schemeClr val="tx1"/>
              </a:buClr>
              <a:buSzPct val="80000"/>
              <a:buFont typeface="Wingdings" panose="05000000000000000000" pitchFamily="2" charset="2"/>
              <a:buChar char="p"/>
            </a:pPr>
            <a:r>
              <a:rPr lang="zh-TW" altLang="en-US" b="1">
                <a:latin typeface="仿宋" panose="02010609060101010101" charset="-122"/>
                <a:ea typeface="仿宋" panose="02010609060101010101" charset="-122"/>
              </a:rPr>
              <a:t>维修成本</a:t>
            </a:r>
          </a:p>
          <a:p>
            <a:pPr marL="441325" indent="-441325">
              <a:buClr>
                <a:schemeClr val="tx1"/>
              </a:buClr>
              <a:buSzPct val="80000"/>
              <a:buFont typeface="Wingdings" panose="05000000000000000000" pitchFamily="2" charset="2"/>
              <a:buChar char="p"/>
            </a:pPr>
            <a:r>
              <a:rPr lang="zh-CN" altLang="en-US" b="1">
                <a:latin typeface="仿宋" panose="02010609060101010101" charset="-122"/>
                <a:ea typeface="仿宋" panose="02010609060101010101" charset="-122"/>
              </a:rPr>
              <a:t>其它特殊事项 </a:t>
            </a:r>
            <a:r>
              <a:rPr lang="en-US" altLang="zh-CN" b="1">
                <a:latin typeface="仿宋" panose="02010609060101010101" charset="-122"/>
                <a:ea typeface="仿宋" panose="02010609060101010101" charset="-122"/>
              </a:rPr>
              <a:t>(</a:t>
            </a:r>
            <a:r>
              <a:rPr lang="zh-CN" altLang="en-US" b="1">
                <a:latin typeface="仿宋" panose="02010609060101010101" charset="-122"/>
                <a:ea typeface="仿宋" panose="02010609060101010101" charset="-122"/>
              </a:rPr>
              <a:t>工具</a:t>
            </a:r>
            <a:r>
              <a:rPr lang="en-US" altLang="zh-CN" b="1">
                <a:latin typeface="仿宋" panose="02010609060101010101" charset="-122"/>
                <a:ea typeface="仿宋" panose="02010609060101010101" charset="-122"/>
              </a:rPr>
              <a:t>, </a:t>
            </a:r>
            <a:r>
              <a:rPr lang="zh-CN" altLang="en-US" b="1">
                <a:latin typeface="仿宋" panose="02010609060101010101" charset="-122"/>
                <a:ea typeface="仿宋" panose="02010609060101010101" charset="-122"/>
              </a:rPr>
              <a:t>设备 </a:t>
            </a:r>
            <a:r>
              <a:rPr lang="en-US" altLang="zh-CN" b="1">
                <a:latin typeface="仿宋" panose="02010609060101010101" charset="-122"/>
                <a:ea typeface="仿宋" panose="02010609060101010101" charset="-122"/>
              </a:rPr>
              <a:t>…)</a:t>
            </a:r>
          </a:p>
          <a:p>
            <a:pPr marL="441325" indent="-441325">
              <a:buClr>
                <a:schemeClr val="tx1"/>
              </a:buClr>
              <a:buSzPct val="80000"/>
              <a:buFont typeface="Wingdings" panose="05000000000000000000" pitchFamily="2" charset="2"/>
              <a:buChar char="p"/>
            </a:pPr>
            <a:endParaRPr lang="zh-TW" altLang="en-US" b="1">
              <a:latin typeface="仿宋" panose="02010609060101010101" charset="-122"/>
              <a:ea typeface="仿宋" panose="02010609060101010101" charset="-122"/>
            </a:endParaRPr>
          </a:p>
        </p:txBody>
      </p:sp>
    </p:spTree>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5099368" y="1560195"/>
            <a:ext cx="2892425" cy="1568450"/>
          </a:xfrm>
          <a:prstGeom prst="rect">
            <a:avLst/>
          </a:prstGeom>
          <a:noFill/>
        </p:spPr>
        <p:txBody>
          <a:bodyPr wrap="none" rtlCol="0" anchor="t">
            <a:spAutoFit/>
          </a:bodyPr>
          <a:lstStyle/>
          <a:p>
            <a:pPr algn="ctr" eaLnBrk="0" hangingPunct="0"/>
            <a:r>
              <a:rPr lang="en-US" altLang="zh-TW" sz="9600" b="1">
                <a:solidFill>
                  <a:srgbClr val="000066"/>
                </a:solidFill>
                <a:effectLst>
                  <a:outerShdw blurRad="38100" dist="38100" dir="2700000">
                    <a:srgbClr val="C0C0C0"/>
                  </a:outerShdw>
                </a:effectLst>
                <a:latin typeface="Arial" panose="020B0604020202020204" pitchFamily="34" charset="0"/>
                <a:sym typeface="+mn-ea"/>
              </a:rPr>
              <a:t>Q&amp;A</a:t>
            </a:r>
            <a:endParaRPr lang="zh-CN" altLang="en-US" sz="9600"/>
          </a:p>
        </p:txBody>
      </p:sp>
      <p:sp>
        <p:nvSpPr>
          <p:cNvPr id="3" name="文本框 2"/>
          <p:cNvSpPr txBox="1"/>
          <p:nvPr/>
        </p:nvSpPr>
        <p:spPr>
          <a:xfrm>
            <a:off x="3757295" y="3961130"/>
            <a:ext cx="6302375" cy="1568450"/>
          </a:xfrm>
          <a:prstGeom prst="rect">
            <a:avLst/>
          </a:prstGeom>
          <a:noFill/>
        </p:spPr>
        <p:txBody>
          <a:bodyPr wrap="none" rtlCol="0" anchor="t">
            <a:spAutoFit/>
          </a:bodyPr>
          <a:lstStyle/>
          <a:p>
            <a:r>
              <a:rPr lang="en-US" altLang="zh-TW" sz="9600" b="1">
                <a:solidFill>
                  <a:srgbClr val="CC0000"/>
                </a:solidFill>
                <a:effectLst>
                  <a:outerShdw blurRad="38100" dist="38100" dir="2700000">
                    <a:srgbClr val="C0C0C0"/>
                  </a:outerShdw>
                </a:effectLst>
                <a:latin typeface="Arial" panose="020B0604020202020204" pitchFamily="34" charset="0"/>
                <a:sym typeface="+mn-ea"/>
              </a:rPr>
              <a:t>Thank You</a:t>
            </a:r>
            <a:endParaRPr lang="zh-CN" altLang="en-US" sz="9600"/>
          </a:p>
        </p:txBody>
      </p:sp>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42000"/>
  <p:tag name="AS_OS" val="Microsoft Windows NT 6.2.9200.0"/>
  <p:tag name="AS_RELEASE_DATE" val="2025.11.14"/>
  <p:tag name="AS_TITLE" val="Aspose.Slides for .NET 4.6.2"/>
  <p:tag name="AS_VERSION" val="25.11"/>
</p:tagLst>
</file>

<file path=ppt/theme/theme1.xml><?xml version="1.0" encoding="utf-8"?>
<a:theme xmlns:a="http://schemas.openxmlformats.org/drawingml/2006/main" name="3">
  <a:themeElements>
    <a:clrScheme name="Office 主题​​">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主题​​">
      <a:majorFont>
        <a:latin typeface="Calibri Light"/>
        <a:ea typeface="Calibri Light"/>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Calibri"/>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Calibri"/>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TotalTime>
  <Words>3299</Words>
  <PresentationFormat>自定义</PresentationFormat>
  <Paragraphs>309</Paragraphs>
  <Slides>35</Slides>
  <Notes>0</Notes>
  <HiddenSlides>0</HiddenSlides>
  <MMClips>0</MMClips>
  <ScaleCrop>false</ScaleCrop>
  <HeadingPairs>
    <vt:vector size="8" baseType="variant">
      <vt:variant>
        <vt:lpstr>已用的字体</vt:lpstr>
      </vt:variant>
      <vt:variant>
        <vt:i4>11</vt:i4>
      </vt:variant>
      <vt:variant>
        <vt:lpstr>主题</vt:lpstr>
      </vt:variant>
      <vt:variant>
        <vt:i4>1</vt:i4>
      </vt:variant>
      <vt:variant>
        <vt:lpstr>嵌入 OLE 服务器</vt:lpstr>
      </vt:variant>
      <vt:variant>
        <vt:i4>1</vt:i4>
      </vt:variant>
      <vt:variant>
        <vt:lpstr>幻灯片标题</vt:lpstr>
      </vt:variant>
      <vt:variant>
        <vt:i4>35</vt:i4>
      </vt:variant>
    </vt:vector>
  </HeadingPairs>
  <TitlesOfParts>
    <vt:vector size="48" baseType="lpstr">
      <vt:lpstr>DFKai-SB</vt:lpstr>
      <vt:lpstr>PMingLiU</vt:lpstr>
      <vt:lpstr>超研澤中粗隸</vt:lpstr>
      <vt:lpstr>仿宋</vt:lpstr>
      <vt:lpstr>华文楷体</vt:lpstr>
      <vt:lpstr>宋体</vt:lpstr>
      <vt:lpstr>Arial</vt:lpstr>
      <vt:lpstr>Calibri</vt:lpstr>
      <vt:lpstr>Calibri Light</vt:lpstr>
      <vt:lpstr>Times New Roman</vt:lpstr>
      <vt:lpstr>Wingdings</vt:lpstr>
      <vt:lpstr>3</vt:lpstr>
      <vt:lpstr>MS_ClipArt_Gallery.2</vt:lpstr>
      <vt:lpstr>   </vt:lpstr>
      <vt:lpstr>   </vt:lpstr>
      <vt:lpstr>   </vt:lpstr>
      <vt:lpstr>   </vt:lpstr>
      <vt:lpstr>PowerPoint 演示文稿</vt:lpstr>
      <vt:lpstr>PowerPoint 演示文稿</vt:lpstr>
      <vt:lpstr>PowerPoint 演示文稿</vt:lpstr>
      <vt:lpstr>为什么要识别PSM关键设备？</vt:lpstr>
      <vt:lpstr>PowerPoint 演示文稿</vt:lpstr>
      <vt:lpstr>PowerPoint 演示文稿</vt:lpstr>
      <vt:lpstr>在识别过程中应注意的问题</vt:lpstr>
      <vt:lpstr>PowerPoint 演示文稿</vt:lpstr>
      <vt:lpstr>PowerPoint 演示文稿</vt:lpstr>
      <vt:lpstr>PowerPoint 演示文稿</vt:lpstr>
      <vt:lpstr>质量保证的步骤</vt:lpstr>
      <vt:lpstr>PowerPoint 演示文稿</vt:lpstr>
      <vt:lpstr>维护保养策略 </vt:lpstr>
      <vt:lpstr>PowerPoint 演示文稿</vt:lpstr>
      <vt:lpstr>PowerPoint 演示文稿</vt:lpstr>
      <vt:lpstr>PowerPoint 演示文稿</vt:lpstr>
      <vt:lpstr>机械完整性的程序及要件</vt:lpstr>
      <vt:lpstr> 1.设备清单(ID)(Critical Equipment List) </vt:lpstr>
      <vt:lpstr>2.设备数据文件 BPF(Blue Plan File) </vt:lpstr>
      <vt:lpstr>3.设备组构组件BOM  (Build Of Materials) </vt:lpstr>
      <vt:lpstr>4. 备品须求计划   MRP   (Materials Requirements Planning)</vt:lpstr>
      <vt:lpstr>5. 维修保养程序   SMP  (Standard Maintenance Procedure)</vt:lpstr>
      <vt:lpstr>6. 人员培训及资格考核       (Training &amp; Certification) </vt:lpstr>
      <vt:lpstr>  7. 工作计划及排程   P&amp;S     (Planning and Scheduling) </vt:lpstr>
      <vt:lpstr>8. 设备的变更管理MOC     </vt:lpstr>
      <vt:lpstr>9. 启用前安全捡查  PSSR(Prestart-up Safety Reviews) </vt:lpstr>
      <vt:lpstr>PowerPoint 演示文稿</vt:lpstr>
      <vt:lpstr>PowerPoint 演示文稿</vt:lpstr>
      <vt:lpstr>10.异常原因及可靠度分析    (Reliability Analysis)</vt:lpstr>
      <vt:lpstr>11.   记录存盘  (Filing) </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2026-08-17T09:18:00Z</dcterms:created>
  <dcterms:modified xsi:type="dcterms:W3CDTF">2026-09-13T07:35:08Z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31948424CC1658BACCD1826A70D1434A_42</vt:lpwstr>
  </property>
  <property fmtid="{D5CDD505-2E9C-101B-9397-08002B2CF9AE}" pid="3" name="KSOProductBuildVer">
    <vt:lpwstr>2052-11.8.6.11825</vt:lpwstr>
  </property>
</Properties>
</file>