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8" r:id="rId2"/>
    <p:sldMasterId id="2147483687" r:id="rId3"/>
    <p:sldMasterId id="2147483707" r:id="rId4"/>
  </p:sldMasterIdLst>
  <p:notesMasterIdLst>
    <p:notesMasterId r:id="rId29"/>
  </p:notesMasterIdLst>
  <p:handoutMasterIdLst>
    <p:handoutMasterId r:id="rId30"/>
  </p:handoutMasterIdLst>
  <p:sldIdLst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82" y="3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7DB81-144A-4BD2-B059-41DBC320861B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C5F4C-9D6E-4775-AA60-4C4F4466A9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10" Type="http://schemas.openxmlformats.org/officeDocument/2006/relationships/image" Target="../media/image1.jpeg"/><Relationship Id="rId4" Type="http://schemas.openxmlformats.org/officeDocument/2006/relationships/tags" Target="../tags/tag10.xml"/><Relationship Id="rId9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9" Type="http://schemas.openxmlformats.org/officeDocument/2006/relationships/image" Target="../media/image4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06.xml"/><Relationship Id="rId9" Type="http://schemas.openxmlformats.org/officeDocument/2006/relationships/tags" Target="../tags/tag11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image" Target="../media/image1.jpeg"/><Relationship Id="rId5" Type="http://schemas.openxmlformats.org/officeDocument/2006/relationships/tags" Target="../tags/tag128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27.xml"/><Relationship Id="rId9" Type="http://schemas.openxmlformats.org/officeDocument/2006/relationships/tags" Target="../tags/tag13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7.xml"/><Relationship Id="rId4" Type="http://schemas.openxmlformats.org/officeDocument/2006/relationships/tags" Target="../tags/tag136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40.xml"/><Relationship Id="rId7" Type="http://schemas.openxmlformats.org/officeDocument/2006/relationships/tags" Target="../tags/tag144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9" Type="http://schemas.openxmlformats.org/officeDocument/2006/relationships/image" Target="../media/image2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9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16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4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78.xml"/><Relationship Id="rId4" Type="http://schemas.openxmlformats.org/officeDocument/2006/relationships/tags" Target="../tags/tag177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8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2.jpe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5" Type="http://schemas.openxmlformats.org/officeDocument/2006/relationships/tags" Target="../tags/tag187.xml"/><Relationship Id="rId4" Type="http://schemas.openxmlformats.org/officeDocument/2006/relationships/tags" Target="../tags/tag186.xml"/><Relationship Id="rId9" Type="http://schemas.openxmlformats.org/officeDocument/2006/relationships/image" Target="../media/image4.jpe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9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9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5" Type="http://schemas.openxmlformats.org/officeDocument/2006/relationships/tags" Target="../tags/tag211.xml"/><Relationship Id="rId4" Type="http://schemas.openxmlformats.org/officeDocument/2006/relationships/tags" Target="../tags/tag210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5" Type="http://schemas.openxmlformats.org/officeDocument/2006/relationships/tags" Target="../tags/tag218.xml"/><Relationship Id="rId4" Type="http://schemas.openxmlformats.org/officeDocument/2006/relationships/tags" Target="../tags/tag217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5" Type="http://schemas.openxmlformats.org/officeDocument/2006/relationships/tags" Target="../tags/tag225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24.xml"/><Relationship Id="rId9" Type="http://schemas.openxmlformats.org/officeDocument/2006/relationships/tags" Target="../tags/tag229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23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openxmlformats.org/officeDocument/2006/relationships/tags" Target="../tags/tag23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249.xml"/><Relationship Id="rId3" Type="http://schemas.openxmlformats.org/officeDocument/2006/relationships/tags" Target="../tags/tag244.xml"/><Relationship Id="rId7" Type="http://schemas.openxmlformats.org/officeDocument/2006/relationships/tags" Target="../tags/tag248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image" Target="../media/image1.jpeg"/><Relationship Id="rId5" Type="http://schemas.openxmlformats.org/officeDocument/2006/relationships/tags" Target="../tags/tag246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245.xml"/><Relationship Id="rId9" Type="http://schemas.openxmlformats.org/officeDocument/2006/relationships/tags" Target="../tags/tag250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55.xml"/><Relationship Id="rId4" Type="http://schemas.openxmlformats.org/officeDocument/2006/relationships/tags" Target="../tags/tag25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258.xml"/><Relationship Id="rId7" Type="http://schemas.openxmlformats.org/officeDocument/2006/relationships/tags" Target="../tags/tag262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5" Type="http://schemas.openxmlformats.org/officeDocument/2006/relationships/tags" Target="../tags/tag260.xml"/><Relationship Id="rId4" Type="http://schemas.openxmlformats.org/officeDocument/2006/relationships/tags" Target="../tags/tag259.xml"/><Relationship Id="rId9" Type="http://schemas.openxmlformats.org/officeDocument/2006/relationships/image" Target="../media/image5.jpe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6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tags" Target="../tags/tag266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276.xml"/><Relationship Id="rId3" Type="http://schemas.openxmlformats.org/officeDocument/2006/relationships/tags" Target="../tags/tag271.xml"/><Relationship Id="rId7" Type="http://schemas.openxmlformats.org/officeDocument/2006/relationships/tags" Target="../tags/tag275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tags" Target="../tags/tag274.xml"/><Relationship Id="rId5" Type="http://schemas.openxmlformats.org/officeDocument/2006/relationships/tags" Target="../tags/tag273.xml"/><Relationship Id="rId4" Type="http://schemas.openxmlformats.org/officeDocument/2006/relationships/tags" Target="../tags/tag272.xml"/><Relationship Id="rId9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27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tags" Target="../tags/tag280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285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4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288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5" Type="http://schemas.openxmlformats.org/officeDocument/2006/relationships/tags" Target="../tags/tag290.xml"/><Relationship Id="rId4" Type="http://schemas.openxmlformats.org/officeDocument/2006/relationships/tags" Target="../tags/tag289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96.xml"/><Relationship Id="rId4" Type="http://schemas.openxmlformats.org/officeDocument/2006/relationships/tags" Target="../tags/tag29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00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9" Type="http://schemas.openxmlformats.org/officeDocument/2006/relationships/image" Target="../media/image4.jpe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1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31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tags" Target="../tags/tag317.xml"/><Relationship Id="rId5" Type="http://schemas.openxmlformats.org/officeDocument/2006/relationships/tags" Target="../tags/tag316.xml"/><Relationship Id="rId4" Type="http://schemas.openxmlformats.org/officeDocument/2006/relationships/tags" Target="../tags/tag315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20.xml"/><Relationship Id="rId7" Type="http://schemas.openxmlformats.org/officeDocument/2006/relationships/tags" Target="../tags/tag324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27.xml"/><Relationship Id="rId7" Type="http://schemas.openxmlformats.org/officeDocument/2006/relationships/tags" Target="../tags/tag331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6" Type="http://schemas.openxmlformats.org/officeDocument/2006/relationships/tags" Target="../tags/tag330.xml"/><Relationship Id="rId5" Type="http://schemas.openxmlformats.org/officeDocument/2006/relationships/tags" Target="../tags/tag329.xml"/><Relationship Id="rId4" Type="http://schemas.openxmlformats.org/officeDocument/2006/relationships/tags" Target="../tags/tag328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34.xml"/><Relationship Id="rId7" Type="http://schemas.openxmlformats.org/officeDocument/2006/relationships/tags" Target="../tags/tag338.xml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5" Type="http://schemas.openxmlformats.org/officeDocument/2006/relationships/tags" Target="../tags/tag343.xml"/><Relationship Id="rId10" Type="http://schemas.openxmlformats.org/officeDocument/2006/relationships/slideMaster" Target="../slideMasters/slideMaster3.xml"/><Relationship Id="rId4" Type="http://schemas.openxmlformats.org/officeDocument/2006/relationships/tags" Target="../tags/tag342.xml"/><Relationship Id="rId9" Type="http://schemas.openxmlformats.org/officeDocument/2006/relationships/tags" Target="../tags/tag34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35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5" Type="http://schemas.openxmlformats.org/officeDocument/2006/relationships/tags" Target="../tags/tag352.xml"/><Relationship Id="rId4" Type="http://schemas.openxmlformats.org/officeDocument/2006/relationships/tags" Target="../tags/tag35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3" Type="http://schemas.openxmlformats.org/officeDocument/2006/relationships/tags" Target="../tags/tag362.xml"/><Relationship Id="rId7" Type="http://schemas.openxmlformats.org/officeDocument/2006/relationships/tags" Target="../tags/tag366.xml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image" Target="../media/image1.jpeg"/><Relationship Id="rId5" Type="http://schemas.openxmlformats.org/officeDocument/2006/relationships/tags" Target="../tags/tag364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363.xml"/><Relationship Id="rId9" Type="http://schemas.openxmlformats.org/officeDocument/2006/relationships/tags" Target="../tags/tag368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371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373.xml"/><Relationship Id="rId4" Type="http://schemas.openxmlformats.org/officeDocument/2006/relationships/tags" Target="../tags/tag372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376.xml"/><Relationship Id="rId7" Type="http://schemas.openxmlformats.org/officeDocument/2006/relationships/tags" Target="../tags/tag380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4" Type="http://schemas.openxmlformats.org/officeDocument/2006/relationships/tags" Target="../tags/tag377.xml"/><Relationship Id="rId9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4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383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5" Type="http://schemas.openxmlformats.org/officeDocument/2006/relationships/tags" Target="../tags/tag385.xml"/><Relationship Id="rId4" Type="http://schemas.openxmlformats.org/officeDocument/2006/relationships/tags" Target="../tags/tag384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tags" Target="../tags/tag394.xml"/><Relationship Id="rId3" Type="http://schemas.openxmlformats.org/officeDocument/2006/relationships/tags" Target="../tags/tag389.xml"/><Relationship Id="rId7" Type="http://schemas.openxmlformats.org/officeDocument/2006/relationships/tags" Target="../tags/tag393.xml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5" Type="http://schemas.openxmlformats.org/officeDocument/2006/relationships/tags" Target="../tags/tag391.xml"/><Relationship Id="rId4" Type="http://schemas.openxmlformats.org/officeDocument/2006/relationships/tags" Target="../tags/tag390.xml"/><Relationship Id="rId9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39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403.xml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4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406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tags" Target="../tags/tag409.xml"/><Relationship Id="rId5" Type="http://schemas.openxmlformats.org/officeDocument/2006/relationships/tags" Target="../tags/tag408.xml"/><Relationship Id="rId4" Type="http://schemas.openxmlformats.org/officeDocument/2006/relationships/tags" Target="../tags/tag407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412.xml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414.xml"/><Relationship Id="rId4" Type="http://schemas.openxmlformats.org/officeDocument/2006/relationships/tags" Target="../tags/tag41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tags" Target="../tags/tag417.xml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418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421.xml"/><Relationship Id="rId7" Type="http://schemas.openxmlformats.org/officeDocument/2006/relationships/tags" Target="../tags/tag425.xml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5" Type="http://schemas.openxmlformats.org/officeDocument/2006/relationships/tags" Target="../tags/tag423.xml"/><Relationship Id="rId4" Type="http://schemas.openxmlformats.org/officeDocument/2006/relationships/tags" Target="../tags/tag422.xml"/><Relationship Id="rId9" Type="http://schemas.openxmlformats.org/officeDocument/2006/relationships/image" Target="../media/image4.jpe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428.xml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429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43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5" Type="http://schemas.openxmlformats.org/officeDocument/2006/relationships/tags" Target="../tags/tag434.xml"/><Relationship Id="rId4" Type="http://schemas.openxmlformats.org/officeDocument/2006/relationships/tags" Target="../tags/tag43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438.xml"/><Relationship Id="rId7" Type="http://schemas.openxmlformats.org/officeDocument/2006/relationships/tags" Target="../tags/tag442.xml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445.xml"/><Relationship Id="rId7" Type="http://schemas.openxmlformats.org/officeDocument/2006/relationships/tags" Target="../tags/tag449.xml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6" Type="http://schemas.openxmlformats.org/officeDocument/2006/relationships/tags" Target="../tags/tag448.xml"/><Relationship Id="rId5" Type="http://schemas.openxmlformats.org/officeDocument/2006/relationships/tags" Target="../tags/tag447.xml"/><Relationship Id="rId4" Type="http://schemas.openxmlformats.org/officeDocument/2006/relationships/tags" Target="../tags/tag446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452.xml"/><Relationship Id="rId7" Type="http://schemas.openxmlformats.org/officeDocument/2006/relationships/tags" Target="../tags/tag456.xml"/><Relationship Id="rId2" Type="http://schemas.openxmlformats.org/officeDocument/2006/relationships/tags" Target="../tags/tag451.xml"/><Relationship Id="rId1" Type="http://schemas.openxmlformats.org/officeDocument/2006/relationships/tags" Target="../tags/tag450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tags" Target="../tags/tag453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tags" Target="../tags/tag464.xml"/><Relationship Id="rId3" Type="http://schemas.openxmlformats.org/officeDocument/2006/relationships/tags" Target="../tags/tag459.xml"/><Relationship Id="rId7" Type="http://schemas.openxmlformats.org/officeDocument/2006/relationships/tags" Target="../tags/tag463.xml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tags" Target="../tags/tag462.xml"/><Relationship Id="rId5" Type="http://schemas.openxmlformats.org/officeDocument/2006/relationships/tags" Target="../tags/tag461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460.xml"/><Relationship Id="rId9" Type="http://schemas.openxmlformats.org/officeDocument/2006/relationships/tags" Target="../tags/tag46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468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tags" Target="../tags/tag471.xml"/><Relationship Id="rId5" Type="http://schemas.openxmlformats.org/officeDocument/2006/relationships/tags" Target="../tags/tag470.xml"/><Relationship Id="rId4" Type="http://schemas.openxmlformats.org/officeDocument/2006/relationships/tags" Target="../tags/tag46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0" y="-3810"/>
            <a:ext cx="12191365" cy="6865620"/>
          </a:xfrm>
          <a:prstGeom prst="rect">
            <a:avLst/>
          </a:prstGeom>
        </p:spPr>
      </p:pic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3154680"/>
            <a:ext cx="12192000" cy="2910841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452782" y="4157812"/>
            <a:ext cx="5835572" cy="1044989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800" spc="600" baseline="0">
                <a:solidFill>
                  <a:schemeClr val="bg1"/>
                </a:solidFill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452782" y="5289845"/>
            <a:ext cx="5835572" cy="950984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bg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8"/>
            </p:custDataLst>
          </p:nvPr>
        </p:nvSpPr>
        <p:spPr>
          <a:xfrm>
            <a:off x="452782" y="1876306"/>
            <a:ext cx="5835572" cy="2172502"/>
          </a:xfrm>
        </p:spPr>
        <p:txBody>
          <a:bodyPr lIns="90000" tIns="46800" rIns="90000" bIns="46800" anchor="b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剪去单角 5"/>
          <p:cNvSpPr/>
          <p:nvPr userDrawn="1">
            <p:custDataLst>
              <p:tags r:id="rId1"/>
            </p:custDataLst>
          </p:nvPr>
        </p:nvSpPr>
        <p:spPr>
          <a:xfrm>
            <a:off x="0" y="1973579"/>
            <a:ext cx="6096000" cy="2910841"/>
          </a:xfrm>
          <a:prstGeom prst="snip1Rect">
            <a:avLst>
              <a:gd name="adj" fmla="val 40227"/>
            </a:avLst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04709" y="2266951"/>
            <a:ext cx="4753041" cy="1552574"/>
          </a:xfrm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200" b="1" i="0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Bold" panose="020B08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直接箭头连接符 8"/>
          <p:cNvCxnSpPr/>
          <p:nvPr userDrawn="1">
            <p:custDataLst>
              <p:tags r:id="rId6"/>
            </p:custDataLst>
          </p:nvPr>
        </p:nvCxnSpPr>
        <p:spPr>
          <a:xfrm flipH="1" flipV="1">
            <a:off x="4660900" y="2339819"/>
            <a:ext cx="1016000" cy="10160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占位符 10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104708" y="3888541"/>
            <a:ext cx="4753041" cy="73183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0" y="-3810"/>
            <a:ext cx="12191365" cy="6865620"/>
          </a:xfrm>
          <a:prstGeom prst="rect">
            <a:avLst/>
          </a:prstGeom>
        </p:spPr>
      </p:pic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3154680"/>
            <a:ext cx="12192000" cy="2910841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 userDrawn="1">
            <p:custDataLst>
              <p:tags r:id="rId3"/>
            </p:custDataLst>
          </p:nvPr>
        </p:nvCxnSpPr>
        <p:spPr>
          <a:xfrm flipH="1">
            <a:off x="6395034" y="5593924"/>
            <a:ext cx="5690286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452782" y="4157812"/>
            <a:ext cx="5835572" cy="1044989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800" spc="600" baseline="0">
                <a:solidFill>
                  <a:schemeClr val="bg1"/>
                </a:solidFill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452782" y="5289845"/>
            <a:ext cx="5835572" cy="950984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bg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452782" y="1876306"/>
            <a:ext cx="5835572" cy="2172502"/>
          </a:xfrm>
        </p:spPr>
        <p:txBody>
          <a:bodyPr lIns="90000" tIns="46800" rIns="90000" bIns="46800" anchor="b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: 剪去单角 6"/>
          <p:cNvSpPr/>
          <p:nvPr userDrawn="1">
            <p:custDataLst>
              <p:tags r:id="rId4"/>
            </p:custDataLst>
          </p:nvPr>
        </p:nvSpPr>
        <p:spPr>
          <a:xfrm flipH="1">
            <a:off x="6096000" y="1795780"/>
            <a:ext cx="6096000" cy="2910841"/>
          </a:xfrm>
          <a:prstGeom prst="snip1Rect">
            <a:avLst>
              <a:gd name="adj" fmla="val 40227"/>
            </a:avLst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7362826" y="3058156"/>
            <a:ext cx="3947774" cy="761241"/>
          </a:xfrm>
        </p:spPr>
        <p:txBody>
          <a:bodyPr lIns="90000" tIns="46800" rIns="90000" bIns="46800" anchor="t" anchorCtr="0">
            <a:normAutofit/>
          </a:bodyPr>
          <a:lstStyle>
            <a:lvl1pPr>
              <a:defRPr sz="4400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7362826" y="3934963"/>
            <a:ext cx="3947774" cy="656092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Medium" panose="020B0600000000000000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10" name="直接箭头连接符 9"/>
          <p:cNvCxnSpPr/>
          <p:nvPr userDrawn="1">
            <p:custDataLst>
              <p:tags r:id="rId7"/>
            </p:custDataLst>
          </p:nvPr>
        </p:nvCxnSpPr>
        <p:spPr>
          <a:xfrm flipV="1">
            <a:off x="6400800" y="2159000"/>
            <a:ext cx="1016000" cy="10160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2pPr>
            <a:lvl3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3pPr>
            <a:lvl4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4pPr>
            <a:lvl5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7787"/>
            <a:ext cx="12192000" cy="2011681"/>
          </a:xfrm>
          <a:prstGeom prst="rect">
            <a:avLst/>
          </a:prstGeom>
        </p:spPr>
      </p:pic>
      <p:sp>
        <p:nvSpPr>
          <p:cNvPr id="7" name="矩形 6"/>
          <p:cNvSpPr/>
          <p:nvPr userDrawn="1">
            <p:custDataLst>
              <p:tags r:id="rId6"/>
            </p:custDataLst>
          </p:nvPr>
        </p:nvSpPr>
        <p:spPr>
          <a:xfrm>
            <a:off x="0" y="539931"/>
            <a:ext cx="12192000" cy="2011681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2022/4/5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2pPr>
            <a:lvl3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3pPr>
            <a:lvl4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4pPr>
            <a:lvl5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: 剪去单角 6"/>
          <p:cNvSpPr/>
          <p:nvPr userDrawn="1">
            <p:custDataLst>
              <p:tags r:id="rId4"/>
            </p:custDataLst>
          </p:nvPr>
        </p:nvSpPr>
        <p:spPr>
          <a:xfrm flipH="1">
            <a:off x="6096000" y="1795780"/>
            <a:ext cx="6096000" cy="2910841"/>
          </a:xfrm>
          <a:prstGeom prst="snip1Rect">
            <a:avLst>
              <a:gd name="adj" fmla="val 40227"/>
            </a:avLst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7362826" y="3058156"/>
            <a:ext cx="3947774" cy="761241"/>
          </a:xfrm>
        </p:spPr>
        <p:txBody>
          <a:bodyPr lIns="90000" tIns="46800" rIns="90000" bIns="46800" anchor="t" anchorCtr="0">
            <a:normAutofit/>
          </a:bodyPr>
          <a:lstStyle>
            <a:lvl1pPr>
              <a:defRPr sz="4400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7362826" y="3934963"/>
            <a:ext cx="3947774" cy="656092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Medium" panose="020B0600000000000000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10" name="直接箭头连接符 9"/>
          <p:cNvCxnSpPr/>
          <p:nvPr userDrawn="1">
            <p:custDataLst>
              <p:tags r:id="rId7"/>
            </p:custDataLst>
          </p:nvPr>
        </p:nvCxnSpPr>
        <p:spPr>
          <a:xfrm flipV="1">
            <a:off x="6400800" y="2159000"/>
            <a:ext cx="1016000" cy="10160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剪去单角 5"/>
          <p:cNvSpPr/>
          <p:nvPr userDrawn="1">
            <p:custDataLst>
              <p:tags r:id="rId1"/>
            </p:custDataLst>
          </p:nvPr>
        </p:nvSpPr>
        <p:spPr>
          <a:xfrm>
            <a:off x="0" y="1973579"/>
            <a:ext cx="6096000" cy="2910841"/>
          </a:xfrm>
          <a:prstGeom prst="snip1Rect">
            <a:avLst>
              <a:gd name="adj" fmla="val 40227"/>
            </a:avLst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04709" y="2266951"/>
            <a:ext cx="4753041" cy="1552574"/>
          </a:xfrm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200" b="1" i="0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Bold" panose="020B08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直接箭头连接符 8"/>
          <p:cNvCxnSpPr/>
          <p:nvPr userDrawn="1">
            <p:custDataLst>
              <p:tags r:id="rId6"/>
            </p:custDataLst>
          </p:nvPr>
        </p:nvCxnSpPr>
        <p:spPr>
          <a:xfrm flipH="1" flipV="1">
            <a:off x="4660900" y="2339819"/>
            <a:ext cx="1016000" cy="10160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占位符 10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104708" y="3888541"/>
            <a:ext cx="4753041" cy="73183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0" y="-3810"/>
            <a:ext cx="12191365" cy="6865620"/>
          </a:xfrm>
          <a:prstGeom prst="rect">
            <a:avLst/>
          </a:prstGeom>
        </p:spPr>
      </p:pic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3154680"/>
            <a:ext cx="12192000" cy="2910841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 userDrawn="1">
            <p:custDataLst>
              <p:tags r:id="rId3"/>
            </p:custDataLst>
          </p:nvPr>
        </p:nvCxnSpPr>
        <p:spPr>
          <a:xfrm flipH="1">
            <a:off x="6395034" y="5593924"/>
            <a:ext cx="5690286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452782" y="4157812"/>
            <a:ext cx="5835572" cy="1044989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800" spc="600" baseline="0">
                <a:solidFill>
                  <a:schemeClr val="bg1"/>
                </a:solidFill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452782" y="5289845"/>
            <a:ext cx="5835572" cy="950984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bg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452782" y="1876306"/>
            <a:ext cx="5835572" cy="2172502"/>
          </a:xfrm>
        </p:spPr>
        <p:txBody>
          <a:bodyPr lIns="90000" tIns="46800" rIns="90000" bIns="46800" anchor="b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2pPr>
            <a:lvl3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3pPr>
            <a:lvl4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4pPr>
            <a:lvl5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19050" y="28575"/>
            <a:ext cx="1213485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: 剪去单角 6"/>
          <p:cNvSpPr/>
          <p:nvPr userDrawn="1">
            <p:custDataLst>
              <p:tags r:id="rId4"/>
            </p:custDataLst>
          </p:nvPr>
        </p:nvSpPr>
        <p:spPr>
          <a:xfrm flipH="1">
            <a:off x="6096000" y="1795780"/>
            <a:ext cx="6096000" cy="2910841"/>
          </a:xfrm>
          <a:prstGeom prst="snip1Rect">
            <a:avLst>
              <a:gd name="adj" fmla="val 40227"/>
            </a:avLst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7362826" y="3058156"/>
            <a:ext cx="3947774" cy="761241"/>
          </a:xfrm>
        </p:spPr>
        <p:txBody>
          <a:bodyPr lIns="90000" tIns="46800" rIns="90000" bIns="46800" anchor="t" anchorCtr="0">
            <a:normAutofit/>
          </a:bodyPr>
          <a:lstStyle>
            <a:lvl1pPr>
              <a:defRPr sz="4400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7362826" y="3934963"/>
            <a:ext cx="3947774" cy="656092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Medium" panose="020B0600000000000000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10" name="直接箭头连接符 9"/>
          <p:cNvCxnSpPr/>
          <p:nvPr userDrawn="1">
            <p:custDataLst>
              <p:tags r:id="rId7"/>
            </p:custDataLst>
          </p:nvPr>
        </p:nvCxnSpPr>
        <p:spPr>
          <a:xfrm flipV="1">
            <a:off x="6400800" y="2159000"/>
            <a:ext cx="1016000" cy="10160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2pPr>
            <a:lvl3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3pPr>
            <a:lvl4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4pPr>
            <a:lvl5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7787"/>
            <a:ext cx="12192000" cy="2011681"/>
          </a:xfrm>
          <a:prstGeom prst="rect">
            <a:avLst/>
          </a:prstGeom>
        </p:spPr>
      </p:pic>
      <p:sp>
        <p:nvSpPr>
          <p:cNvPr id="7" name="矩形 6"/>
          <p:cNvSpPr/>
          <p:nvPr userDrawn="1">
            <p:custDataLst>
              <p:tags r:id="rId6"/>
            </p:custDataLst>
          </p:nvPr>
        </p:nvSpPr>
        <p:spPr>
          <a:xfrm>
            <a:off x="0" y="539931"/>
            <a:ext cx="12192000" cy="2011681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2022/4/5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2pPr>
            <a:lvl3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3pPr>
            <a:lvl4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4pPr>
            <a:lvl5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剪去单角 5"/>
          <p:cNvSpPr/>
          <p:nvPr userDrawn="1">
            <p:custDataLst>
              <p:tags r:id="rId1"/>
            </p:custDataLst>
          </p:nvPr>
        </p:nvSpPr>
        <p:spPr>
          <a:xfrm>
            <a:off x="0" y="1973579"/>
            <a:ext cx="6096000" cy="2910841"/>
          </a:xfrm>
          <a:prstGeom prst="snip1Rect">
            <a:avLst>
              <a:gd name="adj" fmla="val 40227"/>
            </a:avLst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04709" y="2266951"/>
            <a:ext cx="4753041" cy="1552574"/>
          </a:xfrm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200" b="1" i="0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Bold" panose="020B08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直接箭头连接符 8"/>
          <p:cNvCxnSpPr/>
          <p:nvPr userDrawn="1">
            <p:custDataLst>
              <p:tags r:id="rId6"/>
            </p:custDataLst>
          </p:nvPr>
        </p:nvCxnSpPr>
        <p:spPr>
          <a:xfrm flipH="1" flipV="1">
            <a:off x="4660900" y="2339819"/>
            <a:ext cx="1016000" cy="10160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占位符 10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104708" y="3888541"/>
            <a:ext cx="4753041" cy="73183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0" y="-3810"/>
            <a:ext cx="12191365" cy="6865620"/>
          </a:xfrm>
          <a:prstGeom prst="rect">
            <a:avLst/>
          </a:prstGeom>
        </p:spPr>
      </p:pic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3154680"/>
            <a:ext cx="12192000" cy="2910841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/>
          <p:cNvCxnSpPr/>
          <p:nvPr userDrawn="1">
            <p:custDataLst>
              <p:tags r:id="rId3"/>
            </p:custDataLst>
          </p:nvPr>
        </p:nvCxnSpPr>
        <p:spPr>
          <a:xfrm flipH="1">
            <a:off x="6395034" y="5593924"/>
            <a:ext cx="5690286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452782" y="4157812"/>
            <a:ext cx="5835572" cy="1044989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800" spc="600" baseline="0">
                <a:solidFill>
                  <a:schemeClr val="bg1"/>
                </a:solidFill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452782" y="5289845"/>
            <a:ext cx="5835572" cy="950984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bg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  <p:custDataLst>
              <p:tags r:id="rId9"/>
            </p:custDataLst>
          </p:nvPr>
        </p:nvSpPr>
        <p:spPr>
          <a:xfrm>
            <a:off x="452782" y="1876306"/>
            <a:ext cx="5835572" cy="2172502"/>
          </a:xfrm>
        </p:spPr>
        <p:txBody>
          <a:bodyPr lIns="90000" tIns="46800" rIns="90000" bIns="46800" anchor="b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: 剪去单角 6"/>
          <p:cNvSpPr/>
          <p:nvPr userDrawn="1">
            <p:custDataLst>
              <p:tags r:id="rId4"/>
            </p:custDataLst>
          </p:nvPr>
        </p:nvSpPr>
        <p:spPr>
          <a:xfrm flipH="1">
            <a:off x="6096000" y="1795780"/>
            <a:ext cx="6096000" cy="2910841"/>
          </a:xfrm>
          <a:prstGeom prst="snip1Rect">
            <a:avLst>
              <a:gd name="adj" fmla="val 40227"/>
            </a:avLst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7362826" y="3058156"/>
            <a:ext cx="3947774" cy="761241"/>
          </a:xfrm>
        </p:spPr>
        <p:txBody>
          <a:bodyPr lIns="90000" tIns="46800" rIns="90000" bIns="46800" anchor="t" anchorCtr="0">
            <a:normAutofit/>
          </a:bodyPr>
          <a:lstStyle>
            <a:lvl1pPr>
              <a:defRPr sz="4400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Bold" panose="020B0800000000000000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7362826" y="3934963"/>
            <a:ext cx="3947774" cy="656092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Medium" panose="020B0600000000000000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cxnSp>
        <p:nvCxnSpPr>
          <p:cNvPr id="10" name="直接箭头连接符 9"/>
          <p:cNvCxnSpPr/>
          <p:nvPr userDrawn="1">
            <p:custDataLst>
              <p:tags r:id="rId7"/>
            </p:custDataLst>
          </p:nvPr>
        </p:nvCxnSpPr>
        <p:spPr>
          <a:xfrm flipV="1">
            <a:off x="6400800" y="2159000"/>
            <a:ext cx="1016000" cy="10160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7787"/>
            <a:ext cx="12192000" cy="2011681"/>
          </a:xfrm>
          <a:prstGeom prst="rect">
            <a:avLst/>
          </a:prstGeom>
        </p:spPr>
      </p:pic>
      <p:sp>
        <p:nvSpPr>
          <p:cNvPr id="7" name="矩形 6"/>
          <p:cNvSpPr/>
          <p:nvPr userDrawn="1">
            <p:custDataLst>
              <p:tags r:id="rId6"/>
            </p:custDataLst>
          </p:nvPr>
        </p:nvSpPr>
        <p:spPr>
          <a:xfrm>
            <a:off x="0" y="539931"/>
            <a:ext cx="12192000" cy="2011681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2pPr>
            <a:lvl3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3pPr>
            <a:lvl4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4pPr>
            <a:lvl5pPr>
              <a:defRPr sz="1600">
                <a:latin typeface="思源黑体 CN Medium" panose="020B0600000000000000" charset="-122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7787"/>
            <a:ext cx="12192000" cy="2011681"/>
          </a:xfrm>
          <a:prstGeom prst="rect">
            <a:avLst/>
          </a:prstGeom>
        </p:spPr>
      </p:pic>
      <p:sp>
        <p:nvSpPr>
          <p:cNvPr id="7" name="矩形 6"/>
          <p:cNvSpPr/>
          <p:nvPr userDrawn="1">
            <p:custDataLst>
              <p:tags r:id="rId6"/>
            </p:custDataLst>
          </p:nvPr>
        </p:nvSpPr>
        <p:spPr>
          <a:xfrm>
            <a:off x="0" y="539931"/>
            <a:ext cx="12192000" cy="2011681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2022/4/5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2pPr>
            <a:lvl3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3pPr>
            <a:lvl4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4pPr>
            <a:lvl5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剪去单角 5"/>
          <p:cNvSpPr/>
          <p:nvPr userDrawn="1">
            <p:custDataLst>
              <p:tags r:id="rId1"/>
            </p:custDataLst>
          </p:nvPr>
        </p:nvSpPr>
        <p:spPr>
          <a:xfrm>
            <a:off x="0" y="1973579"/>
            <a:ext cx="6096000" cy="2910841"/>
          </a:xfrm>
          <a:prstGeom prst="snip1Rect">
            <a:avLst>
              <a:gd name="adj" fmla="val 40227"/>
            </a:avLst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04709" y="2266951"/>
            <a:ext cx="4753041" cy="1552574"/>
          </a:xfrm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200" b="1" i="0" u="none" strike="noStrike" kern="1200" cap="none" spc="60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思源黑体 CN Bold" panose="020B08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直接箭头连接符 8"/>
          <p:cNvCxnSpPr/>
          <p:nvPr userDrawn="1">
            <p:custDataLst>
              <p:tags r:id="rId6"/>
            </p:custDataLst>
          </p:nvPr>
        </p:nvCxnSpPr>
        <p:spPr>
          <a:xfrm flipH="1" flipV="1">
            <a:off x="4660900" y="2339819"/>
            <a:ext cx="1016000" cy="101600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占位符 10"/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104708" y="3888541"/>
            <a:ext cx="4753041" cy="73183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单击此处编辑文本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  <a:lvl2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2pPr>
            <a:lvl3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3pPr>
            <a:lvl4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4pPr>
            <a:lvl5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2022/4/5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2pPr>
            <a:lvl3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3pPr>
            <a:lvl4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4pPr>
            <a:lvl5pPr indent="0" eaLnBrk="1" fontAlgn="auto" latinLnBrk="0" hangingPunct="1"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tags" Target="../tags/tag119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tags" Target="../tags/tag123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ags" Target="../tags/tag118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tags" Target="../tags/tag122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ags" Target="../tags/tag121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ags" Target="../tags/tag1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tags" Target="../tags/tag241.xml"/><Relationship Id="rId3" Type="http://schemas.openxmlformats.org/officeDocument/2006/relationships/slideLayout" Target="../slideLayouts/slideLayout40.xml"/><Relationship Id="rId21" Type="http://schemas.openxmlformats.org/officeDocument/2006/relationships/tags" Target="../tags/tag236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tags" Target="../tags/tag240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tags" Target="../tags/tag239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tags" Target="../tags/tag238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tags" Target="../tags/tag2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9.xml"/><Relationship Id="rId21" Type="http://schemas.openxmlformats.org/officeDocument/2006/relationships/tags" Target="../tags/tag355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tags" Target="../tags/tag359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tags" Target="../tags/tag354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tags" Target="../tags/tag358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tags" Target="../tags/tag357.xml"/><Relationship Id="rId10" Type="http://schemas.openxmlformats.org/officeDocument/2006/relationships/slideLayout" Target="../slideLayouts/slideLayout66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tags" Target="../tags/tag3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3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l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4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ct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5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ea typeface="思源黑体 CN Medium" panose="020B06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l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ct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ea typeface="思源黑体 CN Medium" panose="020B06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3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l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4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ct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5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ea typeface="思源黑体 CN Medium" panose="020B06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l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ct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r"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思源黑体 CN Medium" panose="020B06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思源黑体 CN Medium" panose="020B06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思源黑体 CN Medium" panose="020B06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74.xml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567.xml"/><Relationship Id="rId13" Type="http://schemas.openxmlformats.org/officeDocument/2006/relationships/tags" Target="../tags/tag572.xml"/><Relationship Id="rId18" Type="http://schemas.openxmlformats.org/officeDocument/2006/relationships/tags" Target="../tags/tag577.xml"/><Relationship Id="rId3" Type="http://schemas.openxmlformats.org/officeDocument/2006/relationships/tags" Target="../tags/tag562.xml"/><Relationship Id="rId21" Type="http://schemas.openxmlformats.org/officeDocument/2006/relationships/tags" Target="../tags/tag580.xml"/><Relationship Id="rId7" Type="http://schemas.openxmlformats.org/officeDocument/2006/relationships/tags" Target="../tags/tag566.xml"/><Relationship Id="rId12" Type="http://schemas.openxmlformats.org/officeDocument/2006/relationships/tags" Target="../tags/tag571.xml"/><Relationship Id="rId17" Type="http://schemas.openxmlformats.org/officeDocument/2006/relationships/tags" Target="../tags/tag576.xml"/><Relationship Id="rId2" Type="http://schemas.openxmlformats.org/officeDocument/2006/relationships/tags" Target="../tags/tag561.xml"/><Relationship Id="rId16" Type="http://schemas.openxmlformats.org/officeDocument/2006/relationships/tags" Target="../tags/tag575.xml"/><Relationship Id="rId20" Type="http://schemas.openxmlformats.org/officeDocument/2006/relationships/tags" Target="../tags/tag579.xml"/><Relationship Id="rId1" Type="http://schemas.openxmlformats.org/officeDocument/2006/relationships/tags" Target="../tags/tag560.xml"/><Relationship Id="rId6" Type="http://schemas.openxmlformats.org/officeDocument/2006/relationships/tags" Target="../tags/tag565.xml"/><Relationship Id="rId11" Type="http://schemas.openxmlformats.org/officeDocument/2006/relationships/tags" Target="../tags/tag570.xml"/><Relationship Id="rId5" Type="http://schemas.openxmlformats.org/officeDocument/2006/relationships/tags" Target="../tags/tag564.xml"/><Relationship Id="rId15" Type="http://schemas.openxmlformats.org/officeDocument/2006/relationships/tags" Target="../tags/tag574.xml"/><Relationship Id="rId10" Type="http://schemas.openxmlformats.org/officeDocument/2006/relationships/tags" Target="../tags/tag569.xml"/><Relationship Id="rId19" Type="http://schemas.openxmlformats.org/officeDocument/2006/relationships/tags" Target="../tags/tag578.xml"/><Relationship Id="rId4" Type="http://schemas.openxmlformats.org/officeDocument/2006/relationships/tags" Target="../tags/tag563.xml"/><Relationship Id="rId9" Type="http://schemas.openxmlformats.org/officeDocument/2006/relationships/tags" Target="../tags/tag568.xml"/><Relationship Id="rId14" Type="http://schemas.openxmlformats.org/officeDocument/2006/relationships/tags" Target="../tags/tag573.xml"/><Relationship Id="rId22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588.xml"/><Relationship Id="rId13" Type="http://schemas.openxmlformats.org/officeDocument/2006/relationships/tags" Target="../tags/tag593.xml"/><Relationship Id="rId18" Type="http://schemas.openxmlformats.org/officeDocument/2006/relationships/tags" Target="../tags/tag598.xml"/><Relationship Id="rId3" Type="http://schemas.openxmlformats.org/officeDocument/2006/relationships/tags" Target="../tags/tag583.xml"/><Relationship Id="rId7" Type="http://schemas.openxmlformats.org/officeDocument/2006/relationships/tags" Target="../tags/tag587.xml"/><Relationship Id="rId12" Type="http://schemas.openxmlformats.org/officeDocument/2006/relationships/tags" Target="../tags/tag592.xml"/><Relationship Id="rId17" Type="http://schemas.openxmlformats.org/officeDocument/2006/relationships/tags" Target="../tags/tag597.xml"/><Relationship Id="rId2" Type="http://schemas.openxmlformats.org/officeDocument/2006/relationships/tags" Target="../tags/tag582.xml"/><Relationship Id="rId16" Type="http://schemas.openxmlformats.org/officeDocument/2006/relationships/tags" Target="../tags/tag596.xml"/><Relationship Id="rId1" Type="http://schemas.openxmlformats.org/officeDocument/2006/relationships/tags" Target="../tags/tag581.xml"/><Relationship Id="rId6" Type="http://schemas.openxmlformats.org/officeDocument/2006/relationships/tags" Target="../tags/tag586.xml"/><Relationship Id="rId11" Type="http://schemas.openxmlformats.org/officeDocument/2006/relationships/tags" Target="../tags/tag591.xml"/><Relationship Id="rId5" Type="http://schemas.openxmlformats.org/officeDocument/2006/relationships/tags" Target="../tags/tag585.xml"/><Relationship Id="rId15" Type="http://schemas.openxmlformats.org/officeDocument/2006/relationships/tags" Target="../tags/tag595.xml"/><Relationship Id="rId10" Type="http://schemas.openxmlformats.org/officeDocument/2006/relationships/tags" Target="../tags/tag590.xml"/><Relationship Id="rId19" Type="http://schemas.openxmlformats.org/officeDocument/2006/relationships/slideLayout" Target="../slideLayouts/slideLayout63.xml"/><Relationship Id="rId4" Type="http://schemas.openxmlformats.org/officeDocument/2006/relationships/tags" Target="../tags/tag584.xml"/><Relationship Id="rId9" Type="http://schemas.openxmlformats.org/officeDocument/2006/relationships/tags" Target="../tags/tag589.xml"/><Relationship Id="rId14" Type="http://schemas.openxmlformats.org/officeDocument/2006/relationships/tags" Target="../tags/tag59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tags" Target="../tags/tag601.xml"/><Relationship Id="rId7" Type="http://schemas.openxmlformats.org/officeDocument/2006/relationships/tags" Target="../tags/tag605.xml"/><Relationship Id="rId2" Type="http://schemas.openxmlformats.org/officeDocument/2006/relationships/tags" Target="../tags/tag600.xml"/><Relationship Id="rId1" Type="http://schemas.openxmlformats.org/officeDocument/2006/relationships/tags" Target="../tags/tag599.xml"/><Relationship Id="rId6" Type="http://schemas.openxmlformats.org/officeDocument/2006/relationships/tags" Target="../tags/tag604.xml"/><Relationship Id="rId5" Type="http://schemas.openxmlformats.org/officeDocument/2006/relationships/tags" Target="../tags/tag603.xml"/><Relationship Id="rId4" Type="http://schemas.openxmlformats.org/officeDocument/2006/relationships/tags" Target="../tags/tag60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613.xml"/><Relationship Id="rId3" Type="http://schemas.openxmlformats.org/officeDocument/2006/relationships/tags" Target="../tags/tag608.xml"/><Relationship Id="rId7" Type="http://schemas.openxmlformats.org/officeDocument/2006/relationships/tags" Target="../tags/tag612.xml"/><Relationship Id="rId2" Type="http://schemas.openxmlformats.org/officeDocument/2006/relationships/tags" Target="../tags/tag607.xml"/><Relationship Id="rId1" Type="http://schemas.openxmlformats.org/officeDocument/2006/relationships/tags" Target="../tags/tag606.xml"/><Relationship Id="rId6" Type="http://schemas.openxmlformats.org/officeDocument/2006/relationships/tags" Target="../tags/tag611.xml"/><Relationship Id="rId11" Type="http://schemas.openxmlformats.org/officeDocument/2006/relationships/image" Target="../media/image9.jpeg"/><Relationship Id="rId5" Type="http://schemas.openxmlformats.org/officeDocument/2006/relationships/tags" Target="../tags/tag610.xml"/><Relationship Id="rId10" Type="http://schemas.openxmlformats.org/officeDocument/2006/relationships/slideLayout" Target="../slideLayouts/slideLayout63.xml"/><Relationship Id="rId4" Type="http://schemas.openxmlformats.org/officeDocument/2006/relationships/tags" Target="../tags/tag609.xml"/><Relationship Id="rId9" Type="http://schemas.openxmlformats.org/officeDocument/2006/relationships/tags" Target="../tags/tag6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tags" Target="../tags/tag617.xml"/><Relationship Id="rId7" Type="http://schemas.openxmlformats.org/officeDocument/2006/relationships/slideLayout" Target="../slideLayouts/slideLayout63.xml"/><Relationship Id="rId2" Type="http://schemas.openxmlformats.org/officeDocument/2006/relationships/tags" Target="../tags/tag616.xml"/><Relationship Id="rId1" Type="http://schemas.openxmlformats.org/officeDocument/2006/relationships/tags" Target="../tags/tag615.xml"/><Relationship Id="rId6" Type="http://schemas.openxmlformats.org/officeDocument/2006/relationships/tags" Target="../tags/tag620.xml"/><Relationship Id="rId5" Type="http://schemas.openxmlformats.org/officeDocument/2006/relationships/tags" Target="../tags/tag619.xml"/><Relationship Id="rId4" Type="http://schemas.openxmlformats.org/officeDocument/2006/relationships/tags" Target="../tags/tag6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628.xml"/><Relationship Id="rId3" Type="http://schemas.openxmlformats.org/officeDocument/2006/relationships/tags" Target="../tags/tag623.xml"/><Relationship Id="rId7" Type="http://schemas.openxmlformats.org/officeDocument/2006/relationships/tags" Target="../tags/tag627.xml"/><Relationship Id="rId2" Type="http://schemas.openxmlformats.org/officeDocument/2006/relationships/tags" Target="../tags/tag622.xml"/><Relationship Id="rId1" Type="http://schemas.openxmlformats.org/officeDocument/2006/relationships/tags" Target="../tags/tag621.xml"/><Relationship Id="rId6" Type="http://schemas.openxmlformats.org/officeDocument/2006/relationships/tags" Target="../tags/tag626.xml"/><Relationship Id="rId11" Type="http://schemas.openxmlformats.org/officeDocument/2006/relationships/image" Target="../media/image11.jpeg"/><Relationship Id="rId5" Type="http://schemas.openxmlformats.org/officeDocument/2006/relationships/tags" Target="../tags/tag625.xml"/><Relationship Id="rId10" Type="http://schemas.openxmlformats.org/officeDocument/2006/relationships/slideLayout" Target="../slideLayouts/slideLayout63.xml"/><Relationship Id="rId4" Type="http://schemas.openxmlformats.org/officeDocument/2006/relationships/tags" Target="../tags/tag624.xml"/><Relationship Id="rId9" Type="http://schemas.openxmlformats.org/officeDocument/2006/relationships/tags" Target="../tags/tag62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637.xml"/><Relationship Id="rId13" Type="http://schemas.openxmlformats.org/officeDocument/2006/relationships/slideLayout" Target="../slideLayouts/slideLayout63.xml"/><Relationship Id="rId3" Type="http://schemas.openxmlformats.org/officeDocument/2006/relationships/tags" Target="../tags/tag632.xml"/><Relationship Id="rId7" Type="http://schemas.openxmlformats.org/officeDocument/2006/relationships/tags" Target="../tags/tag636.xml"/><Relationship Id="rId12" Type="http://schemas.openxmlformats.org/officeDocument/2006/relationships/tags" Target="../tags/tag641.xml"/><Relationship Id="rId2" Type="http://schemas.openxmlformats.org/officeDocument/2006/relationships/tags" Target="../tags/tag631.xml"/><Relationship Id="rId1" Type="http://schemas.openxmlformats.org/officeDocument/2006/relationships/tags" Target="../tags/tag630.xml"/><Relationship Id="rId6" Type="http://schemas.openxmlformats.org/officeDocument/2006/relationships/tags" Target="../tags/tag635.xml"/><Relationship Id="rId11" Type="http://schemas.openxmlformats.org/officeDocument/2006/relationships/tags" Target="../tags/tag640.xml"/><Relationship Id="rId5" Type="http://schemas.openxmlformats.org/officeDocument/2006/relationships/tags" Target="../tags/tag634.xml"/><Relationship Id="rId10" Type="http://schemas.openxmlformats.org/officeDocument/2006/relationships/tags" Target="../tags/tag639.xml"/><Relationship Id="rId4" Type="http://schemas.openxmlformats.org/officeDocument/2006/relationships/tags" Target="../tags/tag633.xml"/><Relationship Id="rId9" Type="http://schemas.openxmlformats.org/officeDocument/2006/relationships/tags" Target="../tags/tag63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649.xml"/><Relationship Id="rId3" Type="http://schemas.openxmlformats.org/officeDocument/2006/relationships/tags" Target="../tags/tag644.xml"/><Relationship Id="rId7" Type="http://schemas.openxmlformats.org/officeDocument/2006/relationships/tags" Target="../tags/tag648.xml"/><Relationship Id="rId2" Type="http://schemas.openxmlformats.org/officeDocument/2006/relationships/tags" Target="../tags/tag643.xml"/><Relationship Id="rId1" Type="http://schemas.openxmlformats.org/officeDocument/2006/relationships/tags" Target="../tags/tag642.xml"/><Relationship Id="rId6" Type="http://schemas.openxmlformats.org/officeDocument/2006/relationships/tags" Target="../tags/tag647.xml"/><Relationship Id="rId5" Type="http://schemas.openxmlformats.org/officeDocument/2006/relationships/tags" Target="../tags/tag646.xml"/><Relationship Id="rId10" Type="http://schemas.openxmlformats.org/officeDocument/2006/relationships/slideLayout" Target="../slideLayouts/slideLayout63.xml"/><Relationship Id="rId4" Type="http://schemas.openxmlformats.org/officeDocument/2006/relationships/tags" Target="../tags/tag645.xml"/><Relationship Id="rId9" Type="http://schemas.openxmlformats.org/officeDocument/2006/relationships/tags" Target="../tags/tag6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53.xml"/><Relationship Id="rId7" Type="http://schemas.openxmlformats.org/officeDocument/2006/relationships/image" Target="../media/image12.jpeg"/><Relationship Id="rId2" Type="http://schemas.openxmlformats.org/officeDocument/2006/relationships/tags" Target="../tags/tag652.xml"/><Relationship Id="rId1" Type="http://schemas.openxmlformats.org/officeDocument/2006/relationships/tags" Target="../tags/tag651.xml"/><Relationship Id="rId6" Type="http://schemas.openxmlformats.org/officeDocument/2006/relationships/slideLayout" Target="../slideLayouts/slideLayout63.xml"/><Relationship Id="rId5" Type="http://schemas.openxmlformats.org/officeDocument/2006/relationships/tags" Target="../tags/tag655.xml"/><Relationship Id="rId4" Type="http://schemas.openxmlformats.org/officeDocument/2006/relationships/tags" Target="../tags/tag65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58.xml"/><Relationship Id="rId7" Type="http://schemas.openxmlformats.org/officeDocument/2006/relationships/image" Target="../media/image13.jpeg"/><Relationship Id="rId2" Type="http://schemas.openxmlformats.org/officeDocument/2006/relationships/tags" Target="../tags/tag657.xml"/><Relationship Id="rId1" Type="http://schemas.openxmlformats.org/officeDocument/2006/relationships/tags" Target="../tags/tag656.xml"/><Relationship Id="rId6" Type="http://schemas.openxmlformats.org/officeDocument/2006/relationships/slideLayout" Target="../slideLayouts/slideLayout63.xml"/><Relationship Id="rId5" Type="http://schemas.openxmlformats.org/officeDocument/2006/relationships/tags" Target="../tags/tag660.xml"/><Relationship Id="rId4" Type="http://schemas.openxmlformats.org/officeDocument/2006/relationships/tags" Target="../tags/tag65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482.xml"/><Relationship Id="rId3" Type="http://schemas.openxmlformats.org/officeDocument/2006/relationships/tags" Target="../tags/tag477.xml"/><Relationship Id="rId7" Type="http://schemas.openxmlformats.org/officeDocument/2006/relationships/tags" Target="../tags/tag481.xml"/><Relationship Id="rId2" Type="http://schemas.openxmlformats.org/officeDocument/2006/relationships/tags" Target="../tags/tag476.xml"/><Relationship Id="rId1" Type="http://schemas.openxmlformats.org/officeDocument/2006/relationships/tags" Target="../tags/tag475.xml"/><Relationship Id="rId6" Type="http://schemas.openxmlformats.org/officeDocument/2006/relationships/tags" Target="../tags/tag480.xml"/><Relationship Id="rId5" Type="http://schemas.openxmlformats.org/officeDocument/2006/relationships/tags" Target="../tags/tag479.xml"/><Relationship Id="rId10" Type="http://schemas.openxmlformats.org/officeDocument/2006/relationships/slideLayout" Target="../slideLayouts/slideLayout25.xml"/><Relationship Id="rId4" Type="http://schemas.openxmlformats.org/officeDocument/2006/relationships/tags" Target="../tags/tag478.xml"/><Relationship Id="rId9" Type="http://schemas.openxmlformats.org/officeDocument/2006/relationships/tags" Target="../tags/tag48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663.xml"/><Relationship Id="rId7" Type="http://schemas.openxmlformats.org/officeDocument/2006/relationships/slideLayout" Target="../slideLayouts/slideLayout63.xml"/><Relationship Id="rId2" Type="http://schemas.openxmlformats.org/officeDocument/2006/relationships/tags" Target="../tags/tag662.xml"/><Relationship Id="rId1" Type="http://schemas.openxmlformats.org/officeDocument/2006/relationships/tags" Target="../tags/tag661.xml"/><Relationship Id="rId6" Type="http://schemas.openxmlformats.org/officeDocument/2006/relationships/tags" Target="../tags/tag666.xml"/><Relationship Id="rId5" Type="http://schemas.openxmlformats.org/officeDocument/2006/relationships/tags" Target="../tags/tag665.xml"/><Relationship Id="rId4" Type="http://schemas.openxmlformats.org/officeDocument/2006/relationships/tags" Target="../tags/tag664.xml"/><Relationship Id="rId9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669.xml"/><Relationship Id="rId2" Type="http://schemas.openxmlformats.org/officeDocument/2006/relationships/tags" Target="../tags/tag668.xml"/><Relationship Id="rId1" Type="http://schemas.openxmlformats.org/officeDocument/2006/relationships/tags" Target="../tags/tag667.xml"/><Relationship Id="rId4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677.xml"/><Relationship Id="rId13" Type="http://schemas.openxmlformats.org/officeDocument/2006/relationships/tags" Target="../tags/tag682.xml"/><Relationship Id="rId18" Type="http://schemas.openxmlformats.org/officeDocument/2006/relationships/tags" Target="../tags/tag687.xml"/><Relationship Id="rId26" Type="http://schemas.openxmlformats.org/officeDocument/2006/relationships/tags" Target="../tags/tag695.xml"/><Relationship Id="rId3" Type="http://schemas.openxmlformats.org/officeDocument/2006/relationships/tags" Target="../tags/tag672.xml"/><Relationship Id="rId21" Type="http://schemas.openxmlformats.org/officeDocument/2006/relationships/tags" Target="../tags/tag690.xml"/><Relationship Id="rId7" Type="http://schemas.openxmlformats.org/officeDocument/2006/relationships/tags" Target="../tags/tag676.xml"/><Relationship Id="rId12" Type="http://schemas.openxmlformats.org/officeDocument/2006/relationships/tags" Target="../tags/tag681.xml"/><Relationship Id="rId17" Type="http://schemas.openxmlformats.org/officeDocument/2006/relationships/tags" Target="../tags/tag686.xml"/><Relationship Id="rId25" Type="http://schemas.openxmlformats.org/officeDocument/2006/relationships/tags" Target="../tags/tag694.xml"/><Relationship Id="rId2" Type="http://schemas.openxmlformats.org/officeDocument/2006/relationships/tags" Target="../tags/tag671.xml"/><Relationship Id="rId16" Type="http://schemas.openxmlformats.org/officeDocument/2006/relationships/tags" Target="../tags/tag685.xml"/><Relationship Id="rId20" Type="http://schemas.openxmlformats.org/officeDocument/2006/relationships/tags" Target="../tags/tag689.xml"/><Relationship Id="rId1" Type="http://schemas.openxmlformats.org/officeDocument/2006/relationships/tags" Target="../tags/tag670.xml"/><Relationship Id="rId6" Type="http://schemas.openxmlformats.org/officeDocument/2006/relationships/tags" Target="../tags/tag675.xml"/><Relationship Id="rId11" Type="http://schemas.openxmlformats.org/officeDocument/2006/relationships/tags" Target="../tags/tag680.xml"/><Relationship Id="rId24" Type="http://schemas.openxmlformats.org/officeDocument/2006/relationships/tags" Target="../tags/tag693.xml"/><Relationship Id="rId5" Type="http://schemas.openxmlformats.org/officeDocument/2006/relationships/tags" Target="../tags/tag674.xml"/><Relationship Id="rId15" Type="http://schemas.openxmlformats.org/officeDocument/2006/relationships/tags" Target="../tags/tag684.xml"/><Relationship Id="rId23" Type="http://schemas.openxmlformats.org/officeDocument/2006/relationships/tags" Target="../tags/tag692.xml"/><Relationship Id="rId28" Type="http://schemas.openxmlformats.org/officeDocument/2006/relationships/slideLayout" Target="../slideLayouts/slideLayout63.xml"/><Relationship Id="rId10" Type="http://schemas.openxmlformats.org/officeDocument/2006/relationships/tags" Target="../tags/tag679.xml"/><Relationship Id="rId19" Type="http://schemas.openxmlformats.org/officeDocument/2006/relationships/tags" Target="../tags/tag688.xml"/><Relationship Id="rId4" Type="http://schemas.openxmlformats.org/officeDocument/2006/relationships/tags" Target="../tags/tag673.xml"/><Relationship Id="rId9" Type="http://schemas.openxmlformats.org/officeDocument/2006/relationships/tags" Target="../tags/tag678.xml"/><Relationship Id="rId14" Type="http://schemas.openxmlformats.org/officeDocument/2006/relationships/tags" Target="../tags/tag683.xml"/><Relationship Id="rId22" Type="http://schemas.openxmlformats.org/officeDocument/2006/relationships/tags" Target="../tags/tag691.xml"/><Relationship Id="rId27" Type="http://schemas.openxmlformats.org/officeDocument/2006/relationships/tags" Target="../tags/tag69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704.xml"/><Relationship Id="rId3" Type="http://schemas.openxmlformats.org/officeDocument/2006/relationships/tags" Target="../tags/tag699.xml"/><Relationship Id="rId7" Type="http://schemas.openxmlformats.org/officeDocument/2006/relationships/tags" Target="../tags/tag703.xml"/><Relationship Id="rId2" Type="http://schemas.openxmlformats.org/officeDocument/2006/relationships/tags" Target="../tags/tag698.xml"/><Relationship Id="rId1" Type="http://schemas.openxmlformats.org/officeDocument/2006/relationships/tags" Target="../tags/tag697.xml"/><Relationship Id="rId6" Type="http://schemas.openxmlformats.org/officeDocument/2006/relationships/tags" Target="../tags/tag702.xml"/><Relationship Id="rId5" Type="http://schemas.openxmlformats.org/officeDocument/2006/relationships/tags" Target="../tags/tag701.xml"/><Relationship Id="rId10" Type="http://schemas.openxmlformats.org/officeDocument/2006/relationships/image" Target="../media/image16.jpeg"/><Relationship Id="rId4" Type="http://schemas.openxmlformats.org/officeDocument/2006/relationships/tags" Target="../tags/tag700.xml"/><Relationship Id="rId9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707.xml"/><Relationship Id="rId7" Type="http://schemas.openxmlformats.org/officeDocument/2006/relationships/image" Target="../media/image17.jpeg"/><Relationship Id="rId2" Type="http://schemas.openxmlformats.org/officeDocument/2006/relationships/tags" Target="../tags/tag706.xml"/><Relationship Id="rId1" Type="http://schemas.openxmlformats.org/officeDocument/2006/relationships/tags" Target="../tags/tag705.xml"/><Relationship Id="rId6" Type="http://schemas.openxmlformats.org/officeDocument/2006/relationships/slideLayout" Target="../slideLayouts/slideLayout63.xml"/><Relationship Id="rId5" Type="http://schemas.openxmlformats.org/officeDocument/2006/relationships/tags" Target="../tags/tag709.xml"/><Relationship Id="rId4" Type="http://schemas.openxmlformats.org/officeDocument/2006/relationships/tags" Target="../tags/tag70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86.xml"/><Relationship Id="rId2" Type="http://schemas.openxmlformats.org/officeDocument/2006/relationships/tags" Target="../tags/tag485.xml"/><Relationship Id="rId1" Type="http://schemas.openxmlformats.org/officeDocument/2006/relationships/tags" Target="../tags/tag484.xml"/><Relationship Id="rId4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499.xml"/><Relationship Id="rId18" Type="http://schemas.openxmlformats.org/officeDocument/2006/relationships/tags" Target="../tags/tag504.xml"/><Relationship Id="rId26" Type="http://schemas.openxmlformats.org/officeDocument/2006/relationships/tags" Target="../tags/tag512.xml"/><Relationship Id="rId3" Type="http://schemas.openxmlformats.org/officeDocument/2006/relationships/tags" Target="../tags/tag489.xml"/><Relationship Id="rId21" Type="http://schemas.openxmlformats.org/officeDocument/2006/relationships/tags" Target="../tags/tag507.xml"/><Relationship Id="rId34" Type="http://schemas.openxmlformats.org/officeDocument/2006/relationships/slideLayout" Target="../slideLayouts/slideLayout63.xml"/><Relationship Id="rId7" Type="http://schemas.openxmlformats.org/officeDocument/2006/relationships/tags" Target="../tags/tag493.xml"/><Relationship Id="rId12" Type="http://schemas.openxmlformats.org/officeDocument/2006/relationships/tags" Target="../tags/tag498.xml"/><Relationship Id="rId17" Type="http://schemas.openxmlformats.org/officeDocument/2006/relationships/tags" Target="../tags/tag503.xml"/><Relationship Id="rId25" Type="http://schemas.openxmlformats.org/officeDocument/2006/relationships/tags" Target="../tags/tag511.xml"/><Relationship Id="rId33" Type="http://schemas.openxmlformats.org/officeDocument/2006/relationships/tags" Target="../tags/tag519.xml"/><Relationship Id="rId2" Type="http://schemas.openxmlformats.org/officeDocument/2006/relationships/tags" Target="../tags/tag488.xml"/><Relationship Id="rId16" Type="http://schemas.openxmlformats.org/officeDocument/2006/relationships/tags" Target="../tags/tag502.xml"/><Relationship Id="rId20" Type="http://schemas.openxmlformats.org/officeDocument/2006/relationships/tags" Target="../tags/tag506.xml"/><Relationship Id="rId29" Type="http://schemas.openxmlformats.org/officeDocument/2006/relationships/tags" Target="../tags/tag515.xml"/><Relationship Id="rId1" Type="http://schemas.openxmlformats.org/officeDocument/2006/relationships/tags" Target="../tags/tag487.xml"/><Relationship Id="rId6" Type="http://schemas.openxmlformats.org/officeDocument/2006/relationships/tags" Target="../tags/tag492.xml"/><Relationship Id="rId11" Type="http://schemas.openxmlformats.org/officeDocument/2006/relationships/tags" Target="../tags/tag497.xml"/><Relationship Id="rId24" Type="http://schemas.openxmlformats.org/officeDocument/2006/relationships/tags" Target="../tags/tag510.xml"/><Relationship Id="rId32" Type="http://schemas.openxmlformats.org/officeDocument/2006/relationships/tags" Target="../tags/tag518.xml"/><Relationship Id="rId5" Type="http://schemas.openxmlformats.org/officeDocument/2006/relationships/tags" Target="../tags/tag491.xml"/><Relationship Id="rId15" Type="http://schemas.openxmlformats.org/officeDocument/2006/relationships/tags" Target="../tags/tag501.xml"/><Relationship Id="rId23" Type="http://schemas.openxmlformats.org/officeDocument/2006/relationships/tags" Target="../tags/tag509.xml"/><Relationship Id="rId28" Type="http://schemas.openxmlformats.org/officeDocument/2006/relationships/tags" Target="../tags/tag514.xml"/><Relationship Id="rId10" Type="http://schemas.openxmlformats.org/officeDocument/2006/relationships/tags" Target="../tags/tag496.xml"/><Relationship Id="rId19" Type="http://schemas.openxmlformats.org/officeDocument/2006/relationships/tags" Target="../tags/tag505.xml"/><Relationship Id="rId31" Type="http://schemas.openxmlformats.org/officeDocument/2006/relationships/tags" Target="../tags/tag517.xml"/><Relationship Id="rId4" Type="http://schemas.openxmlformats.org/officeDocument/2006/relationships/tags" Target="../tags/tag490.xml"/><Relationship Id="rId9" Type="http://schemas.openxmlformats.org/officeDocument/2006/relationships/tags" Target="../tags/tag495.xml"/><Relationship Id="rId14" Type="http://schemas.openxmlformats.org/officeDocument/2006/relationships/tags" Target="../tags/tag500.xml"/><Relationship Id="rId22" Type="http://schemas.openxmlformats.org/officeDocument/2006/relationships/tags" Target="../tags/tag508.xml"/><Relationship Id="rId27" Type="http://schemas.openxmlformats.org/officeDocument/2006/relationships/tags" Target="../tags/tag513.xml"/><Relationship Id="rId30" Type="http://schemas.openxmlformats.org/officeDocument/2006/relationships/tags" Target="../tags/tag516.xml"/><Relationship Id="rId8" Type="http://schemas.openxmlformats.org/officeDocument/2006/relationships/tags" Target="../tags/tag49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522.xml"/><Relationship Id="rId7" Type="http://schemas.openxmlformats.org/officeDocument/2006/relationships/slideLayout" Target="../slideLayouts/slideLayout63.xml"/><Relationship Id="rId2" Type="http://schemas.openxmlformats.org/officeDocument/2006/relationships/tags" Target="../tags/tag521.xml"/><Relationship Id="rId1" Type="http://schemas.openxmlformats.org/officeDocument/2006/relationships/tags" Target="../tags/tag520.xml"/><Relationship Id="rId6" Type="http://schemas.openxmlformats.org/officeDocument/2006/relationships/tags" Target="../tags/tag525.xml"/><Relationship Id="rId5" Type="http://schemas.openxmlformats.org/officeDocument/2006/relationships/tags" Target="../tags/tag524.xml"/><Relationship Id="rId4" Type="http://schemas.openxmlformats.org/officeDocument/2006/relationships/tags" Target="../tags/tag5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528.xml"/><Relationship Id="rId2" Type="http://schemas.openxmlformats.org/officeDocument/2006/relationships/tags" Target="../tags/tag527.xml"/><Relationship Id="rId1" Type="http://schemas.openxmlformats.org/officeDocument/2006/relationships/tags" Target="../tags/tag526.xml"/><Relationship Id="rId4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tags" Target="../tags/tag531.xml"/><Relationship Id="rId7" Type="http://schemas.openxmlformats.org/officeDocument/2006/relationships/slideLayout" Target="../slideLayouts/slideLayout63.xml"/><Relationship Id="rId2" Type="http://schemas.openxmlformats.org/officeDocument/2006/relationships/tags" Target="../tags/tag530.xml"/><Relationship Id="rId1" Type="http://schemas.openxmlformats.org/officeDocument/2006/relationships/tags" Target="../tags/tag529.xml"/><Relationship Id="rId6" Type="http://schemas.openxmlformats.org/officeDocument/2006/relationships/tags" Target="../tags/tag534.xml"/><Relationship Id="rId5" Type="http://schemas.openxmlformats.org/officeDocument/2006/relationships/tags" Target="../tags/tag533.xml"/><Relationship Id="rId4" Type="http://schemas.openxmlformats.org/officeDocument/2006/relationships/tags" Target="../tags/tag5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537.xml"/><Relationship Id="rId2" Type="http://schemas.openxmlformats.org/officeDocument/2006/relationships/tags" Target="../tags/tag536.xml"/><Relationship Id="rId1" Type="http://schemas.openxmlformats.org/officeDocument/2006/relationships/tags" Target="../tags/tag535.xml"/><Relationship Id="rId6" Type="http://schemas.openxmlformats.org/officeDocument/2006/relationships/image" Target="../media/image8.jpeg"/><Relationship Id="rId5" Type="http://schemas.openxmlformats.org/officeDocument/2006/relationships/slideLayout" Target="../slideLayouts/slideLayout63.xml"/><Relationship Id="rId4" Type="http://schemas.openxmlformats.org/officeDocument/2006/relationships/tags" Target="../tags/tag53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546.xml"/><Relationship Id="rId13" Type="http://schemas.openxmlformats.org/officeDocument/2006/relationships/tags" Target="../tags/tag551.xml"/><Relationship Id="rId18" Type="http://schemas.openxmlformats.org/officeDocument/2006/relationships/tags" Target="../tags/tag556.xml"/><Relationship Id="rId3" Type="http://schemas.openxmlformats.org/officeDocument/2006/relationships/tags" Target="../tags/tag541.xml"/><Relationship Id="rId21" Type="http://schemas.openxmlformats.org/officeDocument/2006/relationships/tags" Target="../tags/tag559.xml"/><Relationship Id="rId7" Type="http://schemas.openxmlformats.org/officeDocument/2006/relationships/tags" Target="../tags/tag545.xml"/><Relationship Id="rId12" Type="http://schemas.openxmlformats.org/officeDocument/2006/relationships/tags" Target="../tags/tag550.xml"/><Relationship Id="rId17" Type="http://schemas.openxmlformats.org/officeDocument/2006/relationships/tags" Target="../tags/tag555.xml"/><Relationship Id="rId2" Type="http://schemas.openxmlformats.org/officeDocument/2006/relationships/tags" Target="../tags/tag540.xml"/><Relationship Id="rId16" Type="http://schemas.openxmlformats.org/officeDocument/2006/relationships/tags" Target="../tags/tag554.xml"/><Relationship Id="rId20" Type="http://schemas.openxmlformats.org/officeDocument/2006/relationships/tags" Target="../tags/tag558.xml"/><Relationship Id="rId1" Type="http://schemas.openxmlformats.org/officeDocument/2006/relationships/tags" Target="../tags/tag539.xml"/><Relationship Id="rId6" Type="http://schemas.openxmlformats.org/officeDocument/2006/relationships/tags" Target="../tags/tag544.xml"/><Relationship Id="rId11" Type="http://schemas.openxmlformats.org/officeDocument/2006/relationships/tags" Target="../tags/tag549.xml"/><Relationship Id="rId5" Type="http://schemas.openxmlformats.org/officeDocument/2006/relationships/tags" Target="../tags/tag543.xml"/><Relationship Id="rId15" Type="http://schemas.openxmlformats.org/officeDocument/2006/relationships/tags" Target="../tags/tag553.xml"/><Relationship Id="rId10" Type="http://schemas.openxmlformats.org/officeDocument/2006/relationships/tags" Target="../tags/tag548.xml"/><Relationship Id="rId19" Type="http://schemas.openxmlformats.org/officeDocument/2006/relationships/tags" Target="../tags/tag557.xml"/><Relationship Id="rId4" Type="http://schemas.openxmlformats.org/officeDocument/2006/relationships/tags" Target="../tags/tag542.xml"/><Relationship Id="rId9" Type="http://schemas.openxmlformats.org/officeDocument/2006/relationships/tags" Target="../tags/tag547.xml"/><Relationship Id="rId14" Type="http://schemas.openxmlformats.org/officeDocument/2006/relationships/tags" Target="../tags/tag552.xml"/><Relationship Id="rId22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652905" y="4348480"/>
            <a:ext cx="9187815" cy="1045210"/>
          </a:xfrm>
        </p:spPr>
        <p:txBody>
          <a:bodyPr anchor="ctr">
            <a:noAutofit/>
          </a:bodyPr>
          <a:lstStyle/>
          <a:p>
            <a:pPr marL="0" indent="0" algn="di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8000" dirty="0">
                <a:solidFill>
                  <a:schemeClr val="bg1"/>
                </a:solidFill>
              </a:rPr>
              <a:t>物流装卸搬运培训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1652905" y="3519170"/>
            <a:ext cx="4914265" cy="572135"/>
          </a:xfrm>
        </p:spPr>
        <p:txBody>
          <a:bodyPr>
            <a:noAutofit/>
          </a:bodyPr>
          <a:lstStyle/>
          <a:p>
            <a:pPr algn="l"/>
            <a:r>
              <a:rPr lang="en-US" altLang="zh-CN" sz="2400" dirty="0">
                <a:solidFill>
                  <a:schemeClr val="lt1"/>
                </a:solidFill>
                <a:sym typeface="+mn-lt"/>
              </a:rPr>
              <a:t>Logistics handling training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120896" cy="68580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cxnSp>
        <p:nvCxnSpPr>
          <p:cNvPr id="7" name="直接连接符 6"/>
          <p:cNvCxnSpPr/>
          <p:nvPr>
            <p:custDataLst>
              <p:tags r:id="rId3"/>
            </p:custDataLst>
          </p:nvPr>
        </p:nvCxnSpPr>
        <p:spPr>
          <a:xfrm>
            <a:off x="609605" y="6324651"/>
            <a:ext cx="76200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09600" y="609480"/>
            <a:ext cx="2894978" cy="139827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lstStyle/>
          <a:p>
            <a:pPr marL="0" lv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lang="zh-CN" altLang="en-US" sz="4000" b="1" spc="24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五、浴缸搬运、装车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09600" y="2033150"/>
            <a:ext cx="2895613" cy="673563"/>
          </a:xfrm>
          <a:prstGeom prst="rect">
            <a:avLst/>
          </a:prstGeom>
          <a:noFill/>
        </p:spPr>
        <p:txBody>
          <a:bodyPr wrap="square" lIns="63500" tIns="25400" rIns="63500" bIns="25400" rtlCol="0">
            <a:normAutofit/>
          </a:bodyPr>
          <a:lstStyle/>
          <a:p>
            <a:pPr marL="0" indent="0" algn="l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1800" spc="100">
                <a:solidFill>
                  <a:schemeClr val="dk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六、连体搬运、堆放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5363895" y="1032415"/>
            <a:ext cx="5580279" cy="4791901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34" name="矩形 33"/>
          <p:cNvSpPr/>
          <p:nvPr>
            <p:custDataLst>
              <p:tags r:id="rId7"/>
            </p:custDataLst>
          </p:nvPr>
        </p:nvSpPr>
        <p:spPr>
          <a:xfrm>
            <a:off x="6094134" y="3651444"/>
            <a:ext cx="654657" cy="6546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6094134" y="1476605"/>
            <a:ext cx="654657" cy="6546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51" name="任意多边形 50"/>
          <p:cNvSpPr/>
          <p:nvPr>
            <p:custDataLst>
              <p:tags r:id="rId9"/>
            </p:custDataLst>
          </p:nvPr>
        </p:nvSpPr>
        <p:spPr>
          <a:xfrm>
            <a:off x="6215973" y="1655720"/>
            <a:ext cx="411888" cy="296403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  <a:gd name="connsiteX57" fmla="*/ 373273 h 605239"/>
              <a:gd name="connsiteY57" fmla="*/ 373273 h 605239"/>
              <a:gd name="connsiteX58" fmla="*/ 373273 h 605239"/>
              <a:gd name="connsiteY58" fmla="*/ 373273 h 605239"/>
              <a:gd name="connsiteX59" fmla="*/ 373273 h 605239"/>
              <a:gd name="connsiteY59" fmla="*/ 373273 h 605239"/>
              <a:gd name="connsiteX60" fmla="*/ 373273 h 605239"/>
              <a:gd name="connsiteY60" fmla="*/ 373273 h 605239"/>
              <a:gd name="connsiteX61" fmla="*/ 373273 h 605239"/>
              <a:gd name="connsiteY61" fmla="*/ 373273 h 605239"/>
              <a:gd name="connsiteX62" fmla="*/ 373273 h 605239"/>
              <a:gd name="connsiteY62" fmla="*/ 373273 h 605239"/>
              <a:gd name="connsiteX63" fmla="*/ 373273 h 605239"/>
              <a:gd name="connsiteY63" fmla="*/ 373273 h 605239"/>
              <a:gd name="connsiteX64" fmla="*/ 373273 h 605239"/>
              <a:gd name="connsiteY64" fmla="*/ 373273 h 605239"/>
              <a:gd name="connsiteX65" fmla="*/ 373273 h 605239"/>
              <a:gd name="connsiteY65" fmla="*/ 373273 h 605239"/>
              <a:gd name="connsiteX66" fmla="*/ 373273 h 605239"/>
              <a:gd name="connsiteY66" fmla="*/ 373273 h 605239"/>
              <a:gd name="connsiteX67" fmla="*/ 373273 h 605239"/>
              <a:gd name="connsiteY67" fmla="*/ 373273 h 605239"/>
              <a:gd name="connsiteX68" fmla="*/ 373273 h 605239"/>
              <a:gd name="connsiteY68" fmla="*/ 373273 h 605239"/>
              <a:gd name="connsiteX69" fmla="*/ 373273 h 605239"/>
              <a:gd name="connsiteY69" fmla="*/ 373273 h 605239"/>
              <a:gd name="connsiteX70" fmla="*/ 373273 h 605239"/>
              <a:gd name="connsiteY70" fmla="*/ 373273 h 605239"/>
              <a:gd name="connsiteX71" fmla="*/ 373273 h 605239"/>
              <a:gd name="connsiteY71" fmla="*/ 373273 h 605239"/>
              <a:gd name="connsiteX72" fmla="*/ 373273 h 605239"/>
              <a:gd name="connsiteY72" fmla="*/ 373273 h 605239"/>
              <a:gd name="connsiteX73" fmla="*/ 373273 h 605239"/>
              <a:gd name="connsiteY73" fmla="*/ 373273 h 605239"/>
              <a:gd name="connsiteX74" fmla="*/ 373273 h 605239"/>
              <a:gd name="connsiteY74" fmla="*/ 373273 h 605239"/>
              <a:gd name="connsiteX75" fmla="*/ 373273 h 605239"/>
              <a:gd name="connsiteY75" fmla="*/ 373273 h 605239"/>
              <a:gd name="connsiteX76" fmla="*/ 373273 h 605239"/>
              <a:gd name="connsiteY76" fmla="*/ 373273 h 605239"/>
              <a:gd name="connsiteX77" fmla="*/ 373273 h 605239"/>
              <a:gd name="connsiteY77" fmla="*/ 373273 h 605239"/>
              <a:gd name="connsiteX78" fmla="*/ 373273 h 605239"/>
              <a:gd name="connsiteY78" fmla="*/ 373273 h 605239"/>
              <a:gd name="connsiteX79" fmla="*/ 373273 h 605239"/>
              <a:gd name="connsiteY79" fmla="*/ 373273 h 605239"/>
              <a:gd name="connsiteX80" fmla="*/ 373273 h 605239"/>
              <a:gd name="connsiteY80" fmla="*/ 373273 h 605239"/>
              <a:gd name="connsiteX81" fmla="*/ 373273 h 605239"/>
              <a:gd name="connsiteY81" fmla="*/ 373273 h 605239"/>
              <a:gd name="connsiteX82" fmla="*/ 373273 h 605239"/>
              <a:gd name="connsiteY82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08037" h="437859">
                <a:moveTo>
                  <a:pt x="435614" y="275305"/>
                </a:moveTo>
                <a:cubicBezTo>
                  <a:pt x="437271" y="274359"/>
                  <a:pt x="439284" y="274596"/>
                  <a:pt x="440823" y="275778"/>
                </a:cubicBezTo>
                <a:cubicBezTo>
                  <a:pt x="448635" y="281809"/>
                  <a:pt x="457277" y="285948"/>
                  <a:pt x="466273" y="287959"/>
                </a:cubicBezTo>
                <a:cubicBezTo>
                  <a:pt x="467930" y="288313"/>
                  <a:pt x="469232" y="289496"/>
                  <a:pt x="469824" y="291033"/>
                </a:cubicBezTo>
                <a:lnTo>
                  <a:pt x="478939" y="315276"/>
                </a:lnTo>
                <a:lnTo>
                  <a:pt x="488172" y="291033"/>
                </a:lnTo>
                <a:cubicBezTo>
                  <a:pt x="488764" y="289496"/>
                  <a:pt x="490066" y="288313"/>
                  <a:pt x="491723" y="287959"/>
                </a:cubicBezTo>
                <a:cubicBezTo>
                  <a:pt x="500838" y="285948"/>
                  <a:pt x="509361" y="281809"/>
                  <a:pt x="517174" y="275778"/>
                </a:cubicBezTo>
                <a:cubicBezTo>
                  <a:pt x="518713" y="274596"/>
                  <a:pt x="520725" y="274359"/>
                  <a:pt x="522382" y="275305"/>
                </a:cubicBezTo>
                <a:cubicBezTo>
                  <a:pt x="529485" y="278971"/>
                  <a:pt x="564878" y="298247"/>
                  <a:pt x="573875" y="309954"/>
                </a:cubicBezTo>
                <a:cubicBezTo>
                  <a:pt x="591157" y="332423"/>
                  <a:pt x="603468" y="399829"/>
                  <a:pt x="607966" y="427738"/>
                </a:cubicBezTo>
                <a:cubicBezTo>
                  <a:pt x="608203" y="429157"/>
                  <a:pt x="607848" y="430694"/>
                  <a:pt x="606901" y="431758"/>
                </a:cubicBezTo>
                <a:cubicBezTo>
                  <a:pt x="605954" y="432823"/>
                  <a:pt x="604652" y="433414"/>
                  <a:pt x="603231" y="433414"/>
                </a:cubicBezTo>
                <a:lnTo>
                  <a:pt x="354765" y="433414"/>
                </a:lnTo>
                <a:cubicBezTo>
                  <a:pt x="353344" y="433414"/>
                  <a:pt x="352042" y="432823"/>
                  <a:pt x="351095" y="431758"/>
                </a:cubicBezTo>
                <a:cubicBezTo>
                  <a:pt x="350148" y="430694"/>
                  <a:pt x="349793" y="429157"/>
                  <a:pt x="350030" y="427738"/>
                </a:cubicBezTo>
                <a:cubicBezTo>
                  <a:pt x="354528" y="399829"/>
                  <a:pt x="366839" y="332423"/>
                  <a:pt x="384122" y="309954"/>
                </a:cubicBezTo>
                <a:cubicBezTo>
                  <a:pt x="393118" y="298247"/>
                  <a:pt x="428512" y="278971"/>
                  <a:pt x="435614" y="275305"/>
                </a:cubicBezTo>
                <a:close/>
                <a:moveTo>
                  <a:pt x="479051" y="123066"/>
                </a:moveTo>
                <a:cubicBezTo>
                  <a:pt x="542255" y="123066"/>
                  <a:pt x="548646" y="158180"/>
                  <a:pt x="548646" y="201334"/>
                </a:cubicBezTo>
                <a:cubicBezTo>
                  <a:pt x="548646" y="244607"/>
                  <a:pt x="517518" y="279721"/>
                  <a:pt x="479051" y="279721"/>
                </a:cubicBezTo>
                <a:cubicBezTo>
                  <a:pt x="440584" y="279721"/>
                  <a:pt x="409337" y="244607"/>
                  <a:pt x="409337" y="201334"/>
                </a:cubicBezTo>
                <a:cubicBezTo>
                  <a:pt x="409337" y="198852"/>
                  <a:pt x="409337" y="196369"/>
                  <a:pt x="409455" y="193886"/>
                </a:cubicBezTo>
                <a:cubicBezTo>
                  <a:pt x="405668" y="196723"/>
                  <a:pt x="402235" y="200389"/>
                  <a:pt x="400460" y="205000"/>
                </a:cubicBezTo>
                <a:cubicBezTo>
                  <a:pt x="397856" y="211502"/>
                  <a:pt x="399276" y="219305"/>
                  <a:pt x="404484" y="228173"/>
                </a:cubicBezTo>
                <a:cubicBezTo>
                  <a:pt x="406259" y="228646"/>
                  <a:pt x="407916" y="229710"/>
                  <a:pt x="408982" y="231365"/>
                </a:cubicBezTo>
                <a:lnTo>
                  <a:pt x="411822" y="235503"/>
                </a:lnTo>
                <a:cubicBezTo>
                  <a:pt x="413124" y="237276"/>
                  <a:pt x="413598" y="239405"/>
                  <a:pt x="413243" y="241651"/>
                </a:cubicBezTo>
                <a:cubicBezTo>
                  <a:pt x="412888" y="243779"/>
                  <a:pt x="411586" y="245671"/>
                  <a:pt x="409810" y="246853"/>
                </a:cubicBezTo>
                <a:cubicBezTo>
                  <a:pt x="408508" y="247799"/>
                  <a:pt x="406851" y="248390"/>
                  <a:pt x="405194" y="248390"/>
                </a:cubicBezTo>
                <a:cubicBezTo>
                  <a:pt x="402472" y="248390"/>
                  <a:pt x="399986" y="247090"/>
                  <a:pt x="398448" y="244843"/>
                </a:cubicBezTo>
                <a:lnTo>
                  <a:pt x="395489" y="240705"/>
                </a:lnTo>
                <a:cubicBezTo>
                  <a:pt x="394187" y="238695"/>
                  <a:pt x="393832" y="236331"/>
                  <a:pt x="394305" y="234202"/>
                </a:cubicBezTo>
                <a:cubicBezTo>
                  <a:pt x="387085" y="222143"/>
                  <a:pt x="385428" y="210793"/>
                  <a:pt x="389334" y="200625"/>
                </a:cubicBezTo>
                <a:cubicBezTo>
                  <a:pt x="393358" y="190221"/>
                  <a:pt x="402590" y="183482"/>
                  <a:pt x="410284" y="179344"/>
                </a:cubicBezTo>
                <a:cubicBezTo>
                  <a:pt x="413361" y="146830"/>
                  <a:pt x="426854" y="123066"/>
                  <a:pt x="479051" y="123066"/>
                </a:cubicBezTo>
                <a:close/>
                <a:moveTo>
                  <a:pt x="251377" y="87196"/>
                </a:moveTo>
                <a:cubicBezTo>
                  <a:pt x="255047" y="87078"/>
                  <a:pt x="258599" y="88970"/>
                  <a:pt x="260493" y="92162"/>
                </a:cubicBezTo>
                <a:lnTo>
                  <a:pt x="294826" y="150452"/>
                </a:lnTo>
                <a:lnTo>
                  <a:pt x="373554" y="150452"/>
                </a:lnTo>
                <a:cubicBezTo>
                  <a:pt x="379118" y="150452"/>
                  <a:pt x="383735" y="155063"/>
                  <a:pt x="383735" y="160738"/>
                </a:cubicBezTo>
                <a:cubicBezTo>
                  <a:pt x="383735" y="166414"/>
                  <a:pt x="379118" y="171025"/>
                  <a:pt x="373554" y="171025"/>
                </a:cubicBezTo>
                <a:lnTo>
                  <a:pt x="289025" y="171025"/>
                </a:lnTo>
                <a:cubicBezTo>
                  <a:pt x="285355" y="171025"/>
                  <a:pt x="281921" y="169015"/>
                  <a:pt x="280145" y="165941"/>
                </a:cubicBezTo>
                <a:lnTo>
                  <a:pt x="252206" y="118529"/>
                </a:lnTo>
                <a:lnTo>
                  <a:pt x="201773" y="214890"/>
                </a:lnTo>
                <a:cubicBezTo>
                  <a:pt x="200115" y="217964"/>
                  <a:pt x="197155" y="219974"/>
                  <a:pt x="193722" y="220329"/>
                </a:cubicBezTo>
                <a:cubicBezTo>
                  <a:pt x="193367" y="220329"/>
                  <a:pt x="193012" y="220447"/>
                  <a:pt x="192657" y="220447"/>
                </a:cubicBezTo>
                <a:cubicBezTo>
                  <a:pt x="189579" y="220447"/>
                  <a:pt x="186619" y="219028"/>
                  <a:pt x="184606" y="216545"/>
                </a:cubicBezTo>
                <a:lnTo>
                  <a:pt x="148261" y="171025"/>
                </a:lnTo>
                <a:lnTo>
                  <a:pt x="75926" y="171025"/>
                </a:lnTo>
                <a:cubicBezTo>
                  <a:pt x="70243" y="171025"/>
                  <a:pt x="65626" y="166414"/>
                  <a:pt x="65626" y="160738"/>
                </a:cubicBezTo>
                <a:cubicBezTo>
                  <a:pt x="65626" y="155063"/>
                  <a:pt x="70243" y="150452"/>
                  <a:pt x="75926" y="150452"/>
                </a:cubicBezTo>
                <a:lnTo>
                  <a:pt x="153233" y="150452"/>
                </a:lnTo>
                <a:cubicBezTo>
                  <a:pt x="156311" y="150452"/>
                  <a:pt x="159271" y="151871"/>
                  <a:pt x="161284" y="154354"/>
                </a:cubicBezTo>
                <a:lnTo>
                  <a:pt x="190881" y="191480"/>
                </a:lnTo>
                <a:lnTo>
                  <a:pt x="242498" y="92635"/>
                </a:lnTo>
                <a:cubicBezTo>
                  <a:pt x="244274" y="89325"/>
                  <a:pt x="247589" y="87315"/>
                  <a:pt x="251377" y="87196"/>
                </a:cubicBezTo>
                <a:close/>
                <a:moveTo>
                  <a:pt x="13735" y="0"/>
                </a:moveTo>
                <a:lnTo>
                  <a:pt x="495160" y="0"/>
                </a:lnTo>
                <a:cubicBezTo>
                  <a:pt x="502738" y="0"/>
                  <a:pt x="508776" y="6147"/>
                  <a:pt x="508776" y="13713"/>
                </a:cubicBezTo>
                <a:lnTo>
                  <a:pt x="508776" y="104618"/>
                </a:lnTo>
                <a:cubicBezTo>
                  <a:pt x="499186" y="102254"/>
                  <a:pt x="488411" y="101072"/>
                  <a:pt x="476452" y="101072"/>
                </a:cubicBezTo>
                <a:cubicBezTo>
                  <a:pt x="472308" y="101072"/>
                  <a:pt x="468282" y="101190"/>
                  <a:pt x="464375" y="101426"/>
                </a:cubicBezTo>
                <a:lnTo>
                  <a:pt x="464375" y="37946"/>
                </a:lnTo>
                <a:lnTo>
                  <a:pt x="44401" y="37946"/>
                </a:lnTo>
                <a:lnTo>
                  <a:pt x="44401" y="297896"/>
                </a:lnTo>
                <a:lnTo>
                  <a:pt x="203653" y="297896"/>
                </a:lnTo>
                <a:lnTo>
                  <a:pt x="305242" y="297896"/>
                </a:lnTo>
                <a:lnTo>
                  <a:pt x="362667" y="297896"/>
                </a:lnTo>
                <a:cubicBezTo>
                  <a:pt x="356037" y="306998"/>
                  <a:pt x="350117" y="320356"/>
                  <a:pt x="345025" y="335842"/>
                </a:cubicBezTo>
                <a:lnTo>
                  <a:pt x="325015" y="335842"/>
                </a:lnTo>
                <a:cubicBezTo>
                  <a:pt x="326673" y="345772"/>
                  <a:pt x="329515" y="359957"/>
                  <a:pt x="334132" y="375916"/>
                </a:cubicBezTo>
                <a:cubicBezTo>
                  <a:pt x="330343" y="392584"/>
                  <a:pt x="327265" y="409606"/>
                  <a:pt x="324778" y="424974"/>
                </a:cubicBezTo>
                <a:cubicBezTo>
                  <a:pt x="324068" y="429348"/>
                  <a:pt x="324542" y="433722"/>
                  <a:pt x="325844" y="437859"/>
                </a:cubicBezTo>
                <a:lnTo>
                  <a:pt x="171566" y="437859"/>
                </a:lnTo>
                <a:cubicBezTo>
                  <a:pt x="166829" y="437859"/>
                  <a:pt x="162567" y="435495"/>
                  <a:pt x="159962" y="431594"/>
                </a:cubicBezTo>
                <a:cubicBezTo>
                  <a:pt x="157476" y="427575"/>
                  <a:pt x="157120" y="422728"/>
                  <a:pt x="159133" y="418472"/>
                </a:cubicBezTo>
                <a:cubicBezTo>
                  <a:pt x="173815" y="386437"/>
                  <a:pt x="180801" y="354046"/>
                  <a:pt x="183761" y="335842"/>
                </a:cubicBezTo>
                <a:lnTo>
                  <a:pt x="13735" y="335842"/>
                </a:lnTo>
                <a:cubicBezTo>
                  <a:pt x="6157" y="335842"/>
                  <a:pt x="0" y="329695"/>
                  <a:pt x="0" y="322129"/>
                </a:cubicBezTo>
                <a:lnTo>
                  <a:pt x="0" y="13713"/>
                </a:lnTo>
                <a:cubicBezTo>
                  <a:pt x="0" y="6147"/>
                  <a:pt x="6157" y="0"/>
                  <a:pt x="137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6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>
            <a:off x="6094134" y="2564024"/>
            <a:ext cx="654657" cy="654634"/>
          </a:xfrm>
          <a:prstGeom prst="rect">
            <a:avLst/>
          </a:prstGeom>
          <a:solidFill>
            <a:schemeClr val="lt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52" name="任意多边形 51"/>
          <p:cNvSpPr/>
          <p:nvPr>
            <p:custDataLst>
              <p:tags r:id="rId11"/>
            </p:custDataLst>
          </p:nvPr>
        </p:nvSpPr>
        <p:spPr>
          <a:xfrm>
            <a:off x="6215973" y="2724955"/>
            <a:ext cx="411888" cy="332772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05451" h="489568">
                <a:moveTo>
                  <a:pt x="479900" y="284819"/>
                </a:moveTo>
                <a:cubicBezTo>
                  <a:pt x="465151" y="284819"/>
                  <a:pt x="453167" y="296695"/>
                  <a:pt x="453167" y="311424"/>
                </a:cubicBezTo>
                <a:cubicBezTo>
                  <a:pt x="453167" y="326245"/>
                  <a:pt x="465151" y="338120"/>
                  <a:pt x="479900" y="338120"/>
                </a:cubicBezTo>
                <a:cubicBezTo>
                  <a:pt x="494649" y="338120"/>
                  <a:pt x="506633" y="326245"/>
                  <a:pt x="506633" y="311424"/>
                </a:cubicBezTo>
                <a:cubicBezTo>
                  <a:pt x="506633" y="296695"/>
                  <a:pt x="494649" y="284819"/>
                  <a:pt x="479900" y="284819"/>
                </a:cubicBezTo>
                <a:close/>
                <a:moveTo>
                  <a:pt x="402929" y="284819"/>
                </a:moveTo>
                <a:cubicBezTo>
                  <a:pt x="388180" y="284819"/>
                  <a:pt x="376196" y="296695"/>
                  <a:pt x="376196" y="311424"/>
                </a:cubicBezTo>
                <a:cubicBezTo>
                  <a:pt x="376196" y="326245"/>
                  <a:pt x="388180" y="338120"/>
                  <a:pt x="402929" y="338120"/>
                </a:cubicBezTo>
                <a:cubicBezTo>
                  <a:pt x="417678" y="338120"/>
                  <a:pt x="429569" y="326245"/>
                  <a:pt x="429569" y="311424"/>
                </a:cubicBezTo>
                <a:cubicBezTo>
                  <a:pt x="429569" y="296695"/>
                  <a:pt x="417678" y="284819"/>
                  <a:pt x="402929" y="284819"/>
                </a:cubicBezTo>
                <a:close/>
                <a:moveTo>
                  <a:pt x="429477" y="174720"/>
                </a:moveTo>
                <a:cubicBezTo>
                  <a:pt x="528756" y="183649"/>
                  <a:pt x="605451" y="241369"/>
                  <a:pt x="605451" y="311516"/>
                </a:cubicBezTo>
                <a:cubicBezTo>
                  <a:pt x="605451" y="387738"/>
                  <a:pt x="514745" y="449508"/>
                  <a:pt x="402929" y="449508"/>
                </a:cubicBezTo>
                <a:cubicBezTo>
                  <a:pt x="382003" y="449508"/>
                  <a:pt x="361724" y="447299"/>
                  <a:pt x="342734" y="443340"/>
                </a:cubicBezTo>
                <a:lnTo>
                  <a:pt x="298579" y="486423"/>
                </a:lnTo>
                <a:cubicBezTo>
                  <a:pt x="295722" y="489368"/>
                  <a:pt x="291297" y="490289"/>
                  <a:pt x="287425" y="489000"/>
                </a:cubicBezTo>
                <a:cubicBezTo>
                  <a:pt x="283554" y="487527"/>
                  <a:pt x="280788" y="484121"/>
                  <a:pt x="280235" y="480071"/>
                </a:cubicBezTo>
                <a:lnTo>
                  <a:pt x="272123" y="416828"/>
                </a:lnTo>
                <a:cubicBezTo>
                  <a:pt x="228337" y="391513"/>
                  <a:pt x="200406" y="353677"/>
                  <a:pt x="200406" y="311516"/>
                </a:cubicBezTo>
                <a:cubicBezTo>
                  <a:pt x="200406" y="309675"/>
                  <a:pt x="200683" y="307833"/>
                  <a:pt x="200867" y="305992"/>
                </a:cubicBezTo>
                <a:cubicBezTo>
                  <a:pt x="201420" y="305992"/>
                  <a:pt x="201881" y="306084"/>
                  <a:pt x="202526" y="306084"/>
                </a:cubicBezTo>
                <a:cubicBezTo>
                  <a:pt x="219488" y="306084"/>
                  <a:pt x="236357" y="304796"/>
                  <a:pt x="252765" y="302218"/>
                </a:cubicBezTo>
                <a:lnTo>
                  <a:pt x="285766" y="334438"/>
                </a:lnTo>
                <a:cubicBezTo>
                  <a:pt x="293417" y="341894"/>
                  <a:pt x="303557" y="346129"/>
                  <a:pt x="314435" y="346129"/>
                </a:cubicBezTo>
                <a:cubicBezTo>
                  <a:pt x="318951" y="346129"/>
                  <a:pt x="323468" y="345392"/>
                  <a:pt x="327709" y="343919"/>
                </a:cubicBezTo>
                <a:cubicBezTo>
                  <a:pt x="342642" y="338580"/>
                  <a:pt x="353059" y="325784"/>
                  <a:pt x="354994" y="310411"/>
                </a:cubicBezTo>
                <a:lnTo>
                  <a:pt x="361263" y="261253"/>
                </a:lnTo>
                <a:cubicBezTo>
                  <a:pt x="395923" y="238055"/>
                  <a:pt x="419429" y="207952"/>
                  <a:pt x="429477" y="174720"/>
                </a:cubicBezTo>
                <a:close/>
                <a:moveTo>
                  <a:pt x="279509" y="111300"/>
                </a:moveTo>
                <a:cubicBezTo>
                  <a:pt x="264667" y="111300"/>
                  <a:pt x="252775" y="123268"/>
                  <a:pt x="252775" y="137997"/>
                </a:cubicBezTo>
                <a:cubicBezTo>
                  <a:pt x="252775" y="152727"/>
                  <a:pt x="264667" y="164695"/>
                  <a:pt x="279509" y="164695"/>
                </a:cubicBezTo>
                <a:cubicBezTo>
                  <a:pt x="294259" y="164695"/>
                  <a:pt x="306243" y="152727"/>
                  <a:pt x="306243" y="137997"/>
                </a:cubicBezTo>
                <a:cubicBezTo>
                  <a:pt x="306243" y="123268"/>
                  <a:pt x="294259" y="111300"/>
                  <a:pt x="279509" y="111300"/>
                </a:cubicBezTo>
                <a:close/>
                <a:moveTo>
                  <a:pt x="202534" y="111300"/>
                </a:moveTo>
                <a:cubicBezTo>
                  <a:pt x="187784" y="111300"/>
                  <a:pt x="175800" y="123268"/>
                  <a:pt x="175800" y="137997"/>
                </a:cubicBezTo>
                <a:cubicBezTo>
                  <a:pt x="175800" y="152727"/>
                  <a:pt x="187784" y="164695"/>
                  <a:pt x="202534" y="164695"/>
                </a:cubicBezTo>
                <a:cubicBezTo>
                  <a:pt x="217284" y="164695"/>
                  <a:pt x="229268" y="152727"/>
                  <a:pt x="229268" y="137997"/>
                </a:cubicBezTo>
                <a:cubicBezTo>
                  <a:pt x="229268" y="123268"/>
                  <a:pt x="217284" y="111300"/>
                  <a:pt x="202534" y="111300"/>
                </a:cubicBezTo>
                <a:close/>
                <a:moveTo>
                  <a:pt x="125558" y="111300"/>
                </a:moveTo>
                <a:cubicBezTo>
                  <a:pt x="110808" y="111300"/>
                  <a:pt x="98824" y="123268"/>
                  <a:pt x="98824" y="137997"/>
                </a:cubicBezTo>
                <a:cubicBezTo>
                  <a:pt x="98824" y="152727"/>
                  <a:pt x="110808" y="164695"/>
                  <a:pt x="125558" y="164695"/>
                </a:cubicBezTo>
                <a:cubicBezTo>
                  <a:pt x="140308" y="164695"/>
                  <a:pt x="152292" y="152727"/>
                  <a:pt x="152292" y="137997"/>
                </a:cubicBezTo>
                <a:cubicBezTo>
                  <a:pt x="152292" y="123268"/>
                  <a:pt x="140308" y="111300"/>
                  <a:pt x="125558" y="111300"/>
                </a:cubicBezTo>
                <a:close/>
                <a:moveTo>
                  <a:pt x="202534" y="0"/>
                </a:moveTo>
                <a:cubicBezTo>
                  <a:pt x="314356" y="0"/>
                  <a:pt x="404975" y="61772"/>
                  <a:pt x="404975" y="137997"/>
                </a:cubicBezTo>
                <a:cubicBezTo>
                  <a:pt x="404975" y="180253"/>
                  <a:pt x="377135" y="217997"/>
                  <a:pt x="333254" y="243314"/>
                </a:cubicBezTo>
                <a:lnTo>
                  <a:pt x="325234" y="306559"/>
                </a:lnTo>
                <a:cubicBezTo>
                  <a:pt x="324681" y="310701"/>
                  <a:pt x="321915" y="314108"/>
                  <a:pt x="317951" y="315489"/>
                </a:cubicBezTo>
                <a:cubicBezTo>
                  <a:pt x="316845" y="315857"/>
                  <a:pt x="315646" y="316133"/>
                  <a:pt x="314448" y="316133"/>
                </a:cubicBezTo>
                <a:cubicBezTo>
                  <a:pt x="311590" y="316133"/>
                  <a:pt x="308825" y="315028"/>
                  <a:pt x="306797" y="313003"/>
                </a:cubicBezTo>
                <a:lnTo>
                  <a:pt x="262731" y="269919"/>
                </a:lnTo>
                <a:cubicBezTo>
                  <a:pt x="243649" y="273878"/>
                  <a:pt x="223460" y="276087"/>
                  <a:pt x="202534" y="276087"/>
                </a:cubicBezTo>
                <a:cubicBezTo>
                  <a:pt x="90712" y="276087"/>
                  <a:pt x="0" y="214223"/>
                  <a:pt x="0" y="137997"/>
                </a:cubicBezTo>
                <a:cubicBezTo>
                  <a:pt x="0" y="61772"/>
                  <a:pt x="90712" y="0"/>
                  <a:pt x="20253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80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>
              <a:lnSpc>
                <a:spcPct val="140000"/>
              </a:lnSpc>
            </a:pPr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30" name="矩形 29"/>
          <p:cNvSpPr/>
          <p:nvPr>
            <p:custDataLst>
              <p:tags r:id="rId12"/>
            </p:custDataLst>
          </p:nvPr>
        </p:nvSpPr>
        <p:spPr>
          <a:xfrm>
            <a:off x="6094134" y="4738864"/>
            <a:ext cx="654657" cy="654634"/>
          </a:xfrm>
          <a:prstGeom prst="rect">
            <a:avLst/>
          </a:prstGeom>
          <a:solidFill>
            <a:schemeClr val="lt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lnSpc>
                <a:spcPct val="120000"/>
              </a:lnSpc>
            </a:pPr>
            <a:endParaRPr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10" name="任意多边形 9"/>
          <p:cNvSpPr/>
          <p:nvPr>
            <p:custDataLst>
              <p:tags r:id="rId13"/>
            </p:custDataLst>
          </p:nvPr>
        </p:nvSpPr>
        <p:spPr>
          <a:xfrm>
            <a:off x="6215973" y="3791463"/>
            <a:ext cx="411888" cy="375505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  <a:gd name="connsiteX57" fmla="*/ 373273 h 605239"/>
              <a:gd name="connsiteY57" fmla="*/ 373273 h 605239"/>
              <a:gd name="connsiteX58" fmla="*/ 373273 h 605239"/>
              <a:gd name="connsiteY58" fmla="*/ 373273 h 605239"/>
              <a:gd name="connsiteX59" fmla="*/ 373273 h 605239"/>
              <a:gd name="connsiteY59" fmla="*/ 373273 h 605239"/>
              <a:gd name="connsiteX60" fmla="*/ 373273 h 605239"/>
              <a:gd name="connsiteY60" fmla="*/ 373273 h 605239"/>
              <a:gd name="connsiteX61" fmla="*/ 373273 h 605239"/>
              <a:gd name="connsiteY61" fmla="*/ 373273 h 605239"/>
              <a:gd name="connsiteX62" fmla="*/ 373273 h 605239"/>
              <a:gd name="connsiteY62" fmla="*/ 373273 h 605239"/>
              <a:gd name="connsiteX63" fmla="*/ 373273 h 605239"/>
              <a:gd name="connsiteY63" fmla="*/ 373273 h 605239"/>
              <a:gd name="connsiteX64" fmla="*/ 373273 h 605239"/>
              <a:gd name="connsiteY64" fmla="*/ 373273 h 605239"/>
              <a:gd name="connsiteX65" fmla="*/ 373273 h 605239"/>
              <a:gd name="connsiteY65" fmla="*/ 373273 h 605239"/>
              <a:gd name="connsiteX66" fmla="*/ 373273 h 605239"/>
              <a:gd name="connsiteY66" fmla="*/ 373273 h 605239"/>
              <a:gd name="connsiteX67" fmla="*/ 373273 h 605239"/>
              <a:gd name="connsiteY67" fmla="*/ 373273 h 605239"/>
              <a:gd name="connsiteX68" fmla="*/ 373273 h 605239"/>
              <a:gd name="connsiteY68" fmla="*/ 373273 h 605239"/>
              <a:gd name="connsiteX69" fmla="*/ 373273 h 605239"/>
              <a:gd name="connsiteY69" fmla="*/ 373273 h 605239"/>
              <a:gd name="connsiteX70" fmla="*/ 373273 h 605239"/>
              <a:gd name="connsiteY70" fmla="*/ 373273 h 605239"/>
              <a:gd name="connsiteX71" fmla="*/ 373273 h 605239"/>
              <a:gd name="connsiteY71" fmla="*/ 373273 h 605239"/>
              <a:gd name="connsiteX72" fmla="*/ 373273 h 605239"/>
              <a:gd name="connsiteY72" fmla="*/ 373273 h 605239"/>
              <a:gd name="connsiteX73" fmla="*/ 373273 h 605239"/>
              <a:gd name="connsiteY73" fmla="*/ 373273 h 605239"/>
              <a:gd name="connsiteX74" fmla="*/ 373273 h 605239"/>
              <a:gd name="connsiteY74" fmla="*/ 373273 h 605239"/>
              <a:gd name="connsiteX75" fmla="*/ 373273 h 605239"/>
              <a:gd name="connsiteY75" fmla="*/ 373273 h 605239"/>
              <a:gd name="connsiteX76" fmla="*/ 373273 h 605239"/>
              <a:gd name="connsiteY76" fmla="*/ 373273 h 605239"/>
              <a:gd name="connsiteX77" fmla="*/ 373273 h 605239"/>
              <a:gd name="connsiteY77" fmla="*/ 373273 h 605239"/>
              <a:gd name="connsiteX78" fmla="*/ 373273 h 605239"/>
              <a:gd name="connsiteY78" fmla="*/ 373273 h 605239"/>
              <a:gd name="connsiteX79" fmla="*/ 373273 h 605239"/>
              <a:gd name="connsiteY79" fmla="*/ 373273 h 605239"/>
              <a:gd name="connsiteX80" fmla="*/ 373273 h 605239"/>
              <a:gd name="connsiteY80" fmla="*/ 373273 h 605239"/>
              <a:gd name="connsiteX81" fmla="*/ 373273 h 605239"/>
              <a:gd name="connsiteY81" fmla="*/ 373273 h 605239"/>
              <a:gd name="connsiteX82" fmla="*/ 373273 h 605239"/>
              <a:gd name="connsiteY82" fmla="*/ 373273 h 605239"/>
              <a:gd name="connsiteX83" fmla="*/ 373273 h 605239"/>
              <a:gd name="connsiteY83" fmla="*/ 373273 h 605239"/>
              <a:gd name="connsiteX84" fmla="*/ 373273 h 605239"/>
              <a:gd name="connsiteY84" fmla="*/ 373273 h 605239"/>
              <a:gd name="connsiteX85" fmla="*/ 373273 h 605239"/>
              <a:gd name="connsiteY85" fmla="*/ 373273 h 605239"/>
              <a:gd name="connsiteX86" fmla="*/ 373273 h 605239"/>
              <a:gd name="connsiteY86" fmla="*/ 373273 h 605239"/>
              <a:gd name="connsiteX87" fmla="*/ 373273 h 605239"/>
              <a:gd name="connsiteY87" fmla="*/ 373273 h 605239"/>
              <a:gd name="connsiteX88" fmla="*/ 373273 h 605239"/>
              <a:gd name="connsiteY88" fmla="*/ 373273 h 605239"/>
              <a:gd name="connsiteX89" fmla="*/ 373273 h 605239"/>
              <a:gd name="connsiteY89" fmla="*/ 373273 h 605239"/>
              <a:gd name="connsiteX90" fmla="*/ 373273 h 605239"/>
              <a:gd name="connsiteY90" fmla="*/ 373273 h 605239"/>
              <a:gd name="connsiteX91" fmla="*/ 373273 h 605239"/>
              <a:gd name="connsiteY91" fmla="*/ 373273 h 605239"/>
              <a:gd name="connsiteX92" fmla="*/ 373273 h 605239"/>
              <a:gd name="connsiteY92" fmla="*/ 373273 h 605239"/>
              <a:gd name="connsiteX93" fmla="*/ 373273 h 605239"/>
              <a:gd name="connsiteY93" fmla="*/ 373273 h 605239"/>
              <a:gd name="connsiteX94" fmla="*/ 373273 h 605239"/>
              <a:gd name="connsiteY94" fmla="*/ 373273 h 605239"/>
              <a:gd name="connsiteX95" fmla="*/ 373273 h 605239"/>
              <a:gd name="connsiteY95" fmla="*/ 373273 h 605239"/>
              <a:gd name="connsiteX96" fmla="*/ 373273 h 605239"/>
              <a:gd name="connsiteY96" fmla="*/ 373273 h 605239"/>
              <a:gd name="connsiteX97" fmla="*/ 373273 h 605239"/>
              <a:gd name="connsiteY97" fmla="*/ 373273 h 605239"/>
              <a:gd name="connsiteX98" fmla="*/ 373273 h 605239"/>
              <a:gd name="connsiteY98" fmla="*/ 373273 h 605239"/>
              <a:gd name="connsiteX99" fmla="*/ 373273 h 605239"/>
              <a:gd name="connsiteY99" fmla="*/ 373273 h 605239"/>
              <a:gd name="connsiteX100" fmla="*/ 373273 h 605239"/>
              <a:gd name="connsiteY100" fmla="*/ 373273 h 605239"/>
              <a:gd name="connsiteX101" fmla="*/ 373273 h 605239"/>
              <a:gd name="connsiteY101" fmla="*/ 373273 h 605239"/>
              <a:gd name="connsiteX102" fmla="*/ 373273 h 605239"/>
              <a:gd name="connsiteY102" fmla="*/ 373273 h 605239"/>
              <a:gd name="connsiteX103" fmla="*/ 373273 h 605239"/>
              <a:gd name="connsiteY103" fmla="*/ 373273 h 605239"/>
              <a:gd name="connsiteX104" fmla="*/ 373273 h 605239"/>
              <a:gd name="connsiteY104" fmla="*/ 373273 h 605239"/>
              <a:gd name="connsiteX105" fmla="*/ 373273 h 605239"/>
              <a:gd name="connsiteY105" fmla="*/ 373273 h 605239"/>
              <a:gd name="connsiteX106" fmla="*/ 373273 h 605239"/>
              <a:gd name="connsiteY106" fmla="*/ 373273 h 605239"/>
              <a:gd name="connsiteX107" fmla="*/ 373273 h 605239"/>
              <a:gd name="connsiteY107" fmla="*/ 373273 h 605239"/>
              <a:gd name="connsiteX108" fmla="*/ 373273 h 605239"/>
              <a:gd name="connsiteY108" fmla="*/ 373273 h 605239"/>
              <a:gd name="connsiteX109" fmla="*/ 373273 h 605239"/>
              <a:gd name="connsiteY109" fmla="*/ 373273 h 605239"/>
              <a:gd name="connsiteX110" fmla="*/ 373273 h 605239"/>
              <a:gd name="connsiteY110" fmla="*/ 373273 h 605239"/>
              <a:gd name="connsiteX111" fmla="*/ 373273 h 605239"/>
              <a:gd name="connsiteY111" fmla="*/ 373273 h 605239"/>
              <a:gd name="connsiteX112" fmla="*/ 373273 h 605239"/>
              <a:gd name="connsiteY112" fmla="*/ 373273 h 605239"/>
              <a:gd name="connsiteX113" fmla="*/ 373273 h 605239"/>
              <a:gd name="connsiteY113" fmla="*/ 373273 h 605239"/>
              <a:gd name="connsiteX114" fmla="*/ 373273 h 605239"/>
              <a:gd name="connsiteY114" fmla="*/ 373273 h 605239"/>
              <a:gd name="connsiteX115" fmla="*/ 373273 h 605239"/>
              <a:gd name="connsiteY115" fmla="*/ 373273 h 605239"/>
              <a:gd name="connsiteX116" fmla="*/ 373273 h 605239"/>
              <a:gd name="connsiteY116" fmla="*/ 373273 h 605239"/>
              <a:gd name="connsiteX117" fmla="*/ 373273 h 605239"/>
              <a:gd name="connsiteY117" fmla="*/ 373273 h 605239"/>
              <a:gd name="connsiteX118" fmla="*/ 373273 h 605239"/>
              <a:gd name="connsiteY118" fmla="*/ 373273 h 605239"/>
              <a:gd name="connsiteX119" fmla="*/ 373273 h 605239"/>
              <a:gd name="connsiteY119" fmla="*/ 373273 h 605239"/>
              <a:gd name="connsiteX120" fmla="*/ 373273 h 605239"/>
              <a:gd name="connsiteY120" fmla="*/ 373273 h 605239"/>
              <a:gd name="connsiteX121" fmla="*/ 373273 h 605239"/>
              <a:gd name="connsiteY121" fmla="*/ 373273 h 605239"/>
              <a:gd name="connsiteX122" fmla="*/ 373273 h 605239"/>
              <a:gd name="connsiteY122" fmla="*/ 373273 h 605239"/>
              <a:gd name="connsiteX123" fmla="*/ 373273 h 605239"/>
              <a:gd name="connsiteY123" fmla="*/ 373273 h 605239"/>
              <a:gd name="connsiteX124" fmla="*/ 373273 h 605239"/>
              <a:gd name="connsiteY124" fmla="*/ 373273 h 605239"/>
              <a:gd name="connsiteX125" fmla="*/ 373273 h 605239"/>
              <a:gd name="connsiteY125" fmla="*/ 373273 h 605239"/>
              <a:gd name="connsiteX126" fmla="*/ 373273 h 605239"/>
              <a:gd name="connsiteY126" fmla="*/ 373273 h 605239"/>
              <a:gd name="connsiteX127" fmla="*/ 373273 h 605239"/>
              <a:gd name="connsiteY127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606933" h="553162">
                <a:moveTo>
                  <a:pt x="443700" y="443503"/>
                </a:moveTo>
                <a:cubicBezTo>
                  <a:pt x="461035" y="453606"/>
                  <a:pt x="477310" y="465825"/>
                  <a:pt x="492334" y="479775"/>
                </a:cubicBezTo>
                <a:cubicBezTo>
                  <a:pt x="460939" y="509024"/>
                  <a:pt x="424150" y="530383"/>
                  <a:pt x="384087" y="542506"/>
                </a:cubicBezTo>
                <a:cubicBezTo>
                  <a:pt x="407971" y="518838"/>
                  <a:pt x="428580" y="484875"/>
                  <a:pt x="443700" y="443503"/>
                </a:cubicBezTo>
                <a:close/>
                <a:moveTo>
                  <a:pt x="163232" y="443503"/>
                </a:moveTo>
                <a:cubicBezTo>
                  <a:pt x="178352" y="484875"/>
                  <a:pt x="198865" y="518838"/>
                  <a:pt x="222845" y="542506"/>
                </a:cubicBezTo>
                <a:cubicBezTo>
                  <a:pt x="182686" y="530383"/>
                  <a:pt x="145897" y="509024"/>
                  <a:pt x="114598" y="479775"/>
                </a:cubicBezTo>
                <a:cubicBezTo>
                  <a:pt x="129622" y="465825"/>
                  <a:pt x="145897" y="453606"/>
                  <a:pt x="163232" y="443503"/>
                </a:cubicBezTo>
                <a:close/>
                <a:moveTo>
                  <a:pt x="316062" y="405892"/>
                </a:moveTo>
                <a:cubicBezTo>
                  <a:pt x="353060" y="407528"/>
                  <a:pt x="388613" y="416377"/>
                  <a:pt x="421275" y="431672"/>
                </a:cubicBezTo>
                <a:cubicBezTo>
                  <a:pt x="397573" y="499968"/>
                  <a:pt x="359034" y="545563"/>
                  <a:pt x="316062" y="553162"/>
                </a:cubicBezTo>
                <a:close/>
                <a:moveTo>
                  <a:pt x="290729" y="405892"/>
                </a:moveTo>
                <a:lnTo>
                  <a:pt x="290729" y="553162"/>
                </a:lnTo>
                <a:cubicBezTo>
                  <a:pt x="247883" y="545563"/>
                  <a:pt x="209369" y="499968"/>
                  <a:pt x="185587" y="431672"/>
                </a:cubicBezTo>
                <a:cubicBezTo>
                  <a:pt x="218227" y="416377"/>
                  <a:pt x="253852" y="407528"/>
                  <a:pt x="290729" y="405892"/>
                </a:cubicBezTo>
                <a:close/>
                <a:moveTo>
                  <a:pt x="463924" y="364965"/>
                </a:moveTo>
                <a:lnTo>
                  <a:pt x="567205" y="364965"/>
                </a:lnTo>
                <a:lnTo>
                  <a:pt x="543818" y="416184"/>
                </a:lnTo>
                <a:cubicBezTo>
                  <a:pt x="534304" y="432408"/>
                  <a:pt x="523128" y="447695"/>
                  <a:pt x="510459" y="461780"/>
                </a:cubicBezTo>
                <a:cubicBezTo>
                  <a:pt x="492442" y="444859"/>
                  <a:pt x="472692" y="430534"/>
                  <a:pt x="451689" y="418708"/>
                </a:cubicBezTo>
                <a:close/>
                <a:moveTo>
                  <a:pt x="316062" y="364965"/>
                </a:moveTo>
                <a:lnTo>
                  <a:pt x="438281" y="364965"/>
                </a:lnTo>
                <a:lnTo>
                  <a:pt x="428843" y="407092"/>
                </a:lnTo>
                <a:cubicBezTo>
                  <a:pt x="393689" y="391126"/>
                  <a:pt x="355646" y="381989"/>
                  <a:pt x="316062" y="380450"/>
                </a:cubicBezTo>
                <a:close/>
                <a:moveTo>
                  <a:pt x="168651" y="364965"/>
                </a:moveTo>
                <a:lnTo>
                  <a:pt x="290729" y="364965"/>
                </a:lnTo>
                <a:lnTo>
                  <a:pt x="290729" y="380450"/>
                </a:lnTo>
                <a:cubicBezTo>
                  <a:pt x="251256" y="381989"/>
                  <a:pt x="213131" y="391126"/>
                  <a:pt x="178086" y="407092"/>
                </a:cubicBezTo>
                <a:close/>
                <a:moveTo>
                  <a:pt x="39659" y="364965"/>
                </a:moveTo>
                <a:lnTo>
                  <a:pt x="143035" y="364965"/>
                </a:lnTo>
                <a:lnTo>
                  <a:pt x="155174" y="418708"/>
                </a:lnTo>
                <a:cubicBezTo>
                  <a:pt x="134171" y="430534"/>
                  <a:pt x="114421" y="444859"/>
                  <a:pt x="96501" y="461780"/>
                </a:cubicBezTo>
                <a:cubicBezTo>
                  <a:pt x="83832" y="447695"/>
                  <a:pt x="72632" y="432408"/>
                  <a:pt x="63094" y="416184"/>
                </a:cubicBezTo>
                <a:close/>
                <a:moveTo>
                  <a:pt x="417814" y="222493"/>
                </a:moveTo>
                <a:lnTo>
                  <a:pt x="435824" y="283675"/>
                </a:lnTo>
                <a:lnTo>
                  <a:pt x="445648" y="252507"/>
                </a:lnTo>
                <a:lnTo>
                  <a:pt x="469822" y="252507"/>
                </a:lnTo>
                <a:lnTo>
                  <a:pt x="479550" y="283675"/>
                </a:lnTo>
                <a:lnTo>
                  <a:pt x="497657" y="222493"/>
                </a:lnTo>
                <a:lnTo>
                  <a:pt x="521831" y="229612"/>
                </a:lnTo>
                <a:lnTo>
                  <a:pt x="492167" y="330619"/>
                </a:lnTo>
                <a:lnTo>
                  <a:pt x="467992" y="330811"/>
                </a:lnTo>
                <a:lnTo>
                  <a:pt x="457687" y="298393"/>
                </a:lnTo>
                <a:lnTo>
                  <a:pt x="447478" y="330811"/>
                </a:lnTo>
                <a:lnTo>
                  <a:pt x="423304" y="330619"/>
                </a:lnTo>
                <a:lnTo>
                  <a:pt x="393543" y="229612"/>
                </a:lnTo>
                <a:close/>
                <a:moveTo>
                  <a:pt x="263629" y="222493"/>
                </a:moveTo>
                <a:lnTo>
                  <a:pt x="281639" y="283675"/>
                </a:lnTo>
                <a:lnTo>
                  <a:pt x="291463" y="252507"/>
                </a:lnTo>
                <a:lnTo>
                  <a:pt x="315541" y="252507"/>
                </a:lnTo>
                <a:lnTo>
                  <a:pt x="325365" y="283675"/>
                </a:lnTo>
                <a:lnTo>
                  <a:pt x="343375" y="222493"/>
                </a:lnTo>
                <a:lnTo>
                  <a:pt x="367646" y="229612"/>
                </a:lnTo>
                <a:lnTo>
                  <a:pt x="337886" y="330619"/>
                </a:lnTo>
                <a:lnTo>
                  <a:pt x="313711" y="330811"/>
                </a:lnTo>
                <a:lnTo>
                  <a:pt x="303502" y="298393"/>
                </a:lnTo>
                <a:lnTo>
                  <a:pt x="293197" y="330811"/>
                </a:lnTo>
                <a:lnTo>
                  <a:pt x="269022" y="330619"/>
                </a:lnTo>
                <a:lnTo>
                  <a:pt x="239358" y="229612"/>
                </a:lnTo>
                <a:close/>
                <a:moveTo>
                  <a:pt x="109302" y="222493"/>
                </a:moveTo>
                <a:lnTo>
                  <a:pt x="127312" y="283675"/>
                </a:lnTo>
                <a:lnTo>
                  <a:pt x="137136" y="252507"/>
                </a:lnTo>
                <a:lnTo>
                  <a:pt x="161214" y="252507"/>
                </a:lnTo>
                <a:lnTo>
                  <a:pt x="171038" y="283675"/>
                </a:lnTo>
                <a:lnTo>
                  <a:pt x="189048" y="222493"/>
                </a:lnTo>
                <a:lnTo>
                  <a:pt x="213319" y="229612"/>
                </a:lnTo>
                <a:lnTo>
                  <a:pt x="183655" y="330619"/>
                </a:lnTo>
                <a:lnTo>
                  <a:pt x="159384" y="330811"/>
                </a:lnTo>
                <a:lnTo>
                  <a:pt x="149175" y="298393"/>
                </a:lnTo>
                <a:lnTo>
                  <a:pt x="138966" y="330811"/>
                </a:lnTo>
                <a:lnTo>
                  <a:pt x="114792" y="330619"/>
                </a:lnTo>
                <a:lnTo>
                  <a:pt x="85031" y="229612"/>
                </a:lnTo>
                <a:close/>
                <a:moveTo>
                  <a:pt x="25329" y="213374"/>
                </a:moveTo>
                <a:lnTo>
                  <a:pt x="25329" y="339668"/>
                </a:lnTo>
                <a:lnTo>
                  <a:pt x="581604" y="339668"/>
                </a:lnTo>
                <a:lnTo>
                  <a:pt x="581604" y="213374"/>
                </a:lnTo>
                <a:close/>
                <a:moveTo>
                  <a:pt x="96501" y="91312"/>
                </a:moveTo>
                <a:cubicBezTo>
                  <a:pt x="114414" y="108145"/>
                  <a:pt x="134157" y="122573"/>
                  <a:pt x="155152" y="134404"/>
                </a:cubicBezTo>
                <a:cubicBezTo>
                  <a:pt x="150241" y="151333"/>
                  <a:pt x="146196" y="169320"/>
                  <a:pt x="143017" y="188173"/>
                </a:cubicBezTo>
                <a:lnTo>
                  <a:pt x="168635" y="188173"/>
                </a:lnTo>
                <a:cubicBezTo>
                  <a:pt x="171236" y="173456"/>
                  <a:pt x="174318" y="159413"/>
                  <a:pt x="178074" y="145947"/>
                </a:cubicBezTo>
                <a:cubicBezTo>
                  <a:pt x="213130" y="161914"/>
                  <a:pt x="251268" y="171052"/>
                  <a:pt x="290754" y="172687"/>
                </a:cubicBezTo>
                <a:lnTo>
                  <a:pt x="290754" y="188173"/>
                </a:lnTo>
                <a:lnTo>
                  <a:pt x="316083" y="188173"/>
                </a:lnTo>
                <a:lnTo>
                  <a:pt x="316083" y="172687"/>
                </a:lnTo>
                <a:cubicBezTo>
                  <a:pt x="355665" y="171052"/>
                  <a:pt x="393707" y="161914"/>
                  <a:pt x="428860" y="145947"/>
                </a:cubicBezTo>
                <a:cubicBezTo>
                  <a:pt x="432519" y="159413"/>
                  <a:pt x="435697" y="173456"/>
                  <a:pt x="438298" y="188173"/>
                </a:cubicBezTo>
                <a:lnTo>
                  <a:pt x="463916" y="188173"/>
                </a:lnTo>
                <a:cubicBezTo>
                  <a:pt x="460737" y="169320"/>
                  <a:pt x="456693" y="151333"/>
                  <a:pt x="451685" y="134404"/>
                </a:cubicBezTo>
                <a:cubicBezTo>
                  <a:pt x="472776" y="122573"/>
                  <a:pt x="492423" y="108145"/>
                  <a:pt x="510432" y="91312"/>
                </a:cubicBezTo>
                <a:cubicBezTo>
                  <a:pt x="535761" y="119399"/>
                  <a:pt x="555119" y="152487"/>
                  <a:pt x="567158" y="188173"/>
                </a:cubicBezTo>
                <a:lnTo>
                  <a:pt x="606933" y="188173"/>
                </a:lnTo>
                <a:lnTo>
                  <a:pt x="606933" y="364965"/>
                </a:lnTo>
                <a:lnTo>
                  <a:pt x="567205" y="364965"/>
                </a:lnTo>
                <a:lnTo>
                  <a:pt x="567205" y="364964"/>
                </a:lnTo>
                <a:lnTo>
                  <a:pt x="463925" y="364964"/>
                </a:lnTo>
                <a:lnTo>
                  <a:pt x="463924" y="364965"/>
                </a:lnTo>
                <a:lnTo>
                  <a:pt x="438281" y="364965"/>
                </a:lnTo>
                <a:lnTo>
                  <a:pt x="438281" y="364964"/>
                </a:lnTo>
                <a:lnTo>
                  <a:pt x="316062" y="364964"/>
                </a:lnTo>
                <a:lnTo>
                  <a:pt x="316062" y="364965"/>
                </a:lnTo>
                <a:lnTo>
                  <a:pt x="290729" y="364965"/>
                </a:lnTo>
                <a:lnTo>
                  <a:pt x="290729" y="364964"/>
                </a:lnTo>
                <a:lnTo>
                  <a:pt x="168651" y="364964"/>
                </a:lnTo>
                <a:lnTo>
                  <a:pt x="168651" y="364965"/>
                </a:lnTo>
                <a:lnTo>
                  <a:pt x="143035" y="364965"/>
                </a:lnTo>
                <a:lnTo>
                  <a:pt x="143035" y="364964"/>
                </a:lnTo>
                <a:lnTo>
                  <a:pt x="39658" y="364964"/>
                </a:lnTo>
                <a:lnTo>
                  <a:pt x="39659" y="364965"/>
                </a:lnTo>
                <a:lnTo>
                  <a:pt x="0" y="364965"/>
                </a:lnTo>
                <a:lnTo>
                  <a:pt x="0" y="188173"/>
                </a:lnTo>
                <a:lnTo>
                  <a:pt x="39679" y="188173"/>
                </a:lnTo>
                <a:cubicBezTo>
                  <a:pt x="51717" y="152487"/>
                  <a:pt x="71075" y="119399"/>
                  <a:pt x="96501" y="91312"/>
                </a:cubicBezTo>
                <a:close/>
                <a:moveTo>
                  <a:pt x="384087" y="10655"/>
                </a:moveTo>
                <a:cubicBezTo>
                  <a:pt x="424150" y="22673"/>
                  <a:pt x="460939" y="44114"/>
                  <a:pt x="492334" y="73246"/>
                </a:cubicBezTo>
                <a:cubicBezTo>
                  <a:pt x="477310" y="87283"/>
                  <a:pt x="461035" y="99397"/>
                  <a:pt x="443700" y="109588"/>
                </a:cubicBezTo>
                <a:cubicBezTo>
                  <a:pt x="428580" y="68150"/>
                  <a:pt x="407971" y="34211"/>
                  <a:pt x="384087" y="10655"/>
                </a:cubicBezTo>
                <a:close/>
                <a:moveTo>
                  <a:pt x="222845" y="10655"/>
                </a:moveTo>
                <a:cubicBezTo>
                  <a:pt x="198865" y="34211"/>
                  <a:pt x="178352" y="68150"/>
                  <a:pt x="163232" y="109588"/>
                </a:cubicBezTo>
                <a:cubicBezTo>
                  <a:pt x="145897" y="99397"/>
                  <a:pt x="129622" y="87283"/>
                  <a:pt x="114598" y="73246"/>
                </a:cubicBezTo>
                <a:cubicBezTo>
                  <a:pt x="145897" y="44114"/>
                  <a:pt x="182686" y="22673"/>
                  <a:pt x="222845" y="10655"/>
                </a:cubicBezTo>
                <a:close/>
                <a:moveTo>
                  <a:pt x="316062" y="0"/>
                </a:moveTo>
                <a:cubicBezTo>
                  <a:pt x="358937" y="7501"/>
                  <a:pt x="397477" y="53178"/>
                  <a:pt x="421275" y="121358"/>
                </a:cubicBezTo>
                <a:cubicBezTo>
                  <a:pt x="388613" y="136744"/>
                  <a:pt x="353060" y="145494"/>
                  <a:pt x="316062" y="147129"/>
                </a:cubicBezTo>
                <a:close/>
                <a:moveTo>
                  <a:pt x="290729" y="0"/>
                </a:moveTo>
                <a:lnTo>
                  <a:pt x="290729" y="147129"/>
                </a:lnTo>
                <a:cubicBezTo>
                  <a:pt x="253852" y="145494"/>
                  <a:pt x="218227" y="136744"/>
                  <a:pt x="185587" y="121358"/>
                </a:cubicBezTo>
                <a:cubicBezTo>
                  <a:pt x="209369" y="53178"/>
                  <a:pt x="247883" y="7501"/>
                  <a:pt x="29072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900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>
              <a:lnSpc>
                <a:spcPct val="130000"/>
              </a:lnSpc>
            </a:pPr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54" name="任意多边形 53"/>
          <p:cNvSpPr/>
          <p:nvPr>
            <p:custDataLst>
              <p:tags r:id="rId14"/>
            </p:custDataLst>
          </p:nvPr>
        </p:nvSpPr>
        <p:spPr>
          <a:xfrm>
            <a:off x="6245978" y="4860698"/>
            <a:ext cx="350060" cy="411874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17597" h="608133">
                <a:moveTo>
                  <a:pt x="196092" y="531507"/>
                </a:moveTo>
                <a:cubicBezTo>
                  <a:pt x="181751" y="531507"/>
                  <a:pt x="170066" y="543067"/>
                  <a:pt x="170120" y="557438"/>
                </a:cubicBezTo>
                <a:cubicBezTo>
                  <a:pt x="170120" y="571809"/>
                  <a:pt x="181751" y="583369"/>
                  <a:pt x="196092" y="583369"/>
                </a:cubicBezTo>
                <a:cubicBezTo>
                  <a:pt x="210486" y="583369"/>
                  <a:pt x="222117" y="571809"/>
                  <a:pt x="222117" y="557438"/>
                </a:cubicBezTo>
                <a:cubicBezTo>
                  <a:pt x="222117" y="543067"/>
                  <a:pt x="210486" y="531507"/>
                  <a:pt x="196092" y="531507"/>
                </a:cubicBezTo>
                <a:close/>
                <a:moveTo>
                  <a:pt x="359883" y="358331"/>
                </a:moveTo>
                <a:cubicBezTo>
                  <a:pt x="377888" y="358331"/>
                  <a:pt x="392484" y="372896"/>
                  <a:pt x="392484" y="390862"/>
                </a:cubicBezTo>
                <a:cubicBezTo>
                  <a:pt x="392484" y="408828"/>
                  <a:pt x="377888" y="423393"/>
                  <a:pt x="359883" y="423393"/>
                </a:cubicBezTo>
                <a:cubicBezTo>
                  <a:pt x="341878" y="423393"/>
                  <a:pt x="327282" y="408828"/>
                  <a:pt x="327282" y="390862"/>
                </a:cubicBezTo>
                <a:cubicBezTo>
                  <a:pt x="327282" y="372896"/>
                  <a:pt x="341878" y="358331"/>
                  <a:pt x="359883" y="358331"/>
                </a:cubicBezTo>
                <a:close/>
                <a:moveTo>
                  <a:pt x="359736" y="270477"/>
                </a:moveTo>
                <a:cubicBezTo>
                  <a:pt x="370888" y="270477"/>
                  <a:pt x="381669" y="271857"/>
                  <a:pt x="392290" y="274457"/>
                </a:cubicBezTo>
                <a:cubicBezTo>
                  <a:pt x="415656" y="280187"/>
                  <a:pt x="436846" y="292232"/>
                  <a:pt x="454158" y="309530"/>
                </a:cubicBezTo>
                <a:lnTo>
                  <a:pt x="411673" y="352190"/>
                </a:lnTo>
                <a:cubicBezTo>
                  <a:pt x="405938" y="346460"/>
                  <a:pt x="399353" y="341897"/>
                  <a:pt x="392290" y="338342"/>
                </a:cubicBezTo>
                <a:cubicBezTo>
                  <a:pt x="382359" y="333301"/>
                  <a:pt x="371260" y="330701"/>
                  <a:pt x="359736" y="330701"/>
                </a:cubicBezTo>
                <a:cubicBezTo>
                  <a:pt x="347309" y="330701"/>
                  <a:pt x="335573" y="333672"/>
                  <a:pt x="325004" y="339403"/>
                </a:cubicBezTo>
                <a:cubicBezTo>
                  <a:pt x="318419" y="342958"/>
                  <a:pt x="312418" y="347521"/>
                  <a:pt x="307055" y="353039"/>
                </a:cubicBezTo>
                <a:lnTo>
                  <a:pt x="263773" y="311228"/>
                </a:lnTo>
                <a:cubicBezTo>
                  <a:pt x="280820" y="293559"/>
                  <a:pt x="301956" y="281195"/>
                  <a:pt x="325004" y="275040"/>
                </a:cubicBezTo>
                <a:cubicBezTo>
                  <a:pt x="336210" y="272069"/>
                  <a:pt x="347734" y="270477"/>
                  <a:pt x="359736" y="270477"/>
                </a:cubicBezTo>
                <a:close/>
                <a:moveTo>
                  <a:pt x="359743" y="181353"/>
                </a:moveTo>
                <a:cubicBezTo>
                  <a:pt x="370791" y="181353"/>
                  <a:pt x="381679" y="182149"/>
                  <a:pt x="392302" y="183686"/>
                </a:cubicBezTo>
                <a:cubicBezTo>
                  <a:pt x="439733" y="190526"/>
                  <a:pt x="483180" y="212104"/>
                  <a:pt x="517597" y="246196"/>
                </a:cubicBezTo>
                <a:lnTo>
                  <a:pt x="475319" y="288876"/>
                </a:lnTo>
                <a:cubicBezTo>
                  <a:pt x="452214" y="266131"/>
                  <a:pt x="423480" y="250914"/>
                  <a:pt x="392302" y="244711"/>
                </a:cubicBezTo>
                <a:cubicBezTo>
                  <a:pt x="381679" y="242590"/>
                  <a:pt x="370844" y="241424"/>
                  <a:pt x="359743" y="241424"/>
                </a:cubicBezTo>
                <a:cubicBezTo>
                  <a:pt x="347899" y="241424"/>
                  <a:pt x="336373" y="242696"/>
                  <a:pt x="325007" y="245135"/>
                </a:cubicBezTo>
                <a:cubicBezTo>
                  <a:pt x="294520" y="251710"/>
                  <a:pt x="266370" y="266873"/>
                  <a:pt x="243796" y="289459"/>
                </a:cubicBezTo>
                <a:lnTo>
                  <a:pt x="201252" y="246938"/>
                </a:lnTo>
                <a:cubicBezTo>
                  <a:pt x="221860" y="226366"/>
                  <a:pt x="245868" y="210249"/>
                  <a:pt x="272531" y="198956"/>
                </a:cubicBezTo>
                <a:cubicBezTo>
                  <a:pt x="289474" y="191798"/>
                  <a:pt x="307055" y="186867"/>
                  <a:pt x="325007" y="184057"/>
                </a:cubicBezTo>
                <a:cubicBezTo>
                  <a:pt x="336427" y="182255"/>
                  <a:pt x="347952" y="181353"/>
                  <a:pt x="359743" y="181353"/>
                </a:cubicBezTo>
                <a:close/>
                <a:moveTo>
                  <a:pt x="145528" y="37491"/>
                </a:moveTo>
                <a:cubicBezTo>
                  <a:pt x="139474" y="37491"/>
                  <a:pt x="134587" y="42370"/>
                  <a:pt x="134587" y="48415"/>
                </a:cubicBezTo>
                <a:cubicBezTo>
                  <a:pt x="134587" y="54513"/>
                  <a:pt x="139474" y="59392"/>
                  <a:pt x="145528" y="59392"/>
                </a:cubicBezTo>
                <a:lnTo>
                  <a:pt x="246815" y="59392"/>
                </a:lnTo>
                <a:cubicBezTo>
                  <a:pt x="252923" y="59392"/>
                  <a:pt x="257809" y="54513"/>
                  <a:pt x="257809" y="48415"/>
                </a:cubicBezTo>
                <a:cubicBezTo>
                  <a:pt x="257809" y="42370"/>
                  <a:pt x="252923" y="37491"/>
                  <a:pt x="246815" y="37491"/>
                </a:cubicBezTo>
                <a:close/>
                <a:moveTo>
                  <a:pt x="318" y="0"/>
                </a:moveTo>
                <a:lnTo>
                  <a:pt x="392078" y="0"/>
                </a:lnTo>
                <a:cubicBezTo>
                  <a:pt x="392184" y="0"/>
                  <a:pt x="392343" y="159"/>
                  <a:pt x="392343" y="265"/>
                </a:cubicBezTo>
                <a:lnTo>
                  <a:pt x="392343" y="155215"/>
                </a:lnTo>
                <a:cubicBezTo>
                  <a:pt x="381721" y="153783"/>
                  <a:pt x="370833" y="153094"/>
                  <a:pt x="359785" y="153094"/>
                </a:cubicBezTo>
                <a:cubicBezTo>
                  <a:pt x="347994" y="153094"/>
                  <a:pt x="336522" y="153836"/>
                  <a:pt x="325050" y="155480"/>
                </a:cubicBezTo>
                <a:lnTo>
                  <a:pt x="325050" y="99004"/>
                </a:lnTo>
                <a:lnTo>
                  <a:pt x="67293" y="99004"/>
                </a:lnTo>
                <a:lnTo>
                  <a:pt x="67293" y="510507"/>
                </a:lnTo>
                <a:lnTo>
                  <a:pt x="325050" y="510507"/>
                </a:lnTo>
                <a:lnTo>
                  <a:pt x="325050" y="440775"/>
                </a:lnTo>
                <a:cubicBezTo>
                  <a:pt x="334928" y="447615"/>
                  <a:pt x="346826" y="451752"/>
                  <a:pt x="359785" y="451752"/>
                </a:cubicBezTo>
                <a:cubicBezTo>
                  <a:pt x="371789" y="451752"/>
                  <a:pt x="383155" y="448199"/>
                  <a:pt x="392343" y="442206"/>
                </a:cubicBezTo>
                <a:lnTo>
                  <a:pt x="392343" y="608133"/>
                </a:lnTo>
                <a:lnTo>
                  <a:pt x="212" y="608133"/>
                </a:lnTo>
                <a:cubicBezTo>
                  <a:pt x="106" y="608133"/>
                  <a:pt x="0" y="607974"/>
                  <a:pt x="0" y="607921"/>
                </a:cubicBezTo>
                <a:lnTo>
                  <a:pt x="0" y="265"/>
                </a:lnTo>
                <a:cubicBezTo>
                  <a:pt x="0" y="159"/>
                  <a:pt x="159" y="0"/>
                  <a:pt x="3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15"/>
            </p:custDataLst>
          </p:nvPr>
        </p:nvSpPr>
        <p:spPr>
          <a:xfrm>
            <a:off x="6965258" y="4753387"/>
            <a:ext cx="3278039" cy="55116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20">
                <a:solidFill>
                  <a:schemeClr val="dk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对角搬运，利用身体托力</a:t>
            </a:r>
          </a:p>
        </p:txBody>
      </p: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6965258" y="3678378"/>
            <a:ext cx="3278039" cy="55116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200">
                <a:solidFill>
                  <a:schemeClr val="dk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两角前行摆放</a:t>
            </a:r>
          </a:p>
        </p:txBody>
      </p:sp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6965258" y="2603369"/>
            <a:ext cx="3278039" cy="55116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200">
                <a:solidFill>
                  <a:schemeClr val="dk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侧角高低压放</a:t>
            </a:r>
          </a:p>
        </p:txBody>
      </p:sp>
      <p:sp>
        <p:nvSpPr>
          <p:cNvPr id="25" name="文本框 24"/>
          <p:cNvSpPr txBox="1"/>
          <p:nvPr>
            <p:custDataLst>
              <p:tags r:id="rId18"/>
            </p:custDataLst>
          </p:nvPr>
        </p:nvSpPr>
        <p:spPr>
          <a:xfrm>
            <a:off x="6965258" y="1528359"/>
            <a:ext cx="3278039" cy="551168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200" dirty="0">
                <a:solidFill>
                  <a:schemeClr val="dk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平行挪动</a:t>
            </a:r>
          </a:p>
        </p:txBody>
      </p:sp>
      <p:cxnSp>
        <p:nvCxnSpPr>
          <p:cNvPr id="46" name="直接连接符 45"/>
          <p:cNvCxnSpPr/>
          <p:nvPr>
            <p:custDataLst>
              <p:tags r:id="rId19"/>
            </p:custDataLst>
          </p:nvPr>
        </p:nvCxnSpPr>
        <p:spPr>
          <a:xfrm>
            <a:off x="6094134" y="2347542"/>
            <a:ext cx="4106430" cy="0"/>
          </a:xfrm>
          <a:prstGeom prst="line">
            <a:avLst/>
          </a:prstGeom>
          <a:ln w="3175" cap="rnd">
            <a:solidFill>
              <a:schemeClr val="l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20"/>
            </p:custDataLst>
          </p:nvPr>
        </p:nvCxnSpPr>
        <p:spPr>
          <a:xfrm>
            <a:off x="6094134" y="3428946"/>
            <a:ext cx="4106430" cy="0"/>
          </a:xfrm>
          <a:prstGeom prst="line">
            <a:avLst/>
          </a:prstGeom>
          <a:ln w="3175" cap="rnd">
            <a:solidFill>
              <a:schemeClr val="l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>
            <p:custDataLst>
              <p:tags r:id="rId21"/>
            </p:custDataLst>
          </p:nvPr>
        </p:nvCxnSpPr>
        <p:spPr>
          <a:xfrm>
            <a:off x="6094134" y="4521979"/>
            <a:ext cx="4106430" cy="0"/>
          </a:xfrm>
          <a:prstGeom prst="line">
            <a:avLst/>
          </a:prstGeom>
          <a:ln w="3175" cap="rnd">
            <a:solidFill>
              <a:schemeClr val="l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6851202" y="2581484"/>
            <a:ext cx="624840" cy="62484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1748005" y="2581484"/>
            <a:ext cx="624840" cy="62484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>
            <a:off x="7075970" y="2780085"/>
            <a:ext cx="3148188" cy="3176510"/>
          </a:xfrm>
          <a:prstGeom prst="rect">
            <a:avLst/>
          </a:prstGeom>
          <a:solidFill>
            <a:schemeClr val="lt1"/>
          </a:solidFill>
          <a:ln w="1905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4" name="矩形 13"/>
          <p:cNvSpPr/>
          <p:nvPr>
            <p:custDataLst>
              <p:tags r:id="rId5"/>
            </p:custDataLst>
          </p:nvPr>
        </p:nvSpPr>
        <p:spPr>
          <a:xfrm>
            <a:off x="1967843" y="2780085"/>
            <a:ext cx="3148188" cy="3176510"/>
          </a:xfrm>
          <a:prstGeom prst="rect">
            <a:avLst/>
          </a:prstGeom>
          <a:solidFill>
            <a:schemeClr val="lt1"/>
          </a:solidFill>
          <a:ln w="1905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1706593" y="963331"/>
            <a:ext cx="8778813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/>
          </a:bodyPr>
          <a:lstStyle/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400" b="1" spc="18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七、装车遵循原则：</a:t>
            </a:r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2152474" y="3240344"/>
            <a:ext cx="2864620" cy="206755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rm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1600" spc="180" dirty="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后送先装，先大后小，先重后轻，易碎侧立，轻拿轻放，标贴朝上的原则。同时要注意，同一票货应放在一起，同一个下货地点的货应放在一起。</a:t>
            </a: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3261847" y="2140500"/>
            <a:ext cx="560179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7500"/>
          </a:bodyPr>
          <a:lstStyle/>
          <a:p>
            <a:pPr algn="ctr"/>
            <a:r>
              <a:rPr lang="en-US" altLang="zh-CN" sz="4400" b="1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A</a:t>
            </a: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7262672" y="3244284"/>
            <a:ext cx="2864620" cy="207490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rmAutofit/>
          </a:bodyPr>
          <a:lstStyle/>
          <a:p>
            <a:pPr marL="330200" lvl="0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zh-CN" altLang="en-US" sz="1600" spc="200" dirty="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装车要求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600" spc="18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铸铁缸前装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600" spc="18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底座、连体接后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600" spc="180" dirty="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压克力浴缸上装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600" spc="18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各类型洁具装车全貌</a:t>
            </a: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8369976" y="2140500"/>
            <a:ext cx="560179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7500"/>
          </a:bodyPr>
          <a:lstStyle/>
          <a:p>
            <a:pPr algn="ctr"/>
            <a:r>
              <a:rPr lang="en-US" altLang="zh-CN" sz="4400" b="1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B</a:t>
            </a:r>
          </a:p>
        </p:txBody>
      </p:sp>
      <p:sp>
        <p:nvSpPr>
          <p:cNvPr id="23" name="矩形 22"/>
          <p:cNvSpPr/>
          <p:nvPr>
            <p:custDataLst>
              <p:tags r:id="rId11"/>
            </p:custDataLst>
          </p:nvPr>
        </p:nvSpPr>
        <p:spPr>
          <a:xfrm>
            <a:off x="10040000" y="5740494"/>
            <a:ext cx="364482" cy="364482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4" name="矩形 23"/>
          <p:cNvSpPr/>
          <p:nvPr>
            <p:custDataLst>
              <p:tags r:id="rId12"/>
            </p:custDataLst>
          </p:nvPr>
        </p:nvSpPr>
        <p:spPr>
          <a:xfrm>
            <a:off x="4936803" y="5740494"/>
            <a:ext cx="364482" cy="364482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7" name="矩形 16"/>
          <p:cNvSpPr/>
          <p:nvPr>
            <p:custDataLst>
              <p:tags r:id="rId13"/>
            </p:custDataLst>
          </p:nvPr>
        </p:nvSpPr>
        <p:spPr>
          <a:xfrm>
            <a:off x="0" y="0"/>
            <a:ext cx="624840" cy="624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8" name="矩形 17"/>
          <p:cNvSpPr/>
          <p:nvPr>
            <p:custDataLst>
              <p:tags r:id="rId14"/>
            </p:custDataLst>
          </p:nvPr>
        </p:nvSpPr>
        <p:spPr>
          <a:xfrm>
            <a:off x="624840" y="0"/>
            <a:ext cx="276446" cy="276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5" name="矩形 24"/>
          <p:cNvSpPr/>
          <p:nvPr>
            <p:custDataLst>
              <p:tags r:id="rId15"/>
            </p:custDataLst>
          </p:nvPr>
        </p:nvSpPr>
        <p:spPr>
          <a:xfrm>
            <a:off x="0" y="624840"/>
            <a:ext cx="276446" cy="276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7" name="矩形 26"/>
          <p:cNvSpPr/>
          <p:nvPr>
            <p:custDataLst>
              <p:tags r:id="rId16"/>
            </p:custDataLst>
          </p:nvPr>
        </p:nvSpPr>
        <p:spPr>
          <a:xfrm flipH="1">
            <a:off x="11567160" y="0"/>
            <a:ext cx="624840" cy="624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8" name="矩形 27"/>
          <p:cNvSpPr/>
          <p:nvPr>
            <p:custDataLst>
              <p:tags r:id="rId17"/>
            </p:custDataLst>
          </p:nvPr>
        </p:nvSpPr>
        <p:spPr>
          <a:xfrm flipH="1">
            <a:off x="11290714" y="0"/>
            <a:ext cx="276446" cy="276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9" name="矩形 28"/>
          <p:cNvSpPr/>
          <p:nvPr>
            <p:custDataLst>
              <p:tags r:id="rId18"/>
            </p:custDataLst>
          </p:nvPr>
        </p:nvSpPr>
        <p:spPr>
          <a:xfrm flipH="1">
            <a:off x="11915554" y="624840"/>
            <a:ext cx="276446" cy="276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PA-直接连接符 9"/>
          <p:cNvCxnSpPr/>
          <p:nvPr>
            <p:custDataLst>
              <p:tags r:id="rId2"/>
            </p:custDataLst>
          </p:nvPr>
        </p:nvCxnSpPr>
        <p:spPr>
          <a:xfrm flipH="1" flipV="1">
            <a:off x="9601835" y="0"/>
            <a:ext cx="2557145" cy="2571115"/>
          </a:xfrm>
          <a:prstGeom prst="line">
            <a:avLst/>
          </a:prstGeom>
          <a:ln w="12700">
            <a:solidFill>
              <a:schemeClr val="l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A-直角三角形 5"/>
          <p:cNvSpPr/>
          <p:nvPr>
            <p:custDataLst>
              <p:tags r:id="rId3"/>
            </p:custDataLst>
          </p:nvPr>
        </p:nvSpPr>
        <p:spPr>
          <a:xfrm>
            <a:off x="9904095" y="635"/>
            <a:ext cx="2268855" cy="2284730"/>
          </a:xfrm>
          <a:custGeom>
            <a:avLst/>
            <a:gdLst>
              <a:gd name="connsiteX0" fmla="*/ 0 w 2268855"/>
              <a:gd name="connsiteY0" fmla="*/ 0 h 2284730"/>
              <a:gd name="connsiteX1" fmla="*/ 2268855 w 2268855"/>
              <a:gd name="connsiteY1" fmla="*/ 0 h 2284730"/>
              <a:gd name="connsiteX2" fmla="*/ 2268855 w 2268855"/>
              <a:gd name="connsiteY2" fmla="*/ 2284730 h 2284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8855" h="2284730">
                <a:moveTo>
                  <a:pt x="0" y="0"/>
                </a:moveTo>
                <a:lnTo>
                  <a:pt x="2268855" y="0"/>
                </a:lnTo>
                <a:lnTo>
                  <a:pt x="2268855" y="2284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3" name="PA-直角三角形 8"/>
          <p:cNvSpPr/>
          <p:nvPr>
            <p:custDataLst>
              <p:tags r:id="rId4"/>
            </p:custDataLst>
          </p:nvPr>
        </p:nvSpPr>
        <p:spPr>
          <a:xfrm>
            <a:off x="-19050" y="5401945"/>
            <a:ext cx="1459865" cy="145605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cxnSp>
        <p:nvCxnSpPr>
          <p:cNvPr id="14" name="PA-直接连接符 9"/>
          <p:cNvCxnSpPr/>
          <p:nvPr>
            <p:custDataLst>
              <p:tags r:id="rId5"/>
            </p:custDataLst>
          </p:nvPr>
        </p:nvCxnSpPr>
        <p:spPr>
          <a:xfrm flipH="1" flipV="1">
            <a:off x="10160" y="4983480"/>
            <a:ext cx="1980565" cy="1905000"/>
          </a:xfrm>
          <a:prstGeom prst="line">
            <a:avLst/>
          </a:prstGeom>
          <a:ln w="12700">
            <a:solidFill>
              <a:schemeClr val="l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609562" y="990608"/>
            <a:ext cx="10972876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28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九、如何识别破损（倒置摇动）</a:t>
            </a:r>
          </a:p>
        </p:txBody>
      </p:sp>
      <p:sp>
        <p:nvSpPr>
          <p:cNvPr id="16" name="Title 6"/>
          <p:cNvSpPr txBox="1"/>
          <p:nvPr>
            <p:custDataLst>
              <p:tags r:id="rId7"/>
            </p:custDataLst>
          </p:nvPr>
        </p:nvSpPr>
        <p:spPr>
          <a:xfrm>
            <a:off x="609486" y="1981216"/>
            <a:ext cx="10973029" cy="425470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周边检查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边角检查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6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漏底检查</a:t>
            </a:r>
          </a:p>
          <a:p>
            <a:pPr marL="787400" lvl="1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200" spc="14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如何在装卸过程中辨别货物是否有异常</a:t>
            </a:r>
          </a:p>
          <a:p>
            <a:pPr marL="1143000" lvl="2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en-US" altLang="zh-CN" sz="20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货物外观的观察（破损、潮湿、污染）</a:t>
            </a:r>
          </a:p>
          <a:p>
            <a:pPr marL="1143000" lvl="2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en-US" altLang="zh-CN" sz="2000" spc="1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在搬运过程中是否有异声或内部有东西移动。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>
            <p:custDataLst>
              <p:tags r:id="rId2"/>
            </p:custDataLst>
          </p:nvPr>
        </p:nvSpPr>
        <p:spPr>
          <a:xfrm>
            <a:off x="9980144" y="452673"/>
            <a:ext cx="2211856" cy="59526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3"/>
            </p:custDataLst>
          </p:nvPr>
        </p:nvCxnSpPr>
        <p:spPr>
          <a:xfrm>
            <a:off x="6999215" y="867997"/>
            <a:ext cx="1116694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4"/>
            </p:custDataLst>
          </p:nvPr>
        </p:nvCxnSpPr>
        <p:spPr>
          <a:xfrm>
            <a:off x="5828685" y="3502844"/>
            <a:ext cx="0" cy="2514871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5"/>
            </p:custDataLst>
          </p:nvPr>
        </p:nvCxnSpPr>
        <p:spPr>
          <a:xfrm flipH="1">
            <a:off x="5828685" y="6017714"/>
            <a:ext cx="2341061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D:\meihua_service_cache\jpg/f24cb914acc551be8d6072f58c291430.jpgf24cb914acc551be8d6072f58c29143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rcRect t="21336" b="21336"/>
          <a:stretch>
            <a:fillRect/>
          </a:stretch>
        </p:blipFill>
        <p:spPr>
          <a:xfrm>
            <a:off x="6085556" y="1089479"/>
            <a:ext cx="5441193" cy="4679042"/>
          </a:xfrm>
          <a:custGeom>
            <a:avLst/>
            <a:gdLst>
              <a:gd name="connsiteX0" fmla="*/ 0 w 6268776"/>
              <a:gd name="connsiteY0" fmla="*/ 0 h 5390705"/>
              <a:gd name="connsiteX1" fmla="*/ 6268776 w 6268776"/>
              <a:gd name="connsiteY1" fmla="*/ 0 h 5390705"/>
              <a:gd name="connsiteX2" fmla="*/ 6268776 w 6268776"/>
              <a:gd name="connsiteY2" fmla="*/ 5390705 h 5390705"/>
              <a:gd name="connsiteX3" fmla="*/ 0 w 6268776"/>
              <a:gd name="connsiteY3" fmla="*/ 5390705 h 539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8776" h="5390705">
                <a:moveTo>
                  <a:pt x="0" y="0"/>
                </a:moveTo>
                <a:lnTo>
                  <a:pt x="6268776" y="0"/>
                </a:lnTo>
                <a:lnTo>
                  <a:pt x="6268776" y="5390705"/>
                </a:lnTo>
                <a:lnTo>
                  <a:pt x="0" y="5390705"/>
                </a:lnTo>
                <a:close/>
              </a:path>
            </a:pathLst>
          </a:custGeom>
        </p:spPr>
      </p:pic>
      <p:sp>
        <p:nvSpPr>
          <p:cNvPr id="3" name="矩形 4"/>
          <p:cNvSpPr/>
          <p:nvPr>
            <p:custDataLst>
              <p:tags r:id="rId7"/>
            </p:custDataLst>
          </p:nvPr>
        </p:nvSpPr>
        <p:spPr>
          <a:xfrm>
            <a:off x="0" y="609600"/>
            <a:ext cx="4572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762006" y="609600"/>
            <a:ext cx="4457725" cy="134112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24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十、送货过程中货物防护培训</a:t>
            </a:r>
          </a:p>
        </p:txBody>
      </p:sp>
      <p:sp>
        <p:nvSpPr>
          <p:cNvPr id="11" name="Title 6"/>
          <p:cNvSpPr txBox="1"/>
          <p:nvPr>
            <p:custDataLst>
              <p:tags r:id="rId9"/>
            </p:custDataLst>
          </p:nvPr>
        </p:nvSpPr>
        <p:spPr>
          <a:xfrm>
            <a:off x="762006" y="3017214"/>
            <a:ext cx="4457725" cy="176784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单一票的，梯形装车（前高后低），便于保护、卸货</a:t>
            </a: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配送车辆多票的，送货过程随时整理摆平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D:\meihua_service_cache\jpg/c57df822387443d7b5fa7fbdf74cf1bd.jpgc57df822387443d7b5fa7fbdf74cf1bd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/>
          <a:srcRect l="26918" r="26918"/>
          <a:stretch>
            <a:fillRect/>
          </a:stretch>
        </p:blipFill>
        <p:spPr>
          <a:xfrm>
            <a:off x="0" y="-1"/>
            <a:ext cx="6059054" cy="6857993"/>
          </a:xfrm>
          <a:custGeom>
            <a:avLst/>
            <a:gdLst>
              <a:gd name="connsiteX0" fmla="*/ 0 w 6059054"/>
              <a:gd name="connsiteY0" fmla="*/ 0 h 6857993"/>
              <a:gd name="connsiteX1" fmla="*/ 6059054 w 6059054"/>
              <a:gd name="connsiteY1" fmla="*/ 0 h 6857993"/>
              <a:gd name="connsiteX2" fmla="*/ 6059054 w 6059054"/>
              <a:gd name="connsiteY2" fmla="*/ 9 h 6857993"/>
              <a:gd name="connsiteX3" fmla="*/ 5164301 w 6059054"/>
              <a:gd name="connsiteY3" fmla="*/ 9 h 6857993"/>
              <a:gd name="connsiteX4" fmla="*/ 6059054 w 6059054"/>
              <a:gd name="connsiteY4" fmla="*/ 894761 h 6857993"/>
              <a:gd name="connsiteX5" fmla="*/ 6059054 w 6059054"/>
              <a:gd name="connsiteY5" fmla="*/ 5963254 h 6857993"/>
              <a:gd name="connsiteX6" fmla="*/ 5164315 w 6059054"/>
              <a:gd name="connsiteY6" fmla="*/ 6857993 h 6857993"/>
              <a:gd name="connsiteX7" fmla="*/ 0 w 6059054"/>
              <a:gd name="connsiteY7" fmla="*/ 6857993 h 685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59054" h="6857993">
                <a:moveTo>
                  <a:pt x="0" y="0"/>
                </a:moveTo>
                <a:lnTo>
                  <a:pt x="6059054" y="0"/>
                </a:lnTo>
                <a:lnTo>
                  <a:pt x="6059054" y="9"/>
                </a:lnTo>
                <a:lnTo>
                  <a:pt x="5164301" y="9"/>
                </a:lnTo>
                <a:lnTo>
                  <a:pt x="6059054" y="894761"/>
                </a:lnTo>
                <a:lnTo>
                  <a:pt x="6059054" y="5963254"/>
                </a:lnTo>
                <a:lnTo>
                  <a:pt x="5164315" y="6857993"/>
                </a:lnTo>
                <a:lnTo>
                  <a:pt x="0" y="6857993"/>
                </a:lnTo>
                <a:close/>
              </a:path>
            </a:pathLst>
          </a:custGeom>
        </p:spPr>
      </p:pic>
      <p:sp>
        <p:nvSpPr>
          <p:cNvPr id="100" name="Freeform 8"/>
          <p:cNvSpPr/>
          <p:nvPr>
            <p:custDataLst>
              <p:tags r:id="rId3"/>
            </p:custDataLst>
          </p:nvPr>
        </p:nvSpPr>
        <p:spPr>
          <a:xfrm>
            <a:off x="5276422" y="5"/>
            <a:ext cx="1565271" cy="782640"/>
          </a:xfrm>
          <a:custGeom>
            <a:avLst/>
            <a:gdLst>
              <a:gd name="connsiteX0" fmla="*/ 1565271 w 1565271"/>
              <a:gd name="connsiteY0" fmla="*/ 0 h 782640"/>
              <a:gd name="connsiteX1" fmla="*/ 782635 w 1565271"/>
              <a:gd name="connsiteY1" fmla="*/ 782640 h 782640"/>
              <a:gd name="connsiteX2" fmla="*/ 0 w 1565271"/>
              <a:gd name="connsiteY2" fmla="*/ 4 h 78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5271" h="782640">
                <a:moveTo>
                  <a:pt x="1565271" y="0"/>
                </a:moveTo>
                <a:lnTo>
                  <a:pt x="782635" y="782640"/>
                </a:lnTo>
                <a:lnTo>
                  <a:pt x="0" y="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84" name="Freeform 21"/>
          <p:cNvSpPr/>
          <p:nvPr>
            <p:custDataLst>
              <p:tags r:id="rId4"/>
            </p:custDataLst>
          </p:nvPr>
        </p:nvSpPr>
        <p:spPr>
          <a:xfrm>
            <a:off x="5276423" y="6075366"/>
            <a:ext cx="1565271" cy="782636"/>
          </a:xfrm>
          <a:custGeom>
            <a:avLst/>
            <a:gdLst>
              <a:gd name="connsiteX0" fmla="*/ 782636 w 1565271"/>
              <a:gd name="connsiteY0" fmla="*/ 0 h 782636"/>
              <a:gd name="connsiteX1" fmla="*/ 1565271 w 1565271"/>
              <a:gd name="connsiteY1" fmla="*/ 782636 h 782636"/>
              <a:gd name="connsiteX2" fmla="*/ 0 w 1565271"/>
              <a:gd name="connsiteY2" fmla="*/ 782636 h 782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5271" h="782636">
                <a:moveTo>
                  <a:pt x="782636" y="0"/>
                </a:moveTo>
                <a:lnTo>
                  <a:pt x="1565271" y="782636"/>
                </a:lnTo>
                <a:lnTo>
                  <a:pt x="0" y="7826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7810500" y="609486"/>
            <a:ext cx="3467100" cy="1249793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800" b="1" spc="22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十一、按单正确取、送货</a:t>
            </a:r>
          </a:p>
        </p:txBody>
      </p:sp>
      <p:sp>
        <p:nvSpPr>
          <p:cNvPr id="11" name="Title 6"/>
          <p:cNvSpPr txBox="1"/>
          <p:nvPr>
            <p:custDataLst>
              <p:tags r:id="rId6"/>
            </p:custDataLst>
          </p:nvPr>
        </p:nvSpPr>
        <p:spPr>
          <a:xfrm>
            <a:off x="7810500" y="2162861"/>
            <a:ext cx="3467100" cy="408565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000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根据派车单确定路线远近、货量，并进行排号</a:t>
            </a:r>
          </a:p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000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在场地按排号顺序查找货物，在货物上做不明显的识别标志，并在派车单上标上同样标志</a:t>
            </a:r>
          </a:p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000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按排号拉货到车厢边</a:t>
            </a:r>
          </a:p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000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每送一票，先找标志，再根据每一票的每一清单与客户核实件数、型号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装饰矩形"/>
          <p:cNvSpPr/>
          <p:nvPr>
            <p:custDataLst>
              <p:tags r:id="rId2"/>
            </p:custDataLst>
          </p:nvPr>
        </p:nvSpPr>
        <p:spPr>
          <a:xfrm>
            <a:off x="6819855" y="1470001"/>
            <a:ext cx="4931410" cy="4213225"/>
          </a:xfrm>
          <a:prstGeom prst="rect">
            <a:avLst/>
          </a:prstGeom>
          <a:solidFill>
            <a:schemeClr val="dk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kumimoji="1" lang="zh-CN" altLang="en-US" sz="1600" b="1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1" name="任意多边形: 形状 21"/>
          <p:cNvSpPr/>
          <p:nvPr>
            <p:custDataLst>
              <p:tags r:id="rId3"/>
            </p:custDataLst>
          </p:nvPr>
        </p:nvSpPr>
        <p:spPr>
          <a:xfrm rot="7318264">
            <a:off x="5036211" y="2742464"/>
            <a:ext cx="225942" cy="5506892"/>
          </a:xfrm>
          <a:custGeom>
            <a:avLst/>
            <a:gdLst>
              <a:gd name="connsiteX0" fmla="*/ 0 w 225942"/>
              <a:gd name="connsiteY0" fmla="*/ 5506892 h 5506892"/>
              <a:gd name="connsiteX1" fmla="*/ 0 w 225942"/>
              <a:gd name="connsiteY1" fmla="*/ 0 h 5506892"/>
              <a:gd name="connsiteX2" fmla="*/ 225942 w 225942"/>
              <a:gd name="connsiteY2" fmla="*/ 361990 h 5506892"/>
              <a:gd name="connsiteX3" fmla="*/ 225942 w 225942"/>
              <a:gd name="connsiteY3" fmla="*/ 5506892 h 5506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942" h="5506892">
                <a:moveTo>
                  <a:pt x="0" y="5506892"/>
                </a:moveTo>
                <a:lnTo>
                  <a:pt x="0" y="0"/>
                </a:lnTo>
                <a:lnTo>
                  <a:pt x="225942" y="361990"/>
                </a:lnTo>
                <a:lnTo>
                  <a:pt x="225942" y="5506892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2" name="任意多边形: 形状 19"/>
          <p:cNvSpPr/>
          <p:nvPr>
            <p:custDataLst>
              <p:tags r:id="rId4"/>
            </p:custDataLst>
          </p:nvPr>
        </p:nvSpPr>
        <p:spPr>
          <a:xfrm rot="7318264">
            <a:off x="5764097" y="-779973"/>
            <a:ext cx="672094" cy="10381936"/>
          </a:xfrm>
          <a:custGeom>
            <a:avLst/>
            <a:gdLst>
              <a:gd name="connsiteX0" fmla="*/ 0 w 672094"/>
              <a:gd name="connsiteY0" fmla="*/ 10381936 h 10381936"/>
              <a:gd name="connsiteX1" fmla="*/ 0 w 672094"/>
              <a:gd name="connsiteY1" fmla="*/ 0 h 10381936"/>
              <a:gd name="connsiteX2" fmla="*/ 483 w 672094"/>
              <a:gd name="connsiteY2" fmla="*/ 0 h 10381936"/>
              <a:gd name="connsiteX3" fmla="*/ 672094 w 672094"/>
              <a:gd name="connsiteY3" fmla="*/ 1076012 h 10381936"/>
              <a:gd name="connsiteX4" fmla="*/ 672094 w 672094"/>
              <a:gd name="connsiteY4" fmla="*/ 10381936 h 10381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2094" h="10381936">
                <a:moveTo>
                  <a:pt x="0" y="10381936"/>
                </a:moveTo>
                <a:lnTo>
                  <a:pt x="0" y="0"/>
                </a:lnTo>
                <a:lnTo>
                  <a:pt x="483" y="0"/>
                </a:lnTo>
                <a:lnTo>
                  <a:pt x="672094" y="1076012"/>
                </a:lnTo>
                <a:lnTo>
                  <a:pt x="672094" y="1038193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5"/>
            </p:custDataLst>
          </p:nvPr>
        </p:nvCxnSpPr>
        <p:spPr>
          <a:xfrm>
            <a:off x="493059" y="622007"/>
            <a:ext cx="11181975" cy="0"/>
          </a:xfrm>
          <a:prstGeom prst="line">
            <a:avLst/>
          </a:prstGeom>
          <a:ln w="12700">
            <a:solidFill>
              <a:schemeClr val="l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>
            <p:custDataLst>
              <p:tags r:id="rId6"/>
            </p:custDataLst>
          </p:nvPr>
        </p:nvCxnSpPr>
        <p:spPr>
          <a:xfrm>
            <a:off x="610829" y="3116411"/>
            <a:ext cx="5181600" cy="0"/>
          </a:xfrm>
          <a:prstGeom prst="line">
            <a:avLst/>
          </a:prstGeom>
          <a:ln w="12700">
            <a:solidFill>
              <a:schemeClr val="l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609560" y="1828751"/>
            <a:ext cx="5181638" cy="112776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6400" b="1" spc="48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十二、点数</a:t>
            </a:r>
          </a:p>
        </p:txBody>
      </p:sp>
      <p:sp>
        <p:nvSpPr>
          <p:cNvPr id="4" name="Title 6"/>
          <p:cNvSpPr txBox="1"/>
          <p:nvPr>
            <p:custDataLst>
              <p:tags r:id="rId8"/>
            </p:custDataLst>
          </p:nvPr>
        </p:nvSpPr>
        <p:spPr>
          <a:xfrm>
            <a:off x="609555" y="3259224"/>
            <a:ext cx="5181600" cy="177002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4400" spc="2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规则：分层点</a:t>
            </a:r>
          </a:p>
          <a:p>
            <a:pPr marL="0" lvl="0" indent="-28575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4400" spc="2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不规则：分边点</a:t>
            </a:r>
          </a:p>
        </p:txBody>
      </p:sp>
      <p:pic>
        <p:nvPicPr>
          <p:cNvPr id="5" name="图片 4" descr="D:\meihua_service_cache\jpg/a0382adb844def81de0fb54f77bd7275.jpga0382adb844def81de0fb54f77bd7275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1"/>
          <a:srcRect l="17846" r="17846"/>
          <a:stretch>
            <a:fillRect/>
          </a:stretch>
        </p:blipFill>
        <p:spPr>
          <a:xfrm>
            <a:off x="6400806" y="1323963"/>
            <a:ext cx="5181638" cy="42100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6000">
                <a:moveTo>
                  <a:pt x="0" y="0"/>
                </a:moveTo>
                <a:lnTo>
                  <a:pt x="8160" y="0"/>
                </a:lnTo>
                <a:lnTo>
                  <a:pt x="8160" y="6000"/>
                </a:lnTo>
                <a:lnTo>
                  <a:pt x="0" y="60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962360" cy="68580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09559" y="1219210"/>
            <a:ext cx="2743213" cy="362712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16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十三、液压手拖车的正确使用方法：</a:t>
            </a:r>
          </a:p>
        </p:txBody>
      </p:sp>
      <p:sp>
        <p:nvSpPr>
          <p:cNvPr id="40" name="矩形: 圆角 39"/>
          <p:cNvSpPr/>
          <p:nvPr>
            <p:custDataLst>
              <p:tags r:id="rId4"/>
            </p:custDataLst>
          </p:nvPr>
        </p:nvSpPr>
        <p:spPr>
          <a:xfrm>
            <a:off x="5201206" y="1032510"/>
            <a:ext cx="5753015" cy="1358850"/>
          </a:xfrm>
          <a:prstGeom prst="roundRect">
            <a:avLst/>
          </a:prstGeom>
          <a:solidFill>
            <a:schemeClr val="lt1"/>
          </a:solidFill>
          <a:ln>
            <a:solidFill>
              <a:schemeClr val="dk1">
                <a:alpha val="4000"/>
              </a:schemeClr>
            </a:solidFill>
          </a:ln>
          <a:effectLst>
            <a:outerShdw blurRad="101600" dist="762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43" name="文本框 60"/>
          <p:cNvSpPr txBox="1"/>
          <p:nvPr>
            <p:custDataLst>
              <p:tags r:id="rId5"/>
            </p:custDataLst>
          </p:nvPr>
        </p:nvSpPr>
        <p:spPr>
          <a:xfrm>
            <a:off x="6111240" y="1532255"/>
            <a:ext cx="4565650" cy="65341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-US" altLang="zh-CN" sz="2400" spc="160">
                <a:solidFill>
                  <a:schemeClr val="tx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手拖车在拉行中的动作要领。</a:t>
            </a:r>
          </a:p>
        </p:txBody>
      </p:sp>
      <p:sp>
        <p:nvSpPr>
          <p:cNvPr id="42" name="椭圆 41"/>
          <p:cNvSpPr/>
          <p:nvPr>
            <p:custDataLst>
              <p:tags r:id="rId6"/>
            </p:custDataLst>
          </p:nvPr>
        </p:nvSpPr>
        <p:spPr>
          <a:xfrm>
            <a:off x="5766538" y="1554670"/>
            <a:ext cx="313502" cy="313502"/>
          </a:xfrm>
          <a:prstGeom prst="ellipse">
            <a:avLst/>
          </a:prstGeom>
          <a:solidFill>
            <a:schemeClr val="accent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46" name="矩形: 圆角 45"/>
          <p:cNvSpPr/>
          <p:nvPr>
            <p:custDataLst>
              <p:tags r:id="rId7"/>
            </p:custDataLst>
          </p:nvPr>
        </p:nvSpPr>
        <p:spPr>
          <a:xfrm>
            <a:off x="5201206" y="2749061"/>
            <a:ext cx="5753015" cy="1358850"/>
          </a:xfrm>
          <a:prstGeom prst="roundRect">
            <a:avLst/>
          </a:prstGeom>
          <a:solidFill>
            <a:schemeClr val="lt1"/>
          </a:solidFill>
          <a:ln>
            <a:solidFill>
              <a:schemeClr val="dk1">
                <a:alpha val="4000"/>
              </a:schemeClr>
            </a:solidFill>
          </a:ln>
          <a:effectLst>
            <a:outerShdw blurRad="101600" dist="762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49" name="文本框 60"/>
          <p:cNvSpPr txBox="1"/>
          <p:nvPr>
            <p:custDataLst>
              <p:tags r:id="rId8"/>
            </p:custDataLst>
          </p:nvPr>
        </p:nvSpPr>
        <p:spPr>
          <a:xfrm>
            <a:off x="6111240" y="3248660"/>
            <a:ext cx="4565650" cy="6534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-US" altLang="zh-CN" sz="2400" spc="140">
                <a:solidFill>
                  <a:schemeClr val="tx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手拖车推入卡板中的动作要领.</a:t>
            </a:r>
          </a:p>
        </p:txBody>
      </p:sp>
      <p:sp>
        <p:nvSpPr>
          <p:cNvPr id="48" name="椭圆 47"/>
          <p:cNvSpPr/>
          <p:nvPr>
            <p:custDataLst>
              <p:tags r:id="rId9"/>
            </p:custDataLst>
          </p:nvPr>
        </p:nvSpPr>
        <p:spPr>
          <a:xfrm>
            <a:off x="5766538" y="3272249"/>
            <a:ext cx="313502" cy="313502"/>
          </a:xfrm>
          <a:prstGeom prst="ellipse">
            <a:avLst/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52" name="矩形: 圆角 51"/>
          <p:cNvSpPr/>
          <p:nvPr>
            <p:custDataLst>
              <p:tags r:id="rId10"/>
            </p:custDataLst>
          </p:nvPr>
        </p:nvSpPr>
        <p:spPr>
          <a:xfrm>
            <a:off x="5201206" y="4466640"/>
            <a:ext cx="5753015" cy="1358850"/>
          </a:xfrm>
          <a:prstGeom prst="roundRect">
            <a:avLst/>
          </a:prstGeom>
          <a:solidFill>
            <a:schemeClr val="lt1"/>
          </a:solidFill>
          <a:ln>
            <a:solidFill>
              <a:schemeClr val="dk1">
                <a:alpha val="4000"/>
              </a:schemeClr>
            </a:solidFill>
          </a:ln>
          <a:effectLst>
            <a:outerShdw blurRad="101600" dist="762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55" name="文本框 60"/>
          <p:cNvSpPr txBox="1"/>
          <p:nvPr>
            <p:custDataLst>
              <p:tags r:id="rId11"/>
            </p:custDataLst>
          </p:nvPr>
        </p:nvSpPr>
        <p:spPr>
          <a:xfrm>
            <a:off x="6111240" y="4890135"/>
            <a:ext cx="4565650" cy="6534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-US" altLang="zh-CN" sz="2400" spc="60">
                <a:solidFill>
                  <a:schemeClr val="tx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通常什么时候使用大拖车，什么时候使用小拖车</a:t>
            </a:r>
          </a:p>
        </p:txBody>
      </p:sp>
      <p:sp>
        <p:nvSpPr>
          <p:cNvPr id="54" name="椭圆 53"/>
          <p:cNvSpPr/>
          <p:nvPr>
            <p:custDataLst>
              <p:tags r:id="rId12"/>
            </p:custDataLst>
          </p:nvPr>
        </p:nvSpPr>
        <p:spPr>
          <a:xfrm>
            <a:off x="5766538" y="4988800"/>
            <a:ext cx="313502" cy="313502"/>
          </a:xfrm>
          <a:prstGeom prst="ellipse">
            <a:avLst/>
          </a:prstGeom>
          <a:solidFill>
            <a:schemeClr val="accent5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09562" y="609578"/>
            <a:ext cx="10972876" cy="12192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200" b="1" spc="36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十四、托盘管理</a:t>
            </a:r>
          </a:p>
        </p:txBody>
      </p:sp>
      <p:sp>
        <p:nvSpPr>
          <p:cNvPr id="13" name="Title 6"/>
          <p:cNvSpPr txBox="1"/>
          <p:nvPr>
            <p:custDataLst>
              <p:tags r:id="rId4"/>
            </p:custDataLst>
          </p:nvPr>
        </p:nvSpPr>
        <p:spPr>
          <a:xfrm>
            <a:off x="610202" y="2285996"/>
            <a:ext cx="3352165" cy="92645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en-US" altLang="zh-CN" sz="3400" b="1" i="0" spc="120" noProof="0" dirty="0">
                <a:ln w="3175">
                  <a:noFill/>
                  <a:prstDash val="dash"/>
                </a:ln>
                <a:solidFill>
                  <a:schemeClr val="dk1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1．托盘概述</a:t>
            </a:r>
          </a:p>
        </p:txBody>
      </p:sp>
      <p:sp>
        <p:nvSpPr>
          <p:cNvPr id="14" name="Title 6"/>
          <p:cNvSpPr txBox="1"/>
          <p:nvPr>
            <p:custDataLst>
              <p:tags r:id="rId5"/>
            </p:custDataLst>
          </p:nvPr>
        </p:nvSpPr>
        <p:spPr>
          <a:xfrm>
            <a:off x="609567" y="3282934"/>
            <a:ext cx="3352146" cy="296548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根据国家标准GB/T4122.1—1996中4.27的定义，托盘是用于集装、堆放、搬运和运输的放置作为单元负荷的货物和制品的水平平台装置。</a:t>
            </a:r>
          </a:p>
        </p:txBody>
      </p:sp>
      <p:sp>
        <p:nvSpPr>
          <p:cNvPr id="15" name="Title 6"/>
          <p:cNvSpPr txBox="1"/>
          <p:nvPr>
            <p:custDataLst>
              <p:tags r:id="rId6"/>
            </p:custDataLst>
          </p:nvPr>
        </p:nvSpPr>
        <p:spPr>
          <a:xfrm>
            <a:off x="4420202" y="2285996"/>
            <a:ext cx="3352165" cy="92645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400" b="1" i="0" spc="120" noProof="0" dirty="0">
                <a:ln w="3175">
                  <a:noFill/>
                  <a:prstDash val="dash"/>
                </a:ln>
                <a:solidFill>
                  <a:schemeClr val="dk1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3．托盘的种类</a:t>
            </a:r>
          </a:p>
        </p:txBody>
      </p:sp>
      <p:sp>
        <p:nvSpPr>
          <p:cNvPr id="16" name="Title 6"/>
          <p:cNvSpPr txBox="1"/>
          <p:nvPr>
            <p:custDataLst>
              <p:tags r:id="rId7"/>
            </p:custDataLst>
          </p:nvPr>
        </p:nvSpPr>
        <p:spPr>
          <a:xfrm>
            <a:off x="4419567" y="3282934"/>
            <a:ext cx="3352146" cy="296548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平板托盘</a:t>
            </a: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柱式托盘</a:t>
            </a: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箱式托盘</a:t>
            </a: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轮式托盘</a:t>
            </a: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特种专用托盘</a:t>
            </a:r>
          </a:p>
        </p:txBody>
      </p:sp>
      <p:sp>
        <p:nvSpPr>
          <p:cNvPr id="17" name="Title 6"/>
          <p:cNvSpPr txBox="1"/>
          <p:nvPr>
            <p:custDataLst>
              <p:tags r:id="rId8"/>
            </p:custDataLst>
          </p:nvPr>
        </p:nvSpPr>
        <p:spPr>
          <a:xfrm>
            <a:off x="8230268" y="2285996"/>
            <a:ext cx="3352165" cy="92645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400" b="1" i="0" spc="120" noProof="0" dirty="0">
                <a:ln w="3175">
                  <a:noFill/>
                  <a:prstDash val="dash"/>
                </a:ln>
                <a:solidFill>
                  <a:schemeClr val="dk1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2．托盘的规格</a:t>
            </a:r>
          </a:p>
        </p:txBody>
      </p:sp>
      <p:sp>
        <p:nvSpPr>
          <p:cNvPr id="18" name="Title 6"/>
          <p:cNvSpPr txBox="1"/>
          <p:nvPr>
            <p:custDataLst>
              <p:tags r:id="rId9"/>
            </p:custDataLst>
          </p:nvPr>
        </p:nvSpPr>
        <p:spPr>
          <a:xfrm>
            <a:off x="8229633" y="3282934"/>
            <a:ext cx="3352146" cy="296548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1200系列</a:t>
            </a: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1100系列</a:t>
            </a: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1140系列</a:t>
            </a:r>
          </a:p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1219系列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D:\meihua_service_cache\jpg/22397bc8845a6138e4d522045e528b5b.jpg22397bc8845a6138e4d522045e528b5b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32508" r="32508"/>
          <a:stretch>
            <a:fillRect/>
          </a:stretch>
        </p:blipFill>
        <p:spPr>
          <a:xfrm>
            <a:off x="7608534" y="13626"/>
            <a:ext cx="4573587" cy="6830749"/>
          </a:xfrm>
          <a:custGeom>
            <a:avLst/>
            <a:gdLst>
              <a:gd name="connsiteX0" fmla="*/ 1544293 w 4591833"/>
              <a:gd name="connsiteY0" fmla="*/ 0 h 6857999"/>
              <a:gd name="connsiteX1" fmla="*/ 4591833 w 4591833"/>
              <a:gd name="connsiteY1" fmla="*/ 0 h 6857999"/>
              <a:gd name="connsiteX2" fmla="*/ 4591833 w 4591833"/>
              <a:gd name="connsiteY2" fmla="*/ 1143499 h 6857999"/>
              <a:gd name="connsiteX3" fmla="*/ 4581915 w 4591833"/>
              <a:gd name="connsiteY3" fmla="*/ 1142998 h 6857999"/>
              <a:gd name="connsiteX4" fmla="*/ 2295914 w 4591833"/>
              <a:gd name="connsiteY4" fmla="*/ 3428999 h 6857999"/>
              <a:gd name="connsiteX5" fmla="*/ 4581915 w 4591833"/>
              <a:gd name="connsiteY5" fmla="*/ 5715000 h 6857999"/>
              <a:gd name="connsiteX6" fmla="*/ 4591833 w 4591833"/>
              <a:gd name="connsiteY6" fmla="*/ 5714499 h 6857999"/>
              <a:gd name="connsiteX7" fmla="*/ 4591833 w 4591833"/>
              <a:gd name="connsiteY7" fmla="*/ 6857999 h 6857999"/>
              <a:gd name="connsiteX8" fmla="*/ 1550070 w 4591833"/>
              <a:gd name="connsiteY8" fmla="*/ 6857999 h 6857999"/>
              <a:gd name="connsiteX9" fmla="*/ 1342011 w 4591833"/>
              <a:gd name="connsiteY9" fmla="*/ 6668903 h 6857999"/>
              <a:gd name="connsiteX10" fmla="*/ 5961 w 4591833"/>
              <a:gd name="connsiteY10" fmla="*/ 3664784 h 6857999"/>
              <a:gd name="connsiteX11" fmla="*/ 0 w 4591833"/>
              <a:gd name="connsiteY11" fmla="*/ 3429037 h 6857999"/>
              <a:gd name="connsiteX12" fmla="*/ 0 w 4591833"/>
              <a:gd name="connsiteY12" fmla="*/ 3428964 h 6857999"/>
              <a:gd name="connsiteX13" fmla="*/ 6726 w 4591833"/>
              <a:gd name="connsiteY13" fmla="*/ 3178578 h 6857999"/>
              <a:gd name="connsiteX14" fmla="*/ 1501138 w 4591833"/>
              <a:gd name="connsiteY14" fmla="*/ 3738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1833" h="6857999">
                <a:moveTo>
                  <a:pt x="1544293" y="0"/>
                </a:moveTo>
                <a:lnTo>
                  <a:pt x="4591833" y="0"/>
                </a:lnTo>
                <a:lnTo>
                  <a:pt x="4591833" y="1143499"/>
                </a:lnTo>
                <a:lnTo>
                  <a:pt x="4581915" y="1142998"/>
                </a:lnTo>
                <a:cubicBezTo>
                  <a:pt x="3319392" y="1142998"/>
                  <a:pt x="2295914" y="2166476"/>
                  <a:pt x="2295914" y="3428999"/>
                </a:cubicBezTo>
                <a:cubicBezTo>
                  <a:pt x="2295914" y="4691522"/>
                  <a:pt x="3319392" y="5715000"/>
                  <a:pt x="4581915" y="5715000"/>
                </a:cubicBezTo>
                <a:lnTo>
                  <a:pt x="4591833" y="5714499"/>
                </a:lnTo>
                <a:lnTo>
                  <a:pt x="4591833" y="6857999"/>
                </a:lnTo>
                <a:lnTo>
                  <a:pt x="1550070" y="6857999"/>
                </a:lnTo>
                <a:lnTo>
                  <a:pt x="1342011" y="6668903"/>
                </a:lnTo>
                <a:cubicBezTo>
                  <a:pt x="564671" y="5891562"/>
                  <a:pt x="65341" y="4836210"/>
                  <a:pt x="5961" y="3664784"/>
                </a:cubicBezTo>
                <a:lnTo>
                  <a:pt x="0" y="3429037"/>
                </a:lnTo>
                <a:lnTo>
                  <a:pt x="0" y="3428964"/>
                </a:lnTo>
                <a:lnTo>
                  <a:pt x="6726" y="3178578"/>
                </a:lnTo>
                <a:cubicBezTo>
                  <a:pt x="73710" y="1934969"/>
                  <a:pt x="636594" y="823157"/>
                  <a:pt x="1501138" y="37382"/>
                </a:cubicBezTo>
                <a:close/>
              </a:path>
            </a:pathLst>
          </a:custGeom>
        </p:spPr>
      </p:pic>
      <p:sp>
        <p:nvSpPr>
          <p:cNvPr id="15" name="任意多边形: 形状 14"/>
          <p:cNvSpPr/>
          <p:nvPr>
            <p:custDataLst>
              <p:tags r:id="rId3"/>
            </p:custDataLst>
          </p:nvPr>
        </p:nvSpPr>
        <p:spPr>
          <a:xfrm>
            <a:off x="11120882" y="2377636"/>
            <a:ext cx="1071118" cy="2102725"/>
          </a:xfrm>
          <a:custGeom>
            <a:avLst/>
            <a:gdLst>
              <a:gd name="connsiteX0" fmla="*/ 1055557 w 1075391"/>
              <a:gd name="connsiteY0" fmla="*/ 0 h 2111114"/>
              <a:gd name="connsiteX1" fmla="*/ 1075391 w 1075391"/>
              <a:gd name="connsiteY1" fmla="*/ 1002 h 2111114"/>
              <a:gd name="connsiteX2" fmla="*/ 1075391 w 1075391"/>
              <a:gd name="connsiteY2" fmla="*/ 2110113 h 2111114"/>
              <a:gd name="connsiteX3" fmla="*/ 1055557 w 1075391"/>
              <a:gd name="connsiteY3" fmla="*/ 2111114 h 2111114"/>
              <a:gd name="connsiteX4" fmla="*/ 0 w 1075391"/>
              <a:gd name="connsiteY4" fmla="*/ 1055557 h 2111114"/>
              <a:gd name="connsiteX5" fmla="*/ 1055557 w 1075391"/>
              <a:gd name="connsiteY5" fmla="*/ 0 h 2111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391" h="2111114">
                <a:moveTo>
                  <a:pt x="1055557" y="0"/>
                </a:moveTo>
                <a:lnTo>
                  <a:pt x="1075391" y="1002"/>
                </a:lnTo>
                <a:lnTo>
                  <a:pt x="1075391" y="2110113"/>
                </a:lnTo>
                <a:lnTo>
                  <a:pt x="1055557" y="2111114"/>
                </a:lnTo>
                <a:cubicBezTo>
                  <a:pt x="472589" y="2111114"/>
                  <a:pt x="0" y="1638525"/>
                  <a:pt x="0" y="1055557"/>
                </a:cubicBezTo>
                <a:cubicBezTo>
                  <a:pt x="0" y="472589"/>
                  <a:pt x="472589" y="0"/>
                  <a:pt x="1055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3" name="Title 6"/>
          <p:cNvSpPr txBox="1"/>
          <p:nvPr>
            <p:custDataLst>
              <p:tags r:id="rId4"/>
            </p:custDataLst>
          </p:nvPr>
        </p:nvSpPr>
        <p:spPr>
          <a:xfrm>
            <a:off x="762006" y="609480"/>
            <a:ext cx="6236233" cy="559944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30200" lvl="0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 startAt="4"/>
            </a:pPr>
            <a:r>
              <a:rPr lang="en-US" altLang="zh-CN" sz="18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托盘设计和选择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通用和专用托盘应尽可能采用标准托盘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通用托盘种类和尺寸尽量少，以便于维修和管理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能用通用托盘装载时，就不用专用托盘。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必须考虑货物的性质、托盘的搬运方式等因素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托盘应能够适应工艺和物流作业的要求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托盘保证结构简单、刚性好、重量轻和维修方便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同托盘配套使用的包装和容器的尺寸与托盘尺寸应有模数关系                                                  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考虑专用托盘的构件标准化，托盘尺寸模数化</a:t>
            </a:r>
          </a:p>
          <a:p>
            <a:pPr marL="635000" lvl="1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随着绿色物流概念的提出，托盘应尽量少使用木材，而使用塑料复合材料或再生材料，最大限度地保护自然环境。</a:t>
            </a:r>
          </a:p>
        </p:txBody>
      </p:sp>
      <p:sp>
        <p:nvSpPr>
          <p:cNvPr id="12" name="矩形 3"/>
          <p:cNvSpPr/>
          <p:nvPr>
            <p:custDataLst>
              <p:tags r:id="rId5"/>
            </p:custDataLst>
          </p:nvPr>
        </p:nvSpPr>
        <p:spPr>
          <a:xfrm>
            <a:off x="0" y="1523985"/>
            <a:ext cx="152401" cy="3810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D:\meihua_service_cache\jpg/322b922dd1bf6026b395716d0e738082.jpg322b922dd1bf6026b395716d0e73808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21050" r="21050"/>
          <a:stretch>
            <a:fillRect/>
          </a:stretch>
        </p:blipFill>
        <p:spPr>
          <a:xfrm>
            <a:off x="6115925" y="1103053"/>
            <a:ext cx="5154853" cy="4651895"/>
          </a:xfrm>
          <a:custGeom>
            <a:avLst/>
            <a:gdLst>
              <a:gd name="connsiteX0" fmla="*/ 273336 w 5580110"/>
              <a:gd name="connsiteY0" fmla="*/ 0 h 5035660"/>
              <a:gd name="connsiteX1" fmla="*/ 5306775 w 5580110"/>
              <a:gd name="connsiteY1" fmla="*/ 0 h 5035660"/>
              <a:gd name="connsiteX2" fmla="*/ 5580110 w 5580110"/>
              <a:gd name="connsiteY2" fmla="*/ 273336 h 5035660"/>
              <a:gd name="connsiteX3" fmla="*/ 5580110 w 5580110"/>
              <a:gd name="connsiteY3" fmla="*/ 4762325 h 5035660"/>
              <a:gd name="connsiteX4" fmla="*/ 5306775 w 5580110"/>
              <a:gd name="connsiteY4" fmla="*/ 5035660 h 5035660"/>
              <a:gd name="connsiteX5" fmla="*/ 273336 w 5580110"/>
              <a:gd name="connsiteY5" fmla="*/ 5035660 h 5035660"/>
              <a:gd name="connsiteX6" fmla="*/ 0 w 5580110"/>
              <a:gd name="connsiteY6" fmla="*/ 4762325 h 5035660"/>
              <a:gd name="connsiteX7" fmla="*/ 0 w 5580110"/>
              <a:gd name="connsiteY7" fmla="*/ 273336 h 5035660"/>
              <a:gd name="connsiteX8" fmla="*/ 273336 w 5580110"/>
              <a:gd name="connsiteY8" fmla="*/ 0 h 5035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80110" h="5035660">
                <a:moveTo>
                  <a:pt x="273336" y="0"/>
                </a:moveTo>
                <a:lnTo>
                  <a:pt x="5306775" y="0"/>
                </a:lnTo>
                <a:cubicBezTo>
                  <a:pt x="5457733" y="0"/>
                  <a:pt x="5580110" y="122376"/>
                  <a:pt x="5580110" y="273336"/>
                </a:cubicBezTo>
                <a:lnTo>
                  <a:pt x="5580110" y="4762325"/>
                </a:lnTo>
                <a:cubicBezTo>
                  <a:pt x="5580110" y="4913284"/>
                  <a:pt x="5457733" y="5035660"/>
                  <a:pt x="5306775" y="5035660"/>
                </a:cubicBezTo>
                <a:lnTo>
                  <a:pt x="273336" y="5035660"/>
                </a:lnTo>
                <a:cubicBezTo>
                  <a:pt x="122377" y="5035660"/>
                  <a:pt x="0" y="4913284"/>
                  <a:pt x="0" y="4762325"/>
                </a:cubicBezTo>
                <a:lnTo>
                  <a:pt x="0" y="273336"/>
                </a:lnTo>
                <a:cubicBezTo>
                  <a:pt x="0" y="122376"/>
                  <a:pt x="122377" y="0"/>
                  <a:pt x="273336" y="0"/>
                </a:cubicBezTo>
                <a:close/>
              </a:path>
            </a:pathLst>
          </a:custGeom>
        </p:spPr>
      </p:pic>
      <p:sp>
        <p:nvSpPr>
          <p:cNvPr id="16" name="任意多边形: 形状 10"/>
          <p:cNvSpPr/>
          <p:nvPr>
            <p:custDataLst>
              <p:tags r:id="rId3"/>
            </p:custDataLst>
          </p:nvPr>
        </p:nvSpPr>
        <p:spPr>
          <a:xfrm>
            <a:off x="5810344" y="824469"/>
            <a:ext cx="5772259" cy="5209061"/>
          </a:xfrm>
          <a:custGeom>
            <a:avLst/>
            <a:gdLst>
              <a:gd name="connsiteX0" fmla="*/ 306074 w 6248450"/>
              <a:gd name="connsiteY0" fmla="*/ 0 h 5638790"/>
              <a:gd name="connsiteX1" fmla="*/ 5942376 w 6248450"/>
              <a:gd name="connsiteY1" fmla="*/ 0 h 5638790"/>
              <a:gd name="connsiteX2" fmla="*/ 6248450 w 6248450"/>
              <a:gd name="connsiteY2" fmla="*/ 306074 h 5638790"/>
              <a:gd name="connsiteX3" fmla="*/ 6248450 w 6248450"/>
              <a:gd name="connsiteY3" fmla="*/ 5332716 h 5638790"/>
              <a:gd name="connsiteX4" fmla="*/ 5942376 w 6248450"/>
              <a:gd name="connsiteY4" fmla="*/ 5638790 h 5638790"/>
              <a:gd name="connsiteX5" fmla="*/ 306074 w 6248450"/>
              <a:gd name="connsiteY5" fmla="*/ 5638790 h 5638790"/>
              <a:gd name="connsiteX6" fmla="*/ 0 w 6248450"/>
              <a:gd name="connsiteY6" fmla="*/ 5332716 h 5638790"/>
              <a:gd name="connsiteX7" fmla="*/ 0 w 6248450"/>
              <a:gd name="connsiteY7" fmla="*/ 306074 h 5638790"/>
              <a:gd name="connsiteX8" fmla="*/ 306074 w 6248450"/>
              <a:gd name="connsiteY8" fmla="*/ 0 h 5638790"/>
              <a:gd name="connsiteX9" fmla="*/ 522626 w 6248450"/>
              <a:gd name="connsiteY9" fmla="*/ 211249 h 5638790"/>
              <a:gd name="connsiteX10" fmla="*/ 239486 w 6248450"/>
              <a:gd name="connsiteY10" fmla="*/ 494389 h 5638790"/>
              <a:gd name="connsiteX11" fmla="*/ 239486 w 6248450"/>
              <a:gd name="connsiteY11" fmla="*/ 5144400 h 5638790"/>
              <a:gd name="connsiteX12" fmla="*/ 522626 w 6248450"/>
              <a:gd name="connsiteY12" fmla="*/ 5427540 h 5638790"/>
              <a:gd name="connsiteX13" fmla="*/ 5736617 w 6248450"/>
              <a:gd name="connsiteY13" fmla="*/ 5427540 h 5638790"/>
              <a:gd name="connsiteX14" fmla="*/ 6019757 w 6248450"/>
              <a:gd name="connsiteY14" fmla="*/ 5144400 h 5638790"/>
              <a:gd name="connsiteX15" fmla="*/ 6019757 w 6248450"/>
              <a:gd name="connsiteY15" fmla="*/ 494389 h 5638790"/>
              <a:gd name="connsiteX16" fmla="*/ 5736617 w 6248450"/>
              <a:gd name="connsiteY16" fmla="*/ 211249 h 5638790"/>
              <a:gd name="connsiteX17" fmla="*/ 522626 w 6248450"/>
              <a:gd name="connsiteY17" fmla="*/ 211249 h 563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248450" h="5638790">
                <a:moveTo>
                  <a:pt x="306074" y="0"/>
                </a:moveTo>
                <a:lnTo>
                  <a:pt x="5942376" y="0"/>
                </a:lnTo>
                <a:cubicBezTo>
                  <a:pt x="6111416" y="0"/>
                  <a:pt x="6248450" y="137034"/>
                  <a:pt x="6248450" y="306074"/>
                </a:cubicBezTo>
                <a:lnTo>
                  <a:pt x="6248450" y="5332716"/>
                </a:lnTo>
                <a:cubicBezTo>
                  <a:pt x="6248450" y="5501756"/>
                  <a:pt x="6111416" y="5638790"/>
                  <a:pt x="5942376" y="5638790"/>
                </a:cubicBezTo>
                <a:lnTo>
                  <a:pt x="306074" y="5638790"/>
                </a:lnTo>
                <a:cubicBezTo>
                  <a:pt x="137034" y="5638790"/>
                  <a:pt x="0" y="5501756"/>
                  <a:pt x="0" y="5332716"/>
                </a:cubicBezTo>
                <a:lnTo>
                  <a:pt x="0" y="306074"/>
                </a:lnTo>
                <a:cubicBezTo>
                  <a:pt x="0" y="137034"/>
                  <a:pt x="137034" y="0"/>
                  <a:pt x="306074" y="0"/>
                </a:cubicBezTo>
                <a:close/>
                <a:moveTo>
                  <a:pt x="522626" y="211249"/>
                </a:moveTo>
                <a:cubicBezTo>
                  <a:pt x="366252" y="211249"/>
                  <a:pt x="239486" y="338015"/>
                  <a:pt x="239486" y="494389"/>
                </a:cubicBezTo>
                <a:lnTo>
                  <a:pt x="239486" y="5144400"/>
                </a:lnTo>
                <a:cubicBezTo>
                  <a:pt x="239486" y="5300774"/>
                  <a:pt x="366252" y="5427540"/>
                  <a:pt x="522626" y="5427540"/>
                </a:cubicBezTo>
                <a:lnTo>
                  <a:pt x="5736617" y="5427540"/>
                </a:lnTo>
                <a:cubicBezTo>
                  <a:pt x="5892991" y="5427540"/>
                  <a:pt x="6019757" y="5300774"/>
                  <a:pt x="6019757" y="5144400"/>
                </a:cubicBezTo>
                <a:lnTo>
                  <a:pt x="6019757" y="494389"/>
                </a:lnTo>
                <a:cubicBezTo>
                  <a:pt x="6019757" y="338015"/>
                  <a:pt x="5892991" y="211249"/>
                  <a:pt x="5736617" y="211249"/>
                </a:cubicBezTo>
                <a:lnTo>
                  <a:pt x="522626" y="2112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4" name="Title 6"/>
          <p:cNvSpPr txBox="1"/>
          <p:nvPr>
            <p:custDataLst>
              <p:tags r:id="rId4"/>
            </p:custDataLst>
          </p:nvPr>
        </p:nvSpPr>
        <p:spPr>
          <a:xfrm>
            <a:off x="762006" y="641374"/>
            <a:ext cx="4438688" cy="527051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81000" lvl="0" indent="-3810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 startAt="5"/>
            </a:pPr>
            <a:r>
              <a:rPr lang="en-US" altLang="zh-CN" sz="2200" spc="14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托盘作业的优缺点</a:t>
            </a: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托盘作业的优点有以下几方面：</a:t>
            </a:r>
          </a:p>
          <a:p>
            <a:pPr marL="1066800" lvl="2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zh-CN" altLang="en-US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装卸效率高</a:t>
            </a:r>
          </a:p>
          <a:p>
            <a:pPr marL="1066800" lvl="2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zh-CN" altLang="en-US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可实行货物统一集装化</a:t>
            </a:r>
          </a:p>
          <a:p>
            <a:pPr marL="1066800" lvl="2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zh-CN" altLang="en-US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搬运灵活</a:t>
            </a:r>
          </a:p>
          <a:p>
            <a:pPr marL="1066800" lvl="2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zh-CN" altLang="en-US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有利于保护货物。</a:t>
            </a:r>
          </a:p>
          <a:p>
            <a:pPr marL="736600" lvl="1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托盘作业的缺点及解决方法：</a:t>
            </a:r>
          </a:p>
          <a:p>
            <a:pPr marL="1066800" lvl="2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zh-CN" altLang="en-US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间歇作业时有窝工的可能</a:t>
            </a:r>
          </a:p>
          <a:p>
            <a:pPr marL="1066800" lvl="2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zh-CN" altLang="en-US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运输工具的装载量减少</a:t>
            </a:r>
          </a:p>
          <a:p>
            <a:pPr marL="1066800" lvl="2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zh-CN" altLang="en-US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托盘管理问题</a:t>
            </a:r>
          </a:p>
          <a:p>
            <a:pPr marL="1066800" lvl="2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lang="zh-CN" altLang="en-US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作业环境要求</a:t>
            </a: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0" y="1523985"/>
            <a:ext cx="152401" cy="3810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>
            <p:custDataLst>
              <p:tags r:id="rId2"/>
            </p:custDataLst>
          </p:nvPr>
        </p:nvSpPr>
        <p:spPr>
          <a:xfrm>
            <a:off x="2147570" y="3865880"/>
            <a:ext cx="696595" cy="6965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70" tIns="46990" rIns="90170" bIns="46990" rtlCol="0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lt1"/>
                </a:solidFill>
                <a:latin typeface="Arial" panose="020B0604020202020204" pitchFamily="34" charset="0"/>
                <a:ea typeface="思源黑体 CN Medium" panose="020B0600000000000000" charset="-122"/>
                <a:sym typeface="+mn-lt"/>
              </a:rPr>
              <a:t>1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059815" y="4915535"/>
            <a:ext cx="2872740" cy="457200"/>
          </a:xfrm>
          <a:prstGeom prst="rect">
            <a:avLst/>
          </a:prstGeom>
        </p:spPr>
        <p:txBody>
          <a:bodyPr wrap="square" lIns="90170" tIns="46990" rIns="90170" bIns="4699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800" dirty="0">
                <a:solidFill>
                  <a:schemeClr val="dk1"/>
                </a:solidFill>
                <a:latin typeface="Arial" panose="020B0604020202020204" pitchFamily="34" charset="0"/>
                <a:ea typeface="思源黑体 CN Medium" panose="020B0600000000000000" charset="-122"/>
              </a:rPr>
              <a:t>装卸搬运规范</a:t>
            </a:r>
          </a:p>
        </p:txBody>
      </p:sp>
      <p:sp>
        <p:nvSpPr>
          <p:cNvPr id="11" name="椭圆 10"/>
          <p:cNvSpPr/>
          <p:nvPr>
            <p:custDataLst>
              <p:tags r:id="rId4"/>
            </p:custDataLst>
          </p:nvPr>
        </p:nvSpPr>
        <p:spPr>
          <a:xfrm>
            <a:off x="5763895" y="3865880"/>
            <a:ext cx="696595" cy="6965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70" tIns="46990" rIns="90170" bIns="46990" rtlCol="0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lt1"/>
                </a:solidFill>
                <a:latin typeface="Arial" panose="020B0604020202020204" pitchFamily="34" charset="0"/>
                <a:ea typeface="思源黑体 CN Medium" panose="020B0600000000000000" charset="-122"/>
                <a:sym typeface="+mn-lt"/>
              </a:rPr>
              <a:t>2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4676140" y="4915535"/>
            <a:ext cx="2872740" cy="457200"/>
          </a:xfrm>
          <a:prstGeom prst="rect">
            <a:avLst/>
          </a:prstGeom>
        </p:spPr>
        <p:txBody>
          <a:bodyPr wrap="square" lIns="90170" tIns="46990" rIns="90170" bIns="4699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800" dirty="0">
                <a:solidFill>
                  <a:schemeClr val="dk1"/>
                </a:solidFill>
                <a:latin typeface="Arial" panose="020B0604020202020204" pitchFamily="34" charset="0"/>
                <a:ea typeface="思源黑体 CN Medium" panose="020B0600000000000000" charset="-122"/>
              </a:rPr>
              <a:t>装卸搬运技巧</a:t>
            </a:r>
          </a:p>
        </p:txBody>
      </p:sp>
      <p:sp>
        <p:nvSpPr>
          <p:cNvPr id="15" name="椭圆 14"/>
          <p:cNvSpPr/>
          <p:nvPr>
            <p:custDataLst>
              <p:tags r:id="rId6"/>
            </p:custDataLst>
          </p:nvPr>
        </p:nvSpPr>
        <p:spPr>
          <a:xfrm>
            <a:off x="9347200" y="3865880"/>
            <a:ext cx="696595" cy="6965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70" tIns="46990" rIns="90170" bIns="46990" rtlCol="0" anchor="ctr">
            <a:normAutofit/>
          </a:bodyPr>
          <a:lstStyle/>
          <a:p>
            <a:pPr algn="ctr"/>
            <a:r>
              <a:rPr lang="en-US" altLang="zh-CN" sz="2400" dirty="0">
                <a:solidFill>
                  <a:schemeClr val="lt1"/>
                </a:solidFill>
                <a:latin typeface="Arial" panose="020B0604020202020204" pitchFamily="34" charset="0"/>
                <a:ea typeface="思源黑体 CN Medium" panose="020B0600000000000000" charset="-122"/>
                <a:sym typeface="+mn-lt"/>
              </a:rPr>
              <a:t>3</a:t>
            </a: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8259445" y="4915535"/>
            <a:ext cx="2872740" cy="457200"/>
          </a:xfrm>
          <a:prstGeom prst="rect">
            <a:avLst/>
          </a:prstGeom>
        </p:spPr>
        <p:txBody>
          <a:bodyPr wrap="square" lIns="90170" tIns="46990" rIns="90170" bIns="46990">
            <a:noAutofit/>
          </a:bodyPr>
          <a:lstStyle>
            <a:defPPr>
              <a:defRPr lang="zh-CN"/>
            </a:defPPr>
            <a:lvl1pPr algn="just">
              <a:defRPr sz="1400">
                <a:solidFill>
                  <a:srgbClr val="474546"/>
                </a:solidFill>
              </a:defRPr>
            </a:lvl1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800" dirty="0">
                <a:solidFill>
                  <a:schemeClr val="dk1"/>
                </a:solidFill>
                <a:latin typeface="Arial" panose="020B0604020202020204" pitchFamily="34" charset="0"/>
                <a:ea typeface="思源黑体 CN Medium" panose="020B0600000000000000" charset="-122"/>
              </a:rPr>
              <a:t>搬动包装好产品的标准动作</a:t>
            </a: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5150485" y="996950"/>
            <a:ext cx="2036445" cy="922020"/>
          </a:xfrm>
          <a:prstGeom prst="rect">
            <a:avLst/>
          </a:prstGeom>
          <a:noFill/>
        </p:spPr>
        <p:txBody>
          <a:bodyPr wrap="square" rtlCol="0">
            <a:normAutofit fontScale="97500"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400" dirty="0">
                <a:solidFill>
                  <a:schemeClr val="lt1"/>
                </a:solidFill>
                <a:latin typeface="Arial" panose="020B0604020202020204" pitchFamily="34" charset="0"/>
                <a:ea typeface="思源黑体 CN Bold" panose="020B0800000000000000" charset="-122"/>
              </a:rPr>
              <a:t>目</a:t>
            </a:r>
            <a:r>
              <a:rPr lang="en-US" altLang="zh-CN" sz="5400" dirty="0">
                <a:solidFill>
                  <a:schemeClr val="lt1"/>
                </a:solidFill>
                <a:latin typeface="Arial" panose="020B0604020202020204" pitchFamily="34" charset="0"/>
                <a:ea typeface="思源黑体 CN Bold" panose="020B0800000000000000" charset="-122"/>
              </a:rPr>
              <a:t>  </a:t>
            </a:r>
            <a:r>
              <a:rPr lang="zh-CN" altLang="en-US" sz="5400" dirty="0">
                <a:solidFill>
                  <a:schemeClr val="lt1"/>
                </a:solidFill>
                <a:latin typeface="Arial" panose="020B0604020202020204" pitchFamily="34" charset="0"/>
                <a:ea typeface="思源黑体 CN Bold" panose="020B0800000000000000" charset="-122"/>
              </a:rPr>
              <a:t>录</a:t>
            </a:r>
          </a:p>
        </p:txBody>
      </p:sp>
      <p:cxnSp>
        <p:nvCxnSpPr>
          <p:cNvPr id="2" name="直接连接符 1"/>
          <p:cNvCxnSpPr/>
          <p:nvPr>
            <p:custDataLst>
              <p:tags r:id="rId9"/>
            </p:custDataLst>
          </p:nvPr>
        </p:nvCxnSpPr>
        <p:spPr>
          <a:xfrm>
            <a:off x="-55245" y="6324600"/>
            <a:ext cx="1225042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1" grpId="0" animBg="1"/>
      <p:bldP spid="13" grpId="0"/>
      <p:bldP spid="15" grpId="0" animBg="1"/>
      <p:bldP spid="17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05256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457155" y="152400"/>
            <a:ext cx="11277689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3400" b="1" spc="18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6．托盘的使用及管理</a:t>
            </a:r>
          </a:p>
        </p:txBody>
      </p:sp>
      <p:pic>
        <p:nvPicPr>
          <p:cNvPr id="14" name="图片 13" descr="D:\meihua_service_cache\jpg/b7a955e5b4ec37c46d394825c1180bcc.jpgb7a955e5b4ec37c46d394825c1180bcc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8"/>
          <a:srcRect t="28860" b="28860"/>
          <a:stretch>
            <a:fillRect/>
          </a:stretch>
        </p:blipFill>
        <p:spPr>
          <a:xfrm>
            <a:off x="609603" y="1524012"/>
            <a:ext cx="7449337" cy="47244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7440">
                <a:moveTo>
                  <a:pt x="0" y="0"/>
                </a:moveTo>
                <a:lnTo>
                  <a:pt x="7200" y="0"/>
                </a:lnTo>
                <a:lnTo>
                  <a:pt x="720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5" name="Title 6"/>
          <p:cNvSpPr txBox="1"/>
          <p:nvPr>
            <p:custDataLst>
              <p:tags r:id="rId5"/>
            </p:custDataLst>
          </p:nvPr>
        </p:nvSpPr>
        <p:spPr>
          <a:xfrm>
            <a:off x="8516110" y="1514736"/>
            <a:ext cx="3066288" cy="473377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zh-CN" altLang="en-US" sz="2000" spc="12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托盘的使用</a:t>
            </a:r>
          </a:p>
          <a:p>
            <a:pPr marL="685800" lvl="1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托盘联运</a:t>
            </a:r>
          </a:p>
          <a:p>
            <a:pPr marL="685800" lvl="1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托盘专用</a:t>
            </a:r>
          </a:p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zh-CN" altLang="en-US" sz="2000" spc="12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托盘的管理和联营体系</a:t>
            </a:r>
          </a:p>
          <a:p>
            <a:pPr marL="685800" lvl="1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对口交流方式</a:t>
            </a:r>
          </a:p>
          <a:p>
            <a:pPr marL="685800" lvl="1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即时交换方式</a:t>
            </a:r>
          </a:p>
          <a:p>
            <a:pPr marL="685800" lvl="1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租赁方</a:t>
            </a:r>
          </a:p>
          <a:p>
            <a:pPr marL="685800" lvl="1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租赁交换并用方式</a:t>
            </a:r>
          </a:p>
          <a:p>
            <a:pPr marL="685800" lvl="1" indent="-330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结算交换方式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624" y="4913207"/>
            <a:ext cx="2676376" cy="194479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362825" y="3229610"/>
            <a:ext cx="4403725" cy="761365"/>
          </a:xfrm>
        </p:spPr>
        <p:txBody>
          <a:bodyPr>
            <a:normAutofit fontScale="90000"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dirty="0">
                <a:solidFill>
                  <a:schemeClr val="bg1"/>
                </a:solidFill>
              </a:rPr>
              <a:t>搬动包装好产品的标准动作</a:t>
            </a: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7362826" y="2432488"/>
            <a:ext cx="4737100" cy="939741"/>
          </a:xfrm>
          <a:prstGeom prst="rect">
            <a:avLst/>
          </a:prstGeom>
          <a:noFill/>
        </p:spPr>
        <p:txBody>
          <a:bodyPr wrap="square" rtlCol="0">
            <a:normAutofit fontScale="90000" lnSpcReduction="10000"/>
          </a:bodyPr>
          <a:lstStyle/>
          <a:p>
            <a:r>
              <a:rPr lang="en-US" altLang="zh-CN" sz="6600" dirty="0">
                <a:solidFill>
                  <a:schemeClr val="lt1"/>
                </a:solidFill>
                <a:latin typeface="Arial" panose="020B0604020202020204" pitchFamily="34" charset="0"/>
                <a:ea typeface="思源黑体 CN Medium" panose="020B0600000000000000" charset="-122"/>
              </a:rPr>
              <a:t>Part 03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10515684" y="609600"/>
            <a:ext cx="717550" cy="478790"/>
            <a:chOff x="8005" y="6254"/>
            <a:chExt cx="1130" cy="754"/>
          </a:xfrm>
        </p:grpSpPr>
        <p:sp>
          <p:nvSpPr>
            <p:cNvPr id="5" name="装饰 3"/>
            <p:cNvSpPr>
              <a:spLocks noChangeAspect="1"/>
            </p:cNvSpPr>
            <p:nvPr>
              <p:custDataLst>
                <p:tags r:id="rId26"/>
              </p:custDataLst>
            </p:nvPr>
          </p:nvSpPr>
          <p:spPr>
            <a:xfrm>
              <a:off x="8005" y="6254"/>
              <a:ext cx="490" cy="755"/>
            </a:xfrm>
            <a:custGeom>
              <a:avLst/>
              <a:gdLst>
                <a:gd name="connsiteX0" fmla="*/ 0 w 950118"/>
                <a:gd name="connsiteY0" fmla="*/ 0 h 1464467"/>
                <a:gd name="connsiteX1" fmla="*/ 950118 w 950118"/>
                <a:gd name="connsiteY1" fmla="*/ 0 h 1464467"/>
                <a:gd name="connsiteX2" fmla="*/ 950118 w 950118"/>
                <a:gd name="connsiteY2" fmla="*/ 950118 h 1464467"/>
                <a:gd name="connsiteX3" fmla="*/ 945895 w 950118"/>
                <a:gd name="connsiteY3" fmla="*/ 1007193 h 1464467"/>
                <a:gd name="connsiteX4" fmla="*/ 534143 w 950118"/>
                <a:gd name="connsiteY4" fmla="*/ 1464467 h 1464467"/>
                <a:gd name="connsiteX5" fmla="*/ 525809 w 950118"/>
                <a:gd name="connsiteY5" fmla="*/ 1463322 h 1464467"/>
                <a:gd name="connsiteX6" fmla="*/ 525809 w 950118"/>
                <a:gd name="connsiteY6" fmla="*/ 950118 h 1464467"/>
                <a:gd name="connsiteX7" fmla="*/ 0 w 950118"/>
                <a:gd name="connsiteY7" fmla="*/ 950118 h 1464467"/>
                <a:gd name="connsiteX0-1" fmla="*/ 0 w 950118"/>
                <a:gd name="connsiteY0-2" fmla="*/ 0 h 1464467"/>
                <a:gd name="connsiteX1-3" fmla="*/ 950118 w 950118"/>
                <a:gd name="connsiteY1-4" fmla="*/ 0 h 1464467"/>
                <a:gd name="connsiteX2-5" fmla="*/ 950118 w 950118"/>
                <a:gd name="connsiteY2-6" fmla="*/ 950118 h 1464467"/>
                <a:gd name="connsiteX3-7" fmla="*/ 534143 w 950118"/>
                <a:gd name="connsiteY3-8" fmla="*/ 1464467 h 1464467"/>
                <a:gd name="connsiteX4-9" fmla="*/ 525809 w 950118"/>
                <a:gd name="connsiteY4-10" fmla="*/ 1463322 h 1464467"/>
                <a:gd name="connsiteX5-11" fmla="*/ 525809 w 950118"/>
                <a:gd name="connsiteY5-12" fmla="*/ 950118 h 1464467"/>
                <a:gd name="connsiteX6-13" fmla="*/ 0 w 950118"/>
                <a:gd name="connsiteY6-14" fmla="*/ 950118 h 1464467"/>
                <a:gd name="connsiteX7-15" fmla="*/ 0 w 950118"/>
                <a:gd name="connsiteY7-16" fmla="*/ 0 h 1464467"/>
                <a:gd name="connsiteX0-17" fmla="*/ 0 w 950118"/>
                <a:gd name="connsiteY0-18" fmla="*/ 0 h 1464467"/>
                <a:gd name="connsiteX1-19" fmla="*/ 950118 w 950118"/>
                <a:gd name="connsiteY1-20" fmla="*/ 0 h 1464467"/>
                <a:gd name="connsiteX2-21" fmla="*/ 950118 w 950118"/>
                <a:gd name="connsiteY2-22" fmla="*/ 950118 h 1464467"/>
                <a:gd name="connsiteX3-23" fmla="*/ 534143 w 950118"/>
                <a:gd name="connsiteY3-24" fmla="*/ 1464467 h 1464467"/>
                <a:gd name="connsiteX4-25" fmla="*/ 525809 w 950118"/>
                <a:gd name="connsiteY4-26" fmla="*/ 1463322 h 1464467"/>
                <a:gd name="connsiteX5-27" fmla="*/ 525809 w 950118"/>
                <a:gd name="connsiteY5-28" fmla="*/ 950118 h 1464467"/>
                <a:gd name="connsiteX6-29" fmla="*/ 0 w 950118"/>
                <a:gd name="connsiteY6-30" fmla="*/ 950118 h 1464467"/>
                <a:gd name="connsiteX7-31" fmla="*/ 0 w 950118"/>
                <a:gd name="connsiteY7-32" fmla="*/ 0 h 1464467"/>
                <a:gd name="connsiteX0-33" fmla="*/ 0 w 950118"/>
                <a:gd name="connsiteY0-34" fmla="*/ 0 h 1463322"/>
                <a:gd name="connsiteX1-35" fmla="*/ 950118 w 950118"/>
                <a:gd name="connsiteY1-36" fmla="*/ 0 h 1463322"/>
                <a:gd name="connsiteX2-37" fmla="*/ 950118 w 950118"/>
                <a:gd name="connsiteY2-38" fmla="*/ 950118 h 1463322"/>
                <a:gd name="connsiteX3-39" fmla="*/ 525809 w 950118"/>
                <a:gd name="connsiteY3-40" fmla="*/ 1463322 h 1463322"/>
                <a:gd name="connsiteX4-41" fmla="*/ 525809 w 950118"/>
                <a:gd name="connsiteY4-42" fmla="*/ 950118 h 1463322"/>
                <a:gd name="connsiteX5-43" fmla="*/ 0 w 950118"/>
                <a:gd name="connsiteY5-44" fmla="*/ 950118 h 1463322"/>
                <a:gd name="connsiteX6-45" fmla="*/ 0 w 950118"/>
                <a:gd name="connsiteY6-46" fmla="*/ 0 h 1463322"/>
                <a:gd name="connsiteX0-47" fmla="*/ 0 w 950118"/>
                <a:gd name="connsiteY0-48" fmla="*/ 0 h 1463322"/>
                <a:gd name="connsiteX1-49" fmla="*/ 950118 w 950118"/>
                <a:gd name="connsiteY1-50" fmla="*/ 0 h 1463322"/>
                <a:gd name="connsiteX2-51" fmla="*/ 950118 w 950118"/>
                <a:gd name="connsiteY2-52" fmla="*/ 950118 h 1463322"/>
                <a:gd name="connsiteX3-53" fmla="*/ 525809 w 950118"/>
                <a:gd name="connsiteY3-54" fmla="*/ 1463322 h 1463322"/>
                <a:gd name="connsiteX4-55" fmla="*/ 525809 w 950118"/>
                <a:gd name="connsiteY4-56" fmla="*/ 950118 h 1463322"/>
                <a:gd name="connsiteX5-57" fmla="*/ 0 w 950118"/>
                <a:gd name="connsiteY5-58" fmla="*/ 950118 h 1463322"/>
                <a:gd name="connsiteX6-59" fmla="*/ 0 w 950118"/>
                <a:gd name="connsiteY6-60" fmla="*/ 0 h 1463322"/>
                <a:gd name="connsiteX0-61" fmla="*/ 0 w 950118"/>
                <a:gd name="connsiteY0-62" fmla="*/ 0 h 1463322"/>
                <a:gd name="connsiteX1-63" fmla="*/ 950118 w 950118"/>
                <a:gd name="connsiteY1-64" fmla="*/ 0 h 1463322"/>
                <a:gd name="connsiteX2-65" fmla="*/ 950118 w 950118"/>
                <a:gd name="connsiteY2-66" fmla="*/ 923925 h 1463322"/>
                <a:gd name="connsiteX3-67" fmla="*/ 525809 w 950118"/>
                <a:gd name="connsiteY3-68" fmla="*/ 1463322 h 1463322"/>
                <a:gd name="connsiteX4-69" fmla="*/ 525809 w 950118"/>
                <a:gd name="connsiteY4-70" fmla="*/ 950118 h 1463322"/>
                <a:gd name="connsiteX5-71" fmla="*/ 0 w 950118"/>
                <a:gd name="connsiteY5-72" fmla="*/ 950118 h 1463322"/>
                <a:gd name="connsiteX6-73" fmla="*/ 0 w 950118"/>
                <a:gd name="connsiteY6-74" fmla="*/ 0 h 1463322"/>
                <a:gd name="connsiteX0-75" fmla="*/ 0 w 950118"/>
                <a:gd name="connsiteY0-76" fmla="*/ 0 h 1463322"/>
                <a:gd name="connsiteX1-77" fmla="*/ 950118 w 950118"/>
                <a:gd name="connsiteY1-78" fmla="*/ 0 h 1463322"/>
                <a:gd name="connsiteX2-79" fmla="*/ 950118 w 950118"/>
                <a:gd name="connsiteY2-80" fmla="*/ 923925 h 1463322"/>
                <a:gd name="connsiteX3-81" fmla="*/ 525809 w 950118"/>
                <a:gd name="connsiteY3-82" fmla="*/ 1463322 h 1463322"/>
                <a:gd name="connsiteX4-83" fmla="*/ 525809 w 950118"/>
                <a:gd name="connsiteY4-84" fmla="*/ 950118 h 1463322"/>
                <a:gd name="connsiteX5-85" fmla="*/ 0 w 950118"/>
                <a:gd name="connsiteY5-86" fmla="*/ 950118 h 1463322"/>
                <a:gd name="connsiteX6-87" fmla="*/ 0 w 950118"/>
                <a:gd name="connsiteY6-88" fmla="*/ 0 h 1463322"/>
                <a:gd name="connsiteX0-89" fmla="*/ 0 w 950118"/>
                <a:gd name="connsiteY0-90" fmla="*/ 0 h 1463322"/>
                <a:gd name="connsiteX1-91" fmla="*/ 950118 w 950118"/>
                <a:gd name="connsiteY1-92" fmla="*/ 0 h 1463322"/>
                <a:gd name="connsiteX2-93" fmla="*/ 950118 w 950118"/>
                <a:gd name="connsiteY2-94" fmla="*/ 923925 h 1463322"/>
                <a:gd name="connsiteX3-95" fmla="*/ 525809 w 950118"/>
                <a:gd name="connsiteY3-96" fmla="*/ 1463322 h 1463322"/>
                <a:gd name="connsiteX4-97" fmla="*/ 525809 w 950118"/>
                <a:gd name="connsiteY4-98" fmla="*/ 950118 h 1463322"/>
                <a:gd name="connsiteX5-99" fmla="*/ 0 w 950118"/>
                <a:gd name="connsiteY5-100" fmla="*/ 950118 h 1463322"/>
                <a:gd name="connsiteX6-101" fmla="*/ 0 w 950118"/>
                <a:gd name="connsiteY6-102" fmla="*/ 0 h 1463322"/>
                <a:gd name="connsiteX0-103" fmla="*/ 0 w 950118"/>
                <a:gd name="connsiteY0-104" fmla="*/ 0 h 1463322"/>
                <a:gd name="connsiteX1-105" fmla="*/ 950118 w 950118"/>
                <a:gd name="connsiteY1-106" fmla="*/ 0 h 1463322"/>
                <a:gd name="connsiteX2-107" fmla="*/ 950118 w 950118"/>
                <a:gd name="connsiteY2-108" fmla="*/ 923925 h 1463322"/>
                <a:gd name="connsiteX3-109" fmla="*/ 525809 w 950118"/>
                <a:gd name="connsiteY3-110" fmla="*/ 1463322 h 1463322"/>
                <a:gd name="connsiteX4-111" fmla="*/ 525809 w 950118"/>
                <a:gd name="connsiteY4-112" fmla="*/ 950118 h 1463322"/>
                <a:gd name="connsiteX5-113" fmla="*/ 0 w 950118"/>
                <a:gd name="connsiteY5-114" fmla="*/ 950118 h 1463322"/>
                <a:gd name="connsiteX6-115" fmla="*/ 0 w 950118"/>
                <a:gd name="connsiteY6-116" fmla="*/ 0 h 14633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950118" h="1463322">
                  <a:moveTo>
                    <a:pt x="0" y="0"/>
                  </a:moveTo>
                  <a:lnTo>
                    <a:pt x="950118" y="0"/>
                  </a:lnTo>
                  <a:lnTo>
                    <a:pt x="950118" y="923925"/>
                  </a:lnTo>
                  <a:cubicBezTo>
                    <a:pt x="946074" y="1377362"/>
                    <a:pt x="596527" y="1463322"/>
                    <a:pt x="525809" y="1463322"/>
                  </a:cubicBezTo>
                  <a:lnTo>
                    <a:pt x="525809" y="950118"/>
                  </a:lnTo>
                  <a:lnTo>
                    <a:pt x="0" y="950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" name="装饰 4"/>
            <p:cNvSpPr>
              <a:spLocks noChangeAspect="1"/>
            </p:cNvSpPr>
            <p:nvPr>
              <p:custDataLst>
                <p:tags r:id="rId27"/>
              </p:custDataLst>
            </p:nvPr>
          </p:nvSpPr>
          <p:spPr>
            <a:xfrm>
              <a:off x="8645" y="6254"/>
              <a:ext cx="490" cy="755"/>
            </a:xfrm>
            <a:custGeom>
              <a:avLst/>
              <a:gdLst>
                <a:gd name="connsiteX0" fmla="*/ 0 w 950118"/>
                <a:gd name="connsiteY0" fmla="*/ 0 h 1464467"/>
                <a:gd name="connsiteX1" fmla="*/ 950118 w 950118"/>
                <a:gd name="connsiteY1" fmla="*/ 0 h 1464467"/>
                <a:gd name="connsiteX2" fmla="*/ 950118 w 950118"/>
                <a:gd name="connsiteY2" fmla="*/ 950118 h 1464467"/>
                <a:gd name="connsiteX3" fmla="*/ 945895 w 950118"/>
                <a:gd name="connsiteY3" fmla="*/ 1007193 h 1464467"/>
                <a:gd name="connsiteX4" fmla="*/ 534143 w 950118"/>
                <a:gd name="connsiteY4" fmla="*/ 1464467 h 1464467"/>
                <a:gd name="connsiteX5" fmla="*/ 525809 w 950118"/>
                <a:gd name="connsiteY5" fmla="*/ 1463322 h 1464467"/>
                <a:gd name="connsiteX6" fmla="*/ 525809 w 950118"/>
                <a:gd name="connsiteY6" fmla="*/ 950118 h 1464467"/>
                <a:gd name="connsiteX7" fmla="*/ 0 w 950118"/>
                <a:gd name="connsiteY7" fmla="*/ 950118 h 1464467"/>
                <a:gd name="connsiteX0-1" fmla="*/ 0 w 950118"/>
                <a:gd name="connsiteY0-2" fmla="*/ 0 h 1464467"/>
                <a:gd name="connsiteX1-3" fmla="*/ 950118 w 950118"/>
                <a:gd name="connsiteY1-4" fmla="*/ 0 h 1464467"/>
                <a:gd name="connsiteX2-5" fmla="*/ 950118 w 950118"/>
                <a:gd name="connsiteY2-6" fmla="*/ 950118 h 1464467"/>
                <a:gd name="connsiteX3-7" fmla="*/ 534143 w 950118"/>
                <a:gd name="connsiteY3-8" fmla="*/ 1464467 h 1464467"/>
                <a:gd name="connsiteX4-9" fmla="*/ 525809 w 950118"/>
                <a:gd name="connsiteY4-10" fmla="*/ 1463322 h 1464467"/>
                <a:gd name="connsiteX5-11" fmla="*/ 525809 w 950118"/>
                <a:gd name="connsiteY5-12" fmla="*/ 950118 h 1464467"/>
                <a:gd name="connsiteX6-13" fmla="*/ 0 w 950118"/>
                <a:gd name="connsiteY6-14" fmla="*/ 950118 h 1464467"/>
                <a:gd name="connsiteX7-15" fmla="*/ 0 w 950118"/>
                <a:gd name="connsiteY7-16" fmla="*/ 0 h 1464467"/>
                <a:gd name="connsiteX0-17" fmla="*/ 0 w 950118"/>
                <a:gd name="connsiteY0-18" fmla="*/ 0 h 1464467"/>
                <a:gd name="connsiteX1-19" fmla="*/ 950118 w 950118"/>
                <a:gd name="connsiteY1-20" fmla="*/ 0 h 1464467"/>
                <a:gd name="connsiteX2-21" fmla="*/ 950118 w 950118"/>
                <a:gd name="connsiteY2-22" fmla="*/ 950118 h 1464467"/>
                <a:gd name="connsiteX3-23" fmla="*/ 534143 w 950118"/>
                <a:gd name="connsiteY3-24" fmla="*/ 1464467 h 1464467"/>
                <a:gd name="connsiteX4-25" fmla="*/ 525809 w 950118"/>
                <a:gd name="connsiteY4-26" fmla="*/ 1463322 h 1464467"/>
                <a:gd name="connsiteX5-27" fmla="*/ 525809 w 950118"/>
                <a:gd name="connsiteY5-28" fmla="*/ 950118 h 1464467"/>
                <a:gd name="connsiteX6-29" fmla="*/ 0 w 950118"/>
                <a:gd name="connsiteY6-30" fmla="*/ 950118 h 1464467"/>
                <a:gd name="connsiteX7-31" fmla="*/ 0 w 950118"/>
                <a:gd name="connsiteY7-32" fmla="*/ 0 h 1464467"/>
                <a:gd name="connsiteX0-33" fmla="*/ 0 w 950118"/>
                <a:gd name="connsiteY0-34" fmla="*/ 0 h 1463322"/>
                <a:gd name="connsiteX1-35" fmla="*/ 950118 w 950118"/>
                <a:gd name="connsiteY1-36" fmla="*/ 0 h 1463322"/>
                <a:gd name="connsiteX2-37" fmla="*/ 950118 w 950118"/>
                <a:gd name="connsiteY2-38" fmla="*/ 950118 h 1463322"/>
                <a:gd name="connsiteX3-39" fmla="*/ 525809 w 950118"/>
                <a:gd name="connsiteY3-40" fmla="*/ 1463322 h 1463322"/>
                <a:gd name="connsiteX4-41" fmla="*/ 525809 w 950118"/>
                <a:gd name="connsiteY4-42" fmla="*/ 950118 h 1463322"/>
                <a:gd name="connsiteX5-43" fmla="*/ 0 w 950118"/>
                <a:gd name="connsiteY5-44" fmla="*/ 950118 h 1463322"/>
                <a:gd name="connsiteX6-45" fmla="*/ 0 w 950118"/>
                <a:gd name="connsiteY6-46" fmla="*/ 0 h 1463322"/>
                <a:gd name="connsiteX0-47" fmla="*/ 0 w 950118"/>
                <a:gd name="connsiteY0-48" fmla="*/ 0 h 1463322"/>
                <a:gd name="connsiteX1-49" fmla="*/ 950118 w 950118"/>
                <a:gd name="connsiteY1-50" fmla="*/ 0 h 1463322"/>
                <a:gd name="connsiteX2-51" fmla="*/ 950118 w 950118"/>
                <a:gd name="connsiteY2-52" fmla="*/ 950118 h 1463322"/>
                <a:gd name="connsiteX3-53" fmla="*/ 525809 w 950118"/>
                <a:gd name="connsiteY3-54" fmla="*/ 1463322 h 1463322"/>
                <a:gd name="connsiteX4-55" fmla="*/ 525809 w 950118"/>
                <a:gd name="connsiteY4-56" fmla="*/ 950118 h 1463322"/>
                <a:gd name="connsiteX5-57" fmla="*/ 0 w 950118"/>
                <a:gd name="connsiteY5-58" fmla="*/ 950118 h 1463322"/>
                <a:gd name="connsiteX6-59" fmla="*/ 0 w 950118"/>
                <a:gd name="connsiteY6-60" fmla="*/ 0 h 1463322"/>
                <a:gd name="connsiteX0-61" fmla="*/ 0 w 950118"/>
                <a:gd name="connsiteY0-62" fmla="*/ 0 h 1463322"/>
                <a:gd name="connsiteX1-63" fmla="*/ 950118 w 950118"/>
                <a:gd name="connsiteY1-64" fmla="*/ 0 h 1463322"/>
                <a:gd name="connsiteX2-65" fmla="*/ 950118 w 950118"/>
                <a:gd name="connsiteY2-66" fmla="*/ 923925 h 1463322"/>
                <a:gd name="connsiteX3-67" fmla="*/ 525809 w 950118"/>
                <a:gd name="connsiteY3-68" fmla="*/ 1463322 h 1463322"/>
                <a:gd name="connsiteX4-69" fmla="*/ 525809 w 950118"/>
                <a:gd name="connsiteY4-70" fmla="*/ 950118 h 1463322"/>
                <a:gd name="connsiteX5-71" fmla="*/ 0 w 950118"/>
                <a:gd name="connsiteY5-72" fmla="*/ 950118 h 1463322"/>
                <a:gd name="connsiteX6-73" fmla="*/ 0 w 950118"/>
                <a:gd name="connsiteY6-74" fmla="*/ 0 h 1463322"/>
                <a:gd name="connsiteX0-75" fmla="*/ 0 w 950118"/>
                <a:gd name="connsiteY0-76" fmla="*/ 0 h 1463322"/>
                <a:gd name="connsiteX1-77" fmla="*/ 950118 w 950118"/>
                <a:gd name="connsiteY1-78" fmla="*/ 0 h 1463322"/>
                <a:gd name="connsiteX2-79" fmla="*/ 950118 w 950118"/>
                <a:gd name="connsiteY2-80" fmla="*/ 923925 h 1463322"/>
                <a:gd name="connsiteX3-81" fmla="*/ 525809 w 950118"/>
                <a:gd name="connsiteY3-82" fmla="*/ 1463322 h 1463322"/>
                <a:gd name="connsiteX4-83" fmla="*/ 525809 w 950118"/>
                <a:gd name="connsiteY4-84" fmla="*/ 950118 h 1463322"/>
                <a:gd name="connsiteX5-85" fmla="*/ 0 w 950118"/>
                <a:gd name="connsiteY5-86" fmla="*/ 950118 h 1463322"/>
                <a:gd name="connsiteX6-87" fmla="*/ 0 w 950118"/>
                <a:gd name="connsiteY6-88" fmla="*/ 0 h 1463322"/>
                <a:gd name="connsiteX0-89" fmla="*/ 0 w 950118"/>
                <a:gd name="connsiteY0-90" fmla="*/ 0 h 1463322"/>
                <a:gd name="connsiteX1-91" fmla="*/ 950118 w 950118"/>
                <a:gd name="connsiteY1-92" fmla="*/ 0 h 1463322"/>
                <a:gd name="connsiteX2-93" fmla="*/ 950118 w 950118"/>
                <a:gd name="connsiteY2-94" fmla="*/ 923925 h 1463322"/>
                <a:gd name="connsiteX3-95" fmla="*/ 525809 w 950118"/>
                <a:gd name="connsiteY3-96" fmla="*/ 1463322 h 1463322"/>
                <a:gd name="connsiteX4-97" fmla="*/ 525809 w 950118"/>
                <a:gd name="connsiteY4-98" fmla="*/ 950118 h 1463322"/>
                <a:gd name="connsiteX5-99" fmla="*/ 0 w 950118"/>
                <a:gd name="connsiteY5-100" fmla="*/ 950118 h 1463322"/>
                <a:gd name="connsiteX6-101" fmla="*/ 0 w 950118"/>
                <a:gd name="connsiteY6-102" fmla="*/ 0 h 1463322"/>
                <a:gd name="connsiteX0-103" fmla="*/ 0 w 950118"/>
                <a:gd name="connsiteY0-104" fmla="*/ 0 h 1463322"/>
                <a:gd name="connsiteX1-105" fmla="*/ 950118 w 950118"/>
                <a:gd name="connsiteY1-106" fmla="*/ 0 h 1463322"/>
                <a:gd name="connsiteX2-107" fmla="*/ 950118 w 950118"/>
                <a:gd name="connsiteY2-108" fmla="*/ 923925 h 1463322"/>
                <a:gd name="connsiteX3-109" fmla="*/ 525809 w 950118"/>
                <a:gd name="connsiteY3-110" fmla="*/ 1463322 h 1463322"/>
                <a:gd name="connsiteX4-111" fmla="*/ 525809 w 950118"/>
                <a:gd name="connsiteY4-112" fmla="*/ 950118 h 1463322"/>
                <a:gd name="connsiteX5-113" fmla="*/ 0 w 950118"/>
                <a:gd name="connsiteY5-114" fmla="*/ 950118 h 1463322"/>
                <a:gd name="connsiteX6-115" fmla="*/ 0 w 950118"/>
                <a:gd name="connsiteY6-116" fmla="*/ 0 h 14633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950118" h="1463322">
                  <a:moveTo>
                    <a:pt x="0" y="0"/>
                  </a:moveTo>
                  <a:lnTo>
                    <a:pt x="950118" y="0"/>
                  </a:lnTo>
                  <a:lnTo>
                    <a:pt x="950118" y="923925"/>
                  </a:lnTo>
                  <a:cubicBezTo>
                    <a:pt x="946074" y="1377362"/>
                    <a:pt x="596527" y="1463322"/>
                    <a:pt x="525809" y="1463322"/>
                  </a:cubicBezTo>
                  <a:lnTo>
                    <a:pt x="525809" y="950118"/>
                  </a:lnTo>
                  <a:lnTo>
                    <a:pt x="0" y="950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09605" y="609600"/>
            <a:ext cx="9448864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algn="l">
              <a:lnSpc>
                <a:spcPct val="80000"/>
              </a:lnSpc>
              <a:buNone/>
            </a:pPr>
            <a:r>
              <a:rPr lang="zh-CN" altLang="en-US" sz="4000" b="1" spc="16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一，盆类及水箱类：</a:t>
            </a:r>
          </a:p>
        </p:txBody>
      </p:sp>
      <p:sp>
        <p:nvSpPr>
          <p:cNvPr id="7" name="装饰3"/>
          <p:cNvSpPr/>
          <p:nvPr>
            <p:custDataLst>
              <p:tags r:id="rId4"/>
            </p:custDataLst>
          </p:nvPr>
        </p:nvSpPr>
        <p:spPr>
          <a:xfrm>
            <a:off x="609605" y="1674756"/>
            <a:ext cx="10972888" cy="4573761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65100" algn="ctr" rotWithShape="0">
              <a:schemeClr val="dk1">
                <a:lumMod val="95000"/>
                <a:lumOff val="5000"/>
                <a:alpha val="1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20000"/>
              </a:lnSpc>
              <a:buClrTx/>
              <a:buSzTx/>
              <a:buFontTx/>
            </a:pPr>
            <a:endParaRPr kumimoji="1" lang="zh-CN" altLang="en-US" sz="1600" b="1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1892964" y="2590367"/>
            <a:ext cx="2641270" cy="2901023"/>
          </a:xfrm>
          <a:prstGeom prst="rect">
            <a:avLst/>
          </a:prstGeom>
          <a:solidFill>
            <a:schemeClr val="lt1">
              <a:lumMod val="95000"/>
              <a:alpha val="50000"/>
            </a:schemeClr>
          </a:solidFill>
          <a:ln>
            <a:solidFill>
              <a:schemeClr val="lt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2002985" y="2805005"/>
            <a:ext cx="2421683" cy="2593421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-US" altLang="zh-CN" sz="1600" spc="80" dirty="0">
                <a:solidFill>
                  <a:schemeClr val="dk1">
                    <a:lumMod val="85000"/>
                    <a:lumOff val="1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搬动盆类及水箱类必需用一只手放于包装箱侧边底部中间位置，将底部封口处两边的纸箱托住，预防产品从底部掉下来；另一只手放置于对角处或手孔中将产品搬动；</a:t>
            </a:r>
          </a:p>
        </p:txBody>
      </p:sp>
      <p:sp>
        <p:nvSpPr>
          <p:cNvPr id="19" name="圆角矩形 18"/>
          <p:cNvSpPr/>
          <p:nvPr>
            <p:custDataLst>
              <p:tags r:id="rId7"/>
            </p:custDataLst>
          </p:nvPr>
        </p:nvSpPr>
        <p:spPr>
          <a:xfrm>
            <a:off x="2404721" y="2405806"/>
            <a:ext cx="1617755" cy="37550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1400" b="1" spc="6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</a:p>
        </p:txBody>
      </p:sp>
      <p:sp>
        <p:nvSpPr>
          <p:cNvPr id="21" name="L 形 20"/>
          <p:cNvSpPr/>
          <p:nvPr>
            <p:custDataLst>
              <p:tags r:id="rId8"/>
            </p:custDataLst>
          </p:nvPr>
        </p:nvSpPr>
        <p:spPr>
          <a:xfrm rot="5400000">
            <a:off x="1870178" y="2567582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2" name="L 形 21"/>
          <p:cNvSpPr/>
          <p:nvPr>
            <p:custDataLst>
              <p:tags r:id="rId9"/>
            </p:custDataLst>
          </p:nvPr>
        </p:nvSpPr>
        <p:spPr>
          <a:xfrm rot="16200000" flipH="1">
            <a:off x="4385674" y="2567582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4" name="L 形 23"/>
          <p:cNvSpPr/>
          <p:nvPr>
            <p:custDataLst>
              <p:tags r:id="rId10"/>
            </p:custDataLst>
          </p:nvPr>
        </p:nvSpPr>
        <p:spPr>
          <a:xfrm rot="16200000" flipV="1">
            <a:off x="1870178" y="5344653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5" name="L 形 24"/>
          <p:cNvSpPr/>
          <p:nvPr>
            <p:custDataLst>
              <p:tags r:id="rId11"/>
            </p:custDataLst>
          </p:nvPr>
        </p:nvSpPr>
        <p:spPr>
          <a:xfrm rot="5400000" flipH="1" flipV="1">
            <a:off x="4385674" y="5344653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7" name="矩形 26"/>
          <p:cNvSpPr/>
          <p:nvPr>
            <p:custDataLst>
              <p:tags r:id="rId12"/>
            </p:custDataLst>
          </p:nvPr>
        </p:nvSpPr>
        <p:spPr>
          <a:xfrm>
            <a:off x="4864165" y="2590367"/>
            <a:ext cx="2641270" cy="2901023"/>
          </a:xfrm>
          <a:prstGeom prst="rect">
            <a:avLst/>
          </a:prstGeom>
          <a:solidFill>
            <a:schemeClr val="lt1">
              <a:lumMod val="95000"/>
              <a:alpha val="50000"/>
            </a:schemeClr>
          </a:solidFill>
          <a:ln>
            <a:solidFill>
              <a:schemeClr val="lt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3"/>
            </p:custDataLst>
          </p:nvPr>
        </p:nvSpPr>
        <p:spPr>
          <a:xfrm>
            <a:off x="4974187" y="2805005"/>
            <a:ext cx="2421683" cy="2593421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-US" altLang="zh-CN" sz="1600" spc="80" dirty="0">
                <a:solidFill>
                  <a:schemeClr val="dk1">
                    <a:lumMod val="85000"/>
                    <a:lumOff val="1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如果搬动体积较大、较重的盆类要二人抬动，二人的手必需将底部封口处两边的纸箱托住，才能搬运。（如19950T、19951T和2420都较大较重）</a:t>
            </a:r>
          </a:p>
        </p:txBody>
      </p:sp>
      <p:sp>
        <p:nvSpPr>
          <p:cNvPr id="30" name="圆角矩形 29"/>
          <p:cNvSpPr/>
          <p:nvPr>
            <p:custDataLst>
              <p:tags r:id="rId14"/>
            </p:custDataLst>
          </p:nvPr>
        </p:nvSpPr>
        <p:spPr>
          <a:xfrm>
            <a:off x="5375923" y="2405806"/>
            <a:ext cx="1617755" cy="37550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1400" b="1" spc="6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</a:p>
        </p:txBody>
      </p:sp>
      <p:sp>
        <p:nvSpPr>
          <p:cNvPr id="32" name="L 形 31"/>
          <p:cNvSpPr/>
          <p:nvPr>
            <p:custDataLst>
              <p:tags r:id="rId15"/>
            </p:custDataLst>
          </p:nvPr>
        </p:nvSpPr>
        <p:spPr>
          <a:xfrm rot="5400000">
            <a:off x="4841379" y="2567582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33" name="L 形 32"/>
          <p:cNvSpPr/>
          <p:nvPr>
            <p:custDataLst>
              <p:tags r:id="rId16"/>
            </p:custDataLst>
          </p:nvPr>
        </p:nvSpPr>
        <p:spPr>
          <a:xfrm rot="16200000" flipH="1">
            <a:off x="7356875" y="2567582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35" name="L 形 34"/>
          <p:cNvSpPr/>
          <p:nvPr>
            <p:custDataLst>
              <p:tags r:id="rId17"/>
            </p:custDataLst>
          </p:nvPr>
        </p:nvSpPr>
        <p:spPr>
          <a:xfrm rot="16200000" flipV="1">
            <a:off x="4841379" y="5344653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36" name="L 形 35"/>
          <p:cNvSpPr/>
          <p:nvPr>
            <p:custDataLst>
              <p:tags r:id="rId18"/>
            </p:custDataLst>
          </p:nvPr>
        </p:nvSpPr>
        <p:spPr>
          <a:xfrm rot="5400000" flipH="1" flipV="1">
            <a:off x="7356875" y="5344653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6" name="矩形 25"/>
          <p:cNvSpPr/>
          <p:nvPr>
            <p:custDataLst>
              <p:tags r:id="rId19"/>
            </p:custDataLst>
          </p:nvPr>
        </p:nvSpPr>
        <p:spPr>
          <a:xfrm>
            <a:off x="7689517" y="2590367"/>
            <a:ext cx="2641270" cy="2901023"/>
          </a:xfrm>
          <a:prstGeom prst="rect">
            <a:avLst/>
          </a:prstGeom>
          <a:solidFill>
            <a:schemeClr val="lt1">
              <a:lumMod val="95000"/>
              <a:alpha val="50000"/>
            </a:schemeClr>
          </a:solidFill>
          <a:ln>
            <a:solidFill>
              <a:schemeClr val="lt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20"/>
            </p:custDataLst>
          </p:nvPr>
        </p:nvSpPr>
        <p:spPr>
          <a:xfrm>
            <a:off x="7799539" y="2805005"/>
            <a:ext cx="2421683" cy="2593421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en-US" altLang="zh-CN" sz="1600" spc="80" dirty="0">
                <a:solidFill>
                  <a:schemeClr val="dk1">
                    <a:lumMod val="85000"/>
                    <a:lumOff val="1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搬动水箱类必需按箭头向上的方向的方法搬动和放置，否则水箱盖很容易被压烂。二，立柱类：    搬动立柱类要将两只手托住包装箱放置的底部对角处，水平地抱住将产品搬动、轻放。</a:t>
            </a:r>
          </a:p>
        </p:txBody>
      </p:sp>
      <p:sp>
        <p:nvSpPr>
          <p:cNvPr id="37" name="圆角矩形 29"/>
          <p:cNvSpPr/>
          <p:nvPr>
            <p:custDataLst>
              <p:tags r:id="rId21"/>
            </p:custDataLst>
          </p:nvPr>
        </p:nvSpPr>
        <p:spPr>
          <a:xfrm>
            <a:off x="8201275" y="2405806"/>
            <a:ext cx="1617755" cy="37550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1400" b="1" spc="6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</a:p>
        </p:txBody>
      </p:sp>
      <p:sp>
        <p:nvSpPr>
          <p:cNvPr id="39" name="L 形 38"/>
          <p:cNvSpPr/>
          <p:nvPr>
            <p:custDataLst>
              <p:tags r:id="rId22"/>
            </p:custDataLst>
          </p:nvPr>
        </p:nvSpPr>
        <p:spPr>
          <a:xfrm rot="5400000">
            <a:off x="7666731" y="2567582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40" name="L 形 39"/>
          <p:cNvSpPr/>
          <p:nvPr>
            <p:custDataLst>
              <p:tags r:id="rId23"/>
            </p:custDataLst>
          </p:nvPr>
        </p:nvSpPr>
        <p:spPr>
          <a:xfrm rot="16200000" flipH="1">
            <a:off x="10182227" y="2567582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42" name="L 形 41"/>
          <p:cNvSpPr/>
          <p:nvPr>
            <p:custDataLst>
              <p:tags r:id="rId24"/>
            </p:custDataLst>
          </p:nvPr>
        </p:nvSpPr>
        <p:spPr>
          <a:xfrm rot="16200000" flipV="1">
            <a:off x="7666731" y="5344653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43" name="L 形 42"/>
          <p:cNvSpPr/>
          <p:nvPr>
            <p:custDataLst>
              <p:tags r:id="rId25"/>
            </p:custDataLst>
          </p:nvPr>
        </p:nvSpPr>
        <p:spPr>
          <a:xfrm rot="5400000" flipH="1" flipV="1">
            <a:off x="10182227" y="5344653"/>
            <a:ext cx="171801" cy="171801"/>
          </a:xfrm>
          <a:prstGeom prst="corner">
            <a:avLst>
              <a:gd name="adj1" fmla="val 28116"/>
              <a:gd name="adj2" fmla="val 273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/>
          <p:cNvSpPr/>
          <p:nvPr>
            <p:custDataLst>
              <p:tags r:id="rId2"/>
            </p:custDataLst>
          </p:nvPr>
        </p:nvSpPr>
        <p:spPr>
          <a:xfrm>
            <a:off x="784355" y="609603"/>
            <a:ext cx="5640104" cy="5640101"/>
          </a:xfrm>
          <a:custGeom>
            <a:avLst/>
            <a:gdLst>
              <a:gd name="connsiteX0" fmla="*/ 1930232 w 3966967"/>
              <a:gd name="connsiteY0" fmla="*/ 668 h 3966965"/>
              <a:gd name="connsiteX1" fmla="*/ 3700945 w 3966967"/>
              <a:gd name="connsiteY1" fmla="*/ 991910 h 3966965"/>
              <a:gd name="connsiteX2" fmla="*/ 2975060 w 3966967"/>
              <a:gd name="connsiteY2" fmla="*/ 3700942 h 3966965"/>
              <a:gd name="connsiteX3" fmla="*/ 266025 w 3966967"/>
              <a:gd name="connsiteY3" fmla="*/ 2975059 h 3966965"/>
              <a:gd name="connsiteX4" fmla="*/ 991910 w 3966967"/>
              <a:gd name="connsiteY4" fmla="*/ 266025 h 3966965"/>
              <a:gd name="connsiteX5" fmla="*/ 1930232 w 3966967"/>
              <a:gd name="connsiteY5" fmla="*/ 668 h 3966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66967" h="3966965">
                <a:moveTo>
                  <a:pt x="1930232" y="668"/>
                </a:moveTo>
                <a:cubicBezTo>
                  <a:pt x="2633517" y="-17596"/>
                  <a:pt x="3324445" y="339798"/>
                  <a:pt x="3700945" y="991910"/>
                </a:cubicBezTo>
                <a:cubicBezTo>
                  <a:pt x="4248578" y="1940434"/>
                  <a:pt x="3923585" y="3153312"/>
                  <a:pt x="2975060" y="3700942"/>
                </a:cubicBezTo>
                <a:cubicBezTo>
                  <a:pt x="2026531" y="4248575"/>
                  <a:pt x="813657" y="3923586"/>
                  <a:pt x="266025" y="2975059"/>
                </a:cubicBezTo>
                <a:cubicBezTo>
                  <a:pt x="-281608" y="2026533"/>
                  <a:pt x="43379" y="813655"/>
                  <a:pt x="991910" y="266025"/>
                </a:cubicBezTo>
                <a:cubicBezTo>
                  <a:pt x="1288322" y="94890"/>
                  <a:pt x="1610552" y="8970"/>
                  <a:pt x="1930232" y="668"/>
                </a:cubicBezTo>
                <a:close/>
              </a:path>
            </a:pathLst>
          </a:custGeom>
          <a:solidFill>
            <a:schemeClr val="dk2"/>
          </a:solidFill>
          <a:ln w="2455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>
              <a:solidFill>
                <a:schemeClr val="dk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6" name="Freeform 6"/>
          <p:cNvSpPr/>
          <p:nvPr>
            <p:custDataLst>
              <p:tags r:id="rId3"/>
            </p:custDataLst>
          </p:nvPr>
        </p:nvSpPr>
        <p:spPr>
          <a:xfrm>
            <a:off x="1035955" y="861201"/>
            <a:ext cx="5136895" cy="5136898"/>
          </a:xfrm>
          <a:custGeom>
            <a:avLst/>
            <a:gdLst>
              <a:gd name="connsiteX0" fmla="*/ 1758016 w 3613035"/>
              <a:gd name="connsiteY0" fmla="*/ 608 h 3613037"/>
              <a:gd name="connsiteX1" fmla="*/ 3370747 w 3613035"/>
              <a:gd name="connsiteY1" fmla="*/ 903411 h 3613037"/>
              <a:gd name="connsiteX2" fmla="*/ 2709626 w 3613035"/>
              <a:gd name="connsiteY2" fmla="*/ 3370750 h 3613037"/>
              <a:gd name="connsiteX3" fmla="*/ 242290 w 3613035"/>
              <a:gd name="connsiteY3" fmla="*/ 2709628 h 3613037"/>
              <a:gd name="connsiteX4" fmla="*/ 903409 w 3613035"/>
              <a:gd name="connsiteY4" fmla="*/ 242290 h 3613037"/>
              <a:gd name="connsiteX5" fmla="*/ 1758016 w 3613035"/>
              <a:gd name="connsiteY5" fmla="*/ 608 h 361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3035" h="3613037">
                <a:moveTo>
                  <a:pt x="1758016" y="608"/>
                </a:moveTo>
                <a:cubicBezTo>
                  <a:pt x="2398554" y="-16027"/>
                  <a:pt x="3027840" y="309483"/>
                  <a:pt x="3370747" y="903411"/>
                </a:cubicBezTo>
                <a:cubicBezTo>
                  <a:pt x="3869520" y="1767311"/>
                  <a:pt x="3573526" y="2871976"/>
                  <a:pt x="2709626" y="3370750"/>
                </a:cubicBezTo>
                <a:cubicBezTo>
                  <a:pt x="1845727" y="3869520"/>
                  <a:pt x="741062" y="3573529"/>
                  <a:pt x="242290" y="2709628"/>
                </a:cubicBezTo>
                <a:cubicBezTo>
                  <a:pt x="-256483" y="1845728"/>
                  <a:pt x="39509" y="741063"/>
                  <a:pt x="903409" y="242290"/>
                </a:cubicBezTo>
                <a:cubicBezTo>
                  <a:pt x="1173378" y="86425"/>
                  <a:pt x="1466859" y="8170"/>
                  <a:pt x="1758016" y="608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 w="2455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>
              <a:solidFill>
                <a:schemeClr val="dk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17" name="图片 16" descr="D:\meihua_service_cache\jpg/c68f6efee3dad193c8e6f87591883337.jpgc68f6efee3dad193c8e6f8759188333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rcRect t="16667" b="16667"/>
          <a:stretch>
            <a:fillRect/>
          </a:stretch>
        </p:blipFill>
        <p:spPr>
          <a:xfrm>
            <a:off x="1420351" y="1245580"/>
            <a:ext cx="4368109" cy="4368110"/>
          </a:xfrm>
          <a:custGeom>
            <a:avLst/>
            <a:gdLst>
              <a:gd name="connsiteX0" fmla="*/ 1494905 w 3072309"/>
              <a:gd name="connsiteY0" fmla="*/ 517 h 3072310"/>
              <a:gd name="connsiteX1" fmla="*/ 2866276 w 3072309"/>
              <a:gd name="connsiteY1" fmla="*/ 768207 h 3072310"/>
              <a:gd name="connsiteX2" fmla="*/ 2304103 w 3072309"/>
              <a:gd name="connsiteY2" fmla="*/ 2866281 h 3072310"/>
              <a:gd name="connsiteX3" fmla="*/ 206030 w 3072309"/>
              <a:gd name="connsiteY3" fmla="*/ 2304102 h 3072310"/>
              <a:gd name="connsiteX4" fmla="*/ 768205 w 3072309"/>
              <a:gd name="connsiteY4" fmla="*/ 206024 h 3072310"/>
              <a:gd name="connsiteX5" fmla="*/ 1494905 w 3072309"/>
              <a:gd name="connsiteY5" fmla="*/ 517 h 3072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2309" h="3072310">
                <a:moveTo>
                  <a:pt x="1494905" y="517"/>
                </a:moveTo>
                <a:cubicBezTo>
                  <a:pt x="2039585" y="-13628"/>
                  <a:pt x="2574694" y="263160"/>
                  <a:pt x="2866276" y="768207"/>
                </a:cubicBezTo>
                <a:cubicBezTo>
                  <a:pt x="3290411" y="1502816"/>
                  <a:pt x="3038714" y="2442155"/>
                  <a:pt x="2304103" y="2866281"/>
                </a:cubicBezTo>
                <a:cubicBezTo>
                  <a:pt x="1569493" y="3290410"/>
                  <a:pt x="630155" y="3038714"/>
                  <a:pt x="206030" y="2304102"/>
                </a:cubicBezTo>
                <a:cubicBezTo>
                  <a:pt x="-218098" y="1569494"/>
                  <a:pt x="33596" y="630155"/>
                  <a:pt x="768205" y="206024"/>
                </a:cubicBezTo>
                <a:cubicBezTo>
                  <a:pt x="997772" y="73490"/>
                  <a:pt x="1247328" y="6949"/>
                  <a:pt x="1494905" y="517"/>
                </a:cubicBezTo>
                <a:close/>
              </a:path>
            </a:pathLst>
          </a:custGeom>
        </p:spPr>
      </p:pic>
      <p:sp>
        <p:nvSpPr>
          <p:cNvPr id="18" name="图形 14"/>
          <p:cNvSpPr/>
          <p:nvPr>
            <p:custDataLst>
              <p:tags r:id="rId5"/>
            </p:custDataLst>
          </p:nvPr>
        </p:nvSpPr>
        <p:spPr>
          <a:xfrm>
            <a:off x="4412970" y="652116"/>
            <a:ext cx="2115642" cy="3494653"/>
          </a:xfrm>
          <a:custGeom>
            <a:avLst/>
            <a:gdLst>
              <a:gd name="connsiteX0" fmla="*/ 0 w 1488037"/>
              <a:gd name="connsiteY0" fmla="*/ 0 h 2457964"/>
              <a:gd name="connsiteX1" fmla="*/ 1419297 w 1488037"/>
              <a:gd name="connsiteY1" fmla="*/ 2457965 h 245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88037" h="2457964">
                <a:moveTo>
                  <a:pt x="0" y="0"/>
                </a:moveTo>
                <a:cubicBezTo>
                  <a:pt x="1070924" y="286440"/>
                  <a:pt x="1705737" y="1387041"/>
                  <a:pt x="1419297" y="2457965"/>
                </a:cubicBezTo>
              </a:path>
            </a:pathLst>
          </a:custGeom>
          <a:noFill/>
          <a:ln w="299173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9" name="图形 12"/>
          <p:cNvSpPr/>
          <p:nvPr>
            <p:custDataLst>
              <p:tags r:id="rId6"/>
            </p:custDataLst>
          </p:nvPr>
        </p:nvSpPr>
        <p:spPr>
          <a:xfrm>
            <a:off x="672962" y="2739082"/>
            <a:ext cx="2115642" cy="3494653"/>
          </a:xfrm>
          <a:custGeom>
            <a:avLst/>
            <a:gdLst>
              <a:gd name="connsiteX0" fmla="*/ 68741 w 1488037"/>
              <a:gd name="connsiteY0" fmla="*/ 0 h 2457964"/>
              <a:gd name="connsiteX1" fmla="*/ 1488038 w 1488037"/>
              <a:gd name="connsiteY1" fmla="*/ 2457965 h 2457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88037" h="2457964">
                <a:moveTo>
                  <a:pt x="68741" y="0"/>
                </a:moveTo>
                <a:cubicBezTo>
                  <a:pt x="-217699" y="1070924"/>
                  <a:pt x="417114" y="2171525"/>
                  <a:pt x="1488038" y="2457965"/>
                </a:cubicBezTo>
              </a:path>
            </a:pathLst>
          </a:custGeom>
          <a:noFill/>
          <a:ln w="299173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4" name="Title 6"/>
          <p:cNvSpPr txBox="1"/>
          <p:nvPr>
            <p:custDataLst>
              <p:tags r:id="rId7"/>
            </p:custDataLst>
          </p:nvPr>
        </p:nvSpPr>
        <p:spPr>
          <a:xfrm>
            <a:off x="7200948" y="609486"/>
            <a:ext cx="4229138" cy="559944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 startAt="2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座便器类：</a:t>
            </a:r>
          </a:p>
          <a:p>
            <a:pPr marL="584200" lvl="1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en-US" altLang="zh-CN" sz="1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搬动大头向上梯形座便器，要一只手放在上平面的一角边处，另一只手放该平面的对角边处将产品抱住搬动；搬动大头朝下梯形座便器，必需用一只手托住底部封口处两边的纸箱，另一只手抓紧斜对角边将产品搬动。</a:t>
            </a:r>
          </a:p>
          <a:p>
            <a:pPr marL="584200" lvl="1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en-US" altLang="zh-CN" sz="1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搬动长方体座便器像搬盆类那样搬动，必需用手将底部封口处两边的纸箱托住，另一只手放置于对角处或手孔中将产品搬动。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 startAt="2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小便器类：</a:t>
            </a:r>
          </a:p>
          <a:p>
            <a:pPr marL="584200" lvl="1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en-US" altLang="zh-CN" sz="1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搬运小便器类像搬动长方体座便器那样，必需用手将底部封口处两边的纸箱托住，另一只手放置于对角处或手孔中将产品搬动。</a:t>
            </a:r>
          </a:p>
          <a:p>
            <a:pPr marL="584200" lvl="1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lang="en-US" altLang="zh-CN" sz="1400" spc="1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搬动体较大小便器必需两人抬动，每个人的手必需有一只手放于底部将产品托住，另一只手放于对角处抬动。</a:t>
            </a:r>
          </a:p>
        </p:txBody>
      </p:sp>
      <p:sp>
        <p:nvSpPr>
          <p:cNvPr id="13" name="矩形 5"/>
          <p:cNvSpPr/>
          <p:nvPr>
            <p:custDataLst>
              <p:tags r:id="rId8"/>
            </p:custDataLst>
          </p:nvPr>
        </p:nvSpPr>
        <p:spPr>
          <a:xfrm>
            <a:off x="12039599" y="1523985"/>
            <a:ext cx="152401" cy="3810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609605" y="762006"/>
            <a:ext cx="4114825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 b="1" spc="24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连体类：</a:t>
            </a:r>
          </a:p>
        </p:txBody>
      </p:sp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609605" y="1828815"/>
            <a:ext cx="4114825" cy="441970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搬动连体必需由两人抬动，每个人的手必需有一只手放于底部将产品托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住，另一只手放于对角处抬动。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因为我们每一个人搬运每个产成品都有不同的搬运方法，在日常拼货和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装车过程中经常有没擦 胶水的产品被打烂，为此我们对我们日常工作中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搬动每一种产品要统一我们的搬运动作，我们要想象我们正要搬动的每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件产品都是没擦 胶水，我们要怎样搬！！希望各位能督导在现场工作的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18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每位搬运兄弟！</a:t>
            </a:r>
          </a:p>
        </p:txBody>
      </p:sp>
      <p:pic>
        <p:nvPicPr>
          <p:cNvPr id="12" name="图片 11" descr="D:\meihua_service_cache\jpg/025adf80624d0afa84ca9e23f65e945f.jpg025adf80624d0afa84ca9e23f65e945f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7"/>
          <a:srcRect t="17392" b="17392"/>
          <a:stretch>
            <a:fillRect/>
          </a:stretch>
        </p:blipFill>
        <p:spPr>
          <a:xfrm>
            <a:off x="5448244" y="297893"/>
            <a:ext cx="6400851" cy="626165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040" h="10800">
                <a:moveTo>
                  <a:pt x="0" y="0"/>
                </a:moveTo>
                <a:lnTo>
                  <a:pt x="11040" y="0"/>
                </a:lnTo>
                <a:lnTo>
                  <a:pt x="1104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0" y="0"/>
            <a:ext cx="418465" cy="1518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362826" y="3496306"/>
            <a:ext cx="3947774" cy="761241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dirty="0">
                <a:solidFill>
                  <a:schemeClr val="bg1"/>
                </a:solidFill>
              </a:rPr>
              <a:t>装卸搬运规范</a:t>
            </a: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7362826" y="2432488"/>
            <a:ext cx="4737100" cy="939741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en-US" altLang="zh-CN" sz="6600" dirty="0">
                <a:solidFill>
                  <a:schemeClr val="lt1"/>
                </a:solidFill>
                <a:latin typeface="Arial" panose="020B0604020202020204" pitchFamily="34" charset="0"/>
                <a:ea typeface="思源黑体 CN Medium" panose="020B0600000000000000" charset="-122"/>
              </a:rPr>
              <a:t>Part 01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78178" y="471341"/>
            <a:ext cx="11035646" cy="5915320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  <a:sym typeface="+mn-lt"/>
            </a:endParaRPr>
          </a:p>
        </p:txBody>
      </p:sp>
      <p:cxnSp>
        <p:nvCxnSpPr>
          <p:cNvPr id="10" name="直接连接符 9"/>
          <p:cNvCxnSpPr/>
          <p:nvPr>
            <p:custDataLst>
              <p:tags r:id="rId3"/>
            </p:custDataLst>
          </p:nvPr>
        </p:nvCxnSpPr>
        <p:spPr>
          <a:xfrm>
            <a:off x="758952" y="128016"/>
            <a:ext cx="493776" cy="493776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4"/>
            </p:custDataLst>
          </p:nvPr>
        </p:nvCxnSpPr>
        <p:spPr>
          <a:xfrm>
            <a:off x="578176" y="213163"/>
            <a:ext cx="493776" cy="493776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11148420" y="6151063"/>
            <a:ext cx="493776" cy="493776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10967644" y="6236210"/>
            <a:ext cx="493776" cy="493776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1"/>
          <p:cNvSpPr/>
          <p:nvPr>
            <p:custDataLst>
              <p:tags r:id="rId7"/>
            </p:custDataLst>
          </p:nvPr>
        </p:nvSpPr>
        <p:spPr>
          <a:xfrm>
            <a:off x="1685981" y="1382906"/>
            <a:ext cx="487513" cy="4875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600">
              <a:solidFill>
                <a:prstClr val="white"/>
              </a:solidFill>
              <a:latin typeface="思源黑体 CN Medium" panose="020B0600000000000000" charset="-122"/>
              <a:ea typeface="思源黑体 CN Medium" panose="020B0600000000000000" charset="-122"/>
              <a:cs typeface="Open Sans" panose="020B0606030504020204" pitchFamily="34" charset="0"/>
            </a:endParaRPr>
          </a:p>
        </p:txBody>
      </p:sp>
      <p:sp>
        <p:nvSpPr>
          <p:cNvPr id="6" name="TextBox 21"/>
          <p:cNvSpPr txBox="1"/>
          <p:nvPr>
            <p:custDataLst>
              <p:tags r:id="rId8"/>
            </p:custDataLst>
          </p:nvPr>
        </p:nvSpPr>
        <p:spPr>
          <a:xfrm>
            <a:off x="2389517" y="1308757"/>
            <a:ext cx="3506589" cy="673176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00" spc="8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搬运时请轻拿轻放，所有产品不超出托盘的边缘,严禁抛货.</a:t>
            </a:r>
          </a:p>
        </p:txBody>
      </p:sp>
      <p:sp>
        <p:nvSpPr>
          <p:cNvPr id="7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9"/>
            </p:custDataLst>
          </p:nvPr>
        </p:nvSpPr>
        <p:spPr>
          <a:xfrm>
            <a:off x="1685981" y="1426111"/>
            <a:ext cx="463575" cy="401687"/>
          </a:xfrm>
          <a:prstGeom prst="rect">
            <a:avLst/>
          </a:prstGeom>
          <a:noFill/>
        </p:spPr>
        <p:txBody>
          <a:bodyPr wrap="square" rtlCol="0" anchor="ctr">
            <a:normAutofit fontScale="975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spc="12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Montserrat Black"/>
              </a:rPr>
              <a:t>1</a:t>
            </a:r>
          </a:p>
        </p:txBody>
      </p:sp>
      <p:sp>
        <p:nvSpPr>
          <p:cNvPr id="2" name="Rounded Rectangle 1"/>
          <p:cNvSpPr/>
          <p:nvPr>
            <p:custDataLst>
              <p:tags r:id="rId10"/>
            </p:custDataLst>
          </p:nvPr>
        </p:nvSpPr>
        <p:spPr>
          <a:xfrm>
            <a:off x="6294623" y="1382906"/>
            <a:ext cx="487513" cy="48751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600">
              <a:solidFill>
                <a:prstClr val="white"/>
              </a:solidFill>
              <a:latin typeface="思源黑体 CN Medium" panose="020B0600000000000000" charset="-122"/>
              <a:ea typeface="思源黑体 CN Medium" panose="020B0600000000000000" charset="-122"/>
              <a:cs typeface="Open Sans" panose="020B0606030504020204" pitchFamily="34" charset="0"/>
            </a:endParaRPr>
          </a:p>
        </p:txBody>
      </p:sp>
      <p:sp>
        <p:nvSpPr>
          <p:cNvPr id="3" name="TextBox 21"/>
          <p:cNvSpPr txBox="1"/>
          <p:nvPr>
            <p:custDataLst>
              <p:tags r:id="rId11"/>
            </p:custDataLst>
          </p:nvPr>
        </p:nvSpPr>
        <p:spPr>
          <a:xfrm>
            <a:off x="6998160" y="1308757"/>
            <a:ext cx="3506589" cy="673176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00" spc="8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装载或存放时请按要求摆放，重不压轻，大不压小.</a:t>
            </a:r>
          </a:p>
        </p:txBody>
      </p:sp>
      <p:sp>
        <p:nvSpPr>
          <p:cNvPr id="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12"/>
            </p:custDataLst>
          </p:nvPr>
        </p:nvSpPr>
        <p:spPr>
          <a:xfrm>
            <a:off x="6294623" y="1426111"/>
            <a:ext cx="463575" cy="401687"/>
          </a:xfrm>
          <a:prstGeom prst="rect">
            <a:avLst/>
          </a:prstGeom>
          <a:noFill/>
        </p:spPr>
        <p:txBody>
          <a:bodyPr wrap="square" rtlCol="0" anchor="ctr">
            <a:normAutofit fontScale="975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spc="12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Montserrat Black"/>
              </a:rPr>
              <a:t>2</a:t>
            </a:r>
          </a:p>
        </p:txBody>
      </p:sp>
      <p:sp>
        <p:nvSpPr>
          <p:cNvPr id="14" name="Rounded Rectangle 1"/>
          <p:cNvSpPr/>
          <p:nvPr>
            <p:custDataLst>
              <p:tags r:id="rId13"/>
            </p:custDataLst>
          </p:nvPr>
        </p:nvSpPr>
        <p:spPr>
          <a:xfrm>
            <a:off x="1685981" y="2572204"/>
            <a:ext cx="487513" cy="48751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600">
              <a:solidFill>
                <a:prstClr val="white"/>
              </a:solidFill>
              <a:latin typeface="思源黑体 CN Medium" panose="020B0600000000000000" charset="-122"/>
              <a:ea typeface="思源黑体 CN Medium" panose="020B0600000000000000" charset="-122"/>
              <a:cs typeface="Open Sans" panose="020B0606030504020204" pitchFamily="34" charset="0"/>
            </a:endParaRPr>
          </a:p>
        </p:txBody>
      </p:sp>
      <p:sp>
        <p:nvSpPr>
          <p:cNvPr id="15" name="TextBox 21"/>
          <p:cNvSpPr txBox="1"/>
          <p:nvPr>
            <p:custDataLst>
              <p:tags r:id="rId14"/>
            </p:custDataLst>
          </p:nvPr>
        </p:nvSpPr>
        <p:spPr>
          <a:xfrm>
            <a:off x="2389517" y="2498055"/>
            <a:ext cx="3506589" cy="673176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00" spc="8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装卸或摆放归位时请不要倒放，斜放，箭头向上.</a:t>
            </a:r>
          </a:p>
        </p:txBody>
      </p:sp>
      <p:sp>
        <p:nvSpPr>
          <p:cNvPr id="16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15"/>
            </p:custDataLst>
          </p:nvPr>
        </p:nvSpPr>
        <p:spPr>
          <a:xfrm>
            <a:off x="1685981" y="2615408"/>
            <a:ext cx="463575" cy="401687"/>
          </a:xfrm>
          <a:prstGeom prst="rect">
            <a:avLst/>
          </a:prstGeom>
          <a:noFill/>
        </p:spPr>
        <p:txBody>
          <a:bodyPr wrap="square" rtlCol="0" anchor="ctr">
            <a:normAutofit fontScale="975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spc="12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Montserrat Black"/>
              </a:rPr>
              <a:t>3</a:t>
            </a:r>
          </a:p>
        </p:txBody>
      </p:sp>
      <p:sp>
        <p:nvSpPr>
          <p:cNvPr id="17" name="Rounded Rectangle 1"/>
          <p:cNvSpPr/>
          <p:nvPr>
            <p:custDataLst>
              <p:tags r:id="rId16"/>
            </p:custDataLst>
          </p:nvPr>
        </p:nvSpPr>
        <p:spPr>
          <a:xfrm>
            <a:off x="6294623" y="2572204"/>
            <a:ext cx="487513" cy="48751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600">
              <a:solidFill>
                <a:prstClr val="white"/>
              </a:solidFill>
              <a:latin typeface="思源黑体 CN Medium" panose="020B0600000000000000" charset="-122"/>
              <a:ea typeface="思源黑体 CN Medium" panose="020B0600000000000000" charset="-122"/>
              <a:cs typeface="Open Sans" panose="020B0606030504020204" pitchFamily="34" charset="0"/>
            </a:endParaRPr>
          </a:p>
        </p:txBody>
      </p:sp>
      <p:sp>
        <p:nvSpPr>
          <p:cNvPr id="18" name="TextBox 21"/>
          <p:cNvSpPr txBox="1"/>
          <p:nvPr>
            <p:custDataLst>
              <p:tags r:id="rId17"/>
            </p:custDataLst>
          </p:nvPr>
        </p:nvSpPr>
        <p:spPr>
          <a:xfrm>
            <a:off x="6998160" y="2498055"/>
            <a:ext cx="3506589" cy="673176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00" spc="8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所有产品的摆放齐托盘的边缘，成水平垂直直角.</a:t>
            </a:r>
          </a:p>
        </p:txBody>
      </p:sp>
      <p:sp>
        <p:nvSpPr>
          <p:cNvPr id="19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18"/>
            </p:custDataLst>
          </p:nvPr>
        </p:nvSpPr>
        <p:spPr>
          <a:xfrm>
            <a:off x="6294623" y="2615408"/>
            <a:ext cx="463575" cy="401687"/>
          </a:xfrm>
          <a:prstGeom prst="rect">
            <a:avLst/>
          </a:prstGeom>
          <a:noFill/>
        </p:spPr>
        <p:txBody>
          <a:bodyPr wrap="square" rtlCol="0" anchor="ctr">
            <a:normAutofit fontScale="975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spc="12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Montserrat Black"/>
              </a:rPr>
              <a:t>4</a:t>
            </a:r>
          </a:p>
        </p:txBody>
      </p:sp>
      <p:sp>
        <p:nvSpPr>
          <p:cNvPr id="20" name="Rounded Rectangle 1"/>
          <p:cNvSpPr/>
          <p:nvPr>
            <p:custDataLst>
              <p:tags r:id="rId19"/>
            </p:custDataLst>
          </p:nvPr>
        </p:nvSpPr>
        <p:spPr>
          <a:xfrm>
            <a:off x="1685981" y="3761501"/>
            <a:ext cx="487513" cy="48751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600">
              <a:solidFill>
                <a:prstClr val="white"/>
              </a:solidFill>
              <a:latin typeface="思源黑体 CN Medium" panose="020B0600000000000000" charset="-122"/>
              <a:ea typeface="思源黑体 CN Medium" panose="020B0600000000000000" charset="-122"/>
              <a:cs typeface="Open Sans" panose="020B0606030504020204" pitchFamily="34" charset="0"/>
            </a:endParaRPr>
          </a:p>
        </p:txBody>
      </p:sp>
      <p:sp>
        <p:nvSpPr>
          <p:cNvPr id="21" name="TextBox 21"/>
          <p:cNvSpPr txBox="1"/>
          <p:nvPr>
            <p:custDataLst>
              <p:tags r:id="rId20"/>
            </p:custDataLst>
          </p:nvPr>
        </p:nvSpPr>
        <p:spPr>
          <a:xfrm>
            <a:off x="2389517" y="3687353"/>
            <a:ext cx="3506589" cy="673176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00" spc="8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按产品的摆放标识进行摆放，请不要超高.</a:t>
            </a:r>
          </a:p>
        </p:txBody>
      </p:sp>
      <p:sp>
        <p:nvSpPr>
          <p:cNvPr id="22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21"/>
            </p:custDataLst>
          </p:nvPr>
        </p:nvSpPr>
        <p:spPr>
          <a:xfrm>
            <a:off x="1685981" y="3804706"/>
            <a:ext cx="463575" cy="401687"/>
          </a:xfrm>
          <a:prstGeom prst="rect">
            <a:avLst/>
          </a:prstGeom>
          <a:noFill/>
        </p:spPr>
        <p:txBody>
          <a:bodyPr wrap="square" rtlCol="0" anchor="ctr">
            <a:normAutofit fontScale="975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spc="12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Montserrat Black"/>
              </a:rPr>
              <a:t>5</a:t>
            </a:r>
          </a:p>
        </p:txBody>
      </p:sp>
      <p:sp>
        <p:nvSpPr>
          <p:cNvPr id="23" name="Rounded Rectangle 1"/>
          <p:cNvSpPr/>
          <p:nvPr>
            <p:custDataLst>
              <p:tags r:id="rId22"/>
            </p:custDataLst>
          </p:nvPr>
        </p:nvSpPr>
        <p:spPr>
          <a:xfrm>
            <a:off x="6294623" y="3761501"/>
            <a:ext cx="487513" cy="48751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600">
              <a:solidFill>
                <a:prstClr val="white"/>
              </a:solidFill>
              <a:latin typeface="思源黑体 CN Medium" panose="020B0600000000000000" charset="-122"/>
              <a:ea typeface="思源黑体 CN Medium" panose="020B0600000000000000" charset="-122"/>
              <a:cs typeface="Open Sans" panose="020B0606030504020204" pitchFamily="34" charset="0"/>
            </a:endParaRPr>
          </a:p>
        </p:txBody>
      </p:sp>
      <p:sp>
        <p:nvSpPr>
          <p:cNvPr id="24" name="TextBox 21"/>
          <p:cNvSpPr txBox="1"/>
          <p:nvPr>
            <p:custDataLst>
              <p:tags r:id="rId23"/>
            </p:custDataLst>
          </p:nvPr>
        </p:nvSpPr>
        <p:spPr>
          <a:xfrm>
            <a:off x="6998160" y="3687353"/>
            <a:ext cx="3506589" cy="673176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00" spc="8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存放时请把所有的产品标识朝外</a:t>
            </a:r>
          </a:p>
        </p:txBody>
      </p:sp>
      <p:sp>
        <p:nvSpPr>
          <p:cNvPr id="25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24"/>
            </p:custDataLst>
          </p:nvPr>
        </p:nvSpPr>
        <p:spPr>
          <a:xfrm>
            <a:off x="6294623" y="3804706"/>
            <a:ext cx="463575" cy="401687"/>
          </a:xfrm>
          <a:prstGeom prst="rect">
            <a:avLst/>
          </a:prstGeom>
          <a:noFill/>
        </p:spPr>
        <p:txBody>
          <a:bodyPr wrap="square" rtlCol="0" anchor="ctr">
            <a:normAutofit fontScale="975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spc="12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Montserrat Black"/>
              </a:rPr>
              <a:t>6</a:t>
            </a:r>
          </a:p>
        </p:txBody>
      </p:sp>
      <p:sp>
        <p:nvSpPr>
          <p:cNvPr id="26" name="Rounded Rectangle 1"/>
          <p:cNvSpPr/>
          <p:nvPr>
            <p:custDataLst>
              <p:tags r:id="rId25"/>
            </p:custDataLst>
          </p:nvPr>
        </p:nvSpPr>
        <p:spPr>
          <a:xfrm>
            <a:off x="1685981" y="4950799"/>
            <a:ext cx="487513" cy="4875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600">
              <a:solidFill>
                <a:prstClr val="white"/>
              </a:solidFill>
              <a:latin typeface="思源黑体 CN Medium" panose="020B0600000000000000" charset="-122"/>
              <a:ea typeface="思源黑体 CN Medium" panose="020B0600000000000000" charset="-122"/>
              <a:cs typeface="Open Sans" panose="020B0606030504020204" pitchFamily="34" charset="0"/>
            </a:endParaRPr>
          </a:p>
        </p:txBody>
      </p:sp>
      <p:sp>
        <p:nvSpPr>
          <p:cNvPr id="27" name="TextBox 21"/>
          <p:cNvSpPr txBox="1"/>
          <p:nvPr>
            <p:custDataLst>
              <p:tags r:id="rId26"/>
            </p:custDataLst>
          </p:nvPr>
        </p:nvSpPr>
        <p:spPr>
          <a:xfrm>
            <a:off x="2389517" y="4876650"/>
            <a:ext cx="3506589" cy="673176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00" spc="16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室内作业请戴好安全帽.</a:t>
            </a:r>
          </a:p>
        </p:txBody>
      </p:sp>
      <p:sp>
        <p:nvSpPr>
          <p:cNvPr id="2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27"/>
            </p:custDataLst>
          </p:nvPr>
        </p:nvSpPr>
        <p:spPr>
          <a:xfrm>
            <a:off x="1685981" y="4994004"/>
            <a:ext cx="463575" cy="401687"/>
          </a:xfrm>
          <a:prstGeom prst="rect">
            <a:avLst/>
          </a:prstGeom>
          <a:noFill/>
        </p:spPr>
        <p:txBody>
          <a:bodyPr wrap="square" rtlCol="0" anchor="ctr">
            <a:normAutofit fontScale="975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spc="12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Montserrat Black"/>
              </a:rPr>
              <a:t>7</a:t>
            </a:r>
          </a:p>
        </p:txBody>
      </p:sp>
      <p:sp>
        <p:nvSpPr>
          <p:cNvPr id="4" name="矩形 3"/>
          <p:cNvSpPr/>
          <p:nvPr>
            <p:custDataLst>
              <p:tags r:id="rId28"/>
            </p:custDataLst>
          </p:nvPr>
        </p:nvSpPr>
        <p:spPr>
          <a:xfrm>
            <a:off x="0" y="0"/>
            <a:ext cx="624840" cy="624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9" name="矩形 28"/>
          <p:cNvSpPr/>
          <p:nvPr>
            <p:custDataLst>
              <p:tags r:id="rId29"/>
            </p:custDataLst>
          </p:nvPr>
        </p:nvSpPr>
        <p:spPr>
          <a:xfrm>
            <a:off x="624840" y="0"/>
            <a:ext cx="276446" cy="276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30" name="矩形 29"/>
          <p:cNvSpPr/>
          <p:nvPr>
            <p:custDataLst>
              <p:tags r:id="rId30"/>
            </p:custDataLst>
          </p:nvPr>
        </p:nvSpPr>
        <p:spPr>
          <a:xfrm>
            <a:off x="0" y="624840"/>
            <a:ext cx="276446" cy="276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31" name="矩形 30"/>
          <p:cNvSpPr/>
          <p:nvPr>
            <p:custDataLst>
              <p:tags r:id="rId31"/>
            </p:custDataLst>
          </p:nvPr>
        </p:nvSpPr>
        <p:spPr>
          <a:xfrm flipH="1">
            <a:off x="11567160" y="0"/>
            <a:ext cx="624840" cy="624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32" name="矩形 31"/>
          <p:cNvSpPr/>
          <p:nvPr>
            <p:custDataLst>
              <p:tags r:id="rId32"/>
            </p:custDataLst>
          </p:nvPr>
        </p:nvSpPr>
        <p:spPr>
          <a:xfrm flipH="1">
            <a:off x="11290714" y="0"/>
            <a:ext cx="276446" cy="276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33" name="矩形 32"/>
          <p:cNvSpPr/>
          <p:nvPr>
            <p:custDataLst>
              <p:tags r:id="rId33"/>
            </p:custDataLst>
          </p:nvPr>
        </p:nvSpPr>
        <p:spPr>
          <a:xfrm flipH="1">
            <a:off x="11915554" y="624840"/>
            <a:ext cx="276446" cy="276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任意多边形: 形状 222"/>
          <p:cNvSpPr/>
          <p:nvPr>
            <p:custDataLst>
              <p:tags r:id="rId2"/>
            </p:custDataLst>
          </p:nvPr>
        </p:nvSpPr>
        <p:spPr>
          <a:xfrm>
            <a:off x="1677497" y="1169904"/>
            <a:ext cx="5523403" cy="4723347"/>
          </a:xfrm>
          <a:custGeom>
            <a:avLst/>
            <a:gdLst>
              <a:gd name="connsiteX0" fmla="*/ 148248 w 6112958"/>
              <a:gd name="connsiteY0" fmla="*/ 3560479 h 5227506"/>
              <a:gd name="connsiteX1" fmla="*/ 76104 w 6112958"/>
              <a:gd name="connsiteY1" fmla="*/ 1921776 h 5227506"/>
              <a:gd name="connsiteX2" fmla="*/ 251311 w 6112958"/>
              <a:gd name="connsiteY2" fmla="*/ 308839 h 5227506"/>
              <a:gd name="connsiteX3" fmla="*/ 1843636 w 6112958"/>
              <a:gd name="connsiteY3" fmla="*/ 113019 h 5227506"/>
              <a:gd name="connsiteX4" fmla="*/ 4677871 w 6112958"/>
              <a:gd name="connsiteY4" fmla="*/ 844767 h 5227506"/>
              <a:gd name="connsiteX5" fmla="*/ 5620899 w 6112958"/>
              <a:gd name="connsiteY5" fmla="*/ 1473452 h 5227506"/>
              <a:gd name="connsiteX6" fmla="*/ 6084683 w 6112958"/>
              <a:gd name="connsiteY6" fmla="*/ 3436804 h 5227506"/>
              <a:gd name="connsiteX7" fmla="*/ 5641512 w 6112958"/>
              <a:gd name="connsiteY7" fmla="*/ 4658101 h 5227506"/>
              <a:gd name="connsiteX8" fmla="*/ 4059493 w 6112958"/>
              <a:gd name="connsiteY8" fmla="*/ 4853921 h 5227506"/>
              <a:gd name="connsiteX9" fmla="*/ 2431096 w 6112958"/>
              <a:gd name="connsiteY9" fmla="*/ 5178570 h 5227506"/>
              <a:gd name="connsiteX10" fmla="*/ 885149 w 6112958"/>
              <a:gd name="connsiteY10" fmla="*/ 4900299 h 5227506"/>
              <a:gd name="connsiteX11" fmla="*/ 148248 w 6112958"/>
              <a:gd name="connsiteY11" fmla="*/ 3560479 h 522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12958" h="5227506">
                <a:moveTo>
                  <a:pt x="148248" y="3560479"/>
                </a:moveTo>
                <a:cubicBezTo>
                  <a:pt x="148248" y="3560479"/>
                  <a:pt x="287383" y="2802966"/>
                  <a:pt x="76104" y="1921776"/>
                </a:cubicBezTo>
                <a:cubicBezTo>
                  <a:pt x="76104" y="1921776"/>
                  <a:pt x="-181554" y="736551"/>
                  <a:pt x="251311" y="308839"/>
                </a:cubicBezTo>
                <a:cubicBezTo>
                  <a:pt x="251311" y="308839"/>
                  <a:pt x="689329" y="-227089"/>
                  <a:pt x="1843636" y="113019"/>
                </a:cubicBezTo>
                <a:cubicBezTo>
                  <a:pt x="1843636" y="113019"/>
                  <a:pt x="2843348" y="494352"/>
                  <a:pt x="4677871" y="844767"/>
                </a:cubicBezTo>
                <a:cubicBezTo>
                  <a:pt x="4677871" y="844767"/>
                  <a:pt x="5497223" y="896298"/>
                  <a:pt x="5620899" y="1473452"/>
                </a:cubicBezTo>
                <a:lnTo>
                  <a:pt x="6084683" y="3436804"/>
                </a:lnTo>
                <a:cubicBezTo>
                  <a:pt x="6084683" y="3436804"/>
                  <a:pt x="6280503" y="4539578"/>
                  <a:pt x="5641512" y="4658101"/>
                </a:cubicBezTo>
                <a:cubicBezTo>
                  <a:pt x="5641512" y="4658101"/>
                  <a:pt x="4992214" y="4946678"/>
                  <a:pt x="4059493" y="4853921"/>
                </a:cubicBezTo>
                <a:cubicBezTo>
                  <a:pt x="4059493" y="4853921"/>
                  <a:pt x="3003096" y="4807543"/>
                  <a:pt x="2431096" y="5178570"/>
                </a:cubicBezTo>
                <a:cubicBezTo>
                  <a:pt x="2431096" y="5178570"/>
                  <a:pt x="1385005" y="5400155"/>
                  <a:pt x="885149" y="4900299"/>
                </a:cubicBezTo>
                <a:cubicBezTo>
                  <a:pt x="890303" y="4895146"/>
                  <a:pt x="174014" y="4405596"/>
                  <a:pt x="148248" y="3560479"/>
                </a:cubicBezTo>
                <a:close/>
              </a:path>
            </a:pathLst>
          </a:custGeom>
          <a:solidFill>
            <a:schemeClr val="lt1">
              <a:lumMod val="95000"/>
              <a:alpha val="99000"/>
            </a:schemeClr>
          </a:solidFill>
          <a:ln w="51466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chemeClr val="dk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25" name="任意多边形: 形状 224"/>
          <p:cNvSpPr/>
          <p:nvPr>
            <p:custDataLst>
              <p:tags r:id="rId3"/>
            </p:custDataLst>
          </p:nvPr>
        </p:nvSpPr>
        <p:spPr>
          <a:xfrm>
            <a:off x="0" y="1115389"/>
            <a:ext cx="6856900" cy="5401195"/>
          </a:xfrm>
          <a:custGeom>
            <a:avLst/>
            <a:gdLst>
              <a:gd name="connsiteX0" fmla="*/ 799686 w 5804783"/>
              <a:gd name="connsiteY0" fmla="*/ 133 h 4572440"/>
              <a:gd name="connsiteX1" fmla="*/ 1535460 w 5804783"/>
              <a:gd name="connsiteY1" fmla="*/ 113019 h 4572440"/>
              <a:gd name="connsiteX2" fmla="*/ 4369695 w 5804783"/>
              <a:gd name="connsiteY2" fmla="*/ 844767 h 4572440"/>
              <a:gd name="connsiteX3" fmla="*/ 5312723 w 5804783"/>
              <a:gd name="connsiteY3" fmla="*/ 1473452 h 4572440"/>
              <a:gd name="connsiteX4" fmla="*/ 5776507 w 5804783"/>
              <a:gd name="connsiteY4" fmla="*/ 3436804 h 4572440"/>
              <a:gd name="connsiteX5" fmla="*/ 5535839 w 5804783"/>
              <a:gd name="connsiteY5" fmla="*/ 4571595 h 4572440"/>
              <a:gd name="connsiteX6" fmla="*/ 5534375 w 5804783"/>
              <a:gd name="connsiteY6" fmla="*/ 4572440 h 4572440"/>
              <a:gd name="connsiteX7" fmla="*/ 242758 w 5804783"/>
              <a:gd name="connsiteY7" fmla="*/ 4572440 h 4572440"/>
              <a:gd name="connsiteX8" fmla="*/ 220118 w 5804783"/>
              <a:gd name="connsiteY8" fmla="*/ 4545376 h 4572440"/>
              <a:gd name="connsiteX9" fmla="*/ 23440 w 5804783"/>
              <a:gd name="connsiteY9" fmla="*/ 4244675 h 4572440"/>
              <a:gd name="connsiteX10" fmla="*/ 0 w 5804783"/>
              <a:gd name="connsiteY10" fmla="*/ 4195405 h 4572440"/>
              <a:gd name="connsiteX11" fmla="*/ 0 w 5804783"/>
              <a:gd name="connsiteY11" fmla="*/ 254717 h 4572440"/>
              <a:gd name="connsiteX12" fmla="*/ 53270 w 5804783"/>
              <a:gd name="connsiteY12" fmla="*/ 213074 h 4572440"/>
              <a:gd name="connsiteX13" fmla="*/ 799686 w 5804783"/>
              <a:gd name="connsiteY13" fmla="*/ 133 h 457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04783" h="4572440">
                <a:moveTo>
                  <a:pt x="799686" y="133"/>
                </a:moveTo>
                <a:cubicBezTo>
                  <a:pt x="1003075" y="-2283"/>
                  <a:pt x="1246883" y="27992"/>
                  <a:pt x="1535460" y="113019"/>
                </a:cubicBezTo>
                <a:cubicBezTo>
                  <a:pt x="1535460" y="113019"/>
                  <a:pt x="2535172" y="494352"/>
                  <a:pt x="4369695" y="844767"/>
                </a:cubicBezTo>
                <a:cubicBezTo>
                  <a:pt x="4369695" y="844767"/>
                  <a:pt x="5189047" y="896298"/>
                  <a:pt x="5312723" y="1473452"/>
                </a:cubicBezTo>
                <a:lnTo>
                  <a:pt x="5776507" y="3436804"/>
                </a:lnTo>
                <a:cubicBezTo>
                  <a:pt x="5776507" y="3436804"/>
                  <a:pt x="5926432" y="4281116"/>
                  <a:pt x="5535839" y="4571595"/>
                </a:cubicBezTo>
                <a:lnTo>
                  <a:pt x="5534375" y="4572440"/>
                </a:lnTo>
                <a:lnTo>
                  <a:pt x="242758" y="4572440"/>
                </a:lnTo>
                <a:lnTo>
                  <a:pt x="220118" y="4545376"/>
                </a:lnTo>
                <a:cubicBezTo>
                  <a:pt x="152000" y="4459625"/>
                  <a:pt x="83338" y="4359108"/>
                  <a:pt x="23440" y="4244675"/>
                </a:cubicBezTo>
                <a:lnTo>
                  <a:pt x="0" y="4195405"/>
                </a:lnTo>
                <a:lnTo>
                  <a:pt x="0" y="254717"/>
                </a:lnTo>
                <a:lnTo>
                  <a:pt x="53270" y="213074"/>
                </a:lnTo>
                <a:cubicBezTo>
                  <a:pt x="179081" y="124118"/>
                  <a:pt x="418332" y="4663"/>
                  <a:pt x="799686" y="133"/>
                </a:cubicBezTo>
                <a:close/>
              </a:path>
            </a:pathLst>
          </a:custGeom>
          <a:gradFill flip="none" rotWithShape="1">
            <a:gsLst>
              <a:gs pos="0">
                <a:srgbClr val="BAC3D3">
                  <a:lumMod val="40000"/>
                  <a:lumOff val="60000"/>
                  <a:alpha val="99000"/>
                </a:srgbClr>
              </a:gs>
              <a:gs pos="100000">
                <a:srgbClr val="596A8A">
                  <a:alpha val="99000"/>
                </a:srgbClr>
              </a:gs>
            </a:gsLst>
            <a:lin ang="8100000" scaled="0"/>
          </a:gradFill>
          <a:ln w="5146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>
              <a:solidFill>
                <a:schemeClr val="dk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227" name="图片 226" descr="D:\meihua_service_cache\jpg/775177e129151a72198487eb72f7b32d.jpg775177e129151a72198487eb72f7b32d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21479" b="21479"/>
          <a:stretch>
            <a:fillRect/>
          </a:stretch>
        </p:blipFill>
        <p:spPr>
          <a:xfrm>
            <a:off x="578344" y="498260"/>
            <a:ext cx="5338551" cy="4567809"/>
          </a:xfrm>
          <a:custGeom>
            <a:avLst/>
            <a:gdLst>
              <a:gd name="connsiteX0" fmla="*/ 817909 w 4519408"/>
              <a:gd name="connsiteY0" fmla="*/ 88 h 3866928"/>
              <a:gd name="connsiteX1" fmla="*/ 1360198 w 4519408"/>
              <a:gd name="connsiteY1" fmla="*/ 84068 h 3866928"/>
              <a:gd name="connsiteX2" fmla="*/ 3457532 w 4519408"/>
              <a:gd name="connsiteY2" fmla="*/ 625149 h 3866928"/>
              <a:gd name="connsiteX3" fmla="*/ 4153208 w 4519408"/>
              <a:gd name="connsiteY3" fmla="*/ 1088933 h 3866928"/>
              <a:gd name="connsiteX4" fmla="*/ 4498469 w 4519408"/>
              <a:gd name="connsiteY4" fmla="*/ 2542123 h 3866928"/>
              <a:gd name="connsiteX5" fmla="*/ 4173820 w 4519408"/>
              <a:gd name="connsiteY5" fmla="*/ 3443925 h 3866928"/>
              <a:gd name="connsiteX6" fmla="*/ 3004054 w 4519408"/>
              <a:gd name="connsiteY6" fmla="*/ 3588213 h 3866928"/>
              <a:gd name="connsiteX7" fmla="*/ 1803369 w 4519408"/>
              <a:gd name="connsiteY7" fmla="*/ 3830411 h 3866928"/>
              <a:gd name="connsiteX8" fmla="*/ 659369 w 4519408"/>
              <a:gd name="connsiteY8" fmla="*/ 3624285 h 3866928"/>
              <a:gd name="connsiteX9" fmla="*/ 107981 w 4519408"/>
              <a:gd name="connsiteY9" fmla="*/ 2634879 h 3866928"/>
              <a:gd name="connsiteX10" fmla="*/ 56450 w 4519408"/>
              <a:gd name="connsiteY10" fmla="*/ 1423888 h 3866928"/>
              <a:gd name="connsiteX11" fmla="*/ 185278 w 4519408"/>
              <a:gd name="connsiteY11" fmla="*/ 228356 h 3866928"/>
              <a:gd name="connsiteX12" fmla="*/ 817909 w 4519408"/>
              <a:gd name="connsiteY12" fmla="*/ 88 h 386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9408" h="3866928">
                <a:moveTo>
                  <a:pt x="817909" y="88"/>
                </a:moveTo>
                <a:cubicBezTo>
                  <a:pt x="967914" y="-1603"/>
                  <a:pt x="1147630" y="20942"/>
                  <a:pt x="1360198" y="84068"/>
                </a:cubicBezTo>
                <a:cubicBezTo>
                  <a:pt x="1360198" y="84068"/>
                  <a:pt x="2097099" y="367492"/>
                  <a:pt x="3457532" y="625149"/>
                </a:cubicBezTo>
                <a:cubicBezTo>
                  <a:pt x="3457532" y="625149"/>
                  <a:pt x="4065604" y="666375"/>
                  <a:pt x="4153208" y="1088933"/>
                </a:cubicBezTo>
                <a:lnTo>
                  <a:pt x="4498469" y="2542123"/>
                </a:lnTo>
                <a:cubicBezTo>
                  <a:pt x="4498469" y="2542123"/>
                  <a:pt x="4642758" y="3356321"/>
                  <a:pt x="4173820" y="3443925"/>
                </a:cubicBezTo>
                <a:cubicBezTo>
                  <a:pt x="4173820" y="3443925"/>
                  <a:pt x="3694577" y="3660357"/>
                  <a:pt x="3004054" y="3588213"/>
                </a:cubicBezTo>
                <a:cubicBezTo>
                  <a:pt x="3004054" y="3588213"/>
                  <a:pt x="2220775" y="3552141"/>
                  <a:pt x="1803369" y="3830411"/>
                </a:cubicBezTo>
                <a:cubicBezTo>
                  <a:pt x="1803369" y="3830411"/>
                  <a:pt x="1030396" y="3995312"/>
                  <a:pt x="659369" y="3624285"/>
                </a:cubicBezTo>
                <a:cubicBezTo>
                  <a:pt x="659369" y="3624285"/>
                  <a:pt x="128594" y="3263564"/>
                  <a:pt x="107981" y="2634879"/>
                </a:cubicBezTo>
                <a:cubicBezTo>
                  <a:pt x="107981" y="2634879"/>
                  <a:pt x="211044" y="2078339"/>
                  <a:pt x="56450" y="1423888"/>
                </a:cubicBezTo>
                <a:cubicBezTo>
                  <a:pt x="56450" y="1423888"/>
                  <a:pt x="-134217" y="547852"/>
                  <a:pt x="185278" y="228356"/>
                </a:cubicBezTo>
                <a:cubicBezTo>
                  <a:pt x="185278" y="228356"/>
                  <a:pt x="367893" y="5161"/>
                  <a:pt x="817909" y="88"/>
                </a:cubicBezTo>
                <a:close/>
              </a:path>
            </a:pathLst>
          </a:custGeom>
          <a:ln w="156845">
            <a:solidFill>
              <a:srgbClr val="FFFFFF"/>
            </a:solidFill>
          </a:ln>
        </p:spPr>
      </p:pic>
      <p:sp>
        <p:nvSpPr>
          <p:cNvPr id="13" name="Title 6"/>
          <p:cNvSpPr txBox="1"/>
          <p:nvPr>
            <p:custDataLst>
              <p:tags r:id="rId5"/>
            </p:custDataLst>
          </p:nvPr>
        </p:nvSpPr>
        <p:spPr>
          <a:xfrm>
            <a:off x="7810566" y="805833"/>
            <a:ext cx="3619525" cy="494158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 startAt="8"/>
            </a:pPr>
            <a:r>
              <a:rPr lang="en-US" altLang="zh-CN" sz="1600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拉货时先做好货品防护（绑带或缠绕膜），再匀速行使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 startAt="8"/>
            </a:pPr>
            <a:r>
              <a:rPr lang="en-US" altLang="zh-CN" sz="1600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严禁溜车，慎防人、货损伤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 startAt="8"/>
            </a:pPr>
            <a:r>
              <a:rPr lang="en-US" altLang="zh-CN" sz="1600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作业时请戴上安全帽，装卸时请穿上安全套，垫上五合板或定制的塑料垫板，严禁直接踩踏在货物上。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 startAt="8"/>
            </a:pPr>
            <a:r>
              <a:rPr lang="en-US" altLang="zh-CN" sz="1600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装载完毕后请叉车司机、仓管员协助司机盖好雨布，严禁直接站在货上盖雨布，并检查好盖完雨布后的状态、质量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 startAt="8"/>
            </a:pPr>
            <a:r>
              <a:rPr lang="en-US" altLang="zh-CN" sz="1600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收货时每一个单品的尾数（只允许一个）必须放在最上层，并用红色粉笔标识在外箱上,慎防发货时错误。</a:t>
            </a:r>
          </a:p>
        </p:txBody>
      </p:sp>
      <p:sp>
        <p:nvSpPr>
          <p:cNvPr id="12" name="矩形 3"/>
          <p:cNvSpPr/>
          <p:nvPr>
            <p:custDataLst>
              <p:tags r:id="rId6"/>
            </p:custDataLst>
          </p:nvPr>
        </p:nvSpPr>
        <p:spPr>
          <a:xfrm>
            <a:off x="12039599" y="1523985"/>
            <a:ext cx="152401" cy="3810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362826" y="3496306"/>
            <a:ext cx="3947774" cy="761241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dirty="0">
                <a:solidFill>
                  <a:schemeClr val="bg1"/>
                </a:solidFill>
              </a:rPr>
              <a:t>装卸搬运技巧</a:t>
            </a: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7362826" y="2432488"/>
            <a:ext cx="4737100" cy="939741"/>
          </a:xfrm>
          <a:prstGeom prst="rect">
            <a:avLst/>
          </a:prstGeom>
          <a:noFill/>
        </p:spPr>
        <p:txBody>
          <a:bodyPr wrap="square" rtlCol="0">
            <a:normAutofit fontScale="90000" lnSpcReduction="10000"/>
          </a:bodyPr>
          <a:lstStyle/>
          <a:p>
            <a:r>
              <a:rPr lang="en-US" altLang="zh-CN" sz="6600" dirty="0">
                <a:solidFill>
                  <a:schemeClr val="lt1"/>
                </a:solidFill>
                <a:latin typeface="Arial" panose="020B0604020202020204" pitchFamily="34" charset="0"/>
                <a:ea typeface="思源黑体 CN Medium" panose="020B0600000000000000" charset="-122"/>
              </a:rPr>
              <a:t>Part 02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D:\meihua_service_cache\jpg/bf9776bb3d1016a72996913a4ada7a38.jpgbf9776bb3d1016a72996913a4ada7a38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/>
          <a:srcRect l="3556" r="355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00">
                <a:moveTo>
                  <a:pt x="0" y="0"/>
                </a:moveTo>
                <a:lnTo>
                  <a:pt x="19200" y="0"/>
                </a:lnTo>
                <a:lnTo>
                  <a:pt x="192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4306932" y="566546"/>
            <a:ext cx="3578109" cy="572491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4571993" y="990614"/>
            <a:ext cx="3048013" cy="1767827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600" b="1" spc="20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一、搬运技巧</a:t>
            </a: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4572628" y="3063251"/>
            <a:ext cx="3047378" cy="92645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zh-CN" altLang="en-US" sz="3600" b="1" i="0" spc="200" noProof="0">
                <a:ln w="3175">
                  <a:noFill/>
                  <a:prstDash val="dash"/>
                </a:ln>
                <a:solidFill>
                  <a:schemeClr val="lt1"/>
                </a:solidFill>
                <a:effectLst/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托底搬运</a:t>
            </a:r>
          </a:p>
        </p:txBody>
      </p:sp>
      <p:sp>
        <p:nvSpPr>
          <p:cNvPr id="14" name="Title 6"/>
          <p:cNvSpPr txBox="1"/>
          <p:nvPr>
            <p:custDataLst>
              <p:tags r:id="rId6"/>
            </p:custDataLst>
          </p:nvPr>
        </p:nvSpPr>
        <p:spPr>
          <a:xfrm>
            <a:off x="4571993" y="4060188"/>
            <a:ext cx="3047359" cy="180719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55600" lvl="0" indent="-3556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20">
                <a:ln w="3175">
                  <a:noFill/>
                  <a:prstDash val="dash"/>
                </a:ln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对角搬运</a:t>
            </a:r>
          </a:p>
          <a:p>
            <a:pPr marL="355600" lvl="1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pc="200">
                <a:ln w="3175">
                  <a:noFill/>
                  <a:prstDash val="dash"/>
                </a:ln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货物堆码</a:t>
            </a:r>
          </a:p>
          <a:p>
            <a:pPr marL="990600" lvl="2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600" spc="180">
                <a:ln w="3175">
                  <a:noFill/>
                  <a:prstDash val="dash"/>
                </a:ln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撬角摆放</a:t>
            </a:r>
          </a:p>
          <a:p>
            <a:pPr marL="990600" lvl="2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600" spc="180">
                <a:ln w="3175">
                  <a:noFill/>
                  <a:prstDash val="dash"/>
                </a:ln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整托堆码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D:\meihua_service_cache\jpg/5d689487e58119178cfe6e65d446576c.jpg5d689487e58119178cfe6e65d446576c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6"/>
          <a:srcRect t="22488" b="22488"/>
          <a:stretch>
            <a:fillRect/>
          </a:stretch>
        </p:blipFill>
        <p:spPr>
          <a:xfrm>
            <a:off x="-45" y="0"/>
            <a:ext cx="12192089" cy="35052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5520">
                <a:moveTo>
                  <a:pt x="0" y="0"/>
                </a:moveTo>
                <a:lnTo>
                  <a:pt x="19200" y="0"/>
                </a:lnTo>
                <a:lnTo>
                  <a:pt x="19200" y="5520"/>
                </a:lnTo>
                <a:lnTo>
                  <a:pt x="0" y="552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676371" y="4267236"/>
            <a:ext cx="4991125" cy="1371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24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三、货物在卡板上的正确摆放标准</a:t>
            </a:r>
          </a:p>
        </p:txBody>
      </p:sp>
      <p:sp>
        <p:nvSpPr>
          <p:cNvPr id="13" name="Title 6"/>
          <p:cNvSpPr txBox="1"/>
          <p:nvPr>
            <p:custDataLst>
              <p:tags r:id="rId4"/>
            </p:custDataLst>
          </p:nvPr>
        </p:nvSpPr>
        <p:spPr>
          <a:xfrm>
            <a:off x="7124705" y="3816216"/>
            <a:ext cx="3390925" cy="243229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arabicPeriod"/>
            </a:pPr>
            <a:r>
              <a:rPr lang="en-US" altLang="zh-CN" sz="1400" spc="16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货物要按外箱箭头方向摆放。</a:t>
            </a: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arabicPeriod"/>
            </a:pPr>
            <a:r>
              <a:rPr lang="en-US" altLang="zh-CN" sz="1400" spc="16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易碎品上面不能压重物，货物堆放高度不能超过1.7m。</a:t>
            </a: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arabicPeriod"/>
            </a:pPr>
            <a:r>
              <a:rPr lang="en-US" altLang="zh-CN" sz="1400" spc="16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相同规格的货物要摆放在一起，每层数量要一致。</a:t>
            </a: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arabicPeriod"/>
            </a:pPr>
            <a:r>
              <a:rPr lang="en-US" altLang="zh-CN" sz="1400" spc="16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袋装货物在往卡板上存放时，必须垫放隔离物品，同时检查卡板上是否有钉子。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505200" cy="68580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304800" y="304800"/>
            <a:ext cx="3201035" cy="6096000"/>
          </a:xfrm>
          <a:prstGeom prst="rect">
            <a:avLst/>
          </a:prstGeom>
          <a:noFill/>
          <a:ln w="19050">
            <a:solidFill>
              <a:srgbClr val="FFFF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>
            <p:custDataLst>
              <p:tags r:id="rId4"/>
            </p:custDataLst>
          </p:nvPr>
        </p:nvSpPr>
        <p:spPr>
          <a:xfrm>
            <a:off x="3505835" y="304800"/>
            <a:ext cx="8228965" cy="6096000"/>
          </a:xfrm>
          <a:prstGeom prst="rect">
            <a:avLst/>
          </a:prstGeom>
          <a:noFill/>
          <a:ln w="19050">
            <a:solidFill>
              <a:schemeClr val="dk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19" name="任意多边形: 形状 6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rot="10800000">
            <a:off x="1291432" y="4690864"/>
            <a:ext cx="456285" cy="92646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2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2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lt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20" name="任意多边形: 形状 7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rot="10800000">
            <a:off x="686632" y="4690864"/>
            <a:ext cx="456285" cy="92646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1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1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l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charset="-122"/>
              <a:ea typeface="思源黑体 CN Medium" panose="020B0600000000000000" charset="-122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609600" y="1219200"/>
            <a:ext cx="2590800" cy="137160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160" dirty="0">
                <a:solidFill>
                  <a:schemeClr val="accent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四、缠绕膜的使用</a:t>
            </a:r>
          </a:p>
        </p:txBody>
      </p:sp>
      <p:sp>
        <p:nvSpPr>
          <p:cNvPr id="9" name="矩形: 圆角 3"/>
          <p:cNvSpPr/>
          <p:nvPr>
            <p:custDataLst>
              <p:tags r:id="rId8"/>
            </p:custDataLst>
          </p:nvPr>
        </p:nvSpPr>
        <p:spPr>
          <a:xfrm>
            <a:off x="4573187" y="1162324"/>
            <a:ext cx="2797418" cy="4392253"/>
          </a:xfrm>
          <a:prstGeom prst="roundRect">
            <a:avLst>
              <a:gd name="adj" fmla="val 2657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1" name="任意多边形: 形状 10"/>
          <p:cNvSpPr/>
          <p:nvPr>
            <p:custDataLst>
              <p:tags r:id="rId9"/>
            </p:custDataLst>
          </p:nvPr>
        </p:nvSpPr>
        <p:spPr>
          <a:xfrm>
            <a:off x="4573187" y="1162324"/>
            <a:ext cx="2797418" cy="1423729"/>
          </a:xfrm>
          <a:custGeom>
            <a:avLst/>
            <a:gdLst>
              <a:gd name="connsiteX0" fmla="*/ 58479 w 2200939"/>
              <a:gd name="connsiteY0" fmla="*/ 0 h 1119815"/>
              <a:gd name="connsiteX1" fmla="*/ 2142460 w 2200939"/>
              <a:gd name="connsiteY1" fmla="*/ 0 h 1119815"/>
              <a:gd name="connsiteX2" fmla="*/ 2200939 w 2200939"/>
              <a:gd name="connsiteY2" fmla="*/ 58479 h 1119815"/>
              <a:gd name="connsiteX3" fmla="*/ 2200939 w 2200939"/>
              <a:gd name="connsiteY3" fmla="*/ 935665 h 1119815"/>
              <a:gd name="connsiteX4" fmla="*/ 532651 w 2200939"/>
              <a:gd name="connsiteY4" fmla="*/ 935665 h 1119815"/>
              <a:gd name="connsiteX5" fmla="*/ 240413 w 2200939"/>
              <a:gd name="connsiteY5" fmla="*/ 1119815 h 1119815"/>
              <a:gd name="connsiteX6" fmla="*/ 240413 w 2200939"/>
              <a:gd name="connsiteY6" fmla="*/ 935665 h 1119815"/>
              <a:gd name="connsiteX7" fmla="*/ 0 w 2200939"/>
              <a:gd name="connsiteY7" fmla="*/ 935665 h 1119815"/>
              <a:gd name="connsiteX8" fmla="*/ 0 w 2200939"/>
              <a:gd name="connsiteY8" fmla="*/ 58479 h 1119815"/>
              <a:gd name="connsiteX9" fmla="*/ 58479 w 2200939"/>
              <a:gd name="connsiteY9" fmla="*/ 0 h 111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0939" h="1119815">
                <a:moveTo>
                  <a:pt x="58479" y="0"/>
                </a:moveTo>
                <a:lnTo>
                  <a:pt x="2142460" y="0"/>
                </a:lnTo>
                <a:cubicBezTo>
                  <a:pt x="2174757" y="0"/>
                  <a:pt x="2200939" y="26182"/>
                  <a:pt x="2200939" y="58479"/>
                </a:cubicBezTo>
                <a:lnTo>
                  <a:pt x="2200939" y="935665"/>
                </a:lnTo>
                <a:lnTo>
                  <a:pt x="532651" y="935665"/>
                </a:lnTo>
                <a:lnTo>
                  <a:pt x="240413" y="1119815"/>
                </a:lnTo>
                <a:lnTo>
                  <a:pt x="240413" y="935665"/>
                </a:lnTo>
                <a:lnTo>
                  <a:pt x="0" y="935665"/>
                </a:lnTo>
                <a:lnTo>
                  <a:pt x="0" y="58479"/>
                </a:lnTo>
                <a:cubicBezTo>
                  <a:pt x="0" y="26182"/>
                  <a:pt x="26182" y="0"/>
                  <a:pt x="58479" y="0"/>
                </a:cubicBezTo>
                <a:close/>
              </a:path>
            </a:pathLst>
          </a:cu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5" name="任意多边形: 形状 14"/>
          <p:cNvSpPr/>
          <p:nvPr>
            <p:custDataLst>
              <p:tags r:id="rId10"/>
            </p:custDataLst>
          </p:nvPr>
        </p:nvSpPr>
        <p:spPr>
          <a:xfrm>
            <a:off x="6519919" y="1150217"/>
            <a:ext cx="838580" cy="345440"/>
          </a:xfrm>
          <a:custGeom>
            <a:avLst/>
            <a:gdLst>
              <a:gd name="connsiteX0" fmla="*/ 0 w 659578"/>
              <a:gd name="connsiteY0" fmla="*/ 0 h 271463"/>
              <a:gd name="connsiteX1" fmla="*/ 615506 w 659578"/>
              <a:gd name="connsiteY1" fmla="*/ 0 h 271463"/>
              <a:gd name="connsiteX2" fmla="*/ 656857 w 659578"/>
              <a:gd name="connsiteY2" fmla="*/ 17128 h 271463"/>
              <a:gd name="connsiteX3" fmla="*/ 659578 w 659578"/>
              <a:gd name="connsiteY3" fmla="*/ 23698 h 271463"/>
              <a:gd name="connsiteX4" fmla="*/ 647227 w 659578"/>
              <a:gd name="connsiteY4" fmla="*/ 63489 h 271463"/>
              <a:gd name="connsiteX5" fmla="*/ 333467 w 659578"/>
              <a:gd name="connsiteY5" fmla="*/ 271463 h 271463"/>
              <a:gd name="connsiteX6" fmla="*/ 19708 w 659578"/>
              <a:gd name="connsiteY6" fmla="*/ 63489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9578" h="271463">
                <a:moveTo>
                  <a:pt x="0" y="0"/>
                </a:moveTo>
                <a:lnTo>
                  <a:pt x="615506" y="0"/>
                </a:lnTo>
                <a:cubicBezTo>
                  <a:pt x="631655" y="0"/>
                  <a:pt x="646275" y="6546"/>
                  <a:pt x="656857" y="17128"/>
                </a:cubicBezTo>
                <a:lnTo>
                  <a:pt x="659578" y="23698"/>
                </a:lnTo>
                <a:lnTo>
                  <a:pt x="647227" y="63489"/>
                </a:lnTo>
                <a:cubicBezTo>
                  <a:pt x="595533" y="185707"/>
                  <a:pt x="474515" y="271463"/>
                  <a:pt x="333467" y="271463"/>
                </a:cubicBezTo>
                <a:cubicBezTo>
                  <a:pt x="192420" y="271463"/>
                  <a:pt x="71402" y="185707"/>
                  <a:pt x="19708" y="63489"/>
                </a:cubicBezTo>
                <a:close/>
              </a:path>
            </a:pathLst>
          </a:custGeom>
          <a:gradFill flip="none" rotWithShape="1">
            <a:gsLst>
              <a:gs pos="0">
                <a:srgbClr val="596A8A"/>
              </a:gs>
              <a:gs pos="20000">
                <a:srgbClr val="596A8A">
                  <a:alpha val="50000"/>
                </a:srgbClr>
              </a:gs>
              <a:gs pos="95575">
                <a:srgbClr val="FFFFFF">
                  <a:alpha val="10000"/>
                </a:srgbClr>
              </a:gs>
            </a:gsLst>
            <a:lin ang="81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10" name="任意多边形: 形状 17"/>
          <p:cNvSpPr/>
          <p:nvPr>
            <p:custDataLst>
              <p:tags r:id="rId11"/>
            </p:custDataLst>
          </p:nvPr>
        </p:nvSpPr>
        <p:spPr>
          <a:xfrm>
            <a:off x="4573187" y="1853204"/>
            <a:ext cx="861179" cy="732042"/>
          </a:xfrm>
          <a:custGeom>
            <a:avLst/>
            <a:gdLst>
              <a:gd name="connsiteX0" fmla="*/ 338912 w 677825"/>
              <a:gd name="connsiteY0" fmla="*/ 0 h 576222"/>
              <a:gd name="connsiteX1" fmla="*/ 677825 w 677825"/>
              <a:gd name="connsiteY1" fmla="*/ 338913 h 576222"/>
              <a:gd name="connsiteX2" fmla="*/ 672466 w 677825"/>
              <a:gd name="connsiteY2" fmla="*/ 392072 h 576222"/>
              <a:gd name="connsiteX3" fmla="*/ 532651 w 677825"/>
              <a:gd name="connsiteY3" fmla="*/ 392072 h 576222"/>
              <a:gd name="connsiteX4" fmla="*/ 240413 w 677825"/>
              <a:gd name="connsiteY4" fmla="*/ 576222 h 576222"/>
              <a:gd name="connsiteX5" fmla="*/ 240413 w 677825"/>
              <a:gd name="connsiteY5" fmla="*/ 392072 h 576222"/>
              <a:gd name="connsiteX6" fmla="*/ 5358 w 677825"/>
              <a:gd name="connsiteY6" fmla="*/ 392072 h 576222"/>
              <a:gd name="connsiteX7" fmla="*/ 0 w 677825"/>
              <a:gd name="connsiteY7" fmla="*/ 338923 h 576222"/>
              <a:gd name="connsiteX8" fmla="*/ 0 w 677825"/>
              <a:gd name="connsiteY8" fmla="*/ 338903 h 576222"/>
              <a:gd name="connsiteX9" fmla="*/ 6885 w 677825"/>
              <a:gd name="connsiteY9" fmla="*/ 270610 h 576222"/>
              <a:gd name="connsiteX10" fmla="*/ 338912 w 677825"/>
              <a:gd name="connsiteY10" fmla="*/ 0 h 57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7825" h="576222">
                <a:moveTo>
                  <a:pt x="338912" y="0"/>
                </a:moveTo>
                <a:cubicBezTo>
                  <a:pt x="526088" y="0"/>
                  <a:pt x="677825" y="151737"/>
                  <a:pt x="677825" y="338913"/>
                </a:cubicBezTo>
                <a:lnTo>
                  <a:pt x="672466" y="392072"/>
                </a:lnTo>
                <a:lnTo>
                  <a:pt x="532651" y="392072"/>
                </a:lnTo>
                <a:lnTo>
                  <a:pt x="240413" y="576222"/>
                </a:lnTo>
                <a:lnTo>
                  <a:pt x="240413" y="392072"/>
                </a:lnTo>
                <a:lnTo>
                  <a:pt x="5358" y="392072"/>
                </a:lnTo>
                <a:lnTo>
                  <a:pt x="0" y="338923"/>
                </a:lnTo>
                <a:lnTo>
                  <a:pt x="0" y="338903"/>
                </a:lnTo>
                <a:lnTo>
                  <a:pt x="6885" y="270610"/>
                </a:lnTo>
                <a:cubicBezTo>
                  <a:pt x="38487" y="116174"/>
                  <a:pt x="175133" y="0"/>
                  <a:pt x="338912" y="0"/>
                </a:cubicBezTo>
                <a:close/>
              </a:path>
            </a:pathLst>
          </a:custGeom>
          <a:gradFill>
            <a:gsLst>
              <a:gs pos="0">
                <a:srgbClr val="596A8A"/>
              </a:gs>
              <a:gs pos="20000">
                <a:srgbClr val="596A8A">
                  <a:alpha val="50000"/>
                </a:srgbClr>
              </a:gs>
              <a:gs pos="95575">
                <a:srgbClr val="FFFFFF">
                  <a:alpha val="10000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23" name="TextBox 21"/>
          <p:cNvSpPr txBox="1"/>
          <p:nvPr>
            <p:custDataLst>
              <p:tags r:id="rId12"/>
            </p:custDataLst>
          </p:nvPr>
        </p:nvSpPr>
        <p:spPr>
          <a:xfrm>
            <a:off x="4776577" y="3215593"/>
            <a:ext cx="2546409" cy="221388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1400" spc="80">
                <a:solidFill>
                  <a:schemeClr val="dk1">
                    <a:lumMod val="50000"/>
                    <a:lumOff val="50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不规则的货物要摆放在一个托盘上时。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1400" spc="80">
                <a:solidFill>
                  <a:schemeClr val="dk1">
                    <a:lumMod val="50000"/>
                    <a:lumOff val="50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小件货物以及容易散落的的货物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en-US" altLang="zh-CN" sz="1400" spc="80">
                <a:solidFill>
                  <a:schemeClr val="dk1">
                    <a:lumMod val="50000"/>
                    <a:lumOff val="50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需上货架仓储类的货物</a:t>
            </a:r>
          </a:p>
        </p:txBody>
      </p:sp>
      <p:sp>
        <p:nvSpPr>
          <p:cNvPr id="24" name="Rectangle 29"/>
          <p:cNvSpPr/>
          <p:nvPr>
            <p:custDataLst>
              <p:tags r:id="rId13"/>
            </p:custDataLst>
          </p:nvPr>
        </p:nvSpPr>
        <p:spPr>
          <a:xfrm>
            <a:off x="4757206" y="2630444"/>
            <a:ext cx="2274416" cy="593221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spc="14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需要使用的情况：</a:t>
            </a:r>
          </a:p>
        </p:txBody>
      </p:sp>
      <p:sp>
        <p:nvSpPr>
          <p:cNvPr id="25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14"/>
            </p:custDataLst>
          </p:nvPr>
        </p:nvSpPr>
        <p:spPr>
          <a:xfrm>
            <a:off x="6102647" y="1162324"/>
            <a:ext cx="1267959" cy="117837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400" b="1" spc="48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Montserrat Black"/>
              </a:rPr>
              <a:t>01</a:t>
            </a:r>
          </a:p>
        </p:txBody>
      </p:sp>
      <p:sp>
        <p:nvSpPr>
          <p:cNvPr id="41" name="矩形: 圆角 40"/>
          <p:cNvSpPr/>
          <p:nvPr>
            <p:custDataLst>
              <p:tags r:id="rId15"/>
            </p:custDataLst>
          </p:nvPr>
        </p:nvSpPr>
        <p:spPr>
          <a:xfrm>
            <a:off x="7869395" y="1162324"/>
            <a:ext cx="2797418" cy="4392253"/>
          </a:xfrm>
          <a:prstGeom prst="roundRect">
            <a:avLst>
              <a:gd name="adj" fmla="val 2657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42" name="任意多边形: 形状 41"/>
          <p:cNvSpPr/>
          <p:nvPr>
            <p:custDataLst>
              <p:tags r:id="rId16"/>
            </p:custDataLst>
          </p:nvPr>
        </p:nvSpPr>
        <p:spPr>
          <a:xfrm>
            <a:off x="7869395" y="1162324"/>
            <a:ext cx="2797418" cy="1423729"/>
          </a:xfrm>
          <a:custGeom>
            <a:avLst/>
            <a:gdLst>
              <a:gd name="connsiteX0" fmla="*/ 58479 w 2200939"/>
              <a:gd name="connsiteY0" fmla="*/ 0 h 1119815"/>
              <a:gd name="connsiteX1" fmla="*/ 2142460 w 2200939"/>
              <a:gd name="connsiteY1" fmla="*/ 0 h 1119815"/>
              <a:gd name="connsiteX2" fmla="*/ 2200939 w 2200939"/>
              <a:gd name="connsiteY2" fmla="*/ 58479 h 1119815"/>
              <a:gd name="connsiteX3" fmla="*/ 2200939 w 2200939"/>
              <a:gd name="connsiteY3" fmla="*/ 935665 h 1119815"/>
              <a:gd name="connsiteX4" fmla="*/ 532651 w 2200939"/>
              <a:gd name="connsiteY4" fmla="*/ 935665 h 1119815"/>
              <a:gd name="connsiteX5" fmla="*/ 240413 w 2200939"/>
              <a:gd name="connsiteY5" fmla="*/ 1119815 h 1119815"/>
              <a:gd name="connsiteX6" fmla="*/ 240413 w 2200939"/>
              <a:gd name="connsiteY6" fmla="*/ 935665 h 1119815"/>
              <a:gd name="connsiteX7" fmla="*/ 0 w 2200939"/>
              <a:gd name="connsiteY7" fmla="*/ 935665 h 1119815"/>
              <a:gd name="connsiteX8" fmla="*/ 0 w 2200939"/>
              <a:gd name="connsiteY8" fmla="*/ 58479 h 1119815"/>
              <a:gd name="connsiteX9" fmla="*/ 58479 w 2200939"/>
              <a:gd name="connsiteY9" fmla="*/ 0 h 1119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0939" h="1119815">
                <a:moveTo>
                  <a:pt x="58479" y="0"/>
                </a:moveTo>
                <a:lnTo>
                  <a:pt x="2142460" y="0"/>
                </a:lnTo>
                <a:cubicBezTo>
                  <a:pt x="2174757" y="0"/>
                  <a:pt x="2200939" y="26182"/>
                  <a:pt x="2200939" y="58479"/>
                </a:cubicBezTo>
                <a:lnTo>
                  <a:pt x="2200939" y="935665"/>
                </a:lnTo>
                <a:lnTo>
                  <a:pt x="532651" y="935665"/>
                </a:lnTo>
                <a:lnTo>
                  <a:pt x="240413" y="1119815"/>
                </a:lnTo>
                <a:lnTo>
                  <a:pt x="240413" y="935665"/>
                </a:lnTo>
                <a:lnTo>
                  <a:pt x="0" y="935665"/>
                </a:lnTo>
                <a:lnTo>
                  <a:pt x="0" y="58479"/>
                </a:lnTo>
                <a:cubicBezTo>
                  <a:pt x="0" y="26182"/>
                  <a:pt x="26182" y="0"/>
                  <a:pt x="58479" y="0"/>
                </a:cubicBezTo>
                <a:close/>
              </a:path>
            </a:pathLst>
          </a:cu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43" name="任意多边形: 形状 42"/>
          <p:cNvSpPr/>
          <p:nvPr>
            <p:custDataLst>
              <p:tags r:id="rId17"/>
            </p:custDataLst>
          </p:nvPr>
        </p:nvSpPr>
        <p:spPr>
          <a:xfrm>
            <a:off x="9816127" y="1150217"/>
            <a:ext cx="838580" cy="345440"/>
          </a:xfrm>
          <a:custGeom>
            <a:avLst/>
            <a:gdLst>
              <a:gd name="connsiteX0" fmla="*/ 0 w 659578"/>
              <a:gd name="connsiteY0" fmla="*/ 0 h 271463"/>
              <a:gd name="connsiteX1" fmla="*/ 615506 w 659578"/>
              <a:gd name="connsiteY1" fmla="*/ 0 h 271463"/>
              <a:gd name="connsiteX2" fmla="*/ 656857 w 659578"/>
              <a:gd name="connsiteY2" fmla="*/ 17128 h 271463"/>
              <a:gd name="connsiteX3" fmla="*/ 659578 w 659578"/>
              <a:gd name="connsiteY3" fmla="*/ 23698 h 271463"/>
              <a:gd name="connsiteX4" fmla="*/ 647227 w 659578"/>
              <a:gd name="connsiteY4" fmla="*/ 63489 h 271463"/>
              <a:gd name="connsiteX5" fmla="*/ 333467 w 659578"/>
              <a:gd name="connsiteY5" fmla="*/ 271463 h 271463"/>
              <a:gd name="connsiteX6" fmla="*/ 19708 w 659578"/>
              <a:gd name="connsiteY6" fmla="*/ 63489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9578" h="271463">
                <a:moveTo>
                  <a:pt x="0" y="0"/>
                </a:moveTo>
                <a:lnTo>
                  <a:pt x="615506" y="0"/>
                </a:lnTo>
                <a:cubicBezTo>
                  <a:pt x="631655" y="0"/>
                  <a:pt x="646275" y="6546"/>
                  <a:pt x="656857" y="17128"/>
                </a:cubicBezTo>
                <a:lnTo>
                  <a:pt x="659578" y="23698"/>
                </a:lnTo>
                <a:lnTo>
                  <a:pt x="647227" y="63489"/>
                </a:lnTo>
                <a:cubicBezTo>
                  <a:pt x="595533" y="185707"/>
                  <a:pt x="474515" y="271463"/>
                  <a:pt x="333467" y="271463"/>
                </a:cubicBezTo>
                <a:cubicBezTo>
                  <a:pt x="192420" y="271463"/>
                  <a:pt x="71402" y="185707"/>
                  <a:pt x="19708" y="63489"/>
                </a:cubicBezTo>
                <a:close/>
              </a:path>
            </a:pathLst>
          </a:custGeom>
          <a:gradFill flip="none" rotWithShape="1">
            <a:gsLst>
              <a:gs pos="0">
                <a:srgbClr val="598A83"/>
              </a:gs>
              <a:gs pos="20000">
                <a:srgbClr val="598A83">
                  <a:alpha val="50000"/>
                </a:srgbClr>
              </a:gs>
              <a:gs pos="95575">
                <a:srgbClr val="FFFFFF">
                  <a:alpha val="10000"/>
                </a:srgbClr>
              </a:gs>
            </a:gsLst>
            <a:lin ang="81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44" name="任意多边形: 形状 43"/>
          <p:cNvSpPr/>
          <p:nvPr>
            <p:custDataLst>
              <p:tags r:id="rId18"/>
            </p:custDataLst>
          </p:nvPr>
        </p:nvSpPr>
        <p:spPr>
          <a:xfrm>
            <a:off x="7869395" y="1853204"/>
            <a:ext cx="861179" cy="732042"/>
          </a:xfrm>
          <a:custGeom>
            <a:avLst/>
            <a:gdLst>
              <a:gd name="connsiteX0" fmla="*/ 338912 w 677825"/>
              <a:gd name="connsiteY0" fmla="*/ 0 h 576222"/>
              <a:gd name="connsiteX1" fmla="*/ 677825 w 677825"/>
              <a:gd name="connsiteY1" fmla="*/ 338913 h 576222"/>
              <a:gd name="connsiteX2" fmla="*/ 672466 w 677825"/>
              <a:gd name="connsiteY2" fmla="*/ 392072 h 576222"/>
              <a:gd name="connsiteX3" fmla="*/ 532651 w 677825"/>
              <a:gd name="connsiteY3" fmla="*/ 392072 h 576222"/>
              <a:gd name="connsiteX4" fmla="*/ 240413 w 677825"/>
              <a:gd name="connsiteY4" fmla="*/ 576222 h 576222"/>
              <a:gd name="connsiteX5" fmla="*/ 240413 w 677825"/>
              <a:gd name="connsiteY5" fmla="*/ 392072 h 576222"/>
              <a:gd name="connsiteX6" fmla="*/ 5358 w 677825"/>
              <a:gd name="connsiteY6" fmla="*/ 392072 h 576222"/>
              <a:gd name="connsiteX7" fmla="*/ 0 w 677825"/>
              <a:gd name="connsiteY7" fmla="*/ 338923 h 576222"/>
              <a:gd name="connsiteX8" fmla="*/ 0 w 677825"/>
              <a:gd name="connsiteY8" fmla="*/ 338903 h 576222"/>
              <a:gd name="connsiteX9" fmla="*/ 6885 w 677825"/>
              <a:gd name="connsiteY9" fmla="*/ 270610 h 576222"/>
              <a:gd name="connsiteX10" fmla="*/ 338912 w 677825"/>
              <a:gd name="connsiteY10" fmla="*/ 0 h 57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7825" h="576222">
                <a:moveTo>
                  <a:pt x="338912" y="0"/>
                </a:moveTo>
                <a:cubicBezTo>
                  <a:pt x="526088" y="0"/>
                  <a:pt x="677825" y="151737"/>
                  <a:pt x="677825" y="338913"/>
                </a:cubicBezTo>
                <a:lnTo>
                  <a:pt x="672466" y="392072"/>
                </a:lnTo>
                <a:lnTo>
                  <a:pt x="532651" y="392072"/>
                </a:lnTo>
                <a:lnTo>
                  <a:pt x="240413" y="576222"/>
                </a:lnTo>
                <a:lnTo>
                  <a:pt x="240413" y="392072"/>
                </a:lnTo>
                <a:lnTo>
                  <a:pt x="5358" y="392072"/>
                </a:lnTo>
                <a:lnTo>
                  <a:pt x="0" y="338923"/>
                </a:lnTo>
                <a:lnTo>
                  <a:pt x="0" y="338903"/>
                </a:lnTo>
                <a:lnTo>
                  <a:pt x="6885" y="270610"/>
                </a:lnTo>
                <a:cubicBezTo>
                  <a:pt x="38487" y="116174"/>
                  <a:pt x="175133" y="0"/>
                  <a:pt x="338912" y="0"/>
                </a:cubicBezTo>
                <a:close/>
              </a:path>
            </a:pathLst>
          </a:custGeom>
          <a:gradFill>
            <a:gsLst>
              <a:gs pos="0">
                <a:srgbClr val="598A83"/>
              </a:gs>
              <a:gs pos="20000">
                <a:srgbClr val="598A83">
                  <a:alpha val="50000"/>
                </a:srgbClr>
              </a:gs>
              <a:gs pos="95575">
                <a:srgbClr val="FFFFFF">
                  <a:alpha val="10000"/>
                </a:srgbClr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38" name="TextBox 21"/>
          <p:cNvSpPr txBox="1"/>
          <p:nvPr>
            <p:custDataLst>
              <p:tags r:id="rId19"/>
            </p:custDataLst>
          </p:nvPr>
        </p:nvSpPr>
        <p:spPr>
          <a:xfrm>
            <a:off x="8072785" y="3215593"/>
            <a:ext cx="2546409" cy="221388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zh-CN" altLang="en-US" sz="1400" spc="60">
                <a:solidFill>
                  <a:schemeClr val="dk1">
                    <a:lumMod val="50000"/>
                    <a:lumOff val="50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缠的数量不要过多也不要过少，每次缠绕的数量为3层，</a:t>
            </a: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ea1JpnChsDbPeriod"/>
            </a:pPr>
            <a:r>
              <a:rPr lang="zh-CN" altLang="en-US" sz="1400" spc="60">
                <a:solidFill>
                  <a:schemeClr val="dk1">
                    <a:lumMod val="50000"/>
                    <a:lumOff val="50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缠绕膜要存放在固定的地方，使用完成后应放回原处，将内芯交到仓管员处以旧换新。</a:t>
            </a:r>
          </a:p>
        </p:txBody>
      </p:sp>
      <p:sp>
        <p:nvSpPr>
          <p:cNvPr id="39" name="Rectangle 29"/>
          <p:cNvSpPr/>
          <p:nvPr>
            <p:custDataLst>
              <p:tags r:id="rId20"/>
            </p:custDataLst>
          </p:nvPr>
        </p:nvSpPr>
        <p:spPr>
          <a:xfrm>
            <a:off x="8053414" y="2630444"/>
            <a:ext cx="2274416" cy="593221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l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zh-CN" altLang="en-US" b="1" spc="200">
                <a:solidFill>
                  <a:schemeClr val="dk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缠绕膜的使用要求：</a:t>
            </a:r>
          </a:p>
        </p:txBody>
      </p:sp>
      <p:sp>
        <p:nvSpPr>
          <p:cNvPr id="40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21"/>
            </p:custDataLst>
          </p:nvPr>
        </p:nvSpPr>
        <p:spPr>
          <a:xfrm>
            <a:off x="9398855" y="1162324"/>
            <a:ext cx="1267959" cy="117837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400" b="1" spc="480" dirty="0">
                <a:solidFill>
                  <a:schemeClr val="lt1"/>
                </a:solidFill>
                <a:latin typeface="思源黑体 CN Medium" panose="020B0600000000000000" charset="-122"/>
                <a:ea typeface="思源黑体 CN Medium" panose="020B0600000000000000" charset="-122"/>
                <a:cs typeface="Montserrat Black"/>
              </a:rPr>
              <a:t>02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62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62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62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3629"/>
  <p:tag name="KSO_WM_TEMPLATE_THUMBS_INDEX" val="1、4、7、8、9、12、14、17、20、21、22、23、2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62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62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62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3629"/>
  <p:tag name="KSO_WM_TEMPLATE_THUMBS_INDEX" val="1、4、7、8、9、12、14、17、20、21、22、23、2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62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629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3629"/>
  <p:tag name="KSO_WM_TEMPLATE_THUMBS_INDEX" val="1、4、7、8、9、12、14、17、20、21、22、23、2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3629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3629"/>
  <p:tag name="KSO_WM_SLIDE_LAYOUT" val="a_b"/>
  <p:tag name="KSO_WM_SLIDE_LAYOUT_CNT" val="1_2"/>
  <p:tag name="KSO_WM_TEMPLATE_THUMBS_INDEX" val="1、4、7、8、9、12、14、17、20、21、22、23、2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部门工作汇报PPT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629_1*a*1"/>
  <p:tag name="KSO_WM_TEMPLATE_CATEGORY" val="custom"/>
  <p:tag name="KSO_WM_TEMPLATE_INDEX" val="20203629"/>
  <p:tag name="KSO_WM_UNIT_LAYERLEVEL" val="1"/>
  <p:tag name="KSO_WM_TAG_VERSION" val="1.0"/>
  <p:tag name="KSO_WM_BEAUTIFY_FLAG" val="#wm#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Work Report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ID" val="custom20203629_1*b*2"/>
  <p:tag name="KSO_WM_TEMPLATE_CATEGORY" val="custom"/>
  <p:tag name="KSO_WM_TEMPLATE_INDEX" val="20203629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3629_3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3"/>
  <p:tag name="KSO_WM_SLIDE_INDEX" val="3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3629"/>
  <p:tag name="KSO_WM_SLIDE_LAYOUT" val="a_l"/>
  <p:tag name="KSO_WM_SLIDE_LAYOUT_CNT" val="1_1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3629_3*l_h_i*1_1_1"/>
  <p:tag name="KSO_WM_TEMPLATE_CATEGORY" val="custom"/>
  <p:tag name="KSO_WM_TEMPLATE_INDEX" val="20203629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1_1"/>
  <p:tag name="KSO_WM_UNIT_LAYERLEVEL" val="1_1_1"/>
  <p:tag name="KSO_WM_UNIT_VALUE" val="15"/>
  <p:tag name="KSO_WM_UNIT_HIGHLIGHT" val="0"/>
  <p:tag name="KSO_WM_UNIT_COMPATIBLE" val="0"/>
  <p:tag name="KSO_WM_TEMPLATE_CATEGORY" val="custom"/>
  <p:tag name="KSO_WM_TEMPLATE_INDEX" val="20203629"/>
  <p:tag name="KSO_WM_DIAGRAM_GROUP_CODE" val="l1-1"/>
  <p:tag name="KSO_WM_UNIT_ID" val="custom20203629_3*l_h_f*1_1_1"/>
  <p:tag name="KSO_WM_UNIT_NOCLEAR" val="0"/>
  <p:tag name="KSO_WM_UNIT_DIAGRAM_ISNUMVISUAL" val="0"/>
  <p:tag name="KSO_WM_UNIT_DIAGRAM_ISREFERUNIT" val="0"/>
  <p:tag name="KSO_WM_UNIT_PRESET_TEXT" val="单击此处添加文本具体内容"/>
  <p:tag name="KSO_WM_UNIT_TEXT_FILL_FORE_SCHEMECOLOR_INDEX" val="13"/>
  <p:tag name="KSO_WM_UNIT_TEXT_FILL_TYPE" val="1"/>
  <p:tag name="KSO_WM_UNIT_USESOURCEFORMAT_APPLY" val="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custom20203629_3*l_h_i*1_2_1"/>
  <p:tag name="KSO_WM_TEMPLATE_CATEGORY" val="custom"/>
  <p:tag name="KSO_WM_TEMPLATE_INDEX" val="20203629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2_1"/>
  <p:tag name="KSO_WM_UNIT_LAYERLEVEL" val="1_1_1"/>
  <p:tag name="KSO_WM_UNIT_VALUE" val="15"/>
  <p:tag name="KSO_WM_UNIT_HIGHLIGHT" val="0"/>
  <p:tag name="KSO_WM_UNIT_COMPATIBLE" val="0"/>
  <p:tag name="KSO_WM_TEMPLATE_CATEGORY" val="custom"/>
  <p:tag name="KSO_WM_TEMPLATE_INDEX" val="20203629"/>
  <p:tag name="KSO_WM_DIAGRAM_GROUP_CODE" val="l1-1"/>
  <p:tag name="KSO_WM_UNIT_ID" val="custom20203629_3*l_h_f*1_2_1"/>
  <p:tag name="KSO_WM_UNIT_NOCLEAR" val="0"/>
  <p:tag name="KSO_WM_UNIT_DIAGRAM_ISNUMVISUAL" val="0"/>
  <p:tag name="KSO_WM_UNIT_DIAGRAM_ISREFERUNIT" val="0"/>
  <p:tag name="KSO_WM_UNIT_PRESET_TEXT" val="单击此处添加文本具体内容"/>
  <p:tag name="KSO_WM_UNIT_TEXT_FILL_FORE_SCHEMECOLOR_INDEX" val="13"/>
  <p:tag name="KSO_WM_UNIT_TEXT_FILL_TYPE" val="1"/>
  <p:tag name="KSO_WM_UNIT_USESOURCEFORMAT_APPLY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custom20203629_3*l_h_i*1_3_1"/>
  <p:tag name="KSO_WM_TEMPLATE_CATEGORY" val="custom"/>
  <p:tag name="KSO_WM_TEMPLATE_INDEX" val="20203629"/>
  <p:tag name="KSO_WM_UNIT_LAYERLEVEL" val="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l_h_f"/>
  <p:tag name="KSO_WM_UNIT_INDEX" val="1_3_1"/>
  <p:tag name="KSO_WM_UNIT_LAYERLEVEL" val="1_1_1"/>
  <p:tag name="KSO_WM_UNIT_HIGHLIGHT" val="0"/>
  <p:tag name="KSO_WM_UNIT_COMPATIBLE" val="0"/>
  <p:tag name="KSO_WM_TEMPLATE_CATEGORY" val="custom"/>
  <p:tag name="KSO_WM_TEMPLATE_INDEX" val="20203629"/>
  <p:tag name="KSO_WM_DIAGRAM_GROUP_CODE" val="l1-1"/>
  <p:tag name="KSO_WM_UNIT_ID" val="custom20203629_3*l_h_f*1_3_1"/>
  <p:tag name="KSO_WM_UNIT_NOCLEAR" val="0"/>
  <p:tag name="KSO_WM_UNIT_DIAGRAM_ISNUMVISUAL" val="0"/>
  <p:tag name="KSO_WM_UNIT_DIAGRAM_ISREFERUNIT" val="0"/>
  <p:tag name="KSO_WM_UNIT_PRESET_TEXT" val="单击此处添加文本具体内容"/>
  <p:tag name="KSO_WM_UNIT_TEXT_FILL_FORE_SCHEMECOLOR_INDEX" val="13"/>
  <p:tag name="KSO_WM_UNIT_TEXT_FILL_TYPE" val="1"/>
  <p:tag name="KSO_WM_UNIT_USESOURCEFORMAT_APPLY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1"/>
  <p:tag name="KSO_WM_UNIT_PRESET_TEXT" val="Contents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3629_3*a*1"/>
  <p:tag name="KSO_WM_TEMPLATE_CATEGORY" val="custom"/>
  <p:tag name="KSO_WM_TEMPLATE_INDEX" val="20203629"/>
  <p:tag name="KSO_WM_UNIT_LAYERLEVEL" val="1"/>
  <p:tag name="KSO_WM_TAG_VERSION" val="1.0"/>
  <p:tag name="KSO_WM_BEAUTIFY_FLAG" val="#wm#"/>
  <p:tag name="KSO_WM_UNIT_TEXT_FILL_FORE_SCHEMECOLOR_INDEX" val="14"/>
  <p:tag name="KSO_WM_UNIT_TEXT_FILL_TYPE" val="1"/>
  <p:tag name="KSO_WM_UNIT_USESOURCEFORMAT_APPLY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6158_1*i*2"/>
  <p:tag name="KSO_WM_TEMPLATE_CATEGORY" val="diagram"/>
  <p:tag name="KSO_WM_TEMPLATE_INDEX" val="20216158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cbe10b26c669448380ef2555bb6140b5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0}"/>
  <p:tag name="KSO_WM_CHIP_GROUPID" val="5fab54f0341d2fac3cfce989"/>
  <p:tag name="KSO_WM_CHIP_XID" val="5facaf2e998712faa657a53d"/>
  <p:tag name="KSO_WM_UNIT_LINE_FORE_SCHEMECOLOR_INDEX_BRIGHTNESS" val="0"/>
  <p:tag name="KSO_WM_UNIT_LINE_FORE_SCHEMECOLOR_INDEX" val="5"/>
  <p:tag name="KSO_WM_UNIT_LINE_FILL_TYPE" val="2"/>
  <p:tag name="KSO_WM_TEMPLATE_ASSEMBLE_XID" val="5fd2e01a6ba173179970b3c1"/>
  <p:tag name="KSO_WM_TEMPLATE_ASSEMBLE_GROUPID" val="5fd2e01a6ba173179970b3c1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3629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3629"/>
  <p:tag name="KSO_WM_SLIDE_LAYOUT" val="a_b_e"/>
  <p:tag name="KSO_WM_SLIDE_LAYOUT_CNT" val="1_1_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添加标题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629_7*a*1"/>
  <p:tag name="KSO_WM_TEMPLATE_CATEGORY" val="custom"/>
  <p:tag name="KSO_WM_TEMPLATE_INDEX" val="20203629"/>
  <p:tag name="KSO_WM_UNIT_LAYERLEVEL" val="1"/>
  <p:tag name="KSO_WM_TAG_VERSION" val="1.0"/>
  <p:tag name="KSO_WM_BEAUTIFY_FLAG" val="#wm#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Part 01"/>
  <p:tag name="KSO_WM_UNIT_NOCLEAR" val="0"/>
  <p:tag name="KSO_WM_UNIT_VALUE" val="5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3629_7*e*1"/>
  <p:tag name="KSO_WM_TEMPLATE_CATEGORY" val="custom"/>
  <p:tag name="KSO_WM_TEMPLATE_INDEX" val="20203629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10-22T20:56:03&quot;,&quot;maxSize&quot;:{&quot;size1&quot;:2.4504682088891663},&quot;minSize&quot;:{&quot;size1&quot;:2.4504682088891663},&quot;normalSize&quot;:{&quot;size1&quot;:2.4504682088891663},&quot;subLayout&quot;:[{&quot;id&quot;:&quot;2021-10-22T20:56:03&quot;,&quot;type&quot;:0},{&quot;id&quot;:&quot;2021-10-22T20:56:03&quot;,&quot;margin&quot;:{&quot;bottom&quot;:2.1170001029968262,&quot;left&quot;:1.6929999589920044,&quot;right&quot;:2.5399999618530273,&quot;top&quot;:2.1170001029968262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c50e751605bf474f903eb8204d109f3c&quot;,&quot;fill_align&quot;:&quot;cm&quot;,&quot;chip_types&quot;:[&quot;diagram&quot;,&quot;pictext&quot;,&quot;text&quot;,&quot;picture&quot;,&quot;chart&quot;,&quot;table&quot;,&quot;video&quot;]}]]"/>
  <p:tag name="KSO_WM_SLIDE_ID" val="diagram20208600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8600"/>
  <p:tag name="KSO_WM_SLIDE_TYPE" val="text"/>
  <p:tag name="KSO_WM_SLIDE_SUBTYPE" val="picTxt"/>
  <p:tag name="KSO_WM_SLIDE_SIZE" val="870*519"/>
  <p:tag name="KSO_WM_SLIDE_POSITION" val="45*10"/>
  <p:tag name="KSO_WM_SLIDE_LAYOUT" val="d"/>
  <p:tag name="KSO_WM_SLIDE_LAYOUT_CNT" val="1"/>
  <p:tag name="KSO_WM_SLIDE_CAN_ADD_NAVIGATION" val="1"/>
  <p:tag name="KSO_WM_CHIP_XID" val="5ef20c07a491bb0086638b15"/>
  <p:tag name="KSO_WM_CHIP_DECFILLPROP" val="[]"/>
  <p:tag name="KSO_WM_CHIP_GROUPID" val="5ef20c07a491bb0086638b14"/>
  <p:tag name="KSO_WM_SLIDE_BK_DARK_LIGHT" val="2"/>
  <p:tag name="KSO_WM_SLIDE_BACKGROUND_TYPE" val="general"/>
  <p:tag name="KSO_WM_SLIDE_SUPPORT_FEATURE_TYPE" val="3"/>
  <p:tag name="KSO_WM_TEMPLATE_ASSEMBLE_XID" val="60656e7a4054ed1e2fb7f9a1"/>
  <p:tag name="KSO_WM_TEMPLATE_ASSEMBLE_GROUPID" val="60656e7a4054ed1e2fb7f9a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08600_1*i*1"/>
  <p:tag name="KSO_WM_TEMPLATE_CATEGORY" val="diagram"/>
  <p:tag name="KSO_WM_TEMPLATE_INDEX" val="20208600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2"/>
  <p:tag name="KSO_WM_UNIT_DEC_AREA_ID" val="e352ecb8f5b840f19a3cb857467d0e4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864"/>
  <p:tag name="KSO_WM_TEMPLATE_ASSEMBLE_XID" val="60656e7a4054ed1e2fb7f9a1"/>
  <p:tag name="KSO_WM_TEMPLATE_ASSEMBLE_GROUPID" val="60656e7a4054ed1e2fb7f9a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08600_1*i*2"/>
  <p:tag name="KSO_WM_TEMPLATE_CATEGORY" val="diagram"/>
  <p:tag name="KSO_WM_TEMPLATE_INDEX" val="20208600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65248d0e2eac4a16859a1c0559d33ac9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1"/>
  <p:tag name="KSO_WM_TEMPLATE_ASSEMBLE_GROUPID" val="60656e7a4054ed1e2fb7f9a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08600_1*i*3"/>
  <p:tag name="KSO_WM_TEMPLATE_CATEGORY" val="diagram"/>
  <p:tag name="KSO_WM_TEMPLATE_INDEX" val="20208600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d26b32aaa4d84b0dbd1030a6cabd7a68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1"/>
  <p:tag name="KSO_WM_TEMPLATE_ASSEMBLE_GROUPID" val="60656e7a4054ed1e2fb7f9a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08600_1*i*4"/>
  <p:tag name="KSO_WM_TEMPLATE_CATEGORY" val="diagram"/>
  <p:tag name="KSO_WM_TEMPLATE_INDEX" val="20208600"/>
  <p:tag name="KSO_WM_UNIT_INDEX" val="4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808fb1adb4d744cc9d369074d0507e4f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1"/>
  <p:tag name="KSO_WM_TEMPLATE_ASSEMBLE_GROUPID" val="60656e7a4054ed1e2fb7f9a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diagram20208600_1*i*5"/>
  <p:tag name="KSO_WM_TEMPLATE_CATEGORY" val="diagram"/>
  <p:tag name="KSO_WM_TEMPLATE_INDEX" val="20208600"/>
  <p:tag name="KSO_WM_UNIT_INDEX" val="5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BLOCK" val="0"/>
  <p:tag name="KSO_WM_UNIT_SM_LIMIT_TYPE" val="1"/>
  <p:tag name="KSO_WM_UNIT_DEC_AREA_ID" val="060ccbb9a83241f2a52575c4e4f76136"/>
  <p:tag name="KSO_WM_UNIT_DECORATE_INFO" val="{&quot;ReferentInfo&quot;:{&quot;Id&quot;:&quot;slide&quot;,&quot;X&quot;:{&quot;Pos&quot;:1},&quot;Y&quot;:{&quot;Pos&quot;:1}},&quot;DecorateInfoX&quot;:{&quot;Pos&quot;:1,&quot;IsAbs&quot;:true},&quot;DecorateInfoY&quot;:{&quot;Pos&quot;:1,&quot;IsAbs&quot;:true},&quot;DecorateInfoW&quot;:{&quot;IsAbs&quot;:true},&quot;DecorateInfoH&quot;:{&quot;IsAbs&quot;:true},&quot;whChangeMode&quot;:0}"/>
  <p:tag name="KSO_WM_CHIP_GROUPID" val="5ef20c07a491bb0086638b14"/>
  <p:tag name="KSO_WM_CHIP_XID" val="5ef20c07a491bb0086638b15"/>
  <p:tag name="KSO_WM_UNIT_LINE_FORE_SCHEMECOLOR_INDEX_BRIGHTNESS" val="0"/>
  <p:tag name="KSO_WM_UNIT_LINE_FORE_SCHEMECOLOR_INDEX" val="10"/>
  <p:tag name="KSO_WM_UNIT_LINE_FILL_TYPE" val="2"/>
  <p:tag name="KSO_WM_TEMPLATE_ASSEMBLE_XID" val="60656e7a4054ed1e2fb7f9a1"/>
  <p:tag name="KSO_WM_TEMPLATE_ASSEMBLE_GROUPID" val="60656e7a4054ed1e2fb7f9a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19129_6*l_h_i*1_1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4"/>
  <p:tag name="KSO_WM_UNIT_FILL_FORE_SCHEMECOLOR_INDEX_BRIGHTNESS" val="0"/>
  <p:tag name="KSO_WM_UNIT_FILL_FORE_SCHEMECOLOR_INDEX" val="5"/>
  <p:tag name="KSO_WM_UNIT_FILL_TYPE" val="1"/>
  <p:tag name="KSO_WM_UNIT_USESOURCEFORMAT_APPLY" val="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9129_6*l_h_f*1_1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UNIT_PRESET_TEXT" val="在此输入正文准确理解你所传达的意思在此输入正文在此输入正文"/>
  <p:tag name="KSO_WM_CHIP_GROUPID" val="60b9e79ad573a1aeab43c0e7"/>
  <p:tag name="KSO_WM_CHIP_XID" val="60b9e79ad573a1aeab43c0e8"/>
  <p:tag name="KSO_WM_ASSEMBLE_CHIP_INDEX" val="18f60570b9634505882da549c575f4c3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ID" val="diagram20219129_6*l_h_i*1_1_2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19129_6*l_h_i*1_2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4"/>
  <p:tag name="KSO_WM_UNIT_FILL_FORE_SCHEMECOLOR_INDEX_BRIGHTNESS" val="0"/>
  <p:tag name="KSO_WM_UNIT_FILL_FORE_SCHEMECOLOR_INDEX" val="6"/>
  <p:tag name="KSO_WM_UNIT_FILL_TYPE" val="1"/>
  <p:tag name="KSO_WM_UNIT_USESOURCEFORMAT_APPLY" val="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9129_6*l_h_f*1_2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UNIT_PRESET_TEXT" val="在此输入正文准确理解你所传达的意思在此输入正文在此输入正文"/>
  <p:tag name="KSO_WM_CHIP_GROUPID" val="60b9e79ad573a1aeab43c0e7"/>
  <p:tag name="KSO_WM_CHIP_XID" val="60b9e79ad573a1aeab43c0e8"/>
  <p:tag name="KSO_WM_ASSEMBLE_CHIP_INDEX" val="18f60570b9634505882da549c575f4c3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diagram20219129_6*l_h_i*1_2_2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19129_6*l_h_i*1_3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4"/>
  <p:tag name="KSO_WM_UNIT_FILL_FORE_SCHEMECOLOR_INDEX_BRIGHTNESS" val="0"/>
  <p:tag name="KSO_WM_UNIT_FILL_FORE_SCHEMECOLOR_INDEX" val="7"/>
  <p:tag name="KSO_WM_UNIT_FILL_TYPE" val="1"/>
  <p:tag name="KSO_WM_UNIT_USESOURCEFORMAT_APPLY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9129_6*l_h_f*1_3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UNIT_PRESET_TEXT" val="在此输入正文准确理解你所传达的意思在此输入正文在此输入正文"/>
  <p:tag name="KSO_WM_CHIP_GROUPID" val="60b9e79ad573a1aeab43c0e7"/>
  <p:tag name="KSO_WM_CHIP_XID" val="60b9e79ad573a1aeab43c0e8"/>
  <p:tag name="KSO_WM_ASSEMBLE_CHIP_INDEX" val="18f60570b9634505882da549c575f4c3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ID" val="diagram20219129_6*l_h_i*1_3_2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19129_6*l_h_i*1_4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4"/>
  <p:tag name="KSO_WM_UNIT_FILL_FORE_SCHEMECOLOR_INDEX_BRIGHTNESS" val="0"/>
  <p:tag name="KSO_WM_UNIT_FILL_FORE_SCHEMECOLOR_INDEX" val="8"/>
  <p:tag name="KSO_WM_UNIT_FILL_TYPE" val="1"/>
  <p:tag name="KSO_WM_UNIT_USESOURCEFORMAT_APPLY" val="1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9129_6*l_h_f*1_4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UNIT_PRESET_TEXT" val="在此输入正文准确理解你所传达的意思在此输入正文在此输入正文"/>
  <p:tag name="KSO_WM_CHIP_GROUPID" val="60b9e79ad573a1aeab43c0e7"/>
  <p:tag name="KSO_WM_CHIP_XID" val="60b9e79ad573a1aeab43c0e8"/>
  <p:tag name="KSO_WM_ASSEMBLE_CHIP_INDEX" val="18f60570b9634505882da549c575f4c3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2"/>
  <p:tag name="KSO_WM_UNIT_ID" val="diagram20219129_6*l_h_i*1_4_2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19129_6*l_h_i*1_5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4"/>
  <p:tag name="KSO_WM_UNIT_FILL_FORE_SCHEMECOLOR_INDEX_BRIGHTNESS" val="0"/>
  <p:tag name="KSO_WM_UNIT_FILL_FORE_SCHEMECOLOR_INDEX" val="9"/>
  <p:tag name="KSO_WM_UNIT_FILL_TYPE" val="1"/>
  <p:tag name="KSO_WM_UNIT_USESOURCEFORMAT_APPLY" val="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19129_6*l_h_f*1_5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UNIT_PRESET_TEXT" val="在此输入正文准确理解你所传达的意思在此输入正文在此输入正文"/>
  <p:tag name="KSO_WM_CHIP_GROUPID" val="60b9e79ad573a1aeab43c0e7"/>
  <p:tag name="KSO_WM_CHIP_XID" val="60b9e79ad573a1aeab43c0e8"/>
  <p:tag name="KSO_WM_ASSEMBLE_CHIP_INDEX" val="18f60570b9634505882da549c575f4c3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5_2"/>
  <p:tag name="KSO_WM_UNIT_ID" val="diagram20219129_6*l_h_i*1_5_2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1"/>
  <p:tag name="KSO_WM_UNIT_ID" val="diagram20219129_6*l_h_i*1_6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4"/>
  <p:tag name="KSO_WM_UNIT_FILL_FORE_SCHEMECOLOR_INDEX_BRIGHTNESS" val="0"/>
  <p:tag name="KSO_WM_UNIT_FILL_FORE_SCHEMECOLOR_INDEX" val="10"/>
  <p:tag name="KSO_WM_UNIT_FILL_TYPE" val="1"/>
  <p:tag name="KSO_WM_UNIT_USESOURCEFORMAT_APPLY" val="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19129_6*l_h_f*1_6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UNIT_PRESET_TEXT" val="在此输入正文准确理解你所传达的意思在此输入正文在此输入正文"/>
  <p:tag name="KSO_WM_CHIP_GROUPID" val="60b9e79ad573a1aeab43c0e7"/>
  <p:tag name="KSO_WM_CHIP_XID" val="60b9e79ad573a1aeab43c0e8"/>
  <p:tag name="KSO_WM_ASSEMBLE_CHIP_INDEX" val="18f60570b9634505882da549c575f4c3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6_2"/>
  <p:tag name="KSO_WM_UNIT_ID" val="diagram20219129_6*l_h_i*1_6_2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7_1"/>
  <p:tag name="KSO_WM_UNIT_ID" val="diagram20219129_6*l_h_i*1_7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4"/>
  <p:tag name="KSO_WM_UNIT_FILL_FORE_SCHEMECOLOR_INDEX_BRIGHTNESS" val="0"/>
  <p:tag name="KSO_WM_UNIT_FILL_FORE_SCHEMECOLOR_INDEX" val="5"/>
  <p:tag name="KSO_WM_UNIT_FILL_TYPE" val="1"/>
  <p:tag name="KSO_WM_UNIT_USESOURCEFORMAT_APPLY" val="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7_1"/>
  <p:tag name="KSO_WM_UNIT_ID" val="diagram20219129_6*l_h_f*1_7_1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UNIT_PRESET_TEXT" val="在此输入正文准确理解你所传达的意思在此输入正文在此输入正文"/>
  <p:tag name="KSO_WM_CHIP_GROUPID" val="60b9e79ad573a1aeab43c0e7"/>
  <p:tag name="KSO_WM_CHIP_XID" val="60b9e79ad573a1aeab43c0e8"/>
  <p:tag name="KSO_WM_ASSEMBLE_CHIP_INDEX" val="18f60570b9634505882da549c575f4c3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7_2"/>
  <p:tag name="KSO_WM_UNIT_ID" val="diagram20219129_6*l_h_i*1_7_2"/>
  <p:tag name="KSO_WM_TEMPLATE_CATEGORY" val="diagram"/>
  <p:tag name="KSO_WM_TEMPLATE_INDEX" val="20219129"/>
  <p:tag name="KSO_WM_UNIT_LAYERLEVEL" val="1_1_1"/>
  <p:tag name="KSO_WM_TAG_VERSION" val="1.0"/>
  <p:tag name="KSO_WM_BEAUTIFY_FLAG" val="#wm#"/>
  <p:tag name="KSO_WM_CHIP_GROUPID" val="60b9e79ad573a1aeab43c0e7"/>
  <p:tag name="KSO_WM_CHIP_XID" val="60b9e79ad573a1aeab43c0e8"/>
  <p:tag name="KSO_WM_ASSEMBLE_CHIP_INDEX" val="18f60570b9634505882da549c575f4c3"/>
  <p:tag name="KSO_WM_UNIT_VALU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3"/>
  <p:tag name="KSO_WM_UNIT_ID" val="diagram20204962_1*i*3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4"/>
  <p:tag name="KSO_WM_UNIT_ID" val="diagram20204962_1*i*4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5"/>
  <p:tag name="KSO_WM_UNIT_ID" val="diagram20204962_1*i*5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6"/>
  <p:tag name="KSO_WM_UNIT_ID" val="diagram20204962_1*i*6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7"/>
  <p:tag name="KSO_WM_UNIT_ID" val="diagram20204962_1*i*7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8"/>
  <p:tag name="KSO_WM_UNIT_ID" val="diagram20204962_1*i*8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7040"/>
  <p:tag name="KSO_WM_SLIDE_ID" val="diagram20217040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d_f"/>
  <p:tag name="KSO_WM_SLIDE_LAYOUT_CNT" val="1_1"/>
  <p:tag name="KSO_WM_SLIDE_LAYOUT_INFO" val="{&quot;direction&quot;:1,&quot;id&quot;:&quot;2021-04-01T16:15:38&quot;,&quot;maxSize&quot;:{&quot;size1&quot;:67.400000000000006},&quot;minSize&quot;:{&quot;size1&quot;:42.5},&quot;normalSize&quot;:{&quot;size1&quot;:63.962500000000006},&quot;subLayout&quot;:[{&quot;id&quot;:&quot;2021-04-01T16:15:38&quot;,&quot;margin&quot;:{&quot;bottom&quot;:0,&quot;left&quot;:0,&quot;right&quot;:1.6670000553131104,&quot;top&quot;:0},&quot;type&quot;:0},{&quot;id&quot;:&quot;2021-04-01T16:15:38&quot;,&quot;margin&quot;:{&quot;bottom&quot;:1.6929999589920044,&quot;left&quot;:0.026000002399086952,&quot;right&quot;:2.1159999370574951,&quot;top&quot;:1.6929999589920044}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df626998712faa657abca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&quot;cb&quot;,&quot;lm&quot;,&quot;ct&quot;],&quot;fill_id&quot;:&quot;8b44e3081e7a4041b0905ce91d997165&quot;,&quot;fill_align&quot;:&quot;cm&quot;,&quot;chip_types&quot;:[&quot;picture&quot;]},{&quot;text_align&quot;:&quot;lb&quot;,&quot;text_direction&quot;:&quot;horizontal&quot;,&quot;support_big_font&quot;:true,&quot;picture_toward&quot;:0,&quot;picture_dockside&quot;:[],&quot;fill_id&quot;:&quot;455cd78771d1446ca08855cac7623a64&quot;,&quot;fill_align&quot;:&quot;lb&quot;,&quot;chip_types&quot;:[&quot;text&quot;]}]]"/>
  <p:tag name="KSO_WM_CHIP_DECFILLPROP" val="[]"/>
  <p:tag name="KSO_WM_SLIDE_TYPE" val="text"/>
  <p:tag name="KSO_WM_SLIDE_SIZE" val="959*540"/>
  <p:tag name="KSO_WM_SLIDE_POSITION" val="0*0"/>
  <p:tag name="KSO_WM_CHIP_GROUPID" val="5fadf626998712faa657abc9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3f4054ed1e2fb8149b"/>
  <p:tag name="KSO_WM_TEMPLATE_ASSEMBLE_GROUPID" val="6065703f4054ed1e2fb8149b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5440_1*ζ_h_i*1_1_1"/>
  <p:tag name="KSO_WM_TEMPLATE_CATEGORY" val="diagram"/>
  <p:tag name="KSO_WM_TEMPLATE_INDEX" val="20215440"/>
  <p:tag name="KSO_WM_UNIT_LAYERLEVEL" val="1_1_1"/>
  <p:tag name="KSO_WM_TAG_VERSION" val="1.0"/>
  <p:tag name="KSO_WM_BEAUTIFY_FLAG" val="#wm#"/>
  <p:tag name="KSO_WM_UNIT_PICTURE_TOWARD" val="1"/>
  <p:tag name="KSO_WM_UNIT_PICTURE_DOCKSIDE" val="cb,lm"/>
  <p:tag name="KSO_WM_UNIT_DIAGRAM_MODELTYPE" val="creativePicture"/>
  <p:tag name="KSO_WM_UNIT_USESOURCEFORMAT_APPLY" val="1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2"/>
  <p:tag name="KSO_WM_UNIT_ID" val="diagram20215440_1*ζ_h_i*1_1_2"/>
  <p:tag name="KSO_WM_TEMPLATE_CATEGORY" val="diagram"/>
  <p:tag name="KSO_WM_TEMPLATE_INDEX" val="20215440"/>
  <p:tag name="KSO_WM_UNIT_LAYERLEVEL" val="1_1_1"/>
  <p:tag name="KSO_WM_TAG_VERSION" val="1.0"/>
  <p:tag name="KSO_WM_BEAUTIFY_FLAG" val="#wm#"/>
  <p:tag name="KSO_WM_UNIT_PICTURE_TOWARD" val="1"/>
  <p:tag name="KSO_WM_UNIT_PICTURE_DOCKSIDE" val="cb,lm"/>
  <p:tag name="KSO_WM_UNIT_DIAGRAM_MODELTYPE" val="creativePicture"/>
  <p:tag name="KSO_WM_UNIT_USESOURCEFORMAT_APPLY" val="1"/>
  <p:tag name="KSO_WM_UNIT_FILL_FORE_SCHEMECOLOR_INDEX_1_BRIGHTNESS" val="0.6"/>
  <p:tag name="KSO_WM_UNIT_FILL_FORE_SCHEMECOLOR_INDEX_1" val="5"/>
  <p:tag name="KSO_WM_UNIT_FILL_FORE_SCHEMECOLOR_INDEX_1_POS" val="0"/>
  <p:tag name="KSO_WM_UNIT_FILL_FORE_SCHEMECOLOR_INDEX_1_TRANS" val="0.01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.01"/>
  <p:tag name="KSO_WM_UNIT_FILL_GRADIENT_TYPE" val="0"/>
  <p:tag name="KSO_WM_UNIT_FILL_GRADIENT_ANGLE" val="135"/>
  <p:tag name="KSO_WM_UNIT_FILL_GRADIENT_DIRECTION" val="2"/>
  <p:tag name="KSO_WM_UNIT_FILL_TYPE" val="3"/>
  <p:tag name="KSO_WM_UNIT_TEXT_FILL_FORE_SCHEMECOLOR_INDEX_BRIGHTNESS" val="0"/>
  <p:tag name="KSO_WM_UNIT_TEXT_FILL_FORE_SCHEMECOLOR_INDEX" val="13"/>
  <p:tag name="KSO_WM_UNIT_TEXT_FILL_TYPE" val="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73*1254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5440_1*ζ_h_d*1_1_1"/>
  <p:tag name="KSO_WM_TEMPLATE_CATEGORY" val="diagram"/>
  <p:tag name="KSO_WM_TEMPLATE_INDEX" val="20215440"/>
  <p:tag name="KSO_WM_UNIT_LAYERLEVEL" val="1_1_1"/>
  <p:tag name="KSO_WM_TAG_VERSION" val="1.0"/>
  <p:tag name="KSO_WM_BEAUTIFY_FLAG" val="#wm#"/>
  <p:tag name="KSO_WM_UNIT_PICTURE_TOWARD" val="1"/>
  <p:tag name="KSO_WM_UNIT_PICTURE_DOCKSIDE" val="cb,lm"/>
  <p:tag name="KSO_WM_UNIT_DIAGRAM_MODELTYPE" val="creativePicture"/>
  <p:tag name="KSO_WM_UNIT_USESOURCEFORMAT_APPLY" val="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40_1*f*1"/>
  <p:tag name="KSO_WM_TEMPLATE_CATEGORY" val="diagram"/>
  <p:tag name="KSO_WM_TEMPLATE_INDEX" val="2021704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4"/>
  <p:tag name="KSO_WM_UNIT_SHOW_EDIT_AREA_INDICATION" val="1"/>
  <p:tag name="KSO_WM_CHIP_GROUPID" val="5e6b05596848fb12bee65ac8"/>
  <p:tag name="KSO_WM_CHIP_XID" val="5e6b05596848fb12bee65aca"/>
  <p:tag name="KSO_WM_UNIT_DEC_AREA_ID" val="6496ad1abd0b4f9281a141251c8ada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23c2cd00607441149203805c7dd802e9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703f4054ed1e2fb8149b"/>
  <p:tag name="KSO_WM_TEMPLATE_ASSEMBLE_GROUPID" val="6065703f4054ed1e2fb8149b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7040_1*i*1"/>
  <p:tag name="KSO_WM_TEMPLATE_CATEGORY" val="diagram"/>
  <p:tag name="KSO_WM_TEMPLATE_INDEX" val="20217040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99662325a62548c9aacdda4022b581a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adf626998712faa657abc9"/>
  <p:tag name="KSO_WM_CHIP_XID" val="5fadf626998712faa657abca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3f4054ed1e2fb8149b"/>
  <p:tag name="KSO_WM_TEMPLATE_ASSEMBLE_GROUPID" val="6065703f4054ed1e2fb8149b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3629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3629"/>
  <p:tag name="KSO_WM_SLIDE_LAYOUT" val="a_b_e"/>
  <p:tag name="KSO_WM_SLIDE_LAYOUT_CNT" val="1_1_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添加标题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629_7*a*1"/>
  <p:tag name="KSO_WM_TEMPLATE_CATEGORY" val="custom"/>
  <p:tag name="KSO_WM_TEMPLATE_INDEX" val="20203629"/>
  <p:tag name="KSO_WM_UNIT_LAYERLEVEL" val="1"/>
  <p:tag name="KSO_WM_TAG_VERSION" val="1.0"/>
  <p:tag name="KSO_WM_BEAUTIFY_FLAG" val="#wm#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Part 01"/>
  <p:tag name="KSO_WM_UNIT_NOCLEAR" val="0"/>
  <p:tag name="KSO_WM_UNIT_VALUE" val="5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3629_7*e*1"/>
  <p:tag name="KSO_WM_TEMPLATE_CATEGORY" val="custom"/>
  <p:tag name="KSO_WM_TEMPLATE_INDEX" val="20203629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6574_1"/>
  <p:tag name="KSO_WM_TEMPLATE_SUBCATEGORY" val="2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6574"/>
  <p:tag name="KSO_WM_SLIDE_LAYOUT" val="a_d_h"/>
  <p:tag name="KSO_WM_SLIDE_LAYOUT_CNT" val="1_1_1"/>
  <p:tag name="KSO_WM_SLIDE_TYPE" val="text"/>
  <p:tag name="KSO_WM_SLIDE_SUBTYPE" val="picTxt"/>
  <p:tag name="KSO_WM_SLIDE_SIZE" val="239.95*144.701"/>
  <p:tag name="KSO_WM_SLIDE_POSITION" val="360.003*263.302"/>
  <p:tag name="KSO_WM_SLIDE_BACKGROUND" val="[&quot;general&quot;]"/>
  <p:tag name="KSO_WM_SLIDE_RATIO" val="1.777778"/>
  <p:tag name="KSO_WM_TEMPLATE_MASTER_TYPE" val="0"/>
  <p:tag name="KSO_WM_TEMPLATE_COLOR_TYPE" val="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cm&quot;,&quot;text_direction&quot;:&quot;horizontal&quot;,&quot;support_big_font&quot;:false,&quot;picture_toward&quot;:0,&quot;picture_dockside&quot;:[],&quot;fill_id&quot;:&quot;40819ef106ad423daf67fece0a3f3a7e&quot;,&quot;fill_align&quot;:&quot;cm&quot;,&quot;chip_types&quot;:[&quot;picture&quot;]},{&quot;text_align&quot;:&quot;lb&quot;,&quot;text_direction&quot;:&quot;horizontal&quot;,&quot;support_big_font&quot;:false,&quot;picture_toward&quot;:0,&quot;picture_dockside&quot;:[],&quot;fill_id&quot;:&quot;cd6a50bc523a4e82bb4bca18a8604bed&quot;,&quot;fill_align&quot;:&quot;lb&quot;,&quot;chip_types&quot;:[&quot;text&quot;,&quot;header&quot;]},{&quot;text_align&quot;:&quot;lt&quot;,&quot;text_direction&quot;:&quot;horizontal&quot;,&quot;support_big_font&quot;:false,&quot;picture_toward&quot;:0,&quot;picture_dockside&quot;:[],&quot;fill_id&quot;:&quot;a2022ed52dab4785a2331e698d6c6da3&quot;,&quot;fill_align&quot;:&quot;lt&quot;,&quot;chip_types&quot;:[&quot;text&quot;]}]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6:01:51&quot;,&quot;maxSize&quot;:{&quot;size1&quot;:33.799650682875651},&quot;minSize&quot;:{&quot;size1&quot;:24.999650682875654},&quot;normalSize&quot;:{&quot;size1&quot;:33.799650682875651},&quot;subLayout&quot;:[{&quot;id&quot;:&quot;2021-04-01T16:01:51&quot;,&quot;type&quot;:0},{&quot;direction&quot;:1,&quot;id&quot;:&quot;2021-04-01T16:01:51&quot;,&quot;maxSize&quot;:{&quot;size1&quot;:62.299472333412211},&quot;minSize&quot;:{&quot;size1&quot;:49.099472333412216},&quot;normalSize&quot;:{&quot;size1&quot;:49.099472333412216},&quot;subLayout&quot;:[{&quot;id&quot;:&quot;2021-04-01T16:01:51&quot;,&quot;maxSize&quot;:{&quot;size1&quot;:45.588724644978846},&quot;minSize&quot;:{&quot;size1&quot;:23.288724644978839},&quot;normalSize&quot;:{&quot;size1&quot;:40.266502422756624},&quot;subLayout&quot;:[{&quot;id&quot;:&quot;2021-04-01T16:01:51&quot;,&quot;margin&quot;:{&quot;bottom&quot;:0.026000002399086952,&quot;left&quot;:1.2699999809265137,&quot;right&quot;:1.2699999809265137,&quot;top&quot;:2.5399999618530273},&quot;type&quot;:0},{&quot;id&quot;:&quot;2021-04-01T16:01:51&quot;,&quot;margin&quot;:{&quot;bottom&quot;:2.5399999618530273,&quot;left&quot;:1.2699999809265137,&quot;right&quot;:1.2699999809265137,&quot;top&quot;:0.81999999284744263},&quot;maxSize&quot;:{&quot;size1&quot;:33.260347030039284},&quot;minSize&quot;:{&quot;size1&quot;:17.360347030039279},&quot;normalSize&quot;:{&quot;size1&quot;:29.1103690190305},&quot;subLayout&quot;:[{&quot;id&quot;:&quot;2021-04-01T16:01:51&quot;,&quot;margin&quot;:{&quot;bottom&quot;:0.046929735690355301,&quot;left&quot;:1.2699999809265137,&quot;right&quot;:1.2699999809265137,&quot;top&quot;:0.81999999284744263},&quot;type&quot;:0},{&quot;id&quot;:&quot;2021-04-01T16:01:51&quot;,&quot;margin&quot;:{&quot;bottom&quot;:2.5399999618530273,&quot;left&quot;:1.2699999809265137,&quot;right&quot;:1.2699999809265137,&quot;top&quot;:0.14886191487312317},&quot;type&quot;:0}],&quot;type&quot;:0}],&quot;type&quot;:0},{&quot;id&quot;:&quot;2021-04-01T16:01:51&quot;,&quot;type&quot;:0}],&quot;type&quot;:0}],&quot;type&quot;:0}"/>
  <p:tag name="KSO_WM_CHIP_XID" val="5f101a3605e68e5c8075672f"/>
  <p:tag name="KSO_WM_CHIP_DECFILLPROP" val="[]"/>
  <p:tag name="KSO_WM_SLIDE_CAN_ADD_NAVIGATION" val="1"/>
  <p:tag name="KSO_WM_CHIP_GROUPID" val="5f101a3605e68e5c8075672e"/>
  <p:tag name="KSO_WM_SLIDE_BK_DARK_LIGHT" val="2"/>
  <p:tag name="KSO_WM_SLIDE_BACKGROUND_TYPE" val="general"/>
  <p:tag name="KSO_WM_SLIDE_SUPPORT_FEATURE_TYPE" val="0"/>
  <p:tag name="KSO_WM_TEMPLATE_ASSEMBLE_XID" val="60656fbf4054ed1e2fb80f9e"/>
  <p:tag name="KSO_WM_TEMPLATE_ASSEMBLE_GROUPID" val="60656fbf4054ed1e2fb80f9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338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6574_1*d*1"/>
  <p:tag name="KSO_WM_TEMPLATE_CATEGORY" val="diagram"/>
  <p:tag name="KSO_WM_TEMPLATE_INDEX" val="2021657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c106d68ddfb64b13ac41c941a70274e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SM_LIMIT_TYPE" val="0"/>
  <p:tag name="KSO_WM_CHIP_FILLAREA_FILL_RULE" val="{&quot;fill_align&quot;:&quot;cm&quot;,&quot;fill_mode&quot;:&quot;full&quot;,&quot;sacle_strategy&quot;:&quot;smart&quot;}"/>
  <p:tag name="KSO_WM_ASSEMBLE_CHIP_INDEX" val="1d032cb1aae34b7a8648be134bb6d2c8"/>
  <p:tag name="KSO_WM_UNIT_PLACING_PICTURE" val="1d032cb1aae34b7a8648be134bb6d2c8"/>
  <p:tag name="KSO_WM_TEMPLATE_ASSEMBLE_XID" val="60656fbf4054ed1e2fb80f9e"/>
  <p:tag name="KSO_WM_TEMPLATE_ASSEMBLE_GROUPID" val="60656fbf4054ed1e2fb80f9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6574_1*i*1"/>
  <p:tag name="KSO_WM_TEMPLATE_CATEGORY" val="diagram"/>
  <p:tag name="KSO_WM_TEMPLATE_INDEX" val="20216574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fc5ad1ee8a4421d9fa6c3424c284cf9"/>
  <p:tag name="KSO_WM_UNIT_DECORATE_INFO" val="{&quot;DecorateInfoH&quot;:{&quot;IsAbs&quot;:false},&quot;DecorateInfoW&quot;:{&quot;IsAbs&quot;:false},&quot;DecorateInfoX&quot;:{&quot;IsAbs&quot;:true,&quot;Pos&quot;:1},&quot;DecorateInfoY&quot;:{&quot;IsAbs&quot;:true,&quot;Pos&quot;:1},&quot;ReferentInfo&quot;:{&quot;Id&quot;:&quot;ba53ce1b12d048a0b9f5d3de8b72f3d5;35d54fc70b6847238b4695ee66fcde85;6e194b6672df41bc81b46c4caaee2f7c&quot;,&quot;X&quot;:{&quot;Pos&quot;:1},&quot;Y&quot;:{&quot;Pos&quot;:1}},&quot;whChangeMode&quot;:1}"/>
  <p:tag name="KSO_WM_CHIP_GROUPID" val="5f101a3605e68e5c8075672e"/>
  <p:tag name="KSO_WM_CHIP_XID" val="5f101a3605e68e5c8075672f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15"/>
  <p:tag name="KSO_WM_TEMPLATE_ASSEMBLE_XID" val="60656fbf4054ed1e2fb80f9e"/>
  <p:tag name="KSO_WM_TEMPLATE_ASSEMBLE_GROUPID" val="60656fbf4054ed1e2fb80f9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6574_1*a*1"/>
  <p:tag name="KSO_WM_TEMPLATE_CATEGORY" val="diagram"/>
  <p:tag name="KSO_WM_TEMPLATE_INDEX" val="20216574"/>
  <p:tag name="KSO_WM_UNIT_LAYERLEVEL" val="1"/>
  <p:tag name="KSO_WM_TAG_VERSION" val="1.0"/>
  <p:tag name="KSO_WM_BEAUTIFY_FLAG" val="#wm#"/>
  <p:tag name="KSO_WM_UNIT_PRESET_TEXT" val="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a53ce1b12d048a0b9f5d3de8b72f3d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d077bd1f1c945949b1ab5c15395d1f5"/>
  <p:tag name="KSO_WM_UNIT_TEXT_FILL_FORE_SCHEMECOLOR_INDEX_BRIGHTNESS" val="0"/>
  <p:tag name="KSO_WM_UNIT_TEXT_FILL_FORE_SCHEMECOLOR_INDEX" val="13"/>
  <p:tag name="KSO_WM_UNIT_TEXT_FILL_TYPE" val="1"/>
  <p:tag name="KSO_WM_TEMPLATE_ASSEMBLE_XID" val="60656fbf4054ed1e2fb80f9e"/>
  <p:tag name="KSO_WM_TEMPLATE_ASSEMBLE_GROUPID" val="60656fbf4054ed1e2fb80f9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16574_1*h_a*1_1"/>
  <p:tag name="KSO_WM_TEMPLATE_CATEGORY" val="diagram"/>
  <p:tag name="KSO_WM_TEMPLATE_INDEX" val="20216574"/>
  <p:tag name="KSO_WM_UNIT_LAYERLEVEL" val="1_1"/>
  <p:tag name="KSO_WM_TAG_VERSION" val="1.0"/>
  <p:tag name="KSO_WM_BEAUTIFY_FLAG" val="#wm#"/>
  <p:tag name="KSO_WM_UNIT_DEFAULT_FONT" val="18;24;2"/>
  <p:tag name="KSO_WM_UNIT_BLOCK" val="0"/>
  <p:tag name="KSO_WM_UNIT_SHOW_EDIT_AREA_INDICATION" val="1"/>
  <p:tag name="KSO_WM_CHIP_GROUPID" val="5e6b05b36848fb12bee65ad8"/>
  <p:tag name="KSO_WM_CHIP_XID" val="5e6b05b36848fb12bee65ada"/>
  <p:tag name="KSO_WM_UNIT_DEC_AREA_ID" val="35d54fc70b6847238b4695ee66fcde8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fd308ff219ac4eaca15a62ea3bf67c5b"/>
  <p:tag name="KSO_WM_UNIT_TEXT_FILL_FORE_SCHEMECOLOR_INDEX_BRIGHTNESS" val="0"/>
  <p:tag name="KSO_WM_UNIT_TEXT_FILL_FORE_SCHEMECOLOR_INDEX" val="13"/>
  <p:tag name="KSO_WM_UNIT_TEXT_FILL_TYPE" val="1"/>
  <p:tag name="KSO_WM_TEMPLATE_ASSEMBLE_XID" val="60656fbf4054ed1e2fb80f9e"/>
  <p:tag name="KSO_WM_TEMPLATE_ASSEMBLE_GROUPID" val="60656fbf4054ed1e2fb80f9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16574_1*h_f*1_1"/>
  <p:tag name="KSO_WM_TEMPLATE_CATEGORY" val="diagram"/>
  <p:tag name="KSO_WM_TEMPLATE_INDEX" val="20216574"/>
  <p:tag name="KSO_WM_UNIT_LAYERLEVEL" val="1_1"/>
  <p:tag name="KSO_WM_TAG_VERSION" val="1.0"/>
  <p:tag name="KSO_WM_BEAUTIFY_FLAG" val="#wm#"/>
  <p:tag name="KSO_WM_UNIT_SUBTYPE" val="a"/>
  <p:tag name="KSO_WM_UNIT_DEFAULT_FONT" val="14;20;2"/>
  <p:tag name="KSO_WM_UNIT_BLOCK" val="0"/>
  <p:tag name="KSO_WM_UNIT_VALUE" val="44"/>
  <p:tag name="KSO_WM_UNIT_SHOW_EDIT_AREA_INDICATION" val="1"/>
  <p:tag name="KSO_WM_CHIP_GROUPID" val="5e6b05b36848fb12bee65ad8"/>
  <p:tag name="KSO_WM_CHIP_XID" val="5e6b05b36848fb12bee65ada"/>
  <p:tag name="KSO_WM_UNIT_DEC_AREA_ID" val="6e194b6672df41bc81b46c4caaee2f7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fd308ff219ac4eaca15a62ea3bf67c5b"/>
  <p:tag name="KSO_WM_UNIT_TEXT_FILL_FORE_SCHEMECOLOR_INDEX_BRIGHTNESS" val="0.25"/>
  <p:tag name="KSO_WM_UNIT_TEXT_FILL_FORE_SCHEMECOLOR_INDEX" val="13"/>
  <p:tag name="KSO_WM_UNIT_TEXT_FILL_TYPE" val="1"/>
  <p:tag name="KSO_WM_TEMPLATE_ASSEMBLE_XID" val="60656fbf4054ed1e2fb80f9e"/>
  <p:tag name="KSO_WM_TEMPLATE_ASSEMBLE_GROUPID" val="60656fbf4054ed1e2fb80f9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cm&quot;,&quot;text_direction&quot;:&quot;horizontal&quot;,&quot;support_features&quot;:[&quot;collage&quot;],&quot;support_big_font&quot;:false,&quot;fill_id&quot;:&quot;fb0ffcfef6544b4d8389b0ff3f2bab8c&quot;,&quot;fill_align&quot;:&quot;cm&quot;,&quot;chip_types&quot;:[&quot;picture&quot;]},{&quot;text_align&quot;:&quot;cm&quot;,&quot;text_direction&quot;:&quot;horizontal&quot;,&quot;support_big_font&quot;:false,&quot;fill_id&quot;:&quot;1f26af3c16ff4fc89f865528777273d4&quot;,&quot;fill_align&quot;:&quot;cm&quot;,&quot;chip_types&quot;:[&quot;header&quot;]},{&quot;text_align&quot;:&quot;lm&quot;,&quot;text_direction&quot;:&quot;horizontal&quot;,&quot;support_big_font&quot;:false,&quot;fill_id&quot;:&quot;39b99654dd17454e8fd258040aa5d136&quot;,&quot;fill_align&quot;:&quot;cm&quot;,&quot;chip_types&quot;:[&quot;text&quot;]}],[{&quot;text_align&quot;:&quot;cm&quot;,&quot;text_direction&quot;:&quot;horizontal&quot;,&quot;support_features&quot;:[&quot;collage&quot;],&quot;support_big_font&quot;:false,&quot;fill_id&quot;:&quot;fb0ffcfef6544b4d8389b0ff3f2bab8c&quot;,&quot;fill_align&quot;:&quot;cm&quot;,&quot;chip_types&quot;:[&quot;picture&quot;]},{&quot;text_align&quot;:&quot;lm&quot;,&quot;text_direction&quot;:&quot;horizontal&quot;,&quot;support_big_font&quot;:false,&quot;fill_id&quot;:&quot;1f26af3c16ff4fc89f865528777273d4&quot;,&quot;fill_align&quot;:&quot;cm&quot;,&quot;chip_types&quot;:[&quot;text&quot;]},{&quot;text_align&quot;:&quot;lm&quot;,&quot;text_direction&quot;:&quot;horizontal&quot;,&quot;support_big_font&quot;:false,&quot;fill_id&quot;:&quot;39b99654dd17454e8fd258040aa5d136&quot;,&quot;fill_align&quot;:&quot;cm&quot;,&quot;chip_types&quot;:[&quot;text&quot;]}]]"/>
  <p:tag name="KSO_WM_SLIDE_ID" val="diagram2021474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68"/>
  <p:tag name="KSO_WM_SLIDE_POSITION" val="0*0"/>
  <p:tag name="KSO_WM_TAG_VERSION" val="1.0"/>
  <p:tag name="KSO_WM_BEAUTIFY_FLAG" val="#wm#"/>
  <p:tag name="KSO_WM_TEMPLATE_CATEGORY" val="diagram"/>
  <p:tag name="KSO_WM_TEMPLATE_INDEX" val="20214747"/>
  <p:tag name="KSO_WM_SLIDE_LAYOUT" val="a_d_f"/>
  <p:tag name="KSO_WM_SLIDE_LAYOUT_CNT" val="1_1_1"/>
  <p:tag name="KSO_WM_CHIP_XID" val="5f0e6fd78050c250ba65b1ee"/>
  <p:tag name="KSO_WM_CHIP_DECFILLPROP" val="[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27:48&quot;,&quot;maxSize&quot;:{&quot;size1&quot;:51.200000000000003},&quot;minSize&quot;:{&quot;size1&quot;:44.399999999999999},&quot;normalSize&quot;:{&quot;size1&quot;:51.200000000000003},&quot;subLayout&quot;:[{&quot;id&quot;:&quot;2021-04-01T15:27:48&quot;,&quot;type&quot;:0},{&quot;direction&quot;:1,&quot;id&quot;:&quot;2021-04-01T15:27:48&quot;,&quot;maxSize&quot;:{&quot;size1&quot;:57.499651775210623},&quot;minSize&quot;:{&quot;size1&quot;:46.199651775210626},&quot;normalSize&quot;:{&quot;size1&quot;:57.137151775210626},&quot;subLayout&quot;:[{&quot;id&quot;:&quot;2021-04-01T15:27:48&quot;,&quot;margin&quot;:{&quot;bottom&quot;:1.6929999589920044,&quot;left&quot;:4.6570000648498535,&quot;right&quot;:0.84700000286102295,&quot;top&quot;:0.84700000286102295},&quot;type&quot;:0},{&quot;id&quot;:&quot;2021-04-01T15:27:48&quot;,&quot;margin&quot;:{&quot;bottom&quot;:1.6929999589920044,&quot;left&quot;:0.42300000786781311,&quot;right&quot;:4.6560001373291016,&quot;top&quot;:0.84700000286102295},&quot;type&quot;:0}],&quot;type&quot;:0}],&quot;type&quot;:0}"/>
  <p:tag name="KSO_WM_SLIDE_CAN_ADD_NAVIGATION" val="1"/>
  <p:tag name="KSO_WM_CHIP_GROUPID" val="5f0e6fd78050c250ba65b1ed"/>
  <p:tag name="KSO_WM_SLIDE_BK_DARK_LIGHT" val="2"/>
  <p:tag name="KSO_WM_SLIDE_BACKGROUND_TYPE" val="general"/>
  <p:tag name="KSO_WM_SLIDE_SUPPORT_FEATURE_TYPE" val="1"/>
  <p:tag name="KSO_WM_TEMPLATE_ASSEMBLE_XID" val="60656f164054ed1e2fb80342"/>
  <p:tag name="KSO_WM_TEMPLATE_ASSEMBLE_GROUPID" val="60656f164054ed1e2fb8034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973*338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4747_1*d*1"/>
  <p:tag name="KSO_WM_TEMPLATE_CATEGORY" val="diagram"/>
  <p:tag name="KSO_WM_TEMPLATE_INDEX" val="2021474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6acc549eef8642288c7cb92c9159acc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61e1fc3ec3ed454ea1cdca8909eb3f88"/>
  <p:tag name="KSO_WM_UNIT_PLACING_PICTURE" val="61e1fc3ec3ed454ea1cdca8909eb3f88"/>
  <p:tag name="KSO_WM_TEMPLATE_ASSEMBLE_XID" val="60656f164054ed1e2fb80342"/>
  <p:tag name="KSO_WM_TEMPLATE_ASSEMBLE_GROUPID" val="60656f164054ed1e2fb80342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4747_1*a*1"/>
  <p:tag name="KSO_WM_TEMPLATE_CATEGORY" val="diagram"/>
  <p:tag name="KSO_WM_TEMPLATE_INDEX" val="20214747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72c83c4d2c934841a4e2f53b468d6ee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6ce507e57c074a3b98cae8cea4030c6c"/>
  <p:tag name="KSO_WM_UNIT_TEXT_FILL_FORE_SCHEMECOLOR_INDEX_BRIGHTNESS" val="0"/>
  <p:tag name="KSO_WM_UNIT_TEXT_FILL_FORE_SCHEMECOLOR_INDEX" val="13"/>
  <p:tag name="KSO_WM_UNIT_TEXT_FILL_TYPE" val="1"/>
  <p:tag name="KSO_WM_TEMPLATE_ASSEMBLE_XID" val="60656f164054ed1e2fb80342"/>
  <p:tag name="KSO_WM_TEMPLATE_ASSEMBLE_GROUPID" val="60656f164054ed1e2fb80342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4747_1*f*1"/>
  <p:tag name="KSO_WM_TEMPLATE_CATEGORY" val="diagram"/>
  <p:tag name="KSO_WM_TEMPLATE_INDEX" val="2021474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0"/>
  <p:tag name="KSO_WM_UNIT_SHOW_EDIT_AREA_INDICATION" val="1"/>
  <p:tag name="KSO_WM_CHIP_GROUPID" val="5e6b05596848fb12bee65ac8"/>
  <p:tag name="KSO_WM_CHIP_XID" val="5e6b05596848fb12bee65aca"/>
  <p:tag name="KSO_WM_UNIT_DEC_AREA_ID" val="ef39690265214983a96d31af356c62f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69cae8cd99ac462cb7c31a437757d66a"/>
  <p:tag name="KSO_WM_UNIT_TEXT_FILL_FORE_SCHEMECOLOR_INDEX_BRIGHTNESS" val="0.25"/>
  <p:tag name="KSO_WM_UNIT_TEXT_FILL_FORE_SCHEMECOLOR_INDEX" val="13"/>
  <p:tag name="KSO_WM_UNIT_TEXT_FILL_TYPE" val="1"/>
  <p:tag name="KSO_WM_TEMPLATE_ASSEMBLE_XID" val="60656f164054ed1e2fb80342"/>
  <p:tag name="KSO_WM_TEMPLATE_ASSEMBLE_GROUPID" val="60656f164054ed1e2fb8034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476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23*540"/>
  <p:tag name="KSO_WM_SLIDE_POSITION" val="0*0"/>
  <p:tag name="KSO_WM_TAG_VERSION" val="1.0"/>
  <p:tag name="KSO_WM_BEAUTIFY_FLAG" val="#wm#"/>
  <p:tag name="KSO_WM_TEMPLATE_CATEGORY" val="diagram"/>
  <p:tag name="KSO_WM_TEMPLATE_INDEX" val="20214767"/>
  <p:tag name="KSO_WM_SLIDE_LAYOUT" val="a_d"/>
  <p:tag name="KSO_WM_SLIDE_LAYOUT_CNT" val="1_1"/>
  <p:tag name="KSO_WM_SLIDE_LAYOUT_INFO" val="{&quot;backgroundInfo&quot;:[{&quot;bottom&quot;:0,&quot;bottomAbs&quot;:false,&quot;left&quot;:0,&quot;leftAbs&quot;:false,&quot;right&quot;:0.71250000000000002,&quot;rightAbs&quot;:false,&quot;top&quot;:0,&quot;topAbs&quot;:false,&quot;type&quot;:&quot;leftRight&quot;},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55:51&quot;,&quot;maxSize&quot;:{&quot;size1&quot;:26.300000000000001},&quot;minSize&quot;:{&quot;size1&quot;:26.300000000000001},&quot;normalSize&quot;:{&quot;size1&quot;:26.300000000000001},&quot;subLayout&quot;:[{&quot;id&quot;:&quot;2021-04-01T15:55:51&quot;,&quot;margin&quot;:{&quot;bottom&quot;:8.4670000076293945,&quot;left&quot;:1.6929999589920044,&quot;right&quot;:0.026000002399086952,&quot;top&quot;:3.3870000839233398},&quot;type&quot;:0},{&quot;id&quot;:&quot;2021-04-01T15:55:51&quot;,&quot;margin&quot;:{&quot;bottom&quot;:2.5399999618530273,&quot;left&quot;:2.0899999141693115,&quot;right&quot;:2.5399999618530273,&quot;top&quot;:2.1170001029968262},&quot;type&quot;:0}],&quot;type&quot;:0}"/>
  <p:tag name="KSO_WM_SLIDE_BACKGROUND" val="[&quot;leftRight&quot;,&quot;general&quot;]"/>
  <p:tag name="KSO_WM_SLIDE_RATIO" val="1.777778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95c973fcd6134020a63a4180aebd3213&quot;,&quot;fill_align&quot;:&quot;lt&quot;,&quot;text_align&quot;:&quot;lt&quot;,&quot;text_direction&quot;:&quot;horizontal&quot;,&quot;chip_types&quot;:[&quot;text&quot;,&quot;header&quot;]},{&quot;fill_id&quot;:&quot;1c24f19bff6c4bd6a5f20f57a535bdbe&quot;,&quot;fill_align&quot;:&quot;cm&quot;,&quot;text_align&quot;:&quot;lm&quot;,&quot;text_direction&quot;:&quot;horizontal&quot;,&quot;chip_types&quot;:[&quot;diagram&quot;,&quot;pictext&quot;,&quot;text&quot;,&quot;picture&quot;,&quot;chart&quot;,&quot;table&quot;,&quot;video&quot;],&quot;support_features&quot;:[&quot;collage&quot;,&quot;carousel&quot;]}]]"/>
  <p:tag name="KSO_WM_CHIP_XID" val="5ef21358a491bb0086638bf9"/>
  <p:tag name="KSO_WM_SLIDE_CAN_ADD_NAVIGATION" val="1"/>
  <p:tag name="KSO_WM_CHIP_GROUPID" val="5ef21358a491bb0086638bf8"/>
  <p:tag name="KSO_WM_SLIDE_BK_DARK_LIGHT" val="2"/>
  <p:tag name="KSO_WM_SLIDE_BACKGROUND_TYPE" val="leftRight"/>
  <p:tag name="KSO_WM_SLIDE_SUPPORT_FEATURE_TYPE" val="3"/>
  <p:tag name="KSO_WM_TEMPLATE_ASSEMBLE_XID" val="60656f9b4054ed1e2fb80d6e"/>
  <p:tag name="KSO_WM_TEMPLATE_ASSEMBLE_GROUPID" val="60656f9b4054ed1e2fb80d6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4767_1*i*2"/>
  <p:tag name="KSO_WM_TEMPLATE_CATEGORY" val="diagram"/>
  <p:tag name="KSO_WM_TEMPLATE_INDEX" val="2021476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0517c0a8d4e643faac4c14e8bfee663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1358a491bb0086638bf8"/>
  <p:tag name="KSO_WM_CHIP_XID" val="5ef21358a491bb0086638bf9"/>
  <p:tag name="KSO_WM_UNIT_TEXT_FILL_FORE_SCHEMECOLOR_INDEX_BRIGHTNESS" val="0"/>
  <p:tag name="KSO_WM_UNIT_TEXT_FILL_FORE_SCHEMECOLOR_INDEX" val="2"/>
  <p:tag name="KSO_WM_UNIT_TEXT_FILL_TYPE" val="1"/>
  <p:tag name="KSO_WM_UNIT_VALUE" val="252"/>
  <p:tag name="KSO_WM_TEMPLATE_ASSEMBLE_XID" val="60656f9b4054ed1e2fb80d6e"/>
  <p:tag name="KSO_WM_TEMPLATE_ASSEMBLE_GROUPID" val="60656f9b4054ed1e2fb80d6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4767_1*i*3"/>
  <p:tag name="KSO_WM_TEMPLATE_CATEGORY" val="diagram"/>
  <p:tag name="KSO_WM_TEMPLATE_INDEX" val="2021476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758ca4e4af8c46b28d1a14bc3761a7a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1358a491bb0086638bf8"/>
  <p:tag name="KSO_WM_CHIP_XID" val="5ef21358a491bb0086638bf9"/>
  <p:tag name="KSO_WM_UNIT_LINE_FORE_SCHEMECOLOR_INDEX_BRIGHTNESS" val="0"/>
  <p:tag name="KSO_WM_UNIT_LINE_FORE_SCHEMECOLOR_INDEX" val="1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630"/>
  <p:tag name="KSO_WM_TEMPLATE_ASSEMBLE_XID" val="60656f9b4054ed1e2fb80d6e"/>
  <p:tag name="KSO_WM_TEMPLATE_ASSEMBLE_GROUPID" val="60656f9b4054ed1e2fb80d6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4767_1*i*4"/>
  <p:tag name="KSO_WM_TEMPLATE_CATEGORY" val="diagram"/>
  <p:tag name="KSO_WM_TEMPLATE_INDEX" val="20214767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660ef649c3cd4167ac48b71d6d399a1a"/>
  <p:tag name="KSO_WM_UNIT_DECORATE_INFO" val="{&quot;ReferentInfo&quot;:{&quot;Id&quot;:&quot;slide&quot;,&quot;X&quot;:{&quot;Pos&quot;:0},&quot;Y&quot;:{&quot;Pos&quot;:0}},&quot;DecorateInfoX&quot;:{&quot;Pos&quot;:0,&quot;IsAbs&quot;:true},&quot;DecorateInfoY&quot;:{&quot;Pos&quot;:0,&quot;IsAbs&quot;:true},&quot;DecorateInfoW&quot;:{&quot;IsAbs&quot;:true},&quot;DecorateInfoH&quot;:{&quot;IsAbs&quot;:true},&quot;whChangeMode&quot;:0}"/>
  <p:tag name="KSO_WM_CHIP_GROUPID" val="5ef21358a491bb0086638bf8"/>
  <p:tag name="KSO_WM_CHIP_XID" val="5ef21358a491bb0086638bf9"/>
  <p:tag name="KSO_WM_UNIT_FILL_FORE_SCHEMECOLOR_INDEX_BRIGHTNESS" val="0"/>
  <p:tag name="KSO_WM_UNIT_FILL_FORE_SCHEMECOLOR_INDEX" val="14"/>
  <p:tag name="KSO_WM_UNIT_FILL_TYPE" val="1"/>
  <p:tag name="KSO_WM_UNIT_VALUE" val="3"/>
  <p:tag name="KSO_WM_TEMPLATE_ASSEMBLE_XID" val="60656f9b4054ed1e2fb80d6e"/>
  <p:tag name="KSO_WM_TEMPLATE_ASSEMBLE_GROUPID" val="60656f9b4054ed1e2fb80d6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14767_1*i*5"/>
  <p:tag name="KSO_WM_TEMPLATE_CATEGORY" val="diagram"/>
  <p:tag name="KSO_WM_TEMPLATE_INDEX" val="20214767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600c20734b6f4271bb27757094427133"/>
  <p:tag name="KSO_WM_UNIT_DECORATE_INFO" val="{&quot;ReferentInfo&quot;:{&quot;Id&quot;:&quot;slide&quot;,&quot;X&quot;:{&quot;Pos&quot;:0},&quot;Y&quot;:{&quot;Pos&quot;:0}},&quot;DecorateInfoX&quot;:{&quot;Pos&quot;:0,&quot;IsAbs&quot;:true},&quot;DecorateInfoY&quot;:{&quot;Pos&quot;:0,&quot;IsAbs&quot;:true},&quot;DecorateInfoW&quot;:{&quot;IsAbs&quot;:true},&quot;DecorateInfoH&quot;:{&quot;IsAbs&quot;:true},&quot;whChangeMode&quot;:0}"/>
  <p:tag name="KSO_WM_CHIP_GROUPID" val="5ef21358a491bb0086638bf8"/>
  <p:tag name="KSO_WM_CHIP_XID" val="5ef21358a491bb0086638bf9"/>
  <p:tag name="KSO_WM_UNIT_FILL_FORE_SCHEMECOLOR_INDEX_BRIGHTNESS" val="0"/>
  <p:tag name="KSO_WM_UNIT_FILL_FORE_SCHEMECOLOR_INDEX" val="14"/>
  <p:tag name="KSO_WM_UNIT_FILL_TYPE" val="1"/>
  <p:tag name="KSO_WM_UNIT_VALUE" val="3"/>
  <p:tag name="KSO_WM_TEMPLATE_ASSEMBLE_XID" val="60656f9b4054ed1e2fb80d6e"/>
  <p:tag name="KSO_WM_TEMPLATE_ASSEMBLE_GROUPID" val="60656f9b4054ed1e2fb80d6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4767_1*a*1"/>
  <p:tag name="KSO_WM_TEMPLATE_CATEGORY" val="diagram"/>
  <p:tag name="KSO_WM_TEMPLATE_INDEX" val="20214767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1c512ddca3544ba95f8a7800298198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71bed2ff589640589acbf602a3d3dc60"/>
  <p:tag name="KSO_WM_UNIT_TEXT_FILL_FORE_SCHEMECOLOR_INDEX_BRIGHTNESS" val="0"/>
  <p:tag name="KSO_WM_UNIT_TEXT_FILL_FORE_SCHEMECOLOR_INDEX" val="13"/>
  <p:tag name="KSO_WM_UNIT_TEXT_FILL_TYPE" val="1"/>
  <p:tag name="KSO_WM_TEMPLATE_ASSEMBLE_XID" val="60656f9b4054ed1e2fb80d6e"/>
  <p:tag name="KSO_WM_TEMPLATE_ASSEMBLE_GROUPID" val="60656f9b4054ed1e2fb80d6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16488_1*l_h_i*1_1_1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16488_1*l_h_i*1_1_3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4"/>
  <p:tag name="KSO_WM_UNIT_ID" val="diagram20216488_1*l_h_i*1_1_4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2"/>
  <p:tag name="KSO_WM_UNIT_FILL_FORE_SCHEMECOLOR_INDEX_2_TRANS" val="0.5"/>
  <p:tag name="KSO_WM_UNIT_FILL_FORE_SCHEMECOLOR_INDEX_3_BRIGHTNESS" val="0"/>
  <p:tag name="KSO_WM_UNIT_FILL_FORE_SCHEMECOLOR_INDEX_3" val="14"/>
  <p:tag name="KSO_WM_UNIT_FILL_FORE_SCHEMECOLOR_INDEX_3_POS" val="0.95575"/>
  <p:tag name="KSO_WM_UNIT_FILL_FORE_SCHEMECOLOR_INDEX_3_TRANS" val="0.9"/>
  <p:tag name="KSO_WM_UNIT_FILL_GRADIENT_TYPE" val="0"/>
  <p:tag name="KSO_WM_UNIT_FILL_GRADIENT_ANGLE" val="135"/>
  <p:tag name="KSO_WM_UNIT_FILL_GRADIENT_DIRECTION" val="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5"/>
  <p:tag name="KSO_WM_UNIT_ID" val="diagram20216488_1*l_h_i*1_1_5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2"/>
  <p:tag name="KSO_WM_UNIT_FILL_FORE_SCHEMECOLOR_INDEX_2_TRANS" val="0.5"/>
  <p:tag name="KSO_WM_UNIT_FILL_FORE_SCHEMECOLOR_INDEX_3_BRIGHTNESS" val="0"/>
  <p:tag name="KSO_WM_UNIT_FILL_FORE_SCHEMECOLOR_INDEX_3" val="14"/>
  <p:tag name="KSO_WM_UNIT_FILL_FORE_SCHEMECOLOR_INDEX_3_POS" val="0.95575"/>
  <p:tag name="KSO_WM_UNIT_FILL_FORE_SCHEMECOLOR_INDEX_3_TRANS" val="0.9"/>
  <p:tag name="KSO_WM_UNIT_FILL_GRADIENT_TYPE" val="0"/>
  <p:tag name="KSO_WM_UNIT_FILL_GRADIENT_ANGLE" val="135"/>
  <p:tag name="KSO_WM_UNIT_FILL_GRADIENT_DIRECTION" val="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为了最终演示发布的良好效果，请尽量言简意赅的阐述观点。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6488_1*l_h_f*1_1_1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16488_1*l_h_a*1_1_1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ID" val="diagram20216488_1*l_h_i*1_1_2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16488_1*l_h_i*1_2_1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LINE_FORE_SCHEMECOLOR_INDEX_BRIGHTNESS" val="0"/>
  <p:tag name="KSO_WM_UNIT_LINE_FORE_SCHEMECOLOR_INDEX" val="7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16488_1*l_h_i*1_2_3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216488_1*l_h_i*1_2_4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7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2"/>
  <p:tag name="KSO_WM_UNIT_FILL_FORE_SCHEMECOLOR_INDEX_2_TRANS" val="0.5"/>
  <p:tag name="KSO_WM_UNIT_FILL_FORE_SCHEMECOLOR_INDEX_3_BRIGHTNESS" val="0"/>
  <p:tag name="KSO_WM_UNIT_FILL_FORE_SCHEMECOLOR_INDEX_3" val="14"/>
  <p:tag name="KSO_WM_UNIT_FILL_FORE_SCHEMECOLOR_INDEX_3_POS" val="0.95575"/>
  <p:tag name="KSO_WM_UNIT_FILL_FORE_SCHEMECOLOR_INDEX_3_TRANS" val="0.9"/>
  <p:tag name="KSO_WM_UNIT_FILL_GRADIENT_TYPE" val="0"/>
  <p:tag name="KSO_WM_UNIT_FILL_GRADIENT_ANGLE" val="135"/>
  <p:tag name="KSO_WM_UNIT_FILL_GRADIENT_DIRECTION" val="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5"/>
  <p:tag name="KSO_WM_UNIT_ID" val="diagram20216488_1*l_h_i*1_2_5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7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2"/>
  <p:tag name="KSO_WM_UNIT_FILL_FORE_SCHEMECOLOR_INDEX_2_TRANS" val="0.5"/>
  <p:tag name="KSO_WM_UNIT_FILL_FORE_SCHEMECOLOR_INDEX_3_BRIGHTNESS" val="0"/>
  <p:tag name="KSO_WM_UNIT_FILL_FORE_SCHEMECOLOR_INDEX_3" val="14"/>
  <p:tag name="KSO_WM_UNIT_FILL_FORE_SCHEMECOLOR_INDEX_3_POS" val="0.95575"/>
  <p:tag name="KSO_WM_UNIT_FILL_FORE_SCHEMECOLOR_INDEX_3_TRANS" val="0.9"/>
  <p:tag name="KSO_WM_UNIT_FILL_GRADIENT_TYPE" val="0"/>
  <p:tag name="KSO_WM_UNIT_FILL_GRADIENT_ANGLE" val="135"/>
  <p:tag name="KSO_WM_UNIT_FILL_GRADIENT_DIRECTION" val="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输入你的正文，文字是您思想的提炼，为了最终演示发布的良好效果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6488_1*l_h_f*1_2_1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16488_1*l_h_a*1_2_1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diagram20216488_1*l_h_i*1_2_2"/>
  <p:tag name="KSO_WM_TEMPLATE_CATEGORY" val="diagram"/>
  <p:tag name="KSO_WM_TEMPLATE_INDEX" val="20216488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6158"/>
  <p:tag name="KSO_WM_SLIDE_ID" val="diagram20216158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87*540"/>
  <p:tag name="KSO_WM_SLIDE_POSITION" val="0*0"/>
  <p:tag name="KSO_WM_TAG_VERSION" val="1.0"/>
  <p:tag name="KSO_WM_SLIDE_LAYOUT" val="a_b_d"/>
  <p:tag name="KSO_WM_SLIDE_LAYOUT_CNT" val="1_1_1"/>
  <p:tag name="KSO_WM_SLIDE_LAYOUT_INFO" val="{&quot;direction&quot;:1,&quot;id&quot;:&quot;2021-10-22T20:58:16&quot;,&quot;maxSize&quot;:{&quot;size1&quot;:33.799999999999997},&quot;minSize&quot;:{&quot;size1&quot;:33.799999999999997},&quot;normalSize&quot;:{&quot;size1&quot;:33.799999999999997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id&quot;:&quot;2021-10-22T20:58:16&quot;,&quot;margin&quot;:{&quot;bottom&quot;:1.7109999656677246,&quot;left&quot;:1.6929999589920044,&quot;right&quot;:1.7200000286102295,&quot;top&quot;:1.6929999589920044},&quot;type&quot;:0},{&quot;id&quot;:&quot;2021-10-22T20:58:16&quot;,&quot;margin&quot;:{&quot;bottom&quot;:1.6940000057220459,&quot;left&quot;:1.7089999914169312,&quot;right&quot;:1.7209999561309814,&quot;top&quot;:1.6940000057220459},&quot;type&quot;:0}],&quot;type&quot;:0}"/>
  <p:tag name="KSO_WM_SLIDE_BACKGROUND" val="[&quot;leftRight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caf2e998712faa657a53d"/>
  <p:tag name="KSO_WM_CHIP_FILLPROP" val="[[{&quot;text_align&quot;:&quot;lt&quot;,&quot;text_direction&quot;:&quot;horizontal&quot;,&quot;support_big_font&quot;:false,&quot;picture_toward&quot;:0,&quot;picture_dockside&quot;:[],&quot;fill_id&quot;:&quot;a437010b62d44816bad6476e00523df5&quot;,&quot;fill_align&quot;:&quot;lt&quot;,&quot;chip_types&quot;:[&quot;text&quot;,&quot;header&quot;]},{&quot;text_align&quot;:&quot;lm&quot;,&quot;text_direction&quot;:&quot;horizontal&quot;,&quot;support_features&quot;:[&quot;collage&quot;],&quot;support_big_font&quot;:false,&quot;picture_toward&quot;:0,&quot;picture_dockside&quot;:[],&quot;fill_id&quot;:&quot;85f99bb7ef944d40aee755d1d8fef78b&quot;,&quot;fill_align&quot;:&quot;cm&quot;,&quot;chip_types&quot;:[&quot;diagram&quot;,&quot;pictext&quot;,&quot;text&quot;,&quot;picture&quot;,&quot;chart&quot;,&quot;table&quot;,&quot;video&quot;]}]]"/>
  <p:tag name="KSO_WM_CHIP_DECFILLPROP" val="[]"/>
  <p:tag name="FIXED_XID_TMP" val="5fab54f0341d2fac3cfce989"/>
  <p:tag name="KSO_WM_CHIP_GROUPID" val="5fab54f0341d2fac3cfce989"/>
  <p:tag name="KSO_WM_SLIDE_BK_DARK_LIGHT" val="2"/>
  <p:tag name="KSO_WM_SLIDE_BACKGROUND_TYPE" val="leftRight"/>
  <p:tag name="KSO_WM_SLIDE_SUPPORT_FEATURE_TYPE" val="1"/>
  <p:tag name="KSO_WM_TEMPLATE_ASSEMBLE_XID" val="5fd2e01a6ba173179970b3c1"/>
  <p:tag name="KSO_WM_TEMPLATE_ASSEMBLE_GROUPID" val="5fd2e01a6ba173179970b3c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6158_1*i*2"/>
  <p:tag name="KSO_WM_TEMPLATE_CATEGORY" val="diagram"/>
  <p:tag name="KSO_WM_TEMPLATE_INDEX" val="20216158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cbe10b26c669448380ef2555bb6140b5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0}"/>
  <p:tag name="KSO_WM_CHIP_GROUPID" val="5fab54f0341d2fac3cfce989"/>
  <p:tag name="KSO_WM_CHIP_XID" val="5facaf2e998712faa657a53d"/>
  <p:tag name="KSO_WM_UNIT_LINE_FORE_SCHEMECOLOR_INDEX_BRIGHTNESS" val="0"/>
  <p:tag name="KSO_WM_UNIT_LINE_FORE_SCHEMECOLOR_INDEX" val="5"/>
  <p:tag name="KSO_WM_UNIT_LINE_FILL_TYPE" val="2"/>
  <p:tag name="KSO_WM_TEMPLATE_ASSEMBLE_XID" val="5fd2e01a6ba173179970b3c1"/>
  <p:tag name="KSO_WM_TEMPLATE_ASSEMBLE_GROUPID" val="5fd2e01a6ba173179970b3c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158_1*a*1"/>
  <p:tag name="KSO_WM_TEMPLATE_CATEGORY" val="diagram"/>
  <p:tag name="KSO_WM_TEMPLATE_INDEX" val="202161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6"/>
  <p:tag name="KSO_WM_UNIT_TYPE" val="a"/>
  <p:tag name="KSO_WM_UNIT_INDEX" val="1"/>
  <p:tag name="KSO_WM_UNIT_PRESET_TEXT" val="标题"/>
  <p:tag name="KSO_WM_CHIP_GROUPID" val="5fb3a2d3bfe68cd3a08997f1"/>
  <p:tag name="KSO_WM_CHIP_XID" val="5fb3a2d3bfe68cd3a08997f2"/>
  <p:tag name="KSO_WM_UNIT_DEC_AREA_ID" val="87f26094da4f436a9ff7fb4d1e7d448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adaptive&quot;,&quot;sacle_strategy&quot;:&quot;smart&quot;}"/>
  <p:tag name="KSO_WM_ASSEMBLE_CHIP_INDEX" val="57f2b3991bdd489ba0fd6ac3554b4e30"/>
  <p:tag name="KSO_WM_UNIT_TEXT_FILL_FORE_SCHEMECOLOR_INDEX_BRIGHTNESS" val="0.15"/>
  <p:tag name="KSO_WM_UNIT_TEXT_FILL_FORE_SCHEMECOLOR_INDEX" val="13"/>
  <p:tag name="KSO_WM_UNIT_TEXT_FILL_TYPE" val="1"/>
  <p:tag name="KSO_WM_TEMPLATE_ASSEMBLE_XID" val="5fd2e01a6ba173179970b3c1"/>
  <p:tag name="KSO_WM_TEMPLATE_ASSEMBLE_GROUPID" val="5fd2e01a6ba173179970b3c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diagram20216158_1*b*1"/>
  <p:tag name="KSO_WM_TEMPLATE_CATEGORY" val="diagram"/>
  <p:tag name="KSO_WM_TEMPLATE_INDEX" val="20216158"/>
  <p:tag name="KSO_WM_UNIT_LAYERLEVEL" val="1"/>
  <p:tag name="KSO_WM_TAG_VERSION" val="1.0"/>
  <p:tag name="KSO_WM_BEAUTIFY_FLAG" val="#wm#"/>
  <p:tag name="KSO_WM_UNIT_VALUE" val="24"/>
  <p:tag name="KSO_WM_UNIT_TYPE" val="b"/>
  <p:tag name="KSO_WM_UNIT_INDEX" val="1"/>
  <p:tag name="KSO_WM_UNIT_PRESET_TEXT" val="添加副标题"/>
  <p:tag name="KSO_WM_CHIP_GROUPID" val="5fb3a2d3bfe68cd3a08997f1"/>
  <p:tag name="KSO_WM_CHIP_XID" val="5fb3a2d3bfe68cd3a08997f2"/>
  <p:tag name="KSO_WM_UNIT_DEC_AREA_ID" val="a9bcc1c4b9c84037843f208d7e851d3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adaptive&quot;,&quot;sacle_strategy&quot;:&quot;smart&quot;}"/>
  <p:tag name="KSO_WM_ASSEMBLE_CHIP_INDEX" val="57f2b3991bdd489ba0fd6ac3554b4e30"/>
  <p:tag name="KSO_WM_UNIT_TEXT_FILL_FORE_SCHEMECOLOR_INDEX_BRIGHTNESS" val="0.35"/>
  <p:tag name="KSO_WM_UNIT_TEXT_FILL_FORE_SCHEMECOLOR_INDEX" val="13"/>
  <p:tag name="KSO_WM_UNIT_TEXT_FILL_TYPE" val="1"/>
  <p:tag name="KSO_WM_TEMPLATE_ASSEMBLE_XID" val="5fd2e01a6ba173179970b3c1"/>
  <p:tag name="KSO_WM_TEMPLATE_ASSEMBLE_GROUPID" val="5fd2e01a6ba173179970b3c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199234_3*l_i*1_4"/>
  <p:tag name="KSO_WM_TEMPLATE_CATEGORY" val="diagram"/>
  <p:tag name="KSO_WM_TEMPLATE_INDEX" val="20199234"/>
  <p:tag name="KSO_WM_UNIT_LAYERLEVEL" val="1_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199234_3*l_h_i*1_3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199234_3*l_h_i*1_1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57*8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199234_3*l_h_x*1_1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199234_3*l_h_i*1_2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65*8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199234_3*l_h_x*1_2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199234_3*l_h_i*1_4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73*8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3_1"/>
  <p:tag name="KSO_WM_UNIT_ID" val="diagram20199234_3*l_h_x*1_3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80*6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4_1"/>
  <p:tag name="KSO_WM_UNIT_ID" val="diagram20199234_3*l_h_x*1_4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199234_3*l_h_f*1_4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PRESET_TEXT" val="单击此处添加文本具体内容"/>
  <p:tag name="KSO_WM_UNIT_TEX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199234_3*l_h_f*1_3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PRESET_TEXT" val="单击此处添加文本具体内容"/>
  <p:tag name="KSO_WM_UNIT_TEX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199234_3*l_h_f*1_2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PRESET_TEXT" val="单击此处添加文本具体内容"/>
  <p:tag name="KSO_WM_UNIT_TEX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199234_3*l_h_f*1_1_1"/>
  <p:tag name="KSO_WM_TEMPLATE_CATEGORY" val="diagram"/>
  <p:tag name="KSO_WM_TEMPLATE_INDEX" val="20199234"/>
  <p:tag name="KSO_WM_UNIT_LAYERLEVEL" val="1_1_1"/>
  <p:tag name="KSO_WM_TAG_VERSION" val="1.0"/>
  <p:tag name="KSO_WM_BEAUTIFY_FLAG" val="#wm#"/>
  <p:tag name="KSO_WM_UNIT_PRESET_TEXT" val="单击此处添加文本具体内容"/>
  <p:tag name="KSO_WM_UNIT_TEX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199234_3*l_i*1_1"/>
  <p:tag name="KSO_WM_TEMPLATE_CATEGORY" val="diagram"/>
  <p:tag name="KSO_WM_TEMPLATE_INDEX" val="20199234"/>
  <p:tag name="KSO_WM_UNIT_LAYERLEVEL" val="1_1"/>
  <p:tag name="KSO_WM_TAG_VERSION" val="1.0"/>
  <p:tag name="KSO_WM_BEAUTIFY_FLAG" val="#wm#"/>
  <p:tag name="KSO_WM_UNIT_LINE_FORE_SCHEMECOLOR_INDEX_BRIGHTNESS" val="-0.25"/>
  <p:tag name="KSO_WM_UNIT_LINE_FORE_SCHEMECOLOR_INDEX" val="14"/>
  <p:tag name="KSO_WM_UNIT_LINE_FILL_TYPE" val="2"/>
  <p:tag name="KSO_WM_UNIT_USESOURCEFORMAT_APPLY" val="1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199234_3*l_i*1_2"/>
  <p:tag name="KSO_WM_TEMPLATE_CATEGORY" val="diagram"/>
  <p:tag name="KSO_WM_TEMPLATE_INDEX" val="20199234"/>
  <p:tag name="KSO_WM_UNIT_LAYERLEVEL" val="1_1"/>
  <p:tag name="KSO_WM_TAG_VERSION" val="1.0"/>
  <p:tag name="KSO_WM_BEAUTIFY_FLAG" val="#wm#"/>
  <p:tag name="KSO_WM_UNIT_LINE_FORE_SCHEMECOLOR_INDEX_BRIGHTNESS" val="-0.25"/>
  <p:tag name="KSO_WM_UNIT_LINE_FORE_SCHEMECOLOR_INDEX" val="14"/>
  <p:tag name="KSO_WM_UNIT_LINE_FILL_TYPE" val="2"/>
  <p:tag name="KSO_WM_UNIT_USESOURCEFORMAT_APPLY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199234_3*l_i*1_3"/>
  <p:tag name="KSO_WM_TEMPLATE_CATEGORY" val="diagram"/>
  <p:tag name="KSO_WM_TEMPLATE_INDEX" val="20199234"/>
  <p:tag name="KSO_WM_UNIT_LAYERLEVEL" val="1_1"/>
  <p:tag name="KSO_WM_TAG_VERSION" val="1.0"/>
  <p:tag name="KSO_WM_BEAUTIFY_FLAG" val="#wm#"/>
  <p:tag name="KSO_WM_UNIT_LINE_FORE_SCHEMECOLOR_INDEX_BRIGHTNESS" val="-0.25"/>
  <p:tag name="KSO_WM_UNIT_LINE_FORE_SCHEMECOLOR_INDEX" val="14"/>
  <p:tag name="KSO_WM_UNIT_LINE_FILL_TYPE" val="2"/>
  <p:tag name="KSO_WM_UNIT_USESOURCEFORMAT_APPLY" val="1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4962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480"/>
  <p:tag name="KSO_WM_SLIDE_POSITION" val="0*0"/>
  <p:tag name="KSO_WM_TAG_VERSION" val="1.0"/>
  <p:tag name="KSO_WM_BEAUTIFY_FLAG" val="#wm#"/>
  <p:tag name="KSO_WM_TEMPLATE_CATEGORY" val="diagram"/>
  <p:tag name="KSO_WM_TEMPLATE_INDEX" val="20204962"/>
  <p:tag name="KSO_WM_SLIDE_LAYOUT" val="a_f"/>
  <p:tag name="KSO_WM_SLIDE_LAYOUT_CNT" val="1_2"/>
  <p:tag name="KSO_WM_SLIDE_BK_DARK_LIGHT" val="2"/>
  <p:tag name="KSO_WM_SLIDE_BACKGROUND_TYPE" val="general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10"/>
  <p:tag name="KSO_WM_UNIT_ID" val="diagram20204962_1*i*10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11"/>
  <p:tag name="KSO_WM_UNIT_ID" val="diagram20204962_1*i*11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12"/>
  <p:tag name="KSO_WM_UNIT_ID" val="diagram20204962_1*i*12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13"/>
  <p:tag name="KSO_WM_UNIT_ID" val="diagram20204962_1*i*13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PART_ID_V2" val="a-3-1"/>
  <p:tag name="KSO_WM_UNIT_ISCONTENTSTITLE" val="0"/>
  <p:tag name="KSO_WM_UNIT_ISNUMDGMTITLE" val="0"/>
  <p:tag name="KSO_WM_UNIT_PRESET_TEXT" val="单击此处可添加大标题内容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a"/>
  <p:tag name="KSO_WM_UNIT_INDEX" val="1"/>
  <p:tag name="KSO_WM_UNIT_ID" val="diagram20204962_1*a*1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单击此处输入你的正文，文字是您思想的提炼，为了最终演示发布的良好效果，请尽量言简意赅的阐述观点。"/>
  <p:tag name="KSO_WM_UNIT_NOCLEAR" val="0"/>
  <p:tag name="KSO_WM_UNIT_VALUE" val="135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f"/>
  <p:tag name="KSO_WM_UNIT_INDEX" val="1"/>
  <p:tag name="KSO_WM_UNIT_ID" val="diagram20204962_1*f*1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1"/>
  <p:tag name="KSO_WM_UNIT_ID" val="diagram20204962_1*i*1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单击此处输入你的正文，文字是您思想的提炼，为了最终演示发布的良好效果，请尽量言简意赅的阐述观点。"/>
  <p:tag name="KSO_WM_UNIT_NOCLEAR" val="0"/>
  <p:tag name="KSO_WM_UNIT_VALUE" val="135"/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f"/>
  <p:tag name="KSO_WM_UNIT_INDEX" val="2"/>
  <p:tag name="KSO_WM_UNIT_ID" val="diagram20204962_1*f*2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9"/>
  <p:tag name="KSO_WM_UNIT_ID" val="diagram20204962_1*i*9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14"/>
  <p:tag name="KSO_WM_UNIT_ID" val="diagram20204962_1*i*14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2"/>
  <p:tag name="KSO_WM_UNIT_ID" val="diagram20204962_1*i*2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3"/>
  <p:tag name="KSO_WM_UNIT_ID" val="diagram20204962_1*i*3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4"/>
  <p:tag name="KSO_WM_UNIT_ID" val="diagram20204962_1*i*4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5"/>
  <p:tag name="KSO_WM_UNIT_ID" val="diagram20204962_1*i*5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6"/>
  <p:tag name="KSO_WM_UNIT_ID" val="diagram20204962_1*i*6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7"/>
  <p:tag name="KSO_WM_UNIT_ID" val="diagram20204962_1*i*7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PLACING_PICTURE_MD4" val="0"/>
  <p:tag name="KSO_WM_UNIT_TYPE" val="i"/>
  <p:tag name="KSO_WM_UNIT_INDEX" val="8"/>
  <p:tag name="KSO_WM_UNIT_ID" val="diagram20204962_1*i*8"/>
  <p:tag name="KSO_WM_TEMPLATE_CATEGORY" val="diagram"/>
  <p:tag name="KSO_WM_TEMPLATE_INDEX" val="20204962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3550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542"/>
  <p:tag name="KSO_WM_SLIDE_POSITION" val="0*0"/>
  <p:tag name="KSO_WM_TAG_VERSION" val="1.0"/>
  <p:tag name="KSO_WM_BEAUTIFY_FLAG" val="#wm#"/>
  <p:tag name="KSO_WM_TEMPLATE_CATEGORY" val="diagram"/>
  <p:tag name="KSO_WM_TEMPLATE_INDEX" val="20213550"/>
  <p:tag name="KSO_WM_SLIDE_LAYOUT" val="a_f"/>
  <p:tag name="KSO_WM_SLIDE_LAYOUT_CNT" val="1_1"/>
  <p:tag name="KSO_WM_SLIDE_CAN_ADD_NAVIGATION" val="1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07145688f7a6c7bea32a6"/>
  <p:tag name="KSO_WM_CHIP_FILLPROP" val="[[{&quot;text_align&quot;:&quot;ct&quot;,&quot;text_direction&quot;:&quot;horizontal&quot;,&quot;support_big_font&quot;:false,&quot;fill_id&quot;:&quot;ddcf2610c0ac4b45bec7e29ab0ab1f83&quot;,&quot;fill_align&quot;:&quot;ct&quot;,&quot;chip_types&quot;:[&quot;header&quot;]},{&quot;text_align&quot;:&quot;lm&quot;,&quot;text_direction&quot;:&quot;horizontal&quot;,&quot;support_features&quot;:[&quot;collage&quot;,&quot;carousel&quot;],&quot;support_big_font&quot;:false,&quot;fill_id&quot;:&quot;f2ad6f8ec5eb4c60ab8a9b497fa44351&quot;,&quot;fill_align&quot;:&quot;cm&quot;,&quot;chip_types&quot;:[&quot;diagram&quot;,&quot;pictext&quot;,&quot;text&quot;,&quot;picture&quot;,&quot;chart&quot;,&quot;table&quot;,&quot;video&quot;]}]]"/>
  <p:tag name="KSO_WM_CHIP_DECFILLPROP" val="[]"/>
  <p:tag name="KSO_WM_SLIDE_LAYOUT_INFO" val="{&quot;id&quot;:&quot;2021-04-01T15:36:38&quot;,&quot;maxSize&quot;:{&quot;size1&quot;:30.100000000000001},&quot;minSize&quot;:{&quot;size1&quot;:20.100000000000001},&quot;normalSize&quot;:{&quot;size1&quot;:25.699999999999999},&quot;subLayout&quot;:[{&quot;id&quot;:&quot;2021-04-01T15:36:38&quot;,&quot;margin&quot;:{&quot;bottom&quot;:0.026000002399086952,&quot;left&quot;:1.6929999589920044,&quot;right&quot;:1.6929999589920044,&quot;top&quot;:2.752000093460083},&quot;type&quot;:0},{&quot;id&quot;:&quot;2021-04-01T15:36:38&quot;,&quot;margin&quot;:{&quot;bottom&quot;:1.7280000448226929,&quot;left&quot;:1.6929999589920044,&quot;right&quot;:1.6929999589920044,&quot;top&quot;:0.60900002717971802},&quot;type&quot;:0}],&quot;type&quot;:0}"/>
  <p:tag name="KSO_WM_CHIP_GROUPID" val="5e757e3269be4861f5f8614a"/>
  <p:tag name="KSO_WM_SLIDE_BK_DARK_LIGHT" val="2"/>
  <p:tag name="KSO_WM_SLIDE_BACKGROUND_TYPE" val="general"/>
  <p:tag name="KSO_WM_SLIDE_SUPPORT_FEATURE_TYPE" val="0"/>
  <p:tag name="KSO_WM_TEMPLATE_ASSEMBLE_XID" val="60656f434054ed1e2fb80687"/>
  <p:tag name="KSO_WM_TEMPLATE_ASSEMBLE_GROUPID" val="60656f434054ed1e2fb8068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MASTER_TYPE" val="1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3629"/>
  <p:tag name="KSO_WM_TEMPLATE_THUMBS_INDEX" val="1、4、7、8、9、12、14、17、20、21、22、23、2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3550_1*i*1"/>
  <p:tag name="KSO_WM_TEMPLATE_CATEGORY" val="diagram"/>
  <p:tag name="KSO_WM_TEMPLATE_INDEX" val="20213550"/>
  <p:tag name="KSO_WM_UNIT_LAYERLEVEL" val="1"/>
  <p:tag name="KSO_WM_TAG_VERSION" val="1.0"/>
  <p:tag name="KSO_WM_BEAUTIFY_FLAG" val="#wm#"/>
  <p:tag name="KSO_WM_UNIT_SM_LIMIT_TYPE" val="2"/>
  <p:tag name="KSO_WM_UNIT_BLOCK" val="0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0}"/>
  <p:tag name="KSO_WM_UNIT_DEC_AREA_ID" val="d6b7b97a08cd45318ddbc29e28f79a68"/>
  <p:tag name="PA" val="v5.2.11"/>
  <p:tag name="KSO_WM_CHIP_GROUPID" val="5e757e3269be4861f5f8614a"/>
  <p:tag name="KSO_WM_CHIP_XID" val="5f607145688f7a6c7bea32a6"/>
  <p:tag name="KSO_WM_UNIT_LINE_FORE_SCHEMECOLOR_INDEX_BRIGHTNESS" val="-0.25"/>
  <p:tag name="KSO_WM_UNIT_LINE_FORE_SCHEMECOLOR_INDEX" val="14"/>
  <p:tag name="KSO_WM_UNIT_LINE_FILL_TYPE" val="2"/>
  <p:tag name="KSO_WM_TEMPLATE_ASSEMBLE_XID" val="60656f434054ed1e2fb80687"/>
  <p:tag name="KSO_WM_TEMPLATE_ASSEMBLE_GROUPID" val="60656f434054ed1e2fb80687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SM_LIMIT_TYPE" val="2"/>
  <p:tag name="KSO_WM_UNIT_DEC_AREA_ID" val="09af2422ee32446883a82694180d26fd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3550_1*i*2"/>
  <p:tag name="KSO_WM_TEMPLATE_CATEGORY" val="diagram"/>
  <p:tag name="KSO_WM_TEMPLATE_INDEX" val="20213550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0}"/>
  <p:tag name="KSO_WM_CHIP_GROUPID" val="5e757e3269be4861f5f8614a"/>
  <p:tag name="KSO_WM_CHIP_XID" val="5f607145688f7a6c7bea32a6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72"/>
  <p:tag name="KSO_WM_TEMPLATE_ASSEMBLE_XID" val="60656f434054ed1e2fb80687"/>
  <p:tag name="KSO_WM_TEMPLATE_ASSEMBLE_GROUPID" val="60656f434054ed1e2fb80687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3550_1*i*3"/>
  <p:tag name="KSO_WM_TEMPLATE_CATEGORY" val="diagram"/>
  <p:tag name="KSO_WM_TEMPLATE_INDEX" val="20213550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0}"/>
  <p:tag name="KSO_WM_UNIT_DEC_AREA_ID" val="d5b40817ac0b46399ce6168549b75b5b"/>
  <p:tag name="PA" val="v5.2.11"/>
  <p:tag name="KSO_WM_CHIP_GROUPID" val="5e757e3269be4861f5f8614a"/>
  <p:tag name="KSO_WM_CHIP_XID" val="5f607145688f7a6c7bea32a6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0"/>
  <p:tag name="KSO_WM_TEMPLATE_ASSEMBLE_XID" val="60656f434054ed1e2fb80687"/>
  <p:tag name="KSO_WM_TEMPLATE_ASSEMBLE_GROUPID" val="60656f434054ed1e2fb80687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3550_1*i*4"/>
  <p:tag name="KSO_WM_TEMPLATE_CATEGORY" val="diagram"/>
  <p:tag name="KSO_WM_TEMPLATE_INDEX" val="20213550"/>
  <p:tag name="KSO_WM_UNIT_LAYERLEVEL" val="1"/>
  <p:tag name="KSO_WM_TAG_VERSION" val="1.0"/>
  <p:tag name="KSO_WM_BEAUTIFY_FLAG" val="#wm#"/>
  <p:tag name="KSO_WM_UNIT_SM_LIMIT_TYPE" val="2"/>
  <p:tag name="KSO_WM_UNIT_BLOCK" val="0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0}"/>
  <p:tag name="KSO_WM_UNIT_DEC_AREA_ID" val="bf73e0fa95254115a65380345b4aa9dc"/>
  <p:tag name="PA" val="v5.2.11"/>
  <p:tag name="KSO_WM_CHIP_GROUPID" val="5e757e3269be4861f5f8614a"/>
  <p:tag name="KSO_WM_CHIP_XID" val="5f607145688f7a6c7bea32a6"/>
  <p:tag name="KSO_WM_UNIT_LINE_FORE_SCHEMECOLOR_INDEX_BRIGHTNESS" val="-0.25"/>
  <p:tag name="KSO_WM_UNIT_LINE_FORE_SCHEMECOLOR_INDEX" val="14"/>
  <p:tag name="KSO_WM_UNIT_LINE_FILL_TYPE" val="2"/>
  <p:tag name="KSO_WM_TEMPLATE_ASSEMBLE_XID" val="60656f434054ed1e2fb80687"/>
  <p:tag name="KSO_WM_TEMPLATE_ASSEMBLE_GROUPID" val="60656f434054ed1e2fb80687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550_1*a*1"/>
  <p:tag name="KSO_WM_TEMPLATE_CATEGORY" val="diagram"/>
  <p:tag name="KSO_WM_TEMPLATE_INDEX" val="20213550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f139e14b1e39486da7140564d901668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0439eeda57a64da4894f55c4d016b9b6"/>
  <p:tag name="KSO_WM_UNIT_TEXT_FILL_FORE_SCHEMECOLOR_INDEX_BRIGHTNESS" val="0"/>
  <p:tag name="KSO_WM_UNIT_TEXT_FILL_FORE_SCHEMECOLOR_INDEX" val="13"/>
  <p:tag name="KSO_WM_UNIT_TEXT_FILL_TYPE" val="1"/>
  <p:tag name="KSO_WM_TEMPLATE_ASSEMBLE_XID" val="60656f434054ed1e2fb80687"/>
  <p:tag name="KSO_WM_TEMPLATE_ASSEMBLE_GROUPID" val="60656f434054ed1e2fb80687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550_1*f*1"/>
  <p:tag name="KSO_WM_TEMPLATE_CATEGORY" val="diagram"/>
  <p:tag name="KSO_WM_TEMPLATE_INDEX" val="2021355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42"/>
  <p:tag name="KSO_WM_UNIT_SHOW_EDIT_AREA_INDICATION" val="1"/>
  <p:tag name="KSO_WM_CHIP_GROUPID" val="5e6b05596848fb12bee65ac8"/>
  <p:tag name="KSO_WM_CHIP_XID" val="5e6b05596848fb12bee65aca"/>
  <p:tag name="KSO_WM_UNIT_DEC_AREA_ID" val="7cac9eb14d5b496c9f6c6630ba265d8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8ba5ca2741f4e36a2045bff4ad70628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434054ed1e2fb80687"/>
  <p:tag name="KSO_WM_TEMPLATE_ASSEMBLE_GROUPID" val="60656f434054ed1e2fb80687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7073"/>
  <p:tag name="KSO_WM_SLIDE_ID" val="diagram20217073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a_d_f"/>
  <p:tag name="KSO_WM_SLIDE_LAYOUT_CNT" val="1_1_1"/>
  <p:tag name="KSO_WM_SLIDE_LAYOUT_INFO" val="{&quot;direction&quot;:1,&quot;id&quot;:&quot;2021-04-01T16:16:09&quot;,&quot;maxSize&quot;:{&quot;size1&quot;:57.5},&quot;minSize&quot;:{&quot;size1&quot;:32.600000000000001},&quot;normalSize&quot;:{&quot;size1&quot;:42.912500000000001},&quot;subLayout&quot;:[{&quot;id&quot;:&quot;2021-04-01T16:16:09&quot;,&quot;maxSize&quot;:{&quot;size1&quot;:35.600000000000001},&quot;minSize&quot;:{&quot;size1&quot;:17.800000000000001},&quot;normalSize&quot;:{&quot;size1&quot;:34.966666666666676},&quot;subLayout&quot;:[{&quot;id&quot;:&quot;2021-04-01T16:16:09&quot;,&quot;margin&quot;:{&quot;bottom&quot;:0,&quot;left&quot;:2.1170001029968262,&quot;right&quot;:0.026000002399086952,&quot;top&quot;:1.6929999589920044},&quot;type&quot;:0},{&quot;id&quot;:&quot;2021-04-01T16:16:09&quot;,&quot;margin&quot;:{&quot;bottom&quot;:1.6929999589920044,&quot;left&quot;:2.1170001029968262,&quot;right&quot;:0.026000002399086952,&quot;top&quot;:1.7200000286102295},&quot;type&quot;:0}],&quot;type&quot;:0},{&quot;id&quot;:&quot;2021-04-01T16:16:09&quot;,&quot;margin&quot;:{&quot;bottom&quot;:0,&quot;left&quot;:1.6670000553131104,&quot;right&quot;:0,&quot;top&quot;:0}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de49c998712faa657a980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&quot;cb&quot;,&quot;rm&quot;,&quot;ct&quot;],&quot;fill_id&quot;:&quot;3ff8b7e9ece344528a0d0bda437c3435&quot;,&quot;fill_align&quot;:&quot;cm&quot;,&quot;chip_types&quot;:[&quot;picture&quot;]},{&quot;text_align&quot;:&quot;lt&quot;,&quot;text_direction&quot;:&quot;horizontal&quot;,&quot;support_big_font&quot;:false,&quot;picture_toward&quot;:0,&quot;picture_dockside&quot;:[],&quot;fill_id&quot;:&quot;8730a6765360444782bef596a7b527c4&quot;,&quot;fill_align&quot;:&quot;lt&quot;,&quot;chip_types&quot;:[&quot;header&quot;]},{&quot;text_align&quot;:&quot;lt&quot;,&quot;text_direction&quot;:&quot;horizontal&quot;,&quot;support_big_font&quot;:false,&quot;picture_toward&quot;:0,&quot;picture_dockside&quot;:[],&quot;fill_id&quot;:&quot;13ab5cb2370249159930a241f720671f&quot;,&quot;fill_align&quot;:&quot;lt&quot;,&quot;chip_types&quot;:[&quot;text&quot;]}]]"/>
  <p:tag name="KSO_WM_CHIP_DECFILLPROP" val="[]"/>
  <p:tag name="KSO_WM_SLIDE_TYPE" val="text"/>
  <p:tag name="KSO_WM_SLIDE_SIZE" val="960*540"/>
  <p:tag name="KSO_WM_SLIDE_POSITION" val="0*0"/>
  <p:tag name="KSO_WM_CHIP_GROUPID" val="5fade49c998712faa657a97f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534054ed1e2fb814c7"/>
  <p:tag name="KSO_WM_TEMPLATE_ASSEMBLE_GROUPID" val="606570534054ed1e2fb814c7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5231_1*ζ_h_i*1_1_1"/>
  <p:tag name="KSO_WM_TEMPLATE_CATEGORY" val="diagram"/>
  <p:tag name="KSO_WM_TEMPLATE_INDEX" val="20215231"/>
  <p:tag name="KSO_WM_UNIT_LAYERLEVEL" val="1_1_1"/>
  <p:tag name="KSO_WM_TAG_VERSION" val="1.0"/>
  <p:tag name="KSO_WM_BEAUTIFY_FLAG" val="#wm#"/>
  <p:tag name="KSO_WM_UNIT_PICTURE_TOWARD" val="1"/>
  <p:tag name="KSO_WM_UNIT_PICTURE_DOCKSIDE" val="cb,rm,ct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2"/>
  <p:tag name="KSO_WM_UNIT_ID" val="diagram20215231_1*ζ_h_i*1_1_2"/>
  <p:tag name="KSO_WM_TEMPLATE_CATEGORY" val="diagram"/>
  <p:tag name="KSO_WM_TEMPLATE_INDEX" val="20215231"/>
  <p:tag name="KSO_WM_UNIT_LAYERLEVEL" val="1_1_1"/>
  <p:tag name="KSO_WM_TAG_VERSION" val="1.0"/>
  <p:tag name="KSO_WM_BEAUTIFY_FLAG" val="#wm#"/>
  <p:tag name="KSO_WM_UNIT_PICTURE_TOWARD" val="1"/>
  <p:tag name="KSO_WM_UNIT_PICTURE_DOCKSIDE" val="cb,rm,ct"/>
  <p:tag name="KSO_WM_UNIT_DIAGRAM_MODELTYPE" val="creativePicture"/>
  <p:tag name="KSO_WM_UNIT_USESOURCEFORMAT_APPLY" val="1"/>
  <p:tag name="KSO_WM_UNIT_LINE_FORE_SCHEMECOLOR_INDEX_BRIGHTNESS" val="0"/>
  <p:tag name="KSO_WM_UNIT_LINE_FORE_SCHEMECOLOR_INDEX" val="5"/>
  <p:tag name="KSO_WM_UNIT_LINE_FILL_TYPE" val="2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3"/>
  <p:tag name="KSO_WM_UNIT_ID" val="diagram20215231_1*ζ_h_i*1_1_3"/>
  <p:tag name="KSO_WM_TEMPLATE_CATEGORY" val="diagram"/>
  <p:tag name="KSO_WM_TEMPLATE_INDEX" val="20215231"/>
  <p:tag name="KSO_WM_UNIT_LAYERLEVEL" val="1_1_1"/>
  <p:tag name="KSO_WM_TAG_VERSION" val="1.0"/>
  <p:tag name="KSO_WM_BEAUTIFY_FLAG" val="#wm#"/>
  <p:tag name="KSO_WM_UNIT_PICTURE_TOWARD" val="1"/>
  <p:tag name="KSO_WM_UNIT_PICTURE_DOCKSIDE" val="cb,rm,ct"/>
  <p:tag name="KSO_WM_UNIT_DIAGRAM_MODELTYPE" val="creativePicture"/>
  <p:tag name="KSO_WM_UNIT_USESOURCEFORMAT_APPLY" val="1"/>
  <p:tag name="KSO_WM_UNIT_LINE_FORE_SCHEMECOLOR_INDEX_BRIGHTNESS" val="0"/>
  <p:tag name="KSO_WM_UNIT_LINE_FORE_SCHEMECOLOR_INDEX" val="5"/>
  <p:tag name="KSO_WM_UNIT_LINE_FILL_TYPE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4"/>
  <p:tag name="KSO_WM_UNIT_ID" val="diagram20215231_1*ζ_h_i*1_1_4"/>
  <p:tag name="KSO_WM_TEMPLATE_CATEGORY" val="diagram"/>
  <p:tag name="KSO_WM_TEMPLATE_INDEX" val="20215231"/>
  <p:tag name="KSO_WM_UNIT_LAYERLEVEL" val="1_1_1"/>
  <p:tag name="KSO_WM_TAG_VERSION" val="1.0"/>
  <p:tag name="KSO_WM_BEAUTIFY_FLAG" val="#wm#"/>
  <p:tag name="KSO_WM_UNIT_PICTURE_TOWARD" val="1"/>
  <p:tag name="KSO_WM_UNIT_PICTURE_DOCKSIDE" val="cb,rm,ct"/>
  <p:tag name="KSO_WM_UNIT_DIAGRAM_MODELTYPE" val="creativePicture"/>
  <p:tag name="KSO_WM_UNIT_USESOURCEFORMAT_APPLY" val="1"/>
  <p:tag name="KSO_WM_UNIT_LINE_FORE_SCHEMECOLOR_INDEX_BRIGHTNESS" val="0"/>
  <p:tag name="KSO_WM_UNIT_LINE_FORE_SCHEMECOLOR_INDEX" val="5"/>
  <p:tag name="KSO_WM_UNIT_LINE_FILL_TYPE" val="2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496*1740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5231_1*ζ_h_d*1_1_1"/>
  <p:tag name="KSO_WM_TEMPLATE_CATEGORY" val="diagram"/>
  <p:tag name="KSO_WM_TEMPLATE_INDEX" val="20215231"/>
  <p:tag name="KSO_WM_UNIT_LAYERLEVEL" val="1_1_1"/>
  <p:tag name="KSO_WM_TAG_VERSION" val="1.0"/>
  <p:tag name="KSO_WM_BEAUTIFY_FLAG" val="#wm#"/>
  <p:tag name="KSO_WM_UNIT_PICTURE_TOWARD" val="1"/>
  <p:tag name="KSO_WM_UNIT_PICTURE_DOCKSIDE" val="cb,rm,ct"/>
  <p:tag name="KSO_WM_UNIT_DIAGRAM_MODELTYPE" val="creativePicture"/>
  <p:tag name="KSO_WM_UNIT_USESOURCEFORMAT_APPLY" val="1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7073_1*i*1"/>
  <p:tag name="KSO_WM_TEMPLATE_CATEGORY" val="diagram"/>
  <p:tag name="KSO_WM_TEMPLATE_INDEX" val="20217073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1d32bf7c27d74b4b815cbeff08c6612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ade49c998712faa657a97f"/>
  <p:tag name="KSO_WM_CHIP_XID" val="5fade49c998712faa657a98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4"/>
  <p:tag name="KSO_WM_TEMPLATE_ASSEMBLE_XID" val="606570534054ed1e2fb814c7"/>
  <p:tag name="KSO_WM_TEMPLATE_ASSEMBLE_GROUPID" val="606570534054ed1e2fb814c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73_1*a*1"/>
  <p:tag name="KSO_WM_TEMPLATE_CATEGORY" val="diagram"/>
  <p:tag name="KSO_WM_TEMPLATE_INDEX" val="20217073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67a3f221064241ce926b5da93464cd3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f0187e0d46fa40efbf5cb96029111a26"/>
  <p:tag name="KSO_WM_UNIT_TEXT_FILL_FORE_SCHEMECOLOR_INDEX_BRIGHTNESS" val="0"/>
  <p:tag name="KSO_WM_UNIT_TEXT_FILL_FORE_SCHEMECOLOR_INDEX" val="13"/>
  <p:tag name="KSO_WM_UNIT_TEXT_FILL_TYPE" val="1"/>
  <p:tag name="KSO_WM_TEMPLATE_ASSEMBLE_XID" val="606570534054ed1e2fb814c7"/>
  <p:tag name="KSO_WM_TEMPLATE_ASSEMBLE_GROUPID" val="606570534054ed1e2fb814c7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73_1*f*1"/>
  <p:tag name="KSO_WM_TEMPLATE_CATEGORY" val="diagram"/>
  <p:tag name="KSO_WM_TEMPLATE_INDEX" val="2021707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ce82e2753746471daed8748529970ba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ba28c40bb95945a5a4e748a293b73aa4"/>
  <p:tag name="KSO_WM_UNIT_TEXT_FILL_FORE_SCHEMECOLOR_INDEX_BRIGHTNESS" val="0.25"/>
  <p:tag name="KSO_WM_UNIT_TEXT_FILL_FORE_SCHEMECOLOR_INDEX" val="13"/>
  <p:tag name="KSO_WM_UNIT_TEXT_FILL_TYPE" val="1"/>
  <p:tag name="KSO_WM_TEMPLATE_ASSEMBLE_XID" val="606570534054ed1e2fb814c7"/>
  <p:tag name="KSO_WM_TEMPLATE_ASSEMBLE_GROUPID" val="606570534054ed1e2fb814c7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7083"/>
  <p:tag name="KSO_WM_SLIDE_ID" val="diagram20217083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a_d_f"/>
  <p:tag name="KSO_WM_SLIDE_LAYOUT_CNT" val="1_1_1"/>
  <p:tag name="KSO_WM_SLIDE_LAYOUT_INFO" val="{&quot;direction&quot;:1,&quot;id&quot;:&quot;2021-04-01T16:16:20&quot;,&quot;maxSize&quot;:{&quot;size1&quot;:62.600000000000001},&quot;minSize&quot;:{&quot;size1&quot;:37.5},&quot;normalSize&quot;:{&quot;size1&quot;:59.162500000000001},&quot;subLayout&quot;:[{&quot;id&quot;:&quot;2021-04-01T16:16:20&quot;,&quot;margin&quot;:{&quot;bottom&quot;:0,&quot;left&quot;:0,&quot;right&quot;:0.026000002399086952,&quot;top&quot;:0},&quot;type&quot;:0},{&quot;id&quot;:&quot;2021-04-01T16:16:20&quot;,&quot;maxSize&quot;:{&quot;size1&quot;:55.599984974236683},&quot;minSize&quot;:{&quot;size1&quot;:19.999984974236686},&quot;normalSize&quot;:{&quot;size1&quot;:27.233318307570016},&quot;subLayout&quot;:[{&quot;id&quot;:&quot;2021-04-01T16:16:20&quot;,&quot;margin&quot;:{&quot;bottom&quot;:0.026000002399086952,&quot;left&quot;:1.6670000553131104,&quot;right&quot;:2.5399999618530273,&quot;top&quot;:1.6929999589920044},&quot;type&quot;:0},{&quot;id&quot;:&quot;2021-04-01T16:16:20&quot;,&quot;margin&quot;:{&quot;bottom&quot;:1.6929999589920044,&quot;left&quot;:1.6670000553131104,&quot;right&quot;:2.5399999618530273,&quot;top&quot;:0.81999999284744263},&quot;type&quot;:0}]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df8d8998712faa657abe0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&quot;ct&quot;,&quot;lm&quot;,&quot;cb&quot;],&quot;fill_id&quot;:&quot;183eaf374f714a84b2c54a128e6c3011&quot;,&quot;fill_align&quot;:&quot;cm&quot;,&quot;chip_types&quot;:[&quot;picture&quot;]},{&quot;text_align&quot;:&quot;lb&quot;,&quot;text_direction&quot;:&quot;horizontal&quot;,&quot;support_big_font&quot;:false,&quot;picture_toward&quot;:0,&quot;picture_dockside&quot;:[],&quot;fill_id&quot;:&quot;80f4446c8ea64aa2a1ac5860ca22fbd5&quot;,&quot;fill_align&quot;:&quot;lb&quot;,&quot;chip_types&quot;:[&quot;text&quot;,&quot;header&quot;]},{&quot;text_align&quot;:&quot;lt&quot;,&quot;text_direction&quot;:&quot;horizontal&quot;,&quot;support_big_font&quot;:false,&quot;picture_toward&quot;:0,&quot;picture_dockside&quot;:[],&quot;fill_id&quot;:&quot;1385868f4354430e9671fb4142dbf48b&quot;,&quot;fill_align&quot;:&quot;lt&quot;,&quot;chip_types&quot;:[&quot;text&quot;]}]]"/>
  <p:tag name="KSO_WM_CHIP_DECFILLPROP" val="[]"/>
  <p:tag name="KSO_WM_SLIDE_TYPE" val="text"/>
  <p:tag name="KSO_WM_SLIDE_SIZE" val="888*540"/>
  <p:tag name="KSO_WM_SLIDE_POSITION" val="0*0"/>
  <p:tag name="KSO_WM_CHIP_GROUPID" val="5fadf8d8998712faa657abdf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5a4054ed1e2fb814d5"/>
  <p:tag name="KSO_WM_TEMPLATE_ASSEMBLE_GROUPID" val="6065705a4054ed1e2fb814d5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lm,ct"/>
  <p:tag name="KSO_WM_UNIT_VALUE" val="1903*168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5473_1*ζ_h_d*1_1_1"/>
  <p:tag name="KSO_WM_TEMPLATE_CATEGORY" val="diagram"/>
  <p:tag name="KSO_WM_TEMPLATE_INDEX" val="2021547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lm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5473_1*ζ_h_i*1_1_1"/>
  <p:tag name="KSO_WM_TEMPLATE_CATEGORY" val="diagram"/>
  <p:tag name="KSO_WM_TEMPLATE_INDEX" val="2021547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lm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2"/>
  <p:tag name="KSO_WM_UNIT_ID" val="diagram20215473_1*ζ_h_i*1_1_2"/>
  <p:tag name="KSO_WM_TEMPLATE_CATEGORY" val="diagram"/>
  <p:tag name="KSO_WM_TEMPLATE_INDEX" val="2021547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83_1*a*1"/>
  <p:tag name="KSO_WM_TEMPLATE_CATEGORY" val="diagram"/>
  <p:tag name="KSO_WM_TEMPLATE_INDEX" val="20217083"/>
  <p:tag name="KSO_WM_UNIT_LAYERLEVEL" val="1"/>
  <p:tag name="KSO_WM_TAG_VERSION" val="1.0"/>
  <p:tag name="KSO_WM_BEAUTIFY_FLAG" val="#wm#"/>
  <p:tag name="KSO_WM_UNIT_PRESET_TEXT" val="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62857bfe7c3487b9c707ae697b3de8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8be469b56ee4f8fbb415a85280eb1fe"/>
  <p:tag name="KSO_WM_UNIT_TEXT_FILL_FORE_SCHEMECOLOR_INDEX_BRIGHTNESS" val="0"/>
  <p:tag name="KSO_WM_UNIT_TEXT_FILL_FORE_SCHEMECOLOR_INDEX" val="13"/>
  <p:tag name="KSO_WM_UNIT_TEXT_FILL_TYPE" val="1"/>
  <p:tag name="KSO_WM_TEMPLATE_ASSEMBLE_XID" val="6065705a4054ed1e2fb814d5"/>
  <p:tag name="KSO_WM_TEMPLATE_ASSEMBLE_GROUPID" val="6065705a4054ed1e2fb814d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83_1*f*1"/>
  <p:tag name="KSO_WM_TEMPLATE_CATEGORY" val="diagram"/>
  <p:tag name="KSO_WM_TEMPLATE_INDEX" val="2021708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0b5e953b8ecf441ca4383feb1f3f00d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dd13586027a3420c82af94eb6fddc829"/>
  <p:tag name="KSO_WM_UNIT_TEXT_FILL_FORE_SCHEMECOLOR_INDEX_BRIGHTNESS" val="0.25"/>
  <p:tag name="KSO_WM_UNIT_TEXT_FILL_FORE_SCHEMECOLOR_INDEX" val="13"/>
  <p:tag name="KSO_WM_UNIT_TEXT_FILL_TYPE" val="1"/>
  <p:tag name="KSO_WM_TEMPLATE_ASSEMBLE_XID" val="6065705a4054ed1e2fb814d5"/>
  <p:tag name="KSO_WM_TEMPLATE_ASSEMBLE_GROUPID" val="6065705a4054ed1e2fb814d5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1020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020"/>
  <p:tag name="KSO_WM_SLIDE_LAYOUT" val="a_d_f"/>
  <p:tag name="KSO_WM_SLIDE_LAYOUT_CNT" val="1_1_1"/>
  <p:tag name="KSO_WM_SLIDE_TYPE" val="text"/>
  <p:tag name="KSO_WM_SLIDE_SUBTYPE" val="picTxt"/>
  <p:tag name="KSO_WM_SLIDE_SIZE" val="887*817"/>
  <p:tag name="KSO_WM_SLIDE_POSITION" val="38*-61"/>
  <p:tag name="KSO_WM_SLIDE_CONSTRAINT" val="%7b%22slideConstraint%22%3a%7b%22seriesAreas%22%3a%5b%5d%2c%22singleAreas%22%3a%5b%7b%22shapes%22%3a%5b15%5d%2c%22serialConstraintIndex%22%3a-1%2c%22areatextmark%22%3a0%2c%22pictureprocessmark%22%3a0%7d%5d%7d%7d"/>
  <p:tag name="KSO_WM_SLIDE_COLORSCHEME_VERSION" val="3.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10:13&quot;,&quot;maxSize&quot;:{&quot;size1&quot;:52.399634822209677},&quot;minSize&quot;:{&quot;size1&quot;:52.399634822209677},&quot;normalSize&quot;:{&quot;size1&quot;:52.399634822209677},&quot;subLayout&quot;:[{&quot;id&quot;:&quot;2021-04-01T15:10:13&quot;,&quot;maxSize&quot;:{&quot;size1&quot;:51.154598564480402},&quot;minSize&quot;:{&quot;size1&quot;:33.354598564480398},&quot;normalSize&quot;:{&quot;size1&quot;:47.387931897813743},&quot;subLayout&quot;:[{&quot;id&quot;:&quot;2021-04-01T15:10:13&quot;,&quot;margin&quot;:{&quot;bottom&quot;:0.81999999284744263,&quot;left&quot;:1.6929999589920044,&quot;right&quot;:1.6670000553131104,&quot;top&quot;:4.2329998016357422},&quot;type&quot;:0},{&quot;id&quot;:&quot;2021-04-01T15:10:13&quot;,&quot;margin&quot;:{&quot;bottom&quot;:4.2329998016357422,&quot;left&quot;:1.6929999589920044,&quot;right&quot;:1.6670000553131104,&quot;top&quot;:0.026000002399086952},&quot;type&quot;:0}],&quot;type&quot;:0},{&quot;id&quot;:&quot;2021-04-01T15:10:13&quot;,&quot;margin&quot;:{&quot;bottom&quot;:1.6929999589920044,&quot;left&quot;:0.026000002399086952,&quot;right&quot;:1.6929999589920044,&quot;top&quot;:2.5399999618530273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b&quot;,&quot;text_direction&quot;:&quot;horizontal&quot;,&quot;support_big_font&quot;:true,&quot;fill_id&quot;:&quot;cf9b73648b7a412b8baf769e5847bf39&quot;,&quot;fill_align&quot;:&quot;lb&quot;,&quot;chip_types&quot;:[&quot;header&quot;]},{&quot;text_align&quot;:&quot;lt&quot;,&quot;text_direction&quot;:&quot;horizontal&quot;,&quot;support_big_font&quot;:true,&quot;fill_id&quot;:&quot;7b8baaa7df5c421e9b45f5d9d332ba83&quot;,&quot;fill_align&quot;:&quot;lt&quot;,&quot;chip_types&quot;:[&quot;text&quot;]},{&quot;text_align&quot;:&quot;cm&quot;,&quot;text_direction&quot;:&quot;horizontal&quot;,&quot;support_big_font&quot;:false,&quot;fill_id&quot;:&quot;ef8157b86c6f4523a5bfddf5d30ae854&quot;,&quot;fill_align&quot;:&quot;cm&quot;,&quot;chip_types&quot;:[&quot;picture&quot;]}]]"/>
  <p:tag name="KSO_WM_CHIP_XID" val="5ef31f54c6295c63c1a2e06f"/>
  <p:tag name="KSO_WM_CHIP_DECFILLPROP" val="[]"/>
  <p:tag name="KSO_WM_SLIDE_CAN_ADD_NAVIGATION" val="1"/>
  <p:tag name="KSO_WM_CHIP_GROUPID" val="5ef31f54c6295c63c1a2e06e"/>
  <p:tag name="KSO_WM_SLIDE_BK_DARK_LIGHT" val="2"/>
  <p:tag name="KSO_WM_SLIDE_BACKGROUND_TYPE" val="general"/>
  <p:tag name="KSO_WM_SLIDE_SUPPORT_FEATURE_TYPE" val="0"/>
  <p:tag name="KSO_WM_TEMPLATE_ASSEMBLE_XID" val="60656ea34054ed1e2fb7fcd1"/>
  <p:tag name="KSO_WM_TEMPLATE_ASSEMBLE_GROUPID" val="60656ea34054ed1e2fb7fcd1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1020_1*i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ADJUSTLAYOUT_ID" val="8"/>
  <p:tag name="KSO_WM_UNIT_COLOR_SCHEME_SHAPE_ID" val="8"/>
  <p:tag name="KSO_WM_UNIT_COLOR_SCHEME_PARENT_PAGE" val="0_1"/>
  <p:tag name="KSO_WM_UNIT_FOIL_COLOR" val="1"/>
  <p:tag name="KSO_WM_UNIT_BLOCK" val="0"/>
  <p:tag name="KSO_WM_UNIT_SM_LIMIT_TYPE" val="2"/>
  <p:tag name="KSO_WM_UNIT_DEC_AREA_ID" val="231ac7b4a8d346ada6ce3d1505242885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538f1183b7bb4d4ba791791890cfae5e&quot;,&quot;X&quot;:{&quot;Pos&quot;:1},&quot;Y&quot;:{&quot;Pos&quot;:1}},&quot;whChangeMode&quot;:0}"/>
  <p:tag name="KSO_WM_CHIP_GROUPID" val="5ef31f54c6295c63c1a2e06e"/>
  <p:tag name="KSO_WM_CHIP_XID" val="5ef31f54c6295c63c1a2e06f"/>
  <p:tag name="KSO_WM_UNIT_FILL_FORE_SCHEMECOLOR_INDEX_BRIGHTNESS" val="0"/>
  <p:tag name="KSO_WM_UNIT_FILL_FORE_SCHEMECOLOR_INDEX" val="13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360"/>
  <p:tag name="KSO_WM_TEMPLATE_ASSEMBLE_XID" val="60656ea34054ed1e2fb7fcd1"/>
  <p:tag name="KSO_WM_TEMPLATE_ASSEMBLE_GROUPID" val="60656ea34054ed1e2fb7fcd1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1020_1*i*2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ADJUSTLAYOUT_ID" val="22"/>
  <p:tag name="KSO_WM_UNIT_COLOR_SCHEME_SHAPE_ID" val="22"/>
  <p:tag name="KSO_WM_UNIT_COLOR_SCHEME_PARENT_PAGE" val="0_1"/>
  <p:tag name="KSO_WM_UNIT_BLOCK" val="0"/>
  <p:tag name="KSO_WM_UNIT_SM_LIMIT_TYPE" val="2"/>
  <p:tag name="KSO_WM_UNIT_DEC_AREA_ID" val="45e211b7a6f54a728f24589147b3e65c"/>
  <p:tag name="KSO_WM_UNIT_DECORATE_INFO" val="{&quot;ReferentInfo&quot;:{&quot;Id&quot;:&quot;slide&quot;,&quot;X&quot;:{&quot;Pos&quot;:1},&quot;Y&quot;:{&quot;Pos&quot;:1}},&quot;DecorateInfoX&quot;:{&quot;Pos&quot;:2,&quot;IsAbs&quot;:false},&quot;DecorateInfoY&quot;:{&quot;Pos&quot;:0,&quot;IsAbs&quot;:false},&quot;DecorateInfoW&quot;:{&quot;IsAbs&quot;:false},&quot;DecorateInfoH&quot;:{&quot;IsAbs&quot;:false},&quot;whChangeMode&quot;:1}"/>
  <p:tag name="KSO_WM_CHIP_GROUPID" val="5ef31f54c6295c63c1a2e06e"/>
  <p:tag name="KSO_WM_CHIP_XID" val="5ef31f54c6295c63c1a2e06f"/>
  <p:tag name="KSO_WM_UNIT_FILL_FORE_SCHEMECOLOR_INDEX_BRIGHTNESS" val="0.4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22"/>
  <p:tag name="KSO_WM_TEMPLATE_ASSEMBLE_XID" val="60656ea34054ed1e2fb7fcd1"/>
  <p:tag name="KSO_WM_TEMPLATE_ASSEMBLE_GROUPID" val="60656ea34054ed1e2fb7fcd1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1020_1*i*3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ADJUSTLAYOUT_ID" val="20"/>
  <p:tag name="KSO_WM_UNIT_COLOR_SCHEME_SHAPE_ID" val="20"/>
  <p:tag name="KSO_WM_UNIT_COLOR_SCHEME_PARENT_PAGE" val="0_1"/>
  <p:tag name="KSO_WM_UNIT_BLOCK" val="0"/>
  <p:tag name="KSO_WM_UNIT_SM_LIMIT_TYPE" val="2"/>
  <p:tag name="KSO_WM_UNIT_DEC_AREA_ID" val="bbb05bbc6af94ce3b41d1adfa456616c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CHIP_GROUPID" val="5ef31f54c6295c63c1a2e06e"/>
  <p:tag name="KSO_WM_CHIP_XID" val="5ef31f54c6295c63c1a2e06f"/>
  <p:tag name="KSO_WM_UNIT_FILL_FORE_SCHEMECOLOR_INDEX_BRIGHTNESS" val="0.4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126"/>
  <p:tag name="KSO_WM_TEMPLATE_ASSEMBLE_XID" val="60656ea34054ed1e2fb7fcd1"/>
  <p:tag name="KSO_WM_TEMPLATE_ASSEMBLE_GROUPID" val="60656ea34054ed1e2fb7fcd1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1020_1*i*4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ADJUSTLAYOUT_ID" val="12"/>
  <p:tag name="KSO_WM_UNIT_COLOR_SCHEME_SHAPE_ID" val="12"/>
  <p:tag name="KSO_WM_UNIT_COLOR_SCHEME_PARENT_PAGE" val="0_1"/>
  <p:tag name="KSO_WM_UNIT_DECOLORIZATION" val="1"/>
  <p:tag name="KSO_WM_UNIT_BLOCK" val="0"/>
  <p:tag name="KSO_WM_UNIT_SM_LIMIT_TYPE" val="2"/>
  <p:tag name="KSO_WM_UNIT_DEC_AREA_ID" val="cfd68c60e5ec4129b3760c8b4246e74f"/>
  <p:tag name="KSO_WM_UNIT_DECORATE_INFO" val="{&quot;ReferentInfo&quot;:{&quot;Id&quot;:&quot;slide&quot;,&quot;X&quot;:{&quot;Pos&quot;:1},&quot;Y&quot;:{&quot;Pos&quot;:0}},&quot;DecorateInfoX&quot;:{&quot;Pos&quot;:1,&quot;IsAbs&quot;:false},&quot;DecorateInfoY&quot;:{&quot;Pos&quot;:0,&quot;IsAbs&quot;:false},&quot;DecorateInfoW&quot;:{&quot;IsAbs&quot;:false},&quot;DecorateInfoH&quot;:{&quot;IsAbs&quot;:false},&quot;whChangeMode&quot;:1}"/>
  <p:tag name="KSO_WM_CHIP_GROUPID" val="5ef31f54c6295c63c1a2e06e"/>
  <p:tag name="KSO_WM_CHIP_XID" val="5ef31f54c6295c63c1a2e06f"/>
  <p:tag name="KSO_WM_UNIT_LINE_FORE_SCHEMECOLOR_INDEX_BRIGHTNESS" val="-0.25"/>
  <p:tag name="KSO_WM_UNIT_LINE_FORE_SCHEMECOLOR_INDEX" val="14"/>
  <p:tag name="KSO_WM_UNIT_LINE_FILL_TYPE" val="2"/>
  <p:tag name="KSO_WM_TEMPLATE_ASSEMBLE_XID" val="60656ea34054ed1e2fb7fcd1"/>
  <p:tag name="KSO_WM_TEMPLATE_ASSEMBLE_GROUPID" val="60656ea34054ed1e2fb7fcd1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11020_1*i*5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ADJUSTLAYOUT_ID" val="11"/>
  <p:tag name="KSO_WM_UNIT_COLOR_SCHEME_SHAPE_ID" val="11"/>
  <p:tag name="KSO_WM_UNIT_COLOR_SCHEME_PARENT_PAGE" val="0_1"/>
  <p:tag name="KSO_WM_UNIT_DECOLORIZATION" val="1"/>
  <p:tag name="KSO_WM_UNIT_BLOCK" val="0"/>
  <p:tag name="KSO_WM_UNIT_SM_LIMIT_TYPE" val="3"/>
  <p:tag name="KSO_WM_UNIT_DEC_AREA_ID" val="b1a0a65d54964d6ca17ec3c5211b32cc"/>
  <p:tag name="KSO_WM_UNIT_DECORATE_INFO" val="{&quot;DecorateInfoH&quot;:{&quot;IsAbs&quot;:true},&quot;DecorateInfoW&quot;:{&quot;IsAbs&quot;:false},&quot;DecorateInfoX&quot;:{&quot;IsAbs&quot;:true,&quot;Pos&quot;:1},&quot;DecorateInfoY&quot;:{&quot;IsAbs&quot;:true,&quot;Pos&quot;:2},&quot;ReferentInfo&quot;:{&quot;Id&quot;:&quot;fb216ed9cf304f199a7edb7b06c34fb9&quot;,&quot;X&quot;:{&quot;Pos&quot;:1},&quot;Y&quot;:{&quot;Pos&quot;:2}},&quot;whChangeMode&quot;:0}"/>
  <p:tag name="KSO_WM_CHIP_GROUPID" val="5ef31f54c6295c63c1a2e06e"/>
  <p:tag name="KSO_WM_CHIP_XID" val="5ef31f54c6295c63c1a2e06f"/>
  <p:tag name="KSO_WM_UNIT_LINE_FORE_SCHEMECOLOR_INDEX_BRIGHTNESS" val="-0.25"/>
  <p:tag name="KSO_WM_UNIT_LINE_FORE_SCHEMECOLOR_INDEX" val="14"/>
  <p:tag name="KSO_WM_UNIT_LINE_FILL_TYPE" val="2"/>
  <p:tag name="KSO_WM_TEMPLATE_ASSEMBLE_XID" val="60656ea34054ed1e2fb7fcd1"/>
  <p:tag name="KSO_WM_TEMPLATE_ASSEMBLE_GROUPID" val="60656ea34054ed1e2fb7fcd1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020_1*a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fb216ed9cf304f199a7edb7b06c34fb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33fc52a0e4b40128e68c1175034548a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a34054ed1e2fb7fcd1"/>
  <p:tag name="KSO_WM_TEMPLATE_ASSEMBLE_GROUPID" val="60656ea34054ed1e2fb7fcd1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20_1*f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0"/>
  <p:tag name="KSO_WM_UNIT_SHOW_EDIT_AREA_INDICATION" val="1"/>
  <p:tag name="KSO_WM_CHIP_GROUPID" val="5e6b05596848fb12bee65ac8"/>
  <p:tag name="KSO_WM_CHIP_XID" val="5e6b05596848fb12bee65aca"/>
  <p:tag name="KSO_WM_UNIT_DEC_AREA_ID" val="295ebbe465864d51a25685f3f8abc8f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9428e1075e9c487bac93116564d69a3a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ea34054ed1e2fb7fcd1"/>
  <p:tag name="KSO_WM_TEMPLATE_ASSEMBLE_GROUPID" val="60656ea34054ed1e2fb7fcd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58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20_1*d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38f1183b7bb4d4ba791791890cfae5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77b06652ef14e9a8619cf84257c9c7c"/>
  <p:tag name="KSO_WM_UNIT_PLACING_PICTURE" val="177b06652ef14e9a8619cf84257c9c7c"/>
  <p:tag name="KSO_WM_TEMPLATE_ASSEMBLE_XID" val="60656ea34054ed1e2fb7fcd1"/>
  <p:tag name="KSO_WM_TEMPLATE_ASSEMBLE_GROUPID" val="60656ea34054ed1e2fb7fcd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4760"/>
  <p:tag name="KSO_WM_SLIDE_LAYOUT_INFO" val="{&quot;direction&quot;:1,&quot;id&quot;:&quot;2021-04-01T14:56:23&quot;,&quot;maxSize&quot;:{&quot;size1&quot;:37.499622819304932},&quot;minSize&quot;:{&quot;size1&quot;:37.499622819304932},&quot;normalSize&quot;:{&quot;size1&quot;:37.499622819304932},&quot;subLayout&quot;:[{&quot;backgroundInfo&quot;:[{&quot;bottom&quot;:0,&quot;bottomAbs&quot;:false,&quot;left&quot;:0,&quot;leftAbs&quot;:false,&quot;right&quot;:0.13333333999999999,&quot;rightAbs&quot;:false,&quot;top&quot;:0,&quot;topAbs&quot;:false,&quot;type&quot;:&quot;leftRight&quot;}],&quot;id&quot;:&quot;2021-04-01T14:56:23&quot;,&quot;margin&quot;:{&quot;bottom&quot;:5.0799999237060547,&quot;left&quot;:1.6929999589920044,&quot;right&quot;:3.3870000839233398,&quot;top&quot;:3.3870000839233398},&quot;type&quot;:0},{&quot;id&quot;:&quot;2021-04-01T14:56:23&quot;,&quot;margin&quot;:{&quot;bottom&quot;:1.6929999589920044,&quot;left&quot;:0,&quot;right&quot;:1.6929999589920044,&quot;top&quot;:1.6929999589920044},&quot;type&quot;:0}],&quot;type&quot;:0}"/>
  <p:tag name="KSO_WM_SLIDE_BACKGROUND" val="[&quot;leftRight&quot;]"/>
  <p:tag name="KSO_WM_SLIDE_RATIO" val="1.777778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ecf6f21ddc3daf3fef3fc14"/>
  <p:tag name="KSO_WM_CHIP_FILLPROP" val="[[{&quot;fill_id&quot;:&quot;164c300f690d423ab1b6e3b65edb0bf9&quot;,&quot;fill_align&quot;:&quot;lt&quot;,&quot;text_align&quot;:&quot;lt&quot;,&quot;text_direction&quot;:&quot;horizontal&quot;,&quot;chip_types&quot;:[&quot;header&quot;]},{&quot;fill_id&quot;:&quot;722accd572074b41a2d4cf8c733c9957&quot;,&quot;fill_align&quot;:&quot;cm&quot;,&quot;text_align&quot;:&quot;lm&quot;,&quot;text_direction&quot;:&quot;horizontal&quot;,&quot;chip_types&quot;:[&quot;diagram&quot;,&quot;pictext&quot;,&quot;text&quot;,&quot;picture&quot;,&quot;chart&quot;,&quot;table&quot;,&quot;video&quot;],&quot;support_features&quot;:[&quot;collage&quot;,&quot;carousel&quot;]}]]"/>
  <p:tag name="KSO_WM_SLIDE_ID" val="diagram2021476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12*539"/>
  <p:tag name="KSO_WM_SLIDE_POSITION" val="0*0"/>
  <p:tag name="KSO_WM_TAG_VERSION" val="1.0"/>
  <p:tag name="KSO_WM_SLIDE_LAYOUT" val="a_d"/>
  <p:tag name="KSO_WM_SLIDE_LAYOUT_CNT" val="1_1"/>
  <p:tag name="KSO_WM_SLIDE_CAN_ADD_NAVIGATION" val="1"/>
  <p:tag name="KSO_WM_CHIP_GROUPID" val="5ed8bc23afe44fab1839c18c"/>
  <p:tag name="KSO_WM_SLIDE_BK_DARK_LIGHT" val="2"/>
  <p:tag name="KSO_WM_SLIDE_BACKGROUND_TYPE" val="leftRight"/>
  <p:tag name="KSO_WM_SLIDE_SUPPORT_FEATURE_TYPE" val="3"/>
  <p:tag name="KSO_WM_TEMPLATE_ASSEMBLE_XID" val="60656e664054ed1e2fb7f7d9"/>
  <p:tag name="KSO_WM_TEMPLATE_ASSEMBLE_GROUPID" val="60656e664054ed1e2fb7f7d9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4760_1*a*1"/>
  <p:tag name="KSO_WM_TEMPLATE_CATEGORY" val="diagram"/>
  <p:tag name="KSO_WM_TEMPLATE_INDEX" val="20214760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c8b77c685a64f06a12bf6bf0ca1d8a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554b8b210b514375b48304094f33d2b7"/>
  <p:tag name="KSO_WM_UNIT_TEXT_FILL_FORE_SCHEMECOLOR_INDEX_BRIGHTNESS" val="0"/>
  <p:tag name="KSO_WM_UNIT_TEXT_FILL_FORE_SCHEMECOLOR_INDEX" val="13"/>
  <p:tag name="KSO_WM_UNIT_TEXT_FILL_TYPE" val="1"/>
  <p:tag name="KSO_WM_TEMPLATE_ASSEMBLE_XID" val="60656e664054ed1e2fb7f7d9"/>
  <p:tag name="KSO_WM_TEMPLATE_ASSEMBLE_GROUPID" val="60656e664054ed1e2fb7f7d9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16479_2*l_h_i*1_1_1"/>
  <p:tag name="KSO_WM_TEMPLATE_CATEGORY" val="diagram"/>
  <p:tag name="KSO_WM_TEMPLATE_INDEX" val="20216479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添加文本具体内容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6479_2*l_h_f*1_1_1"/>
  <p:tag name="KSO_WM_TEMPLATE_CATEGORY" val="diagram"/>
  <p:tag name="KSO_WM_TEMPLATE_INDEX" val="20216479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16479_2*l_h_i*1_1_2"/>
  <p:tag name="KSO_WM_TEMPLATE_CATEGORY" val="diagram"/>
  <p:tag name="KSO_WM_TEMPLATE_INDEX" val="20216479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16479_2*l_h_i*1_2_1"/>
  <p:tag name="KSO_WM_TEMPLATE_CATEGORY" val="diagram"/>
  <p:tag name="KSO_WM_TEMPLATE_INDEX" val="20216479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添加文本具体内容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6479_2*l_h_f*1_2_1"/>
  <p:tag name="KSO_WM_TEMPLATE_CATEGORY" val="diagram"/>
  <p:tag name="KSO_WM_TEMPLATE_INDEX" val="20216479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7"/>
  <p:tag name="KSO_WM_UNIT_TEXT_FILL_TYPE" val="1"/>
  <p:tag name="KSO_WM_UNIT_USESOURCEFORMAT_APPLY" val="1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16479_2*l_h_i*1_2_2"/>
  <p:tag name="KSO_WM_TEMPLATE_CATEGORY" val="diagram"/>
  <p:tag name="KSO_WM_TEMPLATE_INDEX" val="20216479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16479_2*l_h_i*1_3_1"/>
  <p:tag name="KSO_WM_TEMPLATE_CATEGORY" val="diagram"/>
  <p:tag name="KSO_WM_TEMPLATE_INDEX" val="20216479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击此处添加文本具体内容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6479_2*l_h_f*1_3_1"/>
  <p:tag name="KSO_WM_TEMPLATE_CATEGORY" val="diagram"/>
  <p:tag name="KSO_WM_TEMPLATE_INDEX" val="20216479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9"/>
  <p:tag name="KSO_WM_UNIT_TEXT_FILL_TYPE" val="1"/>
  <p:tag name="KSO_WM_UNIT_USESOURCEFORMAT_APPLY" val="1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16479_2*l_h_i*1_3_2"/>
  <p:tag name="KSO_WM_TEMPLATE_CATEGORY" val="diagram"/>
  <p:tag name="KSO_WM_TEMPLATE_INDEX" val="20216479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frame&quot;},{&quot;bottom&quot;:0,&quot;bottomAbs&quot;:false,&quot;left&quot;:0,&quot;leftAbs&quot;:false,&quot;right&quot;:0,&quot;rightAbs&quot;:false,&quot;top&quot;:0,&quot;topAbs&quot;:false,&quot;type&quot;:&quot;general&quot;}],&quot;id&quot;:&quot;2021-04-01T14:57:48&quot;,&quot;maxSize&quot;:{&quot;size1&quot;:37.799686347113713},&quot;minSize&quot;:{&quot;size1&quot;:26.699686347113715},&quot;normalSize&quot;:{&quot;size1&quot;:26.699686347113715},&quot;subLayout&quot;:[{&quot;id&quot;:&quot;2021-04-01T14:57:48&quot;,&quot;margin&quot;:{&quot;bottom&quot;:0,&quot;left&quot;:1.6929999589920044,&quot;right&quot;:1.6929999589920044,&quot;top&quot;:1.6929999589920044},&quot;type&quot;:0},{&quot;direction&quot;:1,&quot;id&quot;:&quot;2021-04-01T14:57:48&quot;,&quot;maxSize&quot;:{&quot;size1&quot;:32.49972939491272},&quot;minSize&quot;:{&quot;size1&quot;:32.49972939491272},&quot;normalSize&quot;:{&quot;size1&quot;:32.49972939491272},&quot;subLayout&quot;:[{&quot;id&quot;:&quot;2021-04-01T14:57:48&quot;,&quot;margin&quot;:{&quot;bottom&quot;:1.6929999589920044,&quot;left&quot;:1.6929999589920044,&quot;right&quot;:0,&quot;top&quot;:1.2699999809265137},&quot;maxSize&quot;:{&quot;size1&quot;:35.83331119091514},&quot;minSize&quot;:{&quot;size1&quot;:19.933311190915131},&quot;normalSize&quot;:{&quot;size1&quot;:27.815429325420716},&quot;subLayout&quot;:[{&quot;id&quot;:&quot;2021-04-01T14:57:48&quot;,&quot;margin&quot;:{&quot;bottom&quot;:0.046930205076932907,&quot;left&quot;:1.6929999589920044,&quot;right&quot;:0,&quot;top&quot;:1.2699999809265137},&quot;type&quot;:0},{&quot;id&quot;:&quot;2021-04-01T14:57:48&quot;,&quot;margin&quot;:{&quot;bottom&quot;:1.6929999589920044,&quot;left&quot;:1.6929999589920044,&quot;right&quot;:0,&quot;top&quot;:0.14886131882667542},&quot;type&quot;:0}],&quot;type&quot;:0},{&quot;direction&quot;:1,&quot;id&quot;:&quot;2021-04-01T14:57:48&quot;,&quot;maxSize&quot;:{&quot;size1&quot;:46.299599105461418},&quot;minSize&quot;:{&quot;size1&quot;:46.299599105461418},&quot;normalSize&quot;:{&quot;size1&quot;:46.299599105461418},&quot;subLayout&quot;:[{&quot;id&quot;:&quot;2021-04-01T14:57:48&quot;,&quot;margin&quot;:{&quot;bottom&quot;:1.6929999589920044,&quot;left&quot;:1.2699999809265137,&quot;right&quot;:0,&quot;top&quot;:1.2699999809265137},&quot;maxSize&quot;:{&quot;size1&quot;:35.83331119091514},&quot;minSize&quot;:{&quot;size1&quot;:19.933311190915131},&quot;normalSize&quot;:{&quot;size1&quot;:27.815429325420716},&quot;subLayout&quot;:[{&quot;id&quot;:&quot;2021-04-01T14:57:48&quot;,&quot;margin&quot;:{&quot;bottom&quot;:0.046930205076932907,&quot;left&quot;:1.2699999809265137,&quot;right&quot;:0,&quot;top&quot;:1.2699999809265137},&quot;type&quot;:0},{&quot;id&quot;:&quot;2021-04-01T14:57:48&quot;,&quot;margin&quot;:{&quot;bottom&quot;:1.6929999589920044,&quot;left&quot;:1.2699999809265137,&quot;right&quot;:0,&quot;top&quot;:0.14886131882667542},&quot;type&quot;:0}],&quot;type&quot;:0},{&quot;id&quot;:&quot;2021-04-01T14:57:48&quot;,&quot;margin&quot;:{&quot;bottom&quot;:1.6929999589920044,&quot;left&quot;:1.2699999809265137,&quot;right&quot;:1.6929999589920044,&quot;top&quot;:1.2699999809265137},&quot;maxSize&quot;:{&quot;size1&quot;:35.83331119091514},&quot;minSize&quot;:{&quot;size1&quot;:19.933311190915131},&quot;normalSize&quot;:{&quot;size1&quot;:27.815429325420716},&quot;subLayout&quot;:[{&quot;id&quot;:&quot;2021-04-01T14:57:48&quot;,&quot;margin&quot;:{&quot;bottom&quot;:0.046930205076932907,&quot;left&quot;:1.2699999809265137,&quot;right&quot;:1.6929999589920044,&quot;top&quot;:1.2699999809265137},&quot;type&quot;:0},{&quot;id&quot;:&quot;2021-04-01T14:57:48&quot;,&quot;margin&quot;:{&quot;bottom&quot;:1.6929999589920044,&quot;left&quot;:1.2699999809265137,&quot;right&quot;:1.6929999589920044,&quot;top&quot;:0.14886131882667542},&quot;type&quot;:0}],&quot;type&quot;:0}],&quot;type&quot;:0}],&quot;type&quot;:0}],&quot;type&quot;:0}"/>
  <p:tag name="KSO_WM_SLIDE_BACKGROUND" val="[&quot;frame&quot;,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d20e07daf2e53b70be3e9e"/>
  <p:tag name="KSO_WM_CHIP_FILLPROP" val="[[{&quot;text_align&quot;:&quot;lm&quot;,&quot;text_direction&quot;:&quot;horizontal&quot;,&quot;support_big_font&quot;:false,&quot;fill_id&quot;:&quot;2e5bad82760744449b27148ecb740582&quot;,&quot;fill_align&quot;:&quot;lm&quot;,&quot;chip_types&quot;:[&quot;header&quot;]},{&quot;text_align&quot;:&quot;lm&quot;,&quot;text_direction&quot;:&quot;horizontal&quot;,&quot;support_big_font&quot;:false,&quot;fill_id&quot;:&quot;95680f639ac240e386bf4ea4fca82e22&quot;,&quot;fill_align&quot;:&quot;lm&quot;,&quot;chip_types&quot;:[&quot;text&quot;]},{&quot;text_align&quot;:&quot;lm&quot;,&quot;text_direction&quot;:&quot;horizontal&quot;,&quot;support_big_font&quot;:false,&quot;fill_id&quot;:&quot;1ab86d1f43664a54a1ef94eed47f3c0c&quot;,&quot;fill_align&quot;:&quot;lm&quot;,&quot;chip_types&quot;:[&quot;text&quot;]},{&quot;text_align&quot;:&quot;lm&quot;,&quot;text_direction&quot;:&quot;horizontal&quot;,&quot;support_big_font&quot;:false,&quot;fill_id&quot;:&quot;1c30913a0b9a425a8c19893c6e07218a&quot;,&quot;fill_align&quot;:&quot;lm&quot;,&quot;chip_types&quot;:[&quot;text&quot;]}],[{&quot;text_align&quot;:&quot;lm&quot;,&quot;text_direction&quot;:&quot;horizontal&quot;,&quot;support_big_font&quot;:false,&quot;fill_id&quot;:&quot;2e5bad82760744449b27148ecb740582&quot;,&quot;fill_align&quot;:&quot;lm&quot;,&quot;chip_types&quot;:[&quot;header&quot;]},{&quot;text_align&quot;:&quot;lm&quot;,&quot;text_direction&quot;:&quot;horizontal&quot;,&quot;support_features&quot;:[&quot;collage&quot;],&quot;support_big_font&quot;:false,&quot;fill_id&quot;:&quot;95680f639ac240e386bf4ea4fca82e22&quot;,&quot;fill_align&quot;:&quot;lm&quot;,&quot;chip_types&quot;:[&quot;picture&quot;]},{&quot;text_align&quot;:&quot;lm&quot;,&quot;text_direction&quot;:&quot;horizontal&quot;,&quot;support_features&quot;:[&quot;collage&quot;],&quot;support_big_font&quot;:false,&quot;fill_id&quot;:&quot;1ab86d1f43664a54a1ef94eed47f3c0c&quot;,&quot;fill_align&quot;:&quot;lm&quot;,&quot;chip_types&quot;:[&quot;picture&quot;]},{&quot;text_align&quot;:&quot;lm&quot;,&quot;text_direction&quot;:&quot;horizontal&quot;,&quot;support_features&quot;:[&quot;collage&quot;],&quot;support_big_font&quot;:false,&quot;fill_id&quot;:&quot;1c30913a0b9a425a8c19893c6e07218a&quot;,&quot;fill_align&quot;:&quot;lm&quot;,&quot;chip_types&quot;:[&quot;picture&quot;]}],[{&quot;text_align&quot;:&quot;lm&quot;,&quot;text_direction&quot;:&quot;horizontal&quot;,&quot;support_big_font&quot;:false,&quot;fill_id&quot;:&quot;2e5bad82760744449b27148ecb740582&quot;,&quot;fill_align&quot;:&quot;lm&quot;,&quot;chip_types&quot;:[&quot;header&quot;]},{&quot;text_align&quot;:&quot;lm&quot;,&quot;text_direction&quot;:&quot;horizontal&quot;,&quot;support_big_font&quot;:false,&quot;fill_id&quot;:&quot;95680f639ac240e386bf4ea4fca82e22&quot;,&quot;fill_align&quot;:&quot;lm&quot;,&quot;chip_types&quot;:[&quot;text&quot;]},{&quot;text_align&quot;:&quot;lm&quot;,&quot;text_direction&quot;:&quot;horizontal&quot;,&quot;support_big_font&quot;:false,&quot;fill_id&quot;:&quot;1ab86d1f43664a54a1ef94eed47f3c0c&quot;,&quot;fill_align&quot;:&quot;lm&quot;,&quot;chip_types&quot;:[&quot;picture&quot;]},{&quot;text_align&quot;:&quot;lm&quot;,&quot;text_direction&quot;:&quot;horizontal&quot;,&quot;support_big_font&quot;:false,&quot;fill_id&quot;:&quot;1c30913a0b9a425a8c19893c6e07218a&quot;,&quot;fill_align&quot;:&quot;lm&quot;,&quot;chip_types&quot;:[&quot;text&quot;]}],[{&quot;text_align&quot;:&quot;lm&quot;,&quot;text_direction&quot;:&quot;horizontal&quot;,&quot;support_big_font&quot;:false,&quot;fill_id&quot;:&quot;2e5bad82760744449b27148ecb740582&quot;,&quot;fill_align&quot;:&quot;lm&quot;,&quot;chip_types&quot;:[&quot;header&quot;]},{&quot;text_align&quot;:&quot;lm&quot;,&quot;text_direction&quot;:&quot;horizontal&quot;,&quot;support_big_font&quot;:false,&quot;fill_id&quot;:&quot;95680f639ac240e386bf4ea4fca82e22&quot;,&quot;fill_align&quot;:&quot;lm&quot;,&quot;chip_types&quot;:[&quot;pictext&quot;]},{&quot;text_align&quot;:&quot;lm&quot;,&quot;text_direction&quot;:&quot;horizontal&quot;,&quot;support_big_font&quot;:false,&quot;fill_id&quot;:&quot;1ab86d1f43664a54a1ef94eed47f3c0c&quot;,&quot;fill_align&quot;:&quot;lm&quot;,&quot;chip_types&quot;:[&quot;text&quot;]},{&quot;text_align&quot;:&quot;lm&quot;,&quot;text_direction&quot;:&quot;horizontal&quot;,&quot;support_big_font&quot;:false,&quot;fill_id&quot;:&quot;1c30913a0b9a425a8c19893c6e07218a&quot;,&quot;fill_align&quot;:&quot;lm&quot;,&quot;chip_types&quot;:[&quot;text&quot;]}]]"/>
  <p:tag name="KSO_WM_SLIDE_ID" val="diagram2020746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863.954*264.702"/>
  <p:tag name="KSO_WM_SLIDE_POSITION" val="48*227.301"/>
  <p:tag name="KSO_WM_TAG_VERSION" val="1.0"/>
  <p:tag name="KSO_WM_BEAUTIFY_FLAG" val="#wm#"/>
  <p:tag name="KSO_WM_TEMPLATE_CATEGORY" val="diagram"/>
  <p:tag name="KSO_WM_TEMPLATE_INDEX" val="20207462"/>
  <p:tag name="KSO_WM_SLIDE_LAYOUT" val="a_h"/>
  <p:tag name="KSO_WM_SLIDE_LAYOUT_CNT" val="1_3"/>
  <p:tag name="KSO_WM_CHIP_DECFILLPROP" val="[]"/>
  <p:tag name="KSO_WM_CHIP_GROUPID" val="5edb37e55860357932c566f9"/>
  <p:tag name="KSO_WM_SLIDE_BK_DARK_LIGHT" val="2"/>
  <p:tag name="KSO_WM_SLIDE_BACKGROUND_TYPE" val="frame"/>
  <p:tag name="KSO_WM_SLIDE_SUPPORT_FEATURE_TYPE" val="0"/>
  <p:tag name="KSO_WM_TEMPLATE_ASSEMBLE_XID" val="60656e6b4054ed1e2fb7f857"/>
  <p:tag name="KSO_WM_TEMPLATE_ASSEMBLE_GROUPID" val="60656e6b4054ed1e2fb7f857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4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7462_1*a*1"/>
  <p:tag name="KSO_WM_TEMPLATE_CATEGORY" val="diagram"/>
  <p:tag name="KSO_WM_TEMPLATE_INDEX" val="2020746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f76fa83ea03b4805818426dfa28bd47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6fc5f49a8ade40d3ba2254cafa2ed8e8"/>
  <p:tag name="KSO_WM_UNIT_TEXT_FILL_FORE_SCHEMECOLOR_INDEX_BRIGHTNESS" val="0"/>
  <p:tag name="KSO_WM_UNIT_TEXT_FILL_FORE_SCHEMECOLOR_INDEX" val="13"/>
  <p:tag name="KSO_WM_UNIT_TEXT_FILL_TYPE" val="1"/>
  <p:tag name="KSO_WM_TEMPLATE_ASSEMBLE_XID" val="60656e6b4054ed1e2fb7f857"/>
  <p:tag name="KSO_WM_TEMPLATE_ASSEMBLE_GROUPID" val="60656e6b4054ed1e2fb7f857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13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07462_1*h_a*1_1"/>
  <p:tag name="KSO_WM_TEMPLATE_CATEGORY" val="diagram"/>
  <p:tag name="KSO_WM_TEMPLATE_INDEX" val="20207462"/>
  <p:tag name="KSO_WM_UNIT_LAYERLEVEL" val="1_1"/>
  <p:tag name="KSO_WM_TAG_VERSION" val="1.0"/>
  <p:tag name="KSO_WM_BEAUTIFY_FLAG" val="#wm#"/>
  <p:tag name="KSO_WM_UNIT_DEFAULT_FONT" val="18;24;2"/>
  <p:tag name="KSO_WM_UNIT_BLOCK" val="0"/>
  <p:tag name="KSO_WM_UNIT_SHOW_EDIT_AREA_INDICATION" val="1"/>
  <p:tag name="KSO_WM_CHIP_GROUPID" val="5e6b05b36848fb12bee65ad8"/>
  <p:tag name="KSO_WM_CHIP_XID" val="5e6b05b36848fb12bee65ada"/>
  <p:tag name="KSO_WM_UNIT_DEC_AREA_ID" val="ae746d964ac9464a90a1d8c79e7e4e2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9e1b6bc090034e79ad5e491476b45680"/>
  <p:tag name="KSO_WM_UNIT_TEXT_FILL_FORE_SCHEMECOLOR_INDEX_BRIGHTNESS" val="0"/>
  <p:tag name="KSO_WM_UNIT_TEXT_FILL_FORE_SCHEMECOLOR_INDEX" val="13"/>
  <p:tag name="KSO_WM_UNIT_TEXT_FILL_TYPE" val="1"/>
  <p:tag name="KSO_WM_TEMPLATE_ASSEMBLE_XID" val="60656e6b4054ed1e2fb7f857"/>
  <p:tag name="KSO_WM_TEMPLATE_ASSEMBLE_GROUPID" val="60656e6b4054ed1e2fb7f857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07462_1*h_f*1_1"/>
  <p:tag name="KSO_WM_TEMPLATE_CATEGORY" val="diagram"/>
  <p:tag name="KSO_WM_TEMPLATE_INDEX" val="20207462"/>
  <p:tag name="KSO_WM_UNIT_LAYERLEVEL" val="1_1"/>
  <p:tag name="KSO_WM_TAG_VERSION" val="1.0"/>
  <p:tag name="KSO_WM_BEAUTIFY_FLAG" val="#wm#"/>
  <p:tag name="KSO_WM_UNIT_SUBTYPE" val="a"/>
  <p:tag name="KSO_WM_UNIT_DEFAULT_FONT" val="14;20;2"/>
  <p:tag name="KSO_WM_UNIT_BLOCK" val="0"/>
  <p:tag name="KSO_WM_UNIT_VALUE" val="104"/>
  <p:tag name="KSO_WM_UNIT_SHOW_EDIT_AREA_INDICATION" val="1"/>
  <p:tag name="KSO_WM_CHIP_GROUPID" val="5e6b05b36848fb12bee65ad8"/>
  <p:tag name="KSO_WM_CHIP_XID" val="5e6b05b36848fb12bee65ada"/>
  <p:tag name="KSO_WM_UNIT_DEC_AREA_ID" val="8f5cda9c7d25426db98adeb896848e9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9e1b6bc090034e79ad5e491476b45680"/>
  <p:tag name="KSO_WM_UNIT_TEXT_FILL_FORE_SCHEMECOLOR_INDEX_BRIGHTNESS" val="0.25"/>
  <p:tag name="KSO_WM_UNIT_TEXT_FILL_FORE_SCHEMECOLOR_INDEX" val="13"/>
  <p:tag name="KSO_WM_UNIT_TEXT_FILL_TYPE" val="1"/>
  <p:tag name="KSO_WM_TEMPLATE_ASSEMBLE_XID" val="60656e6b4054ed1e2fb7f857"/>
  <p:tag name="KSO_WM_TEMPLATE_ASSEMBLE_GROUPID" val="60656e6b4054ed1e2fb7f857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13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3_1"/>
  <p:tag name="KSO_WM_UNIT_ID" val="diagram20207462_1*h_a*3_1"/>
  <p:tag name="KSO_WM_TEMPLATE_CATEGORY" val="diagram"/>
  <p:tag name="KSO_WM_TEMPLATE_INDEX" val="20207462"/>
  <p:tag name="KSO_WM_UNIT_LAYERLEVEL" val="1_1"/>
  <p:tag name="KSO_WM_TAG_VERSION" val="1.0"/>
  <p:tag name="KSO_WM_BEAUTIFY_FLAG" val="#wm#"/>
  <p:tag name="KSO_WM_UNIT_DEFAULT_FONT" val="18;24;2"/>
  <p:tag name="KSO_WM_UNIT_BLOCK" val="0"/>
  <p:tag name="KSO_WM_UNIT_SHOW_EDIT_AREA_INDICATION" val="1"/>
  <p:tag name="KSO_WM_CHIP_GROUPID" val="5e6b05b36848fb12bee65ad8"/>
  <p:tag name="KSO_WM_CHIP_XID" val="5e6b05b36848fb12bee65ada"/>
  <p:tag name="KSO_WM_UNIT_DEC_AREA_ID" val="f2640c8146424706b2d1a082be3fee4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0192c37304d4a5eadf55612059d9767"/>
  <p:tag name="KSO_WM_UNIT_TEXT_FILL_FORE_SCHEMECOLOR_INDEX_BRIGHTNESS" val="0"/>
  <p:tag name="KSO_WM_UNIT_TEXT_FILL_FORE_SCHEMECOLOR_INDEX" val="13"/>
  <p:tag name="KSO_WM_UNIT_TEXT_FILL_TYPE" val="1"/>
  <p:tag name="KSO_WM_TEMPLATE_ASSEMBLE_XID" val="60656e6b4054ed1e2fb7f857"/>
  <p:tag name="KSO_WM_TEMPLATE_ASSEMBLE_GROUPID" val="60656e6b4054ed1e2fb7f857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3_1"/>
  <p:tag name="KSO_WM_UNIT_ID" val="diagram20207462_1*h_f*3_1"/>
  <p:tag name="KSO_WM_TEMPLATE_CATEGORY" val="diagram"/>
  <p:tag name="KSO_WM_TEMPLATE_INDEX" val="20207462"/>
  <p:tag name="KSO_WM_UNIT_LAYERLEVEL" val="1_1"/>
  <p:tag name="KSO_WM_TAG_VERSION" val="1.0"/>
  <p:tag name="KSO_WM_BEAUTIFY_FLAG" val="#wm#"/>
  <p:tag name="KSO_WM_UNIT_SUBTYPE" val="a"/>
  <p:tag name="KSO_WM_UNIT_DEFAULT_FONT" val="14;20;2"/>
  <p:tag name="KSO_WM_UNIT_BLOCK" val="0"/>
  <p:tag name="KSO_WM_UNIT_VALUE" val="104"/>
  <p:tag name="KSO_WM_UNIT_SHOW_EDIT_AREA_INDICATION" val="1"/>
  <p:tag name="KSO_WM_CHIP_GROUPID" val="5e6b05b36848fb12bee65ad8"/>
  <p:tag name="KSO_WM_CHIP_XID" val="5e6b05b36848fb12bee65ada"/>
  <p:tag name="KSO_WM_UNIT_DEC_AREA_ID" val="d4070a20af2d455e9d9592214050e83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0192c37304d4a5eadf55612059d9767"/>
  <p:tag name="KSO_WM_UNIT_TEXT_FILL_FORE_SCHEMECOLOR_INDEX_BRIGHTNESS" val="0.25"/>
  <p:tag name="KSO_WM_UNIT_TEXT_FILL_FORE_SCHEMECOLOR_INDEX" val="13"/>
  <p:tag name="KSO_WM_UNIT_TEXT_FILL_TYPE" val="1"/>
  <p:tag name="KSO_WM_TEMPLATE_ASSEMBLE_XID" val="60656e6b4054ed1e2fb7f857"/>
  <p:tag name="KSO_WM_TEMPLATE_ASSEMBLE_GROUPID" val="60656e6b4054ed1e2fb7f857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13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diagram20207462_1*h_a*2_1"/>
  <p:tag name="KSO_WM_TEMPLATE_CATEGORY" val="diagram"/>
  <p:tag name="KSO_WM_TEMPLATE_INDEX" val="20207462"/>
  <p:tag name="KSO_WM_UNIT_LAYERLEVEL" val="1_1"/>
  <p:tag name="KSO_WM_TAG_VERSION" val="1.0"/>
  <p:tag name="KSO_WM_BEAUTIFY_FLAG" val="#wm#"/>
  <p:tag name="KSO_WM_UNIT_DEFAULT_FONT" val="18;24;2"/>
  <p:tag name="KSO_WM_UNIT_BLOCK" val="0"/>
  <p:tag name="KSO_WM_UNIT_SHOW_EDIT_AREA_INDICATION" val="1"/>
  <p:tag name="KSO_WM_CHIP_GROUPID" val="5e6b05b36848fb12bee65ad8"/>
  <p:tag name="KSO_WM_CHIP_XID" val="5e6b05b36848fb12bee65ada"/>
  <p:tag name="KSO_WM_UNIT_DEC_AREA_ID" val="53a49841c2534a3db3cf5eb9b8940f0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a11979f74394442d84c5c0ce63a95f5f"/>
  <p:tag name="KSO_WM_UNIT_TEXT_FILL_FORE_SCHEMECOLOR_INDEX_BRIGHTNESS" val="0"/>
  <p:tag name="KSO_WM_UNIT_TEXT_FILL_FORE_SCHEMECOLOR_INDEX" val="13"/>
  <p:tag name="KSO_WM_UNIT_TEXT_FILL_TYPE" val="1"/>
  <p:tag name="KSO_WM_TEMPLATE_ASSEMBLE_XID" val="60656e6b4054ed1e2fb7f857"/>
  <p:tag name="KSO_WM_TEMPLATE_ASSEMBLE_GROUPID" val="60656e6b4054ed1e2fb7f85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diagram20207462_1*h_f*2_1"/>
  <p:tag name="KSO_WM_TEMPLATE_CATEGORY" val="diagram"/>
  <p:tag name="KSO_WM_TEMPLATE_INDEX" val="20207462"/>
  <p:tag name="KSO_WM_UNIT_LAYERLEVEL" val="1_1"/>
  <p:tag name="KSO_WM_TAG_VERSION" val="1.0"/>
  <p:tag name="KSO_WM_BEAUTIFY_FLAG" val="#wm#"/>
  <p:tag name="KSO_WM_UNIT_SUBTYPE" val="a"/>
  <p:tag name="KSO_WM_UNIT_DEFAULT_FONT" val="14;20;2"/>
  <p:tag name="KSO_WM_UNIT_BLOCK" val="0"/>
  <p:tag name="KSO_WM_UNIT_VALUE" val="104"/>
  <p:tag name="KSO_WM_UNIT_SHOW_EDIT_AREA_INDICATION" val="1"/>
  <p:tag name="KSO_WM_CHIP_GROUPID" val="5e6b05b36848fb12bee65ad8"/>
  <p:tag name="KSO_WM_CHIP_XID" val="5e6b05b36848fb12bee65ada"/>
  <p:tag name="KSO_WM_UNIT_DEC_AREA_ID" val="366ec634b1e74882a2776a08d47603c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a11979f74394442d84c5c0ce63a95f5f"/>
  <p:tag name="KSO_WM_UNIT_TEXT_FILL_FORE_SCHEMECOLOR_INDEX_BRIGHTNESS" val="0.25"/>
  <p:tag name="KSO_WM_UNIT_TEXT_FILL_FORE_SCHEMECOLOR_INDEX" val="13"/>
  <p:tag name="KSO_WM_UNIT_TEXT_FILL_TYPE" val="1"/>
  <p:tag name="KSO_WM_TEMPLATE_ASSEMBLE_XID" val="60656e6b4054ed1e2fb7f857"/>
  <p:tag name="KSO_WM_TEMPLATE_ASSEMBLE_GROUPID" val="60656e6b4054ed1e2fb7f857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7046"/>
  <p:tag name="KSO_WM_SLIDE_ID" val="diagram20217046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d_f"/>
  <p:tag name="KSO_WM_SLIDE_LAYOUT_CNT" val="1_1"/>
  <p:tag name="KSO_WM_SLIDE_LAYOUT_INFO" val="{&quot;direction&quot;:1,&quot;id&quot;:&quot;2021-04-01T16:15:42&quot;,&quot;maxSize&quot;:{&quot;size1&quot;:57.5},&quot;minSize&quot;:{&quot;size1&quot;:32.600000000000001},&quot;normalSize&quot;:{&quot;size1&quot;:57.5},&quot;subLayout&quot;:[{&quot;id&quot;:&quot;2021-04-01T16:15:42&quot;,&quot;margin&quot;:{&quot;bottom&quot;:1.6929999589920044,&quot;left&quot;:2.1170001029968262,&quot;right&quot;:0.026000002399086952,&quot;top&quot;:1.6929999589920044},&quot;type&quot;:0},{&quot;id&quot;:&quot;2021-04-01T16:15:42&quot;,&quot;margin&quot;:{&quot;bottom&quot;:0,&quot;left&quot;:1.6670000553131104,&quot;right&quot;:0,&quot;top&quot;:0}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df73b998712faa657abd7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&quot;cb&quot;,&quot;rm&quot;,&quot;ct&quot;],&quot;fill_id&quot;:&quot;4c8080feb3514c4084c32dcdf0a35904&quot;,&quot;fill_align&quot;:&quot;cm&quot;,&quot;chip_types&quot;:[&quot;picture&quot;]},{&quot;text_align&quot;:&quot;lb&quot;,&quot;text_direction&quot;:&quot;horizontal&quot;,&quot;support_big_font&quot;:true,&quot;picture_toward&quot;:0,&quot;picture_dockside&quot;:[],&quot;fill_id&quot;:&quot;fbbb26a76a2149cbb36ad93fd7d50dc6&quot;,&quot;fill_align&quot;:&quot;lb&quot;,&quot;chip_types&quot;:[&quot;text&quot;]}]]"/>
  <p:tag name="KSO_WM_CHIP_DECFILLPROP" val="[]"/>
  <p:tag name="KSO_WM_SLIDE_TYPE" val="text"/>
  <p:tag name="KSO_WM_SLIDE_SIZE" val="960*540"/>
  <p:tag name="KSO_WM_SLIDE_POSITION" val="0*0"/>
  <p:tag name="KSO_WM_CHIP_GROUPID" val="5fadf73b998712faa657abd6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404054ed1e2fb814a1"/>
  <p:tag name="KSO_WM_TEMPLATE_ASSEMBLE_GROUPID" val="606570404054ed1e2fb814a1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rm,ct"/>
  <p:tag name="KSO_WM_UNIT_VALUE" val="1903*1275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6659_1*ζ_h_d*1_1_1"/>
  <p:tag name="KSO_WM_TEMPLATE_CATEGORY" val="diagram"/>
  <p:tag name="KSO_WM_TEMPLATE_INDEX" val="20216659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rm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6659_1*ζ_h_i*1_1_1"/>
  <p:tag name="KSO_WM_TEMPLATE_CATEGORY" val="diagram"/>
  <p:tag name="KSO_WM_TEMPLATE_INDEX" val="20216659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46_1*f*1"/>
  <p:tag name="KSO_WM_TEMPLATE_CATEGORY" val="diagram"/>
  <p:tag name="KSO_WM_TEMPLATE_INDEX" val="2021704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4"/>
  <p:tag name="KSO_WM_UNIT_SHOW_EDIT_AREA_INDICATION" val="1"/>
  <p:tag name="KSO_WM_CHIP_GROUPID" val="5e6b05596848fb12bee65ac8"/>
  <p:tag name="KSO_WM_CHIP_XID" val="5e6b05596848fb12bee65aca"/>
  <p:tag name="KSO_WM_UNIT_DEC_AREA_ID" val="1eaf4cfc1d784f3cb4ad2a3a1bc107b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eb5b89d6e4734d329a7f2fbe005a0135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70404054ed1e2fb814a1"/>
  <p:tag name="KSO_WM_TEMPLATE_ASSEMBLE_GROUPID" val="606570404054ed1e2fb814a1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7046_1*i*1"/>
  <p:tag name="KSO_WM_TEMPLATE_CATEGORY" val="diagram"/>
  <p:tag name="KSO_WM_TEMPLATE_INDEX" val="20217046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2fa775eb38dc401a82f159f864fb291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adf73b998712faa657abd6"/>
  <p:tag name="KSO_WM_CHIP_XID" val="5fadf73b998712faa657abd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404054ed1e2fb814a1"/>
  <p:tag name="KSO_WM_TEMPLATE_ASSEMBLE_GROUPID" val="606570404054ed1e2fb814a1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7032"/>
  <p:tag name="KSO_WM_SLIDE_ID" val="diagram20217032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d_f"/>
  <p:tag name="KSO_WM_SLIDE_LAYOUT_CNT" val="1_1"/>
  <p:tag name="KSO_WM_SLIDE_LAYOUT_INFO" val="{&quot;direction&quot;:1,&quot;id&quot;:&quot;2021-04-01T16:15:33&quot;,&quot;maxSize&quot;:{&quot;size1&quot;:58.799999999999997},&quot;minSize&quot;:{&quot;size1&quot;:38.799999999999997},&quot;normalSize&quot;:{&quot;size1&quot;:42.706249999999997},&quot;subLayout&quot;:[{&quot;id&quot;:&quot;2021-04-01T16:15:33&quot;,&quot;margin&quot;:{&quot;bottom&quot;:1.6929999589920044,&quot;left&quot;:2.1170001029968262,&quot;right&quot;:0,&quot;top&quot;:1.6929999589920044},&quot;type&quot;:0},{&quot;id&quot;:&quot;2021-04-01T16:15:33&quot;,&quot;margin&quot;:{&quot;bottom&quot;:1.6929999589920044,&quot;left&quot;:1.6929999589920044,&quot;right&quot;:1.6929999589920044,&quot;top&quot;:1.6929999589920044}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df195998712faa657ab87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],&quot;fill_id&quot;:&quot;046a24402aa84fab9950226b440a17c8&quot;,&quot;fill_align&quot;:&quot;cm&quot;,&quot;chip_types&quot;:[&quot;picture&quot;]},{&quot;text_align&quot;:&quot;lb&quot;,&quot;text_direction&quot;:&quot;horizontal&quot;,&quot;support_big_font&quot;:true,&quot;picture_toward&quot;:0,&quot;picture_dockside&quot;:[],&quot;fill_id&quot;:&quot;20916184201d4f298034d43814fcc4fa&quot;,&quot;fill_align&quot;:&quot;lb&quot;,&quot;chip_types&quot;:[&quot;text&quot;]}]]"/>
  <p:tag name="KSO_WM_CHIP_DECFILLPROP" val="[]"/>
  <p:tag name="KSO_WM_SLIDE_TYPE" val="text"/>
  <p:tag name="KSO_WM_SLIDE_SIZE" val="888*348"/>
  <p:tag name="KSO_WM_SLIDE_POSITION" val="0*95"/>
  <p:tag name="KSO_WM_CHIP_GROUPID" val="5fadf195998712faa657ab86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3f4054ed1e2fb81493"/>
  <p:tag name="KSO_WM_TEMPLATE_ASSEMBLE_GROUPID" val="6065703f4054ed1e2fb81493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VALUE" val="1398*1549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5753_1*ζ_h_d*1_1_1"/>
  <p:tag name="KSO_WM_TEMPLATE_CATEGORY" val="diagram"/>
  <p:tag name="KSO_WM_TEMPLATE_INDEX" val="2021575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5753_1*ζ_h_i*1_1_1"/>
  <p:tag name="KSO_WM_TEMPLATE_CATEGORY" val="diagram"/>
  <p:tag name="KSO_WM_TEMPLATE_INDEX" val="2021575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32_1*f*1"/>
  <p:tag name="KSO_WM_TEMPLATE_CATEGORY" val="diagram"/>
  <p:tag name="KSO_WM_TEMPLATE_INDEX" val="2021703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07d42e7a557c480bb239dd4d36dd2d3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a2f11842ffb24742be6c3c047d565edd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703f4054ed1e2fb81493"/>
  <p:tag name="KSO_WM_TEMPLATE_ASSEMBLE_GROUPID" val="6065703f4054ed1e2fb8149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032_1*i*1"/>
  <p:tag name="KSO_WM_TEMPLATE_CATEGORY" val="diagram"/>
  <p:tag name="KSO_WM_TEMPLATE_INDEX" val="20217032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99bd2141fac44da9ad18283ac7d2828f"/>
  <p:tag name="KSO_WM_UNIT_TYPE" val="i"/>
  <p:tag name="KSO_WM_UNIT_INDEX" val="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adf195998712faa657ab86"/>
  <p:tag name="KSO_WM_CHIP_XID" val="5fadf195998712faa657ab87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3f4054ed1e2fb81493"/>
  <p:tag name="KSO_WM_TEMPLATE_ASSEMBLE_GROUPID" val="6065703f4054ed1e2fb81493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21"/>
  <p:tag name="KSO_WM_SLIDE_LAYOUT" val="a_d_f"/>
  <p:tag name="KSO_WM_SLIDE_LAYOUT_CNT" val="1_1_1"/>
  <p:tag name="KSO_WM_TEMPLATE_THUMBS_INDEX" val="1、4、7、12、13、14、15、16、17、18、20、24、25、28、33、36、40、43、44"/>
  <p:tag name="KSO_WM_SLIDE_SIZE" val="960*539"/>
  <p:tag name="KSO_WM_SLIDE_POSITION" val="0*0"/>
  <p:tag name="KSO_WM_SLIDE_LAYOUT_INFO" val="{&quot;id&quot;:&quot;2021-04-01T16:02:01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1-04-01T16:02:01&quot;,&quot;margin&quot;:{&quot;bottom&quot;:0.3970000147819519,&quot;left&quot;:1.2699999809265137,&quot;right&quot;:1.2699999809265137,&quot;top&quot;:0.42300000786781311},&quot;type&quot;:0},{&quot;direction&quot;:1,&quot;id&quot;:&quot;2021-04-01T16:02:01&quot;,&quot;maxSize&quot;:{&quot;size1&quot;:66.199979652444995},&quot;minSize&quot;:{&quot;size1&quot;:38.799979652444982},&quot;normalSize&quot;:{&quot;size1&quot;:66.199979652444995},&quot;subLayout&quot;:[{&quot;id&quot;:&quot;2021-04-01T16:02:01&quot;,&quot;margin&quot;:{&quot;bottom&quot;:1.6929999589920044,&quot;left&quot;:1.6929999589920044,&quot;right&quot;:0.026000002399086952,&quot;top&quot;:1.7200000286102295},&quot;type&quot;:0},{&quot;id&quot;:&quot;2021-04-01T16:02:01&quot;,&quot;margin&quot;:{&quot;bottom&quot;:1.6929999589920044,&quot;left&quot;:1.2430000305175781,&quot;right&quot;:1.6929999589920044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picture_toward&quot;:0,&quot;picture_dockside&quot;:[]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picture_toward&quot;:0,&quot;picture_dockside&quot;:[],&quot;fill_id&quot;:&quot;6d37605f4ba842028aff7707b4ec7ce0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60656fc04054ed1e2fb80fac"/>
  <p:tag name="KSO_WM_TEMPLATE_ASSEMBLE_GROUPID" val="60656fc04054ed1e2fb80fac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6967b7cbfdd49db98dac943c921b42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bfbb0fc61064a90acaa69246cc83bf9"/>
  <p:tag name="KSO_WM_UNIT_TEXT_FILL_FORE_SCHEMECOLOR_INDEX_BRIGHTNESS" val="0"/>
  <p:tag name="KSO_WM_UNIT_TEXT_FILL_FORE_SCHEMECOLOR_INDEX" val="13"/>
  <p:tag name="KSO_WM_UNIT_TEXT_FILL_TYPE" val="1"/>
  <p:tag name="KSO_WM_TEMPLATE_ASSEMBLE_XID" val="60656fc04054ed1e2fb80fac"/>
  <p:tag name="KSO_WM_TEMPLATE_ASSEMBLE_GROUPID" val="60656fc04054ed1e2fb80fac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72724b5f8f7d49fd87ad8a10f5f2704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70633e9b5804ede9614deac90e3a027"/>
  <p:tag name="KSO_WM_UNIT_PLACING_PICTURE" val="170633e9b5804ede9614deac90e3a027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fc04054ed1e2fb80fac"/>
  <p:tag name="KSO_WM_TEMPLATE_ASSEMBLE_GROUPID" val="60656fc04054ed1e2fb80fac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b2e0fc33c8fb4226b2c7912eabade10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f236953d9354eba87d4571f82370dc3"/>
  <p:tag name="KSO_WM_UNIT_TEXT_FILL_FORE_SCHEMECOLOR_INDEX_BRIGHTNESS" val="0.25"/>
  <p:tag name="KSO_WM_UNIT_TEXT_FILL_FORE_SCHEMECOLOR_INDEX" val="13"/>
  <p:tag name="KSO_WM_UNIT_TEXT_FILL_TYPE" val="1"/>
  <p:tag name="KSO_WM_TEMPLATE_ASSEMBLE_XID" val="60656fc04054ed1e2fb80fac"/>
  <p:tag name="KSO_WM_TEMPLATE_ASSEMBLE_GROUPID" val="60656fc04054ed1e2fb80fac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60656fc04054ed1e2fb80fac"/>
  <p:tag name="KSO_WM_TEMPLATE_ASSEMBLE_GROUPID" val="60656fc04054ed1e2fb80fac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3629_7"/>
  <p:tag name="KSO_WM_TEMPLATE_SUBCATEGORY" val="0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7"/>
  <p:tag name="KSO_WM_TAG_VERSION" val="1.0"/>
  <p:tag name="KSO_WM_BEAUTIFY_FLAG" val="#wm#"/>
  <p:tag name="KSO_WM_TEMPLATE_CATEGORY" val="custom"/>
  <p:tag name="KSO_WM_TEMPLATE_INDEX" val="20203629"/>
  <p:tag name="KSO_WM_SLIDE_LAYOUT" val="a_b_e"/>
  <p:tag name="KSO_WM_SLIDE_LAYOUT_CNT" val="1_1_1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添加标题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3629_7*a*1"/>
  <p:tag name="KSO_WM_TEMPLATE_CATEGORY" val="custom"/>
  <p:tag name="KSO_WM_TEMPLATE_INDEX" val="20203629"/>
  <p:tag name="KSO_WM_UNIT_LAYERLEVEL" val="1"/>
  <p:tag name="KSO_WM_TAG_VERSION" val="1.0"/>
  <p:tag name="KSO_WM_BEAUTIFY_FLAG" val="#wm#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RESET_TEXT" val="Part 01"/>
  <p:tag name="KSO_WM_UNIT_NOCLEAR" val="0"/>
  <p:tag name="KSO_WM_UNIT_VALUE" val="5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3629_7*e*1"/>
  <p:tag name="KSO_WM_TEMPLATE_CATEGORY" val="custom"/>
  <p:tag name="KSO_WM_TEMPLATE_INDEX" val="20203629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COLORSCHEME_VERSION" val="3.2"/>
  <p:tag name="KSO_WM_SLIDE_ID" val="diagram2021280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420"/>
  <p:tag name="KSO_WM_SLIDE_POSITION" val="48*60"/>
  <p:tag name="KSO_WM_TAG_VERSION" val="1.0"/>
  <p:tag name="KSO_WM_BEAUTIFY_FLAG" val="#wm#"/>
  <p:tag name="KSO_WM_TEMPLATE_CATEGORY" val="diagram"/>
  <p:tag name="KSO_WM_TEMPLATE_INDEX" val="20212801"/>
  <p:tag name="KSO_WM_SLIDE_LAYOUT" val="a_d"/>
  <p:tag name="KSO_WM_SLIDE_LAYOUT_CNT" val="1_1"/>
  <p:tag name="KSO_WM_CHIP_INFOS" val="{&quot;type&quot;:0,&quot;layout_type&quot;:&quot;topbottom&quot;,&quot;layout_feature&quot;:2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picture_toward&quot;:0,&quot;picture_dockside&quot;:[],&quot;fill_id&quot;:&quot;0bc3c1a022504dc18ddf2da8beea7bff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1a64a48662ca45e7a2ef2dffb46de0df&quot;,&quot;fill_align&quot;:&quot;cm&quot;,&quot;chip_types&quot;:[&quot;text&quot;]}],[{&quot;text_align&quot;:&quot;lm&quot;,&quot;text_direction&quot;:&quot;horizontal&quot;,&quot;support_big_font&quot;:false,&quot;picture_toward&quot;:0,&quot;picture_dockside&quot;:[],&quot;fill_id&quot;:&quot;0bc3c1a022504dc18ddf2da8beea7bff&quot;,&quot;fill_align&quot;:&quot;lm&quot;,&quot;chip_types&quot;:[&quot;header&quot;]},{&quot;text_align&quot;:&quot;cm&quot;,&quot;text_direction&quot;:&quot;horizontal&quot;,&quot;support_features&quot;:[&quot;collage&quot;],&quot;support_big_font&quot;:false,&quot;picture_toward&quot;:0,&quot;picture_dockside&quot;:[],&quot;fill_id&quot;:&quot;1a64a48662ca45e7a2ef2dffb46de0df&quot;,&quot;fill_align&quot;:&quot;cm&quot;,&quot;chip_types&quot;:[&quot;diagram&quot;,&quot;pictext&quot;,&quot;picture&quot;,&quot;chart&quot;,&quot;table&quot;,&quot;video&quot;]}]]"/>
  <p:tag name="KSO_WM_SLIDE_LAYOUT_INFO" val="{&quot;id&quot;:&quot;2021-04-01T15:39:54&quot;,&quot;maxSize&quot;:{&quot;size1&quot;:28.899999999999999},&quot;minSize&quot;:{&quot;size1&quot;:22.199999999999999},&quot;normalSize&quot;:{&quot;size1&quot;:22.199999999999999},&quot;subLayout&quot;:[{&quot;id&quot;:&quot;2021-04-01T15:39:54&quot;,&quot;margin&quot;:{&quot;bottom&quot;:0.42300000786781311,&quot;left&quot;:1.6929999589920044,&quot;right&quot;:5.9270000457763672,&quot;top&quot;:1.6929999589920044},&quot;type&quot;:0},{&quot;id&quot;:&quot;2021-04-01T15:39:54&quot;,&quot;margin&quot;:{&quot;bottom&quot;:2.9630000591278076,&quot;left&quot;:2.9630000591278076,&quot;right&quot;:2.9630000591278076,&quot;top&quot;:1.6929999589920044},&quot;type&quot;:0}],&quot;type&quot;:0}"/>
  <p:tag name="KSO_WM_SLIDE_RATIO" val="1.777778"/>
  <p:tag name="KSO_WM_CHIP_XID" val="5ef20a5ea491bb0086638ac2"/>
  <p:tag name="KSO_WM_CHIP_DECFILLPROP" val="[]"/>
  <p:tag name="KSO_WM_CHIP_GROUPID" val="5ef20a5ea491bb0086638ac1"/>
  <p:tag name="KSO_WM_SLIDE_BK_DARK_LIGHT" val="2"/>
  <p:tag name="KSO_WM_SLIDE_BACKGROUND_TYPE" val="general"/>
  <p:tag name="KSO_WM_SLIDE_SUPPORT_FEATURE_TYPE" val="1"/>
  <p:tag name="KSO_WM_TEMPLATE_ASSEMBLE_XID" val="60656f524054ed1e2fb807c5"/>
  <p:tag name="KSO_WM_TEMPLATE_ASSEMBLE_GROUPID" val="60656f524054ed1e2fb807c5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2801_1**"/>
  <p:tag name="KSO_WM_TEMPLATE_CATEGORY" val="diagram"/>
  <p:tag name="KSO_WM_TEMPLATE_INDEX" val="20212801"/>
  <p:tag name="KSO_WM_UNIT_LAYERLEVEL" val="1"/>
  <p:tag name="KSO_WM_TAG_VERSION" val="1.0"/>
  <p:tag name="KSO_WM_BEAUTIFY_FLAG" val="#wm#"/>
  <p:tag name="KSO_WM_UNIT_BLOCK" val="0"/>
  <p:tag name="KSO_WM_UNIT_DEC_AREA_ID" val="35eb58c266794e9c92660c525c4ec180"/>
  <p:tag name="KSO_WM_UNIT_SM_LIMIT_TYPE" val="0"/>
  <p:tag name="KSO_WM_CHIP_GROUPID" val="5ef20a5ea491bb0086638ac1"/>
  <p:tag name="KSO_WM_CHIP_XID" val="5ef20a5ea491bb0086638ac2"/>
  <p:tag name="KSO_WM_TEMPLATE_ASSEMBLE_XID" val="60656f524054ed1e2fb807c5"/>
  <p:tag name="KSO_WM_TEMPLATE_ASSEMBLE_GROUPID" val="60656f524054ed1e2fb807c5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801_1*a*1"/>
  <p:tag name="KSO_WM_TEMPLATE_CATEGORY" val="diagram"/>
  <p:tag name="KSO_WM_TEMPLATE_INDEX" val="2021280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974a7226e89f410d945796f15007a8a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684ceabe6ab4e3d920cda5a3fbe9930"/>
  <p:tag name="KSO_WM_UNIT_TEXT_FILL_FORE_SCHEMECOLOR_INDEX_BRIGHTNESS" val="0"/>
  <p:tag name="KSO_WM_UNIT_TEXT_FILL_FORE_SCHEMECOLOR_INDEX" val="13"/>
  <p:tag name="KSO_WM_UNIT_TEXT_FILL_TYPE" val="1"/>
  <p:tag name="KSO_WM_TEMPLATE_ASSEMBLE_XID" val="60656f524054ed1e2fb807c5"/>
  <p:tag name="KSO_WM_TEMPLATE_ASSEMBLE_GROUPID" val="60656f524054ed1e2fb807c5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801_1*i*3"/>
  <p:tag name="KSO_WM_TEMPLATE_CATEGORY" val="diagram"/>
  <p:tag name="KSO_WM_TEMPLATE_INDEX" val="20212801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ac49bd0091484e469670208f94501035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448c3d491fad4f27a349a26af73b9aed&quot;,&quot;X&quot;:{&quot;Pos&quot;:1},&quot;Y&quot;:{&quot;Pos&quot;:1}},&quot;whChangeMode&quot;:0}"/>
  <p:tag name="KSO_WM_CHIP_GROUPID" val="5ef20a5ea491bb0086638ac1"/>
  <p:tag name="KSO_WM_CHIP_XID" val="5ef20a5ea491bb0086638ac2"/>
  <p:tag name="KSO_WM_UNIT_FILL_FORE_SCHEMECOLOR_INDEX_BRIGHTNESS" val="0"/>
  <p:tag name="KSO_WM_UNIT_FILL_FORE_SCHEMECOLOR_INDEX" val="16"/>
  <p:tag name="KSO_WM_UNIT_FILL_TYPE" val="1"/>
  <p:tag name="KSO_WM_UNIT_SHADOW_SCHEMECOLOR_INDEX_BRIGHTNESS" val="0.05"/>
  <p:tag name="KSO_WM_UNIT_SHADOW_SCHEMECOLOR_INDEX" val="13"/>
  <p:tag name="KSO_WM_UNIT_TEXT_FILL_FORE_SCHEMECOLOR_INDEX_BRIGHTNESS" val="0"/>
  <p:tag name="KSO_WM_UNIT_TEXT_FILL_FORE_SCHEMECOLOR_INDEX" val="14"/>
  <p:tag name="KSO_WM_UNIT_TEXT_FILL_TYPE" val="1"/>
  <p:tag name="KSO_WM_UNIT_VALUE" val="756"/>
  <p:tag name="KSO_WM_TEMPLATE_ASSEMBLE_XID" val="60656f524054ed1e2fb807c5"/>
  <p:tag name="KSO_WM_TEMPLATE_ASSEMBLE_GROUPID" val="60656f524054ed1e2fb807c5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05831_2*m_h_i*1_1_2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05831_2*m_h_f*1_1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1_1"/>
  <p:tag name="KSO_WM_UNIT_ID" val="diagram20205831_2*m_h_i*1_1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205831_2*m_h_i*1_1_3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4"/>
  <p:tag name="KSO_WM_UNIT_ID" val="diagram20205831_2*m_h_i*1_1_4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5"/>
  <p:tag name="KSO_WM_UNIT_ID" val="diagram20205831_2*m_h_i*1_1_5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6"/>
  <p:tag name="KSO_WM_UNIT_ID" val="diagram20205831_2*m_h_i*1_1_6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05831_2*m_h_i*1_2_2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05831_2*m_h_f*1_2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1"/>
  <p:tag name="KSO_WM_UNIT_ID" val="diagram20205831_2*m_h_i*1_2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205831_2*m_h_i*1_2_3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4"/>
  <p:tag name="KSO_WM_UNIT_ID" val="diagram20205831_2*m_h_i*1_2_4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5"/>
  <p:tag name="KSO_WM_UNIT_ID" val="diagram20205831_2*m_h_i*1_2_5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6"/>
  <p:tag name="KSO_WM_UNIT_ID" val="diagram20205831_2*m_h_i*1_2_6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05831_2*m_h_i*1_3_2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LINE_FORE_SCHEMECOLOR_INDEX_BRIGHTNESS" val="-0.3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05831_2*m_h_f*1_3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3_1"/>
  <p:tag name="KSO_WM_UNIT_ID" val="diagram20205831_2*m_h_i*1_3_1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3"/>
  <p:tag name="KSO_WM_UNIT_ID" val="diagram20205831_2*m_h_i*1_3_3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4"/>
  <p:tag name="KSO_WM_UNIT_ID" val="diagram20205831_2*m_h_i*1_3_4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5"/>
  <p:tag name="KSO_WM_UNIT_ID" val="diagram20205831_2*m_h_i*1_3_5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6"/>
  <p:tag name="KSO_WM_UNIT_ID" val="diagram20205831_2*m_h_i*1_3_6"/>
  <p:tag name="KSO_WM_TEMPLATE_CATEGORY" val="diagram"/>
  <p:tag name="KSO_WM_TEMPLATE_INDEX" val="20205831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8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801_1*i*1"/>
  <p:tag name="KSO_WM_TEMPLATE_CATEGORY" val="diagram"/>
  <p:tag name="KSO_WM_TEMPLATE_INDEX" val="20212801"/>
  <p:tag name="KSO_WM_UNIT_LAYERLEVEL" val="1"/>
  <p:tag name="KSO_WM_TAG_VERSION" val="1.0"/>
  <p:tag name="KSO_WM_BEAUTIFY_FLAG" val="#wm#"/>
  <p:tag name="KSO_WM_UNIT_BLOCK" val="0"/>
  <p:tag name="KSO_WM_UNIT_DEC_AREA_ID" val="41671fd2bac94011bc43e1c0357fd0b2"/>
  <p:tag name="KSO_WM_UNIT_DECORATE_INFO" val="{&quot;ReferentInfo&quot;:{&quot;Id&quot;:&quot;e921d90287c24a3b9cfced2e449325fd&quot;,&quot;X&quot;:{&quot;Pos&quot;:2},&quot;Y&quot;:{&quot;Pos&quot;:2}},&quot;DecorateInfoX&quot;:{&quot;Pos&quot;:2,&quot;IsAbs&quot;:true},&quot;DecorateInfoY&quot;:{&quot;Pos&quot;:0,&quot;IsAbs&quot;:true},&quot;DecorateInfoW&quot;:{&quot;IsAbs&quot;:true},&quot;DecorateInfoH&quot;:{&quot;IsAbs&quot;:true}}"/>
  <p:tag name="KSO_WM_UNIT_SM_LIMIT_TYPE" val="0"/>
  <p:tag name="KSO_WM_CHIP_GROUPID" val="5ef20a5ea491bb0086638ac1"/>
  <p:tag name="KSO_WM_CHIP_XID" val="5ef20a5ea491bb0086638ac2"/>
  <p:tag name="KSO_WM_UNIT_FILL_FORE_SCHEMECOLOR_INDEX_BRIGHTNESS" val="0"/>
  <p:tag name="KSO_WM_UNIT_FILL_FORE_SCHEMECOLOR_INDEX" val="5"/>
  <p:tag name="KSO_WM_UNIT_FILL_TYPE" val="1"/>
  <p:tag name="KSO_WM_UNIT_VALUE" val="1"/>
  <p:tag name="KSO_WM_TEMPLATE_ASSEMBLE_XID" val="60656f524054ed1e2fb807c5"/>
  <p:tag name="KSO_WM_TEMPLATE_ASSEMBLE_GROUPID" val="60656f524054ed1e2fb807c5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9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801_1*i*2"/>
  <p:tag name="KSO_WM_TEMPLATE_CATEGORY" val="diagram"/>
  <p:tag name="KSO_WM_TEMPLATE_INDEX" val="20212801"/>
  <p:tag name="KSO_WM_UNIT_LAYERLEVEL" val="1"/>
  <p:tag name="KSO_WM_TAG_VERSION" val="1.0"/>
  <p:tag name="KSO_WM_BEAUTIFY_FLAG" val="#wm#"/>
  <p:tag name="KSO_WM_UNIT_BLOCK" val="0"/>
  <p:tag name="KSO_WM_UNIT_DEC_AREA_ID" val="6c32adebec5d4a6ba863174d46b3cb02"/>
  <p:tag name="KSO_WM_UNIT_DECORATE_INFO" val="{&quot;ReferentInfo&quot;:{&quot;Id&quot;:&quot;e921d90287c24a3b9cfced2e449325fd&quot;,&quot;X&quot;:{&quot;Pos&quot;:2},&quot;Y&quot;:{&quot;Pos&quot;:2}},&quot;DecorateInfoX&quot;:{&quot;Pos&quot;:2,&quot;IsAbs&quot;:true},&quot;DecorateInfoY&quot;:{&quot;Pos&quot;:0,&quot;IsAbs&quot;:true},&quot;DecorateInfoW&quot;:{&quot;IsAbs&quot;:true},&quot;DecorateInfoH&quot;:{&quot;IsAbs&quot;:true}}"/>
  <p:tag name="KSO_WM_UNIT_SM_LIMIT_TYPE" val="0"/>
  <p:tag name="KSO_WM_CHIP_GROUPID" val="5ef20a5ea491bb0086638ac1"/>
  <p:tag name="KSO_WM_CHIP_XID" val="5ef20a5ea491bb0086638ac2"/>
  <p:tag name="KSO_WM_UNIT_FILL_FORE_SCHEMECOLOR_INDEX_BRIGHTNESS" val="0"/>
  <p:tag name="KSO_WM_UNIT_FILL_FORE_SCHEMECOLOR_INDEX" val="5"/>
  <p:tag name="KSO_WM_UNIT_FILL_TYPE" val="1"/>
  <p:tag name="KSO_WM_UNIT_VALUE" val="1"/>
  <p:tag name="KSO_WM_TEMPLATE_ASSEMBLE_XID" val="60656f524054ed1e2fb807c5"/>
  <p:tag name="KSO_WM_TEMPLATE_ASSEMBLE_GROUPID" val="60656f524054ed1e2fb807c5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LAYOUT_INFO" val="{&quot;direction&quot;:1,&quot;id&quot;:&quot;2021-04-01T16:15:35&quot;,&quot;maxSize&quot;:{&quot;size1&quot;:61.299999999999997},&quot;minSize&quot;:{&quot;size1&quot;:41.200000000000003},&quot;normalSize&quot;:{&quot;size1&quot;:59.012500000000003},&quot;subLayout&quot;:[{&quot;id&quot;:&quot;2021-04-01T16:15:35&quot;,&quot;margin&quot;:{&quot;bottom&quot;:1.6929999589920044,&quot;left&quot;:1.6929999589920044,&quot;right&quot;:1.6929999589920044,&quot;top&quot;:1.6929999589920044},&quot;type&quot;:0},{&quot;id&quot;:&quot;2021-04-01T16:15:35&quot;,&quot;margin&quot;:{&quot;bottom&quot;:1.6929999589920044,&quot;left&quot;:0.026000002399086952,&quot;right&quot;:2.1159999370574951,&quot;top&quot;:1.6929999589920044},&quot;type&quot;:0}],&quot;type&quot;:0}"/>
  <p:tag name="KSO_WM_SLIDE_RATIO" val="1.777778"/>
  <p:tag name="KSO_WM_SLIDE_ID" val="diagram20217034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7034"/>
  <p:tag name="KSO_WM_SLIDE_LAYOUT" val="d_f"/>
  <p:tag name="KSO_WM_SLIDE_LAYOUT_CNT" val="1_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df23c998712faa657ab9c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],&quot;fill_id&quot;:&quot;54af87c18ac942a5aeb3bac38f8644f5&quot;,&quot;fill_align&quot;:&quot;cm&quot;,&quot;chip_types&quot;:[&quot;picture&quot;]},{&quot;text_align&quot;:&quot;lb&quot;,&quot;text_direction&quot;:&quot;horizontal&quot;,&quot;support_big_font&quot;:true,&quot;picture_toward&quot;:0,&quot;picture_dockside&quot;:[],&quot;fill_id&quot;:&quot;444a7d36fbb94b9b9947a9b2c3dbafa1&quot;,&quot;fill_align&quot;:&quot;lb&quot;,&quot;chip_types&quot;:[&quot;text&quot;]}]]"/>
  <p:tag name="KSO_WM_CHIP_DECFILLPROP" val="[]"/>
  <p:tag name="KSO_WM_SLIDE_TYPE" val="text"/>
  <p:tag name="KSO_WM_SLIDE_SIZE" val="887*348"/>
  <p:tag name="KSO_WM_SLIDE_POSITION" val="72*95"/>
  <p:tag name="KSO_WM_CHIP_GROUPID" val="5fadf23c998712faa657ab9b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3f4054ed1e2fb81496"/>
  <p:tag name="KSO_WM_TEMPLATE_ASSEMBLE_GROUPID" val="6065703f4054ed1e2fb81496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5414_1*ζ_h_i*1_1_1"/>
  <p:tag name="KSO_WM_TEMPLATE_CATEGORY" val="diagram"/>
  <p:tag name="KSO_WM_TEMPLATE_INDEX" val="20215414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2"/>
  <p:tag name="KSO_WM_UNIT_ID" val="diagram20215414_1*ζ_h_i*1_1_2"/>
  <p:tag name="KSO_WM_TEMPLATE_CATEGORY" val="diagram"/>
  <p:tag name="KSO_WM_TEMPLATE_INDEX" val="20215414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VALUE" val="853*853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5414_1*ζ_h_d*1_1_1"/>
  <p:tag name="KSO_WM_TEMPLATE_CATEGORY" val="diagram"/>
  <p:tag name="KSO_WM_TEMPLATE_INDEX" val="20215414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3"/>
  <p:tag name="KSO_WM_UNIT_ID" val="diagram20215414_1*ζ_h_i*1_1_3"/>
  <p:tag name="KSO_WM_TEMPLATE_CATEGORY" val="diagram"/>
  <p:tag name="KSO_WM_TEMPLATE_INDEX" val="20215414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4"/>
  <p:tag name="KSO_WM_UNIT_ID" val="diagram20215414_1*ζ_h_i*1_1_4"/>
  <p:tag name="KSO_WM_TEMPLATE_CATEGORY" val="diagram"/>
  <p:tag name="KSO_WM_TEMPLATE_INDEX" val="20215414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34_1*f*1"/>
  <p:tag name="KSO_WM_TEMPLATE_CATEGORY" val="diagram"/>
  <p:tag name="KSO_WM_TEMPLATE_INDEX" val="2021703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fcfb6491c6474251baf080c86c8573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f818371ca6e430d9cc46fdc0af25308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703f4054ed1e2fb81496"/>
  <p:tag name="KSO_WM_TEMPLATE_ASSEMBLE_GROUPID" val="6065703f4054ed1e2fb81496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SM_LIMIT_TYPE" val="1"/>
  <p:tag name="KSO_WM_UNIT_DEC_AREA_ID" val="fd846e3714d9467994bd464714eb6ba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7034_1*i*1"/>
  <p:tag name="KSO_WM_TEMPLATE_CATEGORY" val="diagram"/>
  <p:tag name="KSO_WM_TEMPLATE_INDEX" val="20217034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adf23c998712faa657ab9b"/>
  <p:tag name="KSO_WM_CHIP_XID" val="5fadf23c998712faa657ab9c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6065703f4054ed1e2fb81496"/>
  <p:tag name="KSO_WM_TEMPLATE_ASSEMBLE_GROUPID" val="6065703f4054ed1e2fb81496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INDEX" val="20210829"/>
  <p:tag name="KSO_WM_TAG_VERSION" val="1.0"/>
  <p:tag name="KSO_WM_SLIDE_INDEX" val="1"/>
  <p:tag name="KSO_WM_SLIDE_ITEM_CNT" val="0"/>
  <p:tag name="KSO_WM_SLIDE_LAYOUT" val="a_d_f"/>
  <p:tag name="KSO_WM_SLIDE_LAYOUT_CNT" val="1_1_1"/>
  <p:tag name="KSO_WM_SLIDE_TYPE" val="text"/>
  <p:tag name="KSO_WM_BEAUTIFY_FLAG" val="#wm#"/>
  <p:tag name="KSO_WM_SLIDE_POSITION" val="0*0"/>
  <p:tag name="KSO_WM_SLIDE_SIZE" val="959*540"/>
  <p:tag name="KSO_WM_SLIDE_SUBTYPE" val="picTxt"/>
  <p:tag name="KSO_WM_TEMPLATE_CATEGORY" val="diagram"/>
  <p:tag name="KSO_WM_SLIDE_ID" val="diagram20210829_1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b&quot;,&quot;text_direction&quot;:&quot;horizontal&quot;,&quot;support_big_font&quot;:false,&quot;fill_id&quot;:&quot;4cfe120a2a2247e2b8c8ec81907f2cc1&quot;,&quot;fill_align&quot;:&quot;lb&quot;,&quot;chip_types&quot;:[&quot;header&quot;]},{&quot;text_align&quot;:&quot;lt&quot;,&quot;text_direction&quot;:&quot;horizontal&quot;,&quot;support_big_font&quot;:false,&quot;fill_id&quot;:&quot;521aaaade04e4adf8d58f450048fdd65&quot;,&quot;fill_align&quot;:&quot;lt&quot;,&quot;chip_types&quot;:[&quot;text&quot;,&quot;chart&quot;,&quot;table&quot;]},{&quot;text_align&quot;:&quot;cm&quot;,&quot;text_direction&quot;:&quot;horizontal&quot;,&quot;support_features&quot;:[&quot;collage&quot;],&quot;support_big_font&quot;:false,&quot;fill_id&quot;:&quot;12c6ff075873458ab98f18d79d642287&quot;,&quot;fill_align&quot;:&quot;cm&quot;,&quot;chip_types&quot;:[&quot;picture&quot;]}]]"/>
  <p:tag name="KSO_WM_TEMPLATE_SUBCATEGORY" val="21"/>
  <p:tag name="KSO_WM_TEMPLATE_MASTER_TYPE" val="0"/>
  <p:tag name="KSO_WM_TEMPLATE_COLOR_TYPE" val="1"/>
  <p:tag name="KSO_WM_CHIP_XID" val="5ef20964a491bb0086638a8e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09:58&quot;,&quot;maxSize&quot;:{&quot;size1&quot;:56.200000000000003},&quot;minSize&quot;:{&quot;size1&quot;:42.399999999999999},&quot;normalSize&quot;:{&quot;size1&quot;:42.399999999999999},&quot;subLayout&quot;:[{&quot;id&quot;:&quot;2021-04-01T15:09:58&quot;,&quot;maxSize&quot;:{&quot;size1&quot;:26.699999999999999},&quot;minSize&quot;:{&quot;size1&quot;:22.399999999999999},&quot;normalSize&quot;:{&quot;size1&quot;:22.399999999999999},&quot;subLayout&quot;:[{&quot;id&quot;:&quot;2021-04-01T15:09:58&quot;,&quot;margin&quot;:{&quot;bottom&quot;:0.026000002399086952,&quot;left&quot;:1.6929999589920044,&quot;right&quot;:1.2430000305175781,&quot;top&quot;:1.6929999589920044},&quot;type&quot;:0},{&quot;id&quot;:&quot;2021-04-01T15:09:58&quot;,&quot;margin&quot;:{&quot;bottom&quot;:1.6929999589920044,&quot;left&quot;:1.6929999589920044,&quot;right&quot;:1.2430000305175781,&quot;top&quot;:0.84700000286102295},&quot;type&quot;:0}],&quot;type&quot;:0},{&quot;id&quot;:&quot;2021-04-01T15:09:58&quot;,&quot;type&quot;:0}],&quot;type&quot;:0}"/>
  <p:tag name="KSO_WM_SLIDE_CAN_ADD_NAVIGATION" val="1"/>
  <p:tag name="KSO_WM_CHIP_DECFILLPROP" val="[]"/>
  <p:tag name="KSO_WM_CHIP_GROUPID" val="5ef20964a491bb0086638a8d"/>
  <p:tag name="KSO_WM_SLIDE_BK_DARK_LIGHT" val="2"/>
  <p:tag name="KSO_WM_SLIDE_BACKGROUND_TYPE" val="general"/>
  <p:tag name="KSO_WM_SLIDE_SUPPORT_FEATURE_TYPE" val="1"/>
  <p:tag name="KSO_WM_TEMPLATE_ASSEMBLE_XID" val="60656ea04054ed1e2fb7fcba"/>
  <p:tag name="KSO_WM_TEMPLATE_ASSEMBLE_GROUPID" val="60656ea04054ed1e2fb7fcba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0829_1*a*1"/>
  <p:tag name="KSO_WM_TEMPLATE_CATEGORY" val="diagram"/>
  <p:tag name="KSO_WM_TEMPLATE_INDEX" val="20210829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941be84e141b42e09537a4024035dbb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ed56a2ef534f4bc2a0382df49780fc86"/>
  <p:tag name="KSO_WM_UNIT_TEXT_FILL_FORE_SCHEMECOLOR_INDEX_BRIGHTNESS" val="0"/>
  <p:tag name="KSO_WM_UNIT_TEXT_FILL_FORE_SCHEMECOLOR_INDEX" val="13"/>
  <p:tag name="KSO_WM_UNIT_TEXT_FILL_TYPE" val="1"/>
  <p:tag name="KSO_WM_TEMPLATE_ASSEMBLE_XID" val="60656ea04054ed1e2fb7fcba"/>
  <p:tag name="KSO_WM_TEMPLATE_ASSEMBLE_GROUPID" val="60656ea04054ed1e2fb7fcba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0829_1*f*1"/>
  <p:tag name="KSO_WM_TEMPLATE_CATEGORY" val="diagram"/>
  <p:tag name="KSO_WM_TEMPLATE_INDEX" val="2021082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6"/>
  <p:tag name="KSO_WM_UNIT_SHOW_EDIT_AREA_INDICATION" val="1"/>
  <p:tag name="KSO_WM_CHIP_GROUPID" val="5e6b05596848fb12bee65ac8"/>
  <p:tag name="KSO_WM_CHIP_XID" val="5e6b05596848fb12bee65aca"/>
  <p:tag name="KSO_WM_UNIT_DEC_AREA_ID" val="189f7ef8e5754d04a5515da1851142b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4a00cc87766c48bfbadd8034d2da5ce2"/>
  <p:tag name="KSO_WM_UNIT_SUPPORT_UNIT_TYPE" val="[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60656ea04054ed1e2fb7fcba"/>
  <p:tag name="KSO_WM_TEMPLATE_ASSEMBLE_GROUPID" val="60656ea04054ed1e2fb7fcba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1946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0829_1*d*1"/>
  <p:tag name="KSO_WM_TEMPLATE_CATEGORY" val="diagram"/>
  <p:tag name="KSO_WM_TEMPLATE_INDEX" val="2021082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030c77cf0e54f4ebca6c713182aa63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9041e4d47374d9a9219d79047a31cbf"/>
  <p:tag name="KSO_WM_UNIT_PLACING_PICTURE" val="79041e4d47374d9a9219d79047a31cbf"/>
  <p:tag name="KSO_WM_TEMPLATE_ASSEMBLE_XID" val="60656ea04054ed1e2fb7fcba"/>
  <p:tag name="KSO_WM_TEMPLATE_ASSEMBLE_GROUPID" val="60656ea04054ed1e2fb7fcba"/>
  <p:tag name="KSO_WM_UNIT_PLACING_PICTURE_INFO" val="{&quot;code&quot;:&quot;&quot;,&quot;full_picture&quot;:false,&quot;scheme&quot;:&quot;&quot;,&quot;spacing&quot;:5}"/>
  <p:tag name="KSO_WM_UNIT_PLACING_PICTURE_COLLAGE_VIEWPORT" val="{&quot;height&quot;:9860.876397253187,&quot;width&quot;:10080.080314960629}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0829_1*i*1"/>
  <p:tag name="KSO_WM_TEMPLATE_CATEGORY" val="diagram"/>
  <p:tag name="KSO_WM_TEMPLATE_INDEX" val="20210829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98fccf8496004bbc9ed3a4ca77ead78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ef20964a491bb0086638a8d"/>
  <p:tag name="KSO_WM_CHIP_XID" val="5ef20964a491bb0086638a8e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5"/>
  <p:tag name="KSO_WM_TEMPLATE_ASSEMBLE_XID" val="60656ea04054ed1e2fb7fcba"/>
  <p:tag name="KSO_WM_TEMPLATE_ASSEMBLE_GROUPID" val="60656ea04054ed1e2fb7fcb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y"/>
  <p:tag name="KSO_WM_UNIT_INDEX" val="1"/>
  <p:tag name="KSO_WM_UNIT_ID" val="_1*y*1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heme/theme1.xml><?xml version="1.0" encoding="utf-8"?>
<a:theme xmlns:a="http://schemas.openxmlformats.org/drawingml/2006/main" name="2_Office 主题​​">
  <a:themeElements>
    <a:clrScheme name="自定义 17">
      <a:dk1>
        <a:sysClr val="windowText" lastClr="000000"/>
      </a:dk1>
      <a:lt1>
        <a:sysClr val="window" lastClr="FFFFFF"/>
      </a:lt1>
      <a:dk2>
        <a:srgbClr val="EFEFF3"/>
      </a:dk2>
      <a:lt2>
        <a:srgbClr val="FFFFFF"/>
      </a:lt2>
      <a:accent1>
        <a:srgbClr val="596A8A"/>
      </a:accent1>
      <a:accent2>
        <a:srgbClr val="597E8A"/>
      </a:accent2>
      <a:accent3>
        <a:srgbClr val="598A83"/>
      </a:accent3>
      <a:accent4>
        <a:srgbClr val="598A6F"/>
      </a:accent4>
      <a:accent5>
        <a:srgbClr val="598A5C"/>
      </a:accent5>
      <a:accent6>
        <a:srgbClr val="6A8A59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自定义 17">
      <a:dk1>
        <a:sysClr val="windowText" lastClr="000000"/>
      </a:dk1>
      <a:lt1>
        <a:sysClr val="window" lastClr="FFFFFF"/>
      </a:lt1>
      <a:dk2>
        <a:srgbClr val="EFEFF3"/>
      </a:dk2>
      <a:lt2>
        <a:srgbClr val="FFFFFF"/>
      </a:lt2>
      <a:accent1>
        <a:srgbClr val="596A8A"/>
      </a:accent1>
      <a:accent2>
        <a:srgbClr val="597E8A"/>
      </a:accent2>
      <a:accent3>
        <a:srgbClr val="598A83"/>
      </a:accent3>
      <a:accent4>
        <a:srgbClr val="598A6F"/>
      </a:accent4>
      <a:accent5>
        <a:srgbClr val="598A5C"/>
      </a:accent5>
      <a:accent6>
        <a:srgbClr val="6A8A59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自定义 17">
      <a:dk1>
        <a:sysClr val="windowText" lastClr="000000"/>
      </a:dk1>
      <a:lt1>
        <a:sysClr val="window" lastClr="FFFFFF"/>
      </a:lt1>
      <a:dk2>
        <a:srgbClr val="EFEFF3"/>
      </a:dk2>
      <a:lt2>
        <a:srgbClr val="FFFFFF"/>
      </a:lt2>
      <a:accent1>
        <a:srgbClr val="596A8A"/>
      </a:accent1>
      <a:accent2>
        <a:srgbClr val="597E8A"/>
      </a:accent2>
      <a:accent3>
        <a:srgbClr val="598A83"/>
      </a:accent3>
      <a:accent4>
        <a:srgbClr val="598A6F"/>
      </a:accent4>
      <a:accent5>
        <a:srgbClr val="598A5C"/>
      </a:accent5>
      <a:accent6>
        <a:srgbClr val="6A8A59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">
      <a:dk1>
        <a:sysClr val="windowText" lastClr="000000"/>
      </a:dk1>
      <a:lt1>
        <a:sysClr val="window" lastClr="FFFFFF"/>
      </a:lt1>
      <a:dk2>
        <a:srgbClr val="EFEFF3"/>
      </a:dk2>
      <a:lt2>
        <a:srgbClr val="FFFFFF"/>
      </a:lt2>
      <a:accent1>
        <a:srgbClr val="596A8A"/>
      </a:accent1>
      <a:accent2>
        <a:srgbClr val="597E8A"/>
      </a:accent2>
      <a:accent3>
        <a:srgbClr val="598A83"/>
      </a:accent3>
      <a:accent4>
        <a:srgbClr val="598A6F"/>
      </a:accent4>
      <a:accent5>
        <a:srgbClr val="598A5C"/>
      </a:accent5>
      <a:accent6>
        <a:srgbClr val="6A8A59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998</Words>
  <Application>Microsoft Office PowerPoint</Application>
  <PresentationFormat>宽屏</PresentationFormat>
  <Paragraphs>158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等线</vt:lpstr>
      <vt:lpstr>思源黑体 CN Medium</vt:lpstr>
      <vt:lpstr>微软雅黑</vt:lpstr>
      <vt:lpstr>Arial</vt:lpstr>
      <vt:lpstr>Calibri</vt:lpstr>
      <vt:lpstr>Wingdings</vt:lpstr>
      <vt:lpstr>2_Office 主题​​</vt:lpstr>
      <vt:lpstr>3_Office 主题​​</vt:lpstr>
      <vt:lpstr>1_Office 主题​​</vt:lpstr>
      <vt:lpstr>4_Office 主题​​</vt:lpstr>
      <vt:lpstr>物流装卸搬运培训</vt:lpstr>
      <vt:lpstr>PowerPoint 演示文稿</vt:lpstr>
      <vt:lpstr>装卸搬运规范</vt:lpstr>
      <vt:lpstr>PowerPoint 演示文稿</vt:lpstr>
      <vt:lpstr>PowerPoint 演示文稿</vt:lpstr>
      <vt:lpstr>装卸搬运技巧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搬动包装好产品的标准动作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物流装卸搬运培训</dc:title>
  <dc:creator>MI</dc:creator>
  <cp:lastModifiedBy>MI</cp:lastModifiedBy>
  <cp:revision>14</cp:revision>
  <dcterms:created xsi:type="dcterms:W3CDTF">2021-07-28T13:14:00Z</dcterms:created>
  <dcterms:modified xsi:type="dcterms:W3CDTF">2022-04-05T13:10:14Z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1DCD796879FA4C0AB1D87D8CD5B8C6FB</vt:lpwstr>
  </property>
  <property fmtid="{D5CDD505-2E9C-101B-9397-08002B2CF9AE}" pid="3" name="KSOProductBuildVer">
    <vt:lpwstr>2052-11.1.0.10938</vt:lpwstr>
  </property>
</Properties>
</file>