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heme/theme3.xml" ContentType="application/vnd.openxmlformats-officedocument.them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1.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8" r:id="rId2"/>
  </p:sldMasterIdLst>
  <p:notesMasterIdLst>
    <p:notesMasterId r:id="rId46"/>
  </p:notesMasterIdLst>
  <p:sldIdLst>
    <p:sldId id="427" r:id="rId3"/>
    <p:sldId id="5311377" r:id="rId4"/>
    <p:sldId id="5311489" r:id="rId5"/>
    <p:sldId id="5311490" r:id="rId6"/>
    <p:sldId id="5311491" r:id="rId7"/>
    <p:sldId id="5311503" r:id="rId8"/>
    <p:sldId id="5311507" r:id="rId9"/>
    <p:sldId id="5311508" r:id="rId10"/>
    <p:sldId id="5311617" r:id="rId11"/>
    <p:sldId id="5311650" r:id="rId12"/>
    <p:sldId id="5311516" r:id="rId13"/>
    <p:sldId id="5311651" r:id="rId14"/>
    <p:sldId id="5311652" r:id="rId15"/>
    <p:sldId id="5311653" r:id="rId16"/>
    <p:sldId id="5311522" r:id="rId17"/>
    <p:sldId id="5311523" r:id="rId18"/>
    <p:sldId id="5311524" r:id="rId19"/>
    <p:sldId id="5311525" r:id="rId20"/>
    <p:sldId id="5311526" r:id="rId21"/>
    <p:sldId id="5311527" r:id="rId22"/>
    <p:sldId id="5311528" r:id="rId23"/>
    <p:sldId id="5311529" r:id="rId24"/>
    <p:sldId id="5311530" r:id="rId25"/>
    <p:sldId id="5311533" r:id="rId26"/>
    <p:sldId id="5311534" r:id="rId27"/>
    <p:sldId id="5311535" r:id="rId28"/>
    <p:sldId id="5311536" r:id="rId29"/>
    <p:sldId id="5311537" r:id="rId30"/>
    <p:sldId id="5311538" r:id="rId31"/>
    <p:sldId id="5311539" r:id="rId32"/>
    <p:sldId id="5311540" r:id="rId33"/>
    <p:sldId id="5311541" r:id="rId34"/>
    <p:sldId id="5311542" r:id="rId35"/>
    <p:sldId id="5311543" r:id="rId36"/>
    <p:sldId id="5311544" r:id="rId37"/>
    <p:sldId id="5311654" r:id="rId38"/>
    <p:sldId id="5311586" r:id="rId39"/>
    <p:sldId id="5311587" r:id="rId40"/>
    <p:sldId id="5311588" r:id="rId41"/>
    <p:sldId id="5311590" r:id="rId42"/>
    <p:sldId id="5311655" r:id="rId43"/>
    <p:sldId id="5311645" r:id="rId44"/>
    <p:sldId id="326" r:id="rId4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X" initials="K" lastIdx="1" clrIdx="0"/>
  <p:cmAuthor id="1" name="315696567@qq.com" initials="3" lastIdx="1" clrIdx="0"/>
  <p:cmAuthor id="393120045" name="yi" initials="y" lastIdx="1" clrIdx="0"/>
  <p:cmAuthor id="2" name="AutoBVT" initials="A" lastIdx="1" clrIdx="1"/>
  <p:cmAuthor id="3" name="ZS" initials="ZS" lastIdx="2" clrIdx="2"/>
  <p:cmAuthor id="4" name="csgx" initials="c" lastIdx="1" clrIdx="3"/>
  <p:cmAuthor id="5" name="wxf" initials="w" lastIdx="3" clrIdx="4"/>
  <p:cmAuthor id="6" name="周 颖" initials="周" lastIdx="1" clrIdx="5"/>
  <p:cmAuthor id="7" name="a" initials="a" lastIdx="1" clrIdx="0"/>
  <p:cmAuthor id="8" name="未知用户4" initials="未" lastIdx="23" clrIdx="0"/>
  <p:cmAuthor id="9" name="康 嘉琪" initials="康" lastIdx="1" clrIdx="2"/>
  <p:cmAuthor id="10" name="1" initials="1" lastIdx="1" clrIdx="9"/>
  <p:cmAuthor id="11" name="大大" initials="大" lastIdx="1" clrIdx="10"/>
  <p:cmAuthor id="12" name="winm" initials="w" lastIdx="1" clrIdx="11"/>
  <p:cmAuthor id="13" name="710S" initials="7" lastIdx="1" clrIdx="12"/>
  <p:cmAuthor id="14" name="Windows User" initials="dysoft" lastIdx="1" clrIdx="13"/>
  <p:cmAuthor id="15" name="蘑 菇" initials="蘑" lastIdx="8" clrIdx="14"/>
  <p:cmAuthor id="16" name="Mac" initials="M" lastIdx="2" clrIdx="15"/>
  <p:cmAuthor id="17" name="563004131@qq.com" initials="5" lastIdx="5" clrIdx="16"/>
  <p:cmAuthor id="18" name="56300" initials="5" lastIdx="120" clrIdx="17"/>
  <p:cmAuthor id="19" name="刘 雅洁" initials="刘" lastIdx="8" clrIdx="18"/>
  <p:cmAuthor id="20" name="Add" initials="A" lastIdx="1" clrIdx="19"/>
  <p:cmAuthor id="21" name="绪成" initials="绪" lastIdx="110" clrIdx="20"/>
  <p:cmAuthor id="22" name="123123" initials="1" lastIdx="4" clrIdx="13"/>
  <p:cmAuthor id="23" name="huoyakun" initials="h" lastIdx="2" clrIdx="22"/>
  <p:cmAuthor id="24" name="未知用户7" initials="未" lastIdx="2" clrIdx="0"/>
  <p:cmAuthor id="25" name="JC" initials="J" lastIdx="1" clrIdx="24"/>
  <p:cmAuthor id="26" name="yang" initials="y" lastIdx="2" clrIdx="25"/>
  <p:cmAuthor id="27" name="liubin" initials="l" lastIdx="4" clrIdx="0"/>
  <p:cmAuthor id="28" name="lenovo" initials="l" lastIdx="5" clrIdx="27"/>
  <p:cmAuthor id="29" name="程 建国" initials="程" lastIdx="1" clrIdx="28"/>
  <p:cmAuthor id="30" name="车宝锋" initials="车" lastIdx="1" clrIdx="5"/>
  <p:cmAuthor id="31" name="吕窈瑶" initials="吕窈瑶" lastIdx="1" clrIdx="30"/>
  <p:cmAuthor id="32" name="张勉" initials="张勉" lastIdx="1" clrIdx="31"/>
  <p:cmAuthor id="33" name="刘斌章" initials="刘" lastIdx="2" clrIdx="2"/>
  <p:cmAuthor id="34" name="sj" initials="s" lastIdx="6" clrIdx="3"/>
  <p:cmAuthor id="35" name="Sun, Zhe" initials="S" lastIdx="1" clrIdx="25"/>
  <p:cmAuthor id="36" name="未知用户12" initials="未" lastIdx="2" clrIdx="0"/>
  <p:cmAuthor id="37" name="未知用户13" initials="未" lastIdx="1" clrIdx="0"/>
  <p:cmAuthor id="2000" name="陈海彬_Nv6r2Uru" initials="authorId_1501157488" lastIdx="0" clrIdx="0"/>
  <p:cmAuthor id="38" name="未知用户14" initials="未" lastIdx="4" clrIdx="0"/>
  <p:cmAuthor id="2001" name="骆倩怡_Znauj26B" initials="authorId_382814100" lastIdx="0" clrIdx="0"/>
  <p:cmAuthor id="39" name="杨尚阳" initials="杨" lastIdx="1" clrIdx="1"/>
  <p:cmAuthor id="62687538" name="文向阳" initials="文" lastIdx="1450601" clrIdx="0"/>
  <p:cmAuthor id="40" name="ZYSR-XY" initials="Z" lastIdx="6" clrIdx="10"/>
  <p:cmAuthor id="62687539" name="向梦雅" initials="向梦雅" lastIdx="1" clrIdx="26"/>
  <p:cmAuthor id="41" name="刘颖" initials="刘" lastIdx="7" clrIdx="0"/>
  <p:cmAuthor id="62687540" name="li chenyang" initials="lc" lastIdx="1" clrIdx="27"/>
  <p:cmAuthor id="42" name="my2284" initials="m" lastIdx="1" clrIdx="5"/>
  <p:cmAuthor id="62687541" name="45679496@qq.com" initials="4" lastIdx="1" clrIdx="28"/>
  <p:cmAuthor id="43" name="User" initials="" lastIdx="8" clrIdx="0"/>
  <p:cmAuthor id="62687542" name="cao xuejing" initials="cx" lastIdx="1" clrIdx="64"/>
  <p:cmAuthor id="44" name="曾阿婷" initials="曾" lastIdx="1" clrIdx="16"/>
  <p:cmAuthor id="45" name="未知用户10" initials="" lastIdx="4" clrIdx="0"/>
  <p:cmAuthor id="46" name="yubaoquan" initials="y" lastIdx="1" clrIdx="4"/>
  <p:cmAuthor id="47" name="未知用户15" initials="" lastIdx="0" clrIdx="0"/>
  <p:cmAuthor id="48" name="未知用户16" initials="" lastIdx="2" clrIdx="1"/>
  <p:cmAuthor id="49" name="未知用户17" initials="" lastIdx="2" clrIdx="0"/>
  <p:cmAuthor id="50" name="未知用户18" initials="" lastIdx="5" clrIdx="0"/>
  <p:cmAuthor id="51" name="未知用户19" initials="" lastIdx="0" clrIdx="2"/>
  <p:cmAuthor id="52" name="未知用户20" initials="" lastIdx="1" clrIdx="0"/>
  <p:cmAuthor id="53" name="未知用户21" initials="" lastIdx="5" clrIdx="0"/>
  <p:cmAuthor id="54" name="未知用户22" initials="" lastIdx="1" clrIdx="1"/>
  <p:cmAuthor id="55" name="孙晓慧" initials="" lastIdx="6" clrIdx="3"/>
  <p:cmAuthor id="56" name="唐 博" initials="" lastIdx="1" clrIdx="3"/>
  <p:cmAuthor id="57" name="熊 帅" initials="" lastIdx="1" clrIdx="0"/>
  <p:cmAuthor id="58" name="徐圣语" initials="" lastIdx="3" clrIdx="1"/>
  <p:cmAuthor id="59" name="吕昕" initials="" lastIdx="3" clrIdx="0"/>
  <p:cmAuthor id="60" name="qian tang" initials="" lastIdx="2" clrIdx="7"/>
  <p:cmAuthor id="211" name="朋 王" initials="朋" lastIdx="1" clrIdx="104"/>
  <p:cmAuthor id="61" name="王梓" initials="" lastIdx="1" clrIdx="0"/>
  <p:cmAuthor id="212" name="GJ-PC" initials="G" lastIdx="1" clrIdx="136"/>
  <p:cmAuthor id="62" name="未知用户37" initials="未" lastIdx="1" clrIdx="1"/>
  <p:cmAuthor id="63" name="未知用户39" initials="未" lastIdx="0" clrIdx="0"/>
  <p:cmAuthor id="64" name="童欢" initials="童" lastIdx="1" clrIdx="63"/>
  <p:cmAuthor id="65" name="未知用户41" initials="未" lastIdx="1" clrIdx="1"/>
  <p:cmAuthor id="66" name="未知用户42" initials="未" lastIdx="1" clrIdx="2"/>
  <p:cmAuthor id="67" name="未知用户46" initials="未" lastIdx="2" clrIdx="3"/>
  <p:cmAuthor id="68" name="未知用户36" initials="未" lastIdx="0" clrIdx="4"/>
  <p:cmAuthor id="69" name="未知用户38" initials="未" lastIdx="1" clrIdx="5"/>
  <p:cmAuthor id="70" name="未知用户34" initials="未" lastIdx="13" clrIdx="0"/>
  <p:cmAuthor id="71" name="未知用户35" initials="未" lastIdx="1" clrIdx="0"/>
  <p:cmAuthor id="72" name="未知用户33" initials="未" lastIdx="2" clrIdx="3"/>
  <p:cmAuthor id="73" name="T NORA" initials="TN" lastIdx="1" clrIdx="9"/>
  <p:cmAuthor id="74" name="huang yi" initials="hy" lastIdx="1" clrIdx="26"/>
  <p:cmAuthor id="75" name="作者" initials="A" lastIdx="0" clrIdx="24"/>
  <p:cmAuthor id="76" name="王杰(华东)" initials="A" lastIdx="1" clrIdx="25"/>
  <p:cmAuthor id="77" name="刘佳奇" initials="刘佳奇" lastIdx="1" clrIdx="26"/>
  <p:cmAuthor id="78" name="xiangzhixuan" initials="x" lastIdx="1" clrIdx="77"/>
  <p:cmAuthor id="79" name="chan max" initials="cm" lastIdx="1" clrIdx="32"/>
  <p:cmAuthor id="80" name="yujuan" initials="yuan" lastIdx="1" clrIdx="79"/>
  <p:cmAuthor id="81" name="张立鑫" initials="张" lastIdx="1" clrIdx="23"/>
  <p:cmAuthor id="82" name="未知用户47" initials="未知用户47" lastIdx="1" clrIdx="81"/>
  <p:cmAuthor id="83" name="YuQing" initials="Y" lastIdx="9" clrIdx="0"/>
  <p:cmAuthor id="84" name="Youwen Sun" initials="Y" lastIdx="3" clrIdx="1"/>
  <p:cmAuthor id="85" name="未知" initials="未" lastIdx="1" clrIdx="0"/>
  <p:cmAuthor id="88" name="未知用户11" initials="未" lastIdx="1" clrIdx="0"/>
  <p:cmAuthor id="89" name="许 一 一" initials="许" lastIdx="1" clrIdx="72"/>
  <p:cmAuthor id="204912073" name="臻" initials="臻" lastIdx="2" clrIdx="87"/>
  <p:cmAuthor id="90" name="dingbo" initials="d" lastIdx="1" clrIdx="0"/>
  <p:cmAuthor id="91" name="郝崇" initials="郝" lastIdx="4" clrIdx="1"/>
  <p:cmAuthor id="92" name="吴杰" initials="吴" lastIdx="1" clrIdx="0"/>
  <p:cmAuthor id="93" name="刘丽仙" initials="刘" lastIdx="4" clrIdx="33"/>
  <p:cmAuthor id="95" name="张杰" initials="张" lastIdx="7" clrIdx="0"/>
  <p:cmAuthor id="96" name="杨艳霞" initials="杨" lastIdx="34" clrIdx="1"/>
  <p:cmAuthor id="97" name="陈琨" initials="陈" lastIdx="1" clrIdx="0"/>
  <p:cmAuthor id="98" name="吕喜龙" initials="吕" lastIdx="10" clrIdx="0"/>
  <p:cmAuthor id="99" name="杨亚萍" initials="杨" lastIdx="1" clrIdx="0"/>
  <p:cmAuthor id="100" name="liangliang wang" initials="l" lastIdx="1" clrIdx="2"/>
  <p:cmAuthor id="101" name="chunsong_hu" initials="c" lastIdx="0" clrIdx="0"/>
  <p:cmAuthor id="102" name="程浩(成本)" initials="程" lastIdx="1" clrIdx="0"/>
  <p:cmAuthor id="103" name="王天杰" initials="王" lastIdx="1" clrIdx="4"/>
  <p:cmAuthor id="104" name="王洋" initials="王" lastIdx="3" clrIdx="3"/>
  <p:cmAuthor id="105" name="焦鑫" initials="焦" lastIdx="4" clrIdx="2"/>
  <p:cmAuthor id="106" name="J H" initials="J" lastIdx="1" clrIdx="0"/>
  <p:cmAuthor id="107" name="SDWM" initials="S" lastIdx="1" clrIdx="0"/>
  <p:cmAuthor id="108" name="pands" initials="p" lastIdx="1" clrIdx="0"/>
  <p:cmAuthor id="109" name="Izzie" initials="I" lastIdx="1" clrIdx="108"/>
  <p:cmAuthor id="110" name="yangkun" initials="y" lastIdx="0" clrIdx="0"/>
  <p:cmAuthor id="111" name="Lenovo User" initials="L" lastIdx="1" clrIdx="0"/>
  <p:cmAuthor id="112" name="hys2" initials="h" lastIdx="1" clrIdx="0"/>
  <p:cmAuthor id="113" name="朱绍春" initials="朱" lastIdx="13" clrIdx="0"/>
  <p:cmAuthor id="114" name="李 鹏" initials="李" lastIdx="5" clrIdx="0"/>
  <p:cmAuthor id="115" name="客服" initials="客" lastIdx="1" clrIdx="4"/>
  <p:cmAuthor id="117" name="wyman" initials="w" lastIdx="1" clrIdx="116"/>
  <p:cmAuthor id="118" name="杜雪梅" initials="杜" lastIdx="1" clrIdx="0"/>
  <p:cmAuthor id="119" name="29226" initials="2" lastIdx="2" clrIdx="16"/>
  <p:cmAuthor id="120" name="GZQY" initials="G" lastIdx="1" clrIdx="119"/>
  <p:cmAuthor id="121" name="liying" initials="l" lastIdx="11" clrIdx="0"/>
  <p:cmAuthor id="49837067" name="刘浩" initials="刘" lastIdx="180431" clrIdx="0"/>
  <p:cmAuthor id="122" name="张钦" initials="张" lastIdx="4" clrIdx="4"/>
  <p:cmAuthor id="49837068" name="Vivian Liu" initials="VL" lastIdx="1" clrIdx="1"/>
  <p:cmAuthor id="49837069" name="张 萌" initials="张" lastIdx="1" clrIdx="30"/>
  <p:cmAuthor id="123" name="ankaifa" initials="a" lastIdx="1" clrIdx="3"/>
  <p:cmAuthor id="49837070" name="86186" initials="8" lastIdx="2" clrIdx="87"/>
  <p:cmAuthor id="124" name="宗鸣 潘" initials="宗" lastIdx="2" clrIdx="2"/>
  <p:cmAuthor id="125" name="Windows 用户" initials="W" lastIdx="1" clrIdx="0"/>
  <p:cmAuthor id="126" name="未知用户69" initials="未知用户69" lastIdx="6" clrIdx="4"/>
  <p:cmAuthor id="127" name="刘广艳" initials="刘" lastIdx="10" clrIdx="1"/>
  <p:cmAuthor id="128" name="邹积逊" initials="邹" lastIdx="1" clrIdx="0"/>
  <p:cmAuthor id="129" name="未知用户58" initials="未" lastIdx="2" clrIdx="2"/>
  <p:cmAuthor id="131" name="刘彤彤" initials="x" lastIdx="1" clrIdx="105"/>
  <p:cmAuthor id="132" name="李 钏" initials="李" lastIdx="1" clrIdx="106"/>
  <p:cmAuthor id="133" name="admin" initials="a" lastIdx="1" clrIdx="132"/>
  <p:cmAuthor id="134" name="1234" initials="1" lastIdx="1" clrIdx="133"/>
  <p:cmAuthor id="135" name="许远超" initials="许" lastIdx="8" clrIdx="3"/>
  <p:cmAuthor id="511173791" name="M    Y" initials="M" lastIdx="12" clrIdx="116"/>
  <p:cmAuthor id="136" name="KC" initials="K" lastIdx="1" clrIdx="135"/>
  <p:cmAuthor id="137" name="饶娟" initials="饶" lastIdx="1" clrIdx="104"/>
  <p:cmAuthor id="138" name="宋少霞" initials="宋" lastIdx="1" clrIdx="2"/>
  <p:cmAuthor id="139" name="罗 臣文" initials="罗" lastIdx="1" clrIdx="37"/>
  <p:cmAuthor id="140" name="夏雨" initials="夏" lastIdx="1" clrIdx="39"/>
  <p:cmAuthor id="141" name="未知用户62" initials="未" lastIdx="1" clrIdx="1"/>
  <p:cmAuthor id="142" name="未知用户63" initials="未" lastIdx="0" clrIdx="1"/>
  <p:cmAuthor id="143" name="未知用户64" initials="未" lastIdx="1" clrIdx="2"/>
  <p:cmAuthor id="144" name="未知用户65" initials="未" lastIdx="1" clrIdx="0"/>
  <p:cmAuthor id="145" name="未知用户66" initials="未" lastIdx="1" clrIdx="0"/>
  <p:cmAuthor id="146" name="未知用户67" initials="未" lastIdx="1"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E00"/>
    <a:srgbClr val="FF8C00"/>
    <a:srgbClr val="FF8B00"/>
    <a:srgbClr val="FFB900"/>
    <a:srgbClr val="FFFFFF"/>
    <a:srgbClr val="FF0000"/>
    <a:srgbClr val="BA0B31"/>
    <a:srgbClr val="FFEEE7"/>
    <a:srgbClr val="FF5050"/>
    <a:srgbClr val="B853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78" autoAdjust="0"/>
    <p:restoredTop sz="94660"/>
  </p:normalViewPr>
  <p:slideViewPr>
    <p:cSldViewPr snapToGrid="0">
      <p:cViewPr varScale="1">
        <p:scale>
          <a:sx n="108" d="100"/>
          <a:sy n="108" d="100"/>
        </p:scale>
        <p:origin x="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B6739C-4545-4297-BD79-F5E118C97851}" type="datetimeFigureOut">
              <a:rPr lang="zh-CN" altLang="en-US" smtClean="0"/>
              <a:t>2026-09-02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543809-705C-4143-A447-4039EB6FE088}"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oleObject" Target="../embeddings/oleObject2.bin"/><Relationship Id="rId7" Type="http://schemas.openxmlformats.org/officeDocument/2006/relationships/image" Target="../media/image5.jpeg"/><Relationship Id="rId2" Type="http://schemas.openxmlformats.org/officeDocument/2006/relationships/slideMaster" Target="../slideMasters/slideMaster1.xml"/><Relationship Id="rId1" Type="http://schemas.openxmlformats.org/officeDocument/2006/relationships/tags" Target="../tags/tag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image" Target="../media/image13.jpeg"/><Relationship Id="rId2" Type="http://schemas.openxmlformats.org/officeDocument/2006/relationships/slideMaster" Target="../slideMasters/slideMaster2.xml"/><Relationship Id="rId1" Type="http://schemas.openxmlformats.org/officeDocument/2006/relationships/tags" Target="../tags/tag13.xml"/><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1.bin"/><Relationship Id="rId7" Type="http://schemas.openxmlformats.org/officeDocument/2006/relationships/image" Target="../media/image16.png"/><Relationship Id="rId2" Type="http://schemas.openxmlformats.org/officeDocument/2006/relationships/slideMaster" Target="../slideMasters/slideMaster2.xml"/><Relationship Id="rId1" Type="http://schemas.openxmlformats.org/officeDocument/2006/relationships/tags" Target="../tags/tag1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17.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oleObject" Target="../embeddings/oleObject13.bin"/><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oleObject" Target="../embeddings/oleObject14.bin"/><Relationship Id="rId7" Type="http://schemas.openxmlformats.org/officeDocument/2006/relationships/image" Target="../media/image8.jpeg"/><Relationship Id="rId2" Type="http://schemas.openxmlformats.org/officeDocument/2006/relationships/slideMaster" Target="../slideMasters/slideMaster2.xml"/><Relationship Id="rId1" Type="http://schemas.openxmlformats.org/officeDocument/2006/relationships/tags" Target="../tags/tag17.xml"/><Relationship Id="rId6" Type="http://schemas.openxmlformats.org/officeDocument/2006/relationships/image" Target="../media/image18.jpeg"/><Relationship Id="rId5" Type="http://schemas.openxmlformats.org/officeDocument/2006/relationships/image" Target="../media/image11.png"/><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2.xml"/><Relationship Id="rId1" Type="http://schemas.openxmlformats.org/officeDocument/2006/relationships/tags" Target="../tags/tag19.xml"/><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5.xml"/><Relationship Id="rId7" Type="http://schemas.openxmlformats.org/officeDocument/2006/relationships/image" Target="../media/image1.emf"/><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oleObject" Target="../embeddings/oleObject3.bin"/><Relationship Id="rId11" Type="http://schemas.openxmlformats.org/officeDocument/2006/relationships/image" Target="../media/image2.png"/><Relationship Id="rId5" Type="http://schemas.openxmlformats.org/officeDocument/2006/relationships/slideMaster" Target="../slideMasters/slideMaster1.xml"/><Relationship Id="rId10" Type="http://schemas.openxmlformats.org/officeDocument/2006/relationships/image" Target="../media/image7.png"/><Relationship Id="rId4" Type="http://schemas.openxmlformats.org/officeDocument/2006/relationships/tags" Target="../tags/tag6.xml"/><Relationship Id="rId9" Type="http://schemas.microsoft.com/office/2007/relationships/hdphoto" Target="../media/hdphoto1.wdp"/></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7" Type="http://schemas.openxmlformats.org/officeDocument/2006/relationships/image" Target="../media/image10.png"/><Relationship Id="rId2" Type="http://schemas.openxmlformats.org/officeDocument/2006/relationships/slideMaster" Target="../slideMasters/slideMaster1.xml"/><Relationship Id="rId1" Type="http://schemas.openxmlformats.org/officeDocument/2006/relationships/tags" Target="../tags/tag8.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oleObject" Target="../embeddings/oleObject8.bin"/><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带页码">
    <p:spTree>
      <p:nvGrpSpPr>
        <p:cNvPr id="1" name=""/>
        <p:cNvGrpSpPr/>
        <p:nvPr/>
      </p:nvGrpSpPr>
      <p:grpSpPr>
        <a:xfrm>
          <a:off x="0" y="0"/>
          <a:ext cx="0" cy="0"/>
          <a:chOff x="0" y="0"/>
          <a:chExt cx="0" cy="0"/>
        </a:xfrm>
      </p:grpSpPr>
      <p:graphicFrame>
        <p:nvGraphicFramePr>
          <p:cNvPr id="2" name="对象 5" hidden="1"/>
          <p:cNvGraphicFramePr>
            <a:graphicFrameLocks noChangeAspect="1"/>
          </p:cNvGraphicFramePr>
          <p:nvPr userDrawn="1">
            <p:custDataLst>
              <p:tags r:id="rId1"/>
            </p:custDataLst>
          </p:nvPr>
        </p:nvGraphicFramePr>
        <p:xfrm>
          <a:off x="1588" y="1588"/>
          <a:ext cx="3175" cy="1587"/>
        </p:xfrm>
        <a:graphic>
          <a:graphicData uri="http://schemas.openxmlformats.org/presentationml/2006/ole">
            <mc:AlternateContent xmlns:mc="http://schemas.openxmlformats.org/markup-compatibility/2006">
              <mc:Choice xmlns:v="urn:schemas-microsoft-com:vml" Requires="v">
                <p:oleObj name="think-cell Slide" r:id="rId3" imgW="12700" imgH="12700" progId="TCLayout.ActiveDocument.1">
                  <p:embed/>
                </p:oleObj>
              </mc:Choice>
              <mc:Fallback>
                <p:oleObj name="think-cell Slide" r:id="rId3" imgW="12700" imgH="12700" progId="TCLayout.ActiveDocument.1">
                  <p:embed/>
                  <p:pic>
                    <p:nvPicPr>
                      <p:cNvPr id="0" name="图片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3175"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灯片编号占位符 2"/>
          <p:cNvSpPr txBox="1">
            <a:spLocks noGrp="1"/>
          </p:cNvSpPr>
          <p:nvPr userDrawn="1"/>
        </p:nvSpPr>
        <p:spPr bwMode="auto">
          <a:xfrm>
            <a:off x="11106150" y="6300788"/>
            <a:ext cx="1079500" cy="487362"/>
          </a:xfrm>
          <a:prstGeom prst="rect">
            <a:avLst/>
          </a:prstGeom>
          <a:noFill/>
          <a:ln>
            <a:noFill/>
          </a:ln>
        </p:spPr>
        <p:txBody>
          <a:bodyPr lIns="71998" tIns="60958" rIns="71998" bIns="6095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fontAlgn="base" hangingPunct="1">
              <a:spcBef>
                <a:spcPct val="0"/>
              </a:spcBef>
              <a:spcAft>
                <a:spcPct val="0"/>
              </a:spcAft>
              <a:defRPr/>
            </a:pPr>
            <a:fld id="{C4B87936-C250-424C-B524-D896B4E5CD87}" type="slidenum">
              <a:rPr lang="zh-CN" altLang="en-US" sz="1400" b="1" smtClean="0">
                <a:solidFill>
                  <a:srgbClr val="000000">
                    <a:lumMod val="50000"/>
                    <a:lumOff val="50000"/>
                  </a:srgbClr>
                </a:solidFill>
                <a:latin typeface="Calibri" panose="020F0502020204030204" pitchFamily="34" charset="0"/>
              </a:rPr>
              <a:t>‹#›</a:t>
            </a:fld>
            <a:endParaRPr lang="en-US" altLang="zh-CN" sz="1600" b="1" dirty="0">
              <a:solidFill>
                <a:srgbClr val="000000">
                  <a:lumMod val="50000"/>
                  <a:lumOff val="50000"/>
                </a:srgbClr>
              </a:solidFill>
              <a:latin typeface="Calibri" panose="020F0502020204030204" pitchFamily="34" charset="0"/>
            </a:endParaRPr>
          </a:p>
        </p:txBody>
      </p:sp>
      <p:sp>
        <p:nvSpPr>
          <p:cNvPr id="7" name="矩形 6"/>
          <p:cNvSpPr/>
          <p:nvPr userDrawn="1"/>
        </p:nvSpPr>
        <p:spPr>
          <a:xfrm>
            <a:off x="12286824" y="2073275"/>
            <a:ext cx="1774863" cy="3571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zh-CN" altLang="en-US" sz="1400" dirty="0">
                <a:solidFill>
                  <a:srgbClr val="000000">
                    <a:lumMod val="95000"/>
                    <a:lumOff val="5000"/>
                  </a:srgbClr>
                </a:solidFill>
              </a:rPr>
              <a:t>主题配色（越秀橙）</a:t>
            </a:r>
          </a:p>
        </p:txBody>
      </p:sp>
      <p:sp>
        <p:nvSpPr>
          <p:cNvPr id="8" name="矩形 7"/>
          <p:cNvSpPr/>
          <p:nvPr userDrawn="1"/>
        </p:nvSpPr>
        <p:spPr>
          <a:xfrm>
            <a:off x="12409488" y="4837345"/>
            <a:ext cx="1319212" cy="3571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zh-CN" altLang="en-US" sz="1400" dirty="0">
                <a:solidFill>
                  <a:srgbClr val="000000">
                    <a:lumMod val="95000"/>
                    <a:lumOff val="5000"/>
                  </a:srgbClr>
                </a:solidFill>
              </a:rPr>
              <a:t>主题字</a:t>
            </a:r>
          </a:p>
        </p:txBody>
      </p:sp>
      <p:sp>
        <p:nvSpPr>
          <p:cNvPr id="10" name="矩形 9"/>
          <p:cNvSpPr/>
          <p:nvPr userDrawn="1"/>
        </p:nvSpPr>
        <p:spPr>
          <a:xfrm>
            <a:off x="12409488" y="5253270"/>
            <a:ext cx="1916112" cy="3587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en-US" altLang="zh-CN" sz="1400" dirty="0">
                <a:solidFill>
                  <a:srgbClr val="000000">
                    <a:lumMod val="95000"/>
                    <a:lumOff val="5000"/>
                  </a:srgbClr>
                </a:solidFill>
              </a:rPr>
              <a:t>Microsoft </a:t>
            </a:r>
            <a:r>
              <a:rPr lang="en-US" altLang="zh-CN" sz="1400" dirty="0" err="1">
                <a:solidFill>
                  <a:srgbClr val="000000">
                    <a:lumMod val="95000"/>
                    <a:lumOff val="5000"/>
                  </a:srgbClr>
                </a:solidFill>
              </a:rPr>
              <a:t>YaHei</a:t>
            </a:r>
            <a:r>
              <a:rPr lang="en-US" altLang="zh-CN" sz="1400" dirty="0">
                <a:solidFill>
                  <a:srgbClr val="000000">
                    <a:lumMod val="95000"/>
                    <a:lumOff val="5000"/>
                  </a:srgbClr>
                </a:solidFill>
              </a:rPr>
              <a:t> UI</a:t>
            </a:r>
            <a:endParaRPr lang="zh-CN" altLang="en-US" sz="1400" dirty="0">
              <a:solidFill>
                <a:srgbClr val="000000">
                  <a:lumMod val="95000"/>
                  <a:lumOff val="5000"/>
                </a:srgbClr>
              </a:solidFill>
            </a:endParaRPr>
          </a:p>
        </p:txBody>
      </p:sp>
      <p:sp>
        <p:nvSpPr>
          <p:cNvPr id="11" name="矩形 10"/>
          <p:cNvSpPr/>
          <p:nvPr userDrawn="1"/>
        </p:nvSpPr>
        <p:spPr>
          <a:xfrm>
            <a:off x="12409488" y="2430463"/>
            <a:ext cx="1319212" cy="358775"/>
          </a:xfrm>
          <a:prstGeom prst="rect">
            <a:avLst/>
          </a:prstGeom>
          <a:solidFill>
            <a:srgbClr val="FF8C00"/>
          </a:solidFill>
          <a:ln>
            <a:solidFill>
              <a:srgbClr val="FF8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00" dirty="0">
              <a:solidFill>
                <a:srgbClr val="000000">
                  <a:lumMod val="95000"/>
                  <a:lumOff val="5000"/>
                </a:srgbClr>
              </a:solidFill>
            </a:endParaRPr>
          </a:p>
        </p:txBody>
      </p:sp>
      <p:sp>
        <p:nvSpPr>
          <p:cNvPr id="12" name="矩形 11"/>
          <p:cNvSpPr/>
          <p:nvPr userDrawn="1"/>
        </p:nvSpPr>
        <p:spPr>
          <a:xfrm>
            <a:off x="12409488" y="2911475"/>
            <a:ext cx="1319212" cy="357188"/>
          </a:xfrm>
          <a:prstGeom prst="rect">
            <a:avLst/>
          </a:prstGeom>
          <a:solidFill>
            <a:srgbClr val="C0BAA7"/>
          </a:solidFill>
          <a:ln>
            <a:solidFill>
              <a:srgbClr val="C0BAA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00" dirty="0">
              <a:solidFill>
                <a:srgbClr val="000000">
                  <a:lumMod val="95000"/>
                  <a:lumOff val="5000"/>
                </a:srgbClr>
              </a:solidFill>
            </a:endParaRPr>
          </a:p>
        </p:txBody>
      </p:sp>
      <p:sp>
        <p:nvSpPr>
          <p:cNvPr id="13" name="矩形 12"/>
          <p:cNvSpPr/>
          <p:nvPr userDrawn="1"/>
        </p:nvSpPr>
        <p:spPr>
          <a:xfrm>
            <a:off x="12409488" y="3416300"/>
            <a:ext cx="1319212" cy="357188"/>
          </a:xfrm>
          <a:prstGeom prst="rect">
            <a:avLst/>
          </a:prstGeom>
          <a:solidFill>
            <a:srgbClr val="ADB9CA"/>
          </a:solidFill>
          <a:ln>
            <a:solidFill>
              <a:srgbClr val="ADB9C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00" dirty="0">
              <a:solidFill>
                <a:srgbClr val="000000">
                  <a:lumMod val="95000"/>
                  <a:lumOff val="5000"/>
                </a:srgbClr>
              </a:solidFill>
            </a:endParaRPr>
          </a:p>
        </p:txBody>
      </p:sp>
      <p:pic>
        <p:nvPicPr>
          <p:cNvPr id="18" name="图片 17"/>
          <p:cNvPicPr>
            <a:picLocks noChangeAspect="1"/>
          </p:cNvPicPr>
          <p:nvPr userDrawn="1"/>
        </p:nvPicPr>
        <p:blipFill>
          <a:blip r:embed="rId5" cstate="screen">
            <a:clrChange>
              <a:clrFrom>
                <a:srgbClr val="FFFFFF"/>
              </a:clrFrom>
              <a:clrTo>
                <a:srgbClr val="FFFFFF">
                  <a:alpha val="0"/>
                </a:srgbClr>
              </a:clrTo>
            </a:clrChange>
          </a:blip>
          <a:stretch>
            <a:fillRect/>
          </a:stretch>
        </p:blipFill>
        <p:spPr>
          <a:xfrm>
            <a:off x="1" y="5985917"/>
            <a:ext cx="2776653" cy="784404"/>
          </a:xfrm>
          <a:prstGeom prst="rect">
            <a:avLst/>
          </a:prstGeom>
        </p:spPr>
      </p:pic>
      <p:sp>
        <p:nvSpPr>
          <p:cNvPr id="14" name="矩形 13"/>
          <p:cNvSpPr/>
          <p:nvPr userDrawn="1"/>
        </p:nvSpPr>
        <p:spPr>
          <a:xfrm>
            <a:off x="12409488" y="3918860"/>
            <a:ext cx="1319212" cy="35718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00" dirty="0">
              <a:solidFill>
                <a:srgbClr val="000000">
                  <a:lumMod val="95000"/>
                  <a:lumOff val="5000"/>
                </a:srgbClr>
              </a:solidFill>
            </a:endParaRPr>
          </a:p>
        </p:txBody>
      </p:sp>
      <p:pic>
        <p:nvPicPr>
          <p:cNvPr id="15" name="图片占位符 18" descr="图片包含 围栏, 金属, 建筑物, 脚手架&#10;&#10;已生成极高可信度的说明"/>
          <p:cNvPicPr>
            <a:picLocks noChangeAspect="1"/>
          </p:cNvPicPr>
          <p:nvPr userDrawn="1"/>
        </p:nvPicPr>
        <p:blipFill>
          <a:blip r:embed="rId6" cstate="email"/>
          <a:srcRect l="16670" r="16670"/>
          <a:stretch>
            <a:fillRect/>
          </a:stretch>
        </p:blipFill>
        <p:spPr>
          <a:xfrm>
            <a:off x="0" y="2"/>
            <a:ext cx="6188927" cy="6858001"/>
          </a:xfrm>
          <a:custGeom>
            <a:avLst/>
            <a:gdLst>
              <a:gd name="connsiteX0" fmla="*/ 0 w 6858000"/>
              <a:gd name="connsiteY0" fmla="*/ 0 h 6858001"/>
              <a:gd name="connsiteX1" fmla="*/ 6858000 w 6858000"/>
              <a:gd name="connsiteY1" fmla="*/ 0 h 6858001"/>
              <a:gd name="connsiteX2" fmla="*/ 0 w 6858000"/>
              <a:gd name="connsiteY2" fmla="*/ 6858001 h 6858001"/>
            </a:gdLst>
            <a:ahLst/>
            <a:cxnLst>
              <a:cxn ang="0">
                <a:pos x="connsiteX0" y="connsiteY0"/>
              </a:cxn>
              <a:cxn ang="0">
                <a:pos x="connsiteX1" y="connsiteY1"/>
              </a:cxn>
              <a:cxn ang="0">
                <a:pos x="connsiteX2" y="connsiteY2"/>
              </a:cxn>
            </a:cxnLst>
            <a:rect l="l" t="t" r="r" b="b"/>
            <a:pathLst>
              <a:path w="6858000" h="6858001">
                <a:moveTo>
                  <a:pt x="0" y="0"/>
                </a:moveTo>
                <a:lnTo>
                  <a:pt x="6858000" y="0"/>
                </a:lnTo>
                <a:lnTo>
                  <a:pt x="0" y="6858001"/>
                </a:lnTo>
                <a:close/>
              </a:path>
            </a:pathLst>
          </a:custGeom>
        </p:spPr>
      </p:pic>
      <p:pic>
        <p:nvPicPr>
          <p:cNvPr id="16" name="图片占位符 14" descr="图片包含 围栏, 金属, 建筑物, 脚手架&#10;&#10;已生成极高可信度的说明"/>
          <p:cNvPicPr>
            <a:picLocks noChangeAspect="1"/>
          </p:cNvPicPr>
          <p:nvPr userDrawn="1"/>
        </p:nvPicPr>
        <p:blipFill>
          <a:blip r:embed="rId7" cstate="email"/>
          <a:srcRect t="6976" b="6976"/>
          <a:stretch>
            <a:fillRect/>
          </a:stretch>
        </p:blipFill>
        <p:spPr>
          <a:xfrm>
            <a:off x="0" y="3918857"/>
            <a:ext cx="4360127" cy="2939146"/>
          </a:xfrm>
          <a:custGeom>
            <a:avLst/>
            <a:gdLst>
              <a:gd name="connsiteX0" fmla="*/ 0 w 5123544"/>
              <a:gd name="connsiteY0" fmla="*/ 0 h 2939146"/>
              <a:gd name="connsiteX1" fmla="*/ 5123544 w 5123544"/>
              <a:gd name="connsiteY1" fmla="*/ 2939146 h 2939146"/>
              <a:gd name="connsiteX2" fmla="*/ 0 w 5123544"/>
              <a:gd name="connsiteY2" fmla="*/ 2939146 h 2939146"/>
            </a:gdLst>
            <a:ahLst/>
            <a:cxnLst>
              <a:cxn ang="0">
                <a:pos x="connsiteX0" y="connsiteY0"/>
              </a:cxn>
              <a:cxn ang="0">
                <a:pos x="connsiteX1" y="connsiteY1"/>
              </a:cxn>
              <a:cxn ang="0">
                <a:pos x="connsiteX2" y="connsiteY2"/>
              </a:cxn>
            </a:cxnLst>
            <a:rect l="l" t="t" r="r" b="b"/>
            <a:pathLst>
              <a:path w="5123544" h="2939146">
                <a:moveTo>
                  <a:pt x="0" y="0"/>
                </a:moveTo>
                <a:lnTo>
                  <a:pt x="5123544" y="2939146"/>
                </a:lnTo>
                <a:lnTo>
                  <a:pt x="0" y="2939146"/>
                </a:lnTo>
                <a:close/>
              </a:path>
            </a:pathLst>
          </a:custGeom>
        </p:spPr>
      </p:pic>
      <p:pic>
        <p:nvPicPr>
          <p:cNvPr id="6" name="图片 5" descr="01-原色透明底"/>
          <p:cNvPicPr>
            <a:picLocks noChangeAspect="1"/>
          </p:cNvPicPr>
          <p:nvPr userDrawn="1"/>
        </p:nvPicPr>
        <p:blipFill>
          <a:blip r:embed="rId8"/>
          <a:stretch>
            <a:fillRect/>
          </a:stretch>
        </p:blipFill>
        <p:spPr>
          <a:xfrm>
            <a:off x="9305290" y="201930"/>
            <a:ext cx="2249114" cy="6732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带页码">
    <p:spTree>
      <p:nvGrpSpPr>
        <p:cNvPr id="1" name=""/>
        <p:cNvGrpSpPr/>
        <p:nvPr/>
      </p:nvGrpSpPr>
      <p:grpSpPr>
        <a:xfrm>
          <a:off x="0" y="0"/>
          <a:ext cx="0" cy="0"/>
          <a:chOff x="0" y="0"/>
          <a:chExt cx="0" cy="0"/>
        </a:xfrm>
      </p:grpSpPr>
      <p:graphicFrame>
        <p:nvGraphicFramePr>
          <p:cNvPr id="2" name="对象 5" hidden="1"/>
          <p:cNvGraphicFramePr>
            <a:graphicFrameLocks noChangeAspect="1"/>
          </p:cNvGraphicFramePr>
          <p:nvPr userDrawn="1">
            <p:custDataLst>
              <p:tags r:id="rId1"/>
            </p:custDataLst>
          </p:nvPr>
        </p:nvGraphicFramePr>
        <p:xfrm>
          <a:off x="1590" y="1589"/>
          <a:ext cx="3175" cy="1587"/>
        </p:xfrm>
        <a:graphic>
          <a:graphicData uri="http://schemas.openxmlformats.org/presentationml/2006/ole">
            <mc:AlternateContent xmlns:mc="http://schemas.openxmlformats.org/markup-compatibility/2006">
              <mc:Choice xmlns:v="urn:schemas-microsoft-com:vml" Requires="v">
                <p:oleObj name="think-cell Slide" r:id="rId3" imgW="12700" imgH="12700" progId="">
                  <p:embed/>
                </p:oleObj>
              </mc:Choice>
              <mc:Fallback>
                <p:oleObj name="think-cell Slide" r:id="rId3" imgW="12700" imgH="12700" progId="">
                  <p:embed/>
                  <p:pic>
                    <p:nvPicPr>
                      <p:cNvPr id="0" name="图片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0" y="1589"/>
                        <a:ext cx="317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 name="图片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964" y="622301"/>
            <a:ext cx="11515725" cy="6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直接连接符 9"/>
          <p:cNvSpPr>
            <a:spLocks noChangeShapeType="1"/>
          </p:cNvSpPr>
          <p:nvPr userDrawn="1"/>
        </p:nvSpPr>
        <p:spPr bwMode="auto">
          <a:xfrm>
            <a:off x="0" y="549275"/>
            <a:ext cx="12192000" cy="0"/>
          </a:xfrm>
          <a:prstGeom prst="line">
            <a:avLst/>
          </a:prstGeom>
          <a:noFill/>
          <a:ln w="28575">
            <a:solidFill>
              <a:srgbClr val="FF8B00"/>
            </a:solidFill>
            <a:bevel/>
          </a:ln>
          <a:extLst>
            <a:ext uri="{909E8E84-426E-40DD-AFC4-6F175D3DCCD1}">
              <a14:hiddenFill xmlns:a14="http://schemas.microsoft.com/office/drawing/2010/main">
                <a:noFill/>
              </a14:hiddenFill>
            </a:ext>
          </a:extLst>
        </p:spPr>
        <p:txBody>
          <a:bodyPr lIns="91440" tIns="45720" rIns="91440" bIns="45720"/>
          <a:lstStyle/>
          <a:p>
            <a:pPr eaLnBrk="0" fontAlgn="base" hangingPunct="0">
              <a:spcBef>
                <a:spcPct val="0"/>
              </a:spcBef>
              <a:spcAft>
                <a:spcPct val="0"/>
              </a:spcAft>
            </a:pPr>
            <a:endParaRPr lang="zh-CN" altLang="en-US" sz="2400">
              <a:solidFill>
                <a:srgbClr val="000000"/>
              </a:solidFill>
              <a:latin typeface="Arial" panose="020B0604020202020204" pitchFamily="34" charset="0"/>
              <a:ea typeface="宋体" panose="02010600030101010101" pitchFamily="2" charset="-122"/>
            </a:endParaRPr>
          </a:p>
        </p:txBody>
      </p:sp>
      <p:pic>
        <p:nvPicPr>
          <p:cNvPr id="6" name="图片 7"/>
          <p:cNvPicPr>
            <a:picLocks noChangeAspect="1" noChangeArrowheads="1"/>
          </p:cNvPicPr>
          <p:nvPr userDrawn="1"/>
        </p:nvPicPr>
        <p:blipFill>
          <a:blip r:embed="rId6" cstate="print"/>
          <a:srcRect/>
          <a:stretch>
            <a:fillRect/>
          </a:stretch>
        </p:blipFill>
        <p:spPr bwMode="auto">
          <a:xfrm>
            <a:off x="10280651" y="138113"/>
            <a:ext cx="1616075" cy="4683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userDrawn="1"/>
        </p:nvSpPr>
        <p:spPr>
          <a:xfrm>
            <a:off x="12409489" y="2073275"/>
            <a:ext cx="1319212" cy="3571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zh-CN" altLang="en-US" sz="1465" dirty="0">
                <a:solidFill>
                  <a:srgbClr val="000000">
                    <a:lumMod val="95000"/>
                    <a:lumOff val="5000"/>
                  </a:srgbClr>
                </a:solidFill>
              </a:rPr>
              <a:t>主题配色</a:t>
            </a:r>
          </a:p>
        </p:txBody>
      </p:sp>
      <p:sp>
        <p:nvSpPr>
          <p:cNvPr id="8" name="矩形 7"/>
          <p:cNvSpPr/>
          <p:nvPr userDrawn="1"/>
        </p:nvSpPr>
        <p:spPr>
          <a:xfrm>
            <a:off x="12409489" y="4313239"/>
            <a:ext cx="1319212" cy="3571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zh-CN" altLang="en-US" sz="1465" dirty="0">
                <a:solidFill>
                  <a:srgbClr val="000000">
                    <a:lumMod val="95000"/>
                    <a:lumOff val="5000"/>
                  </a:srgbClr>
                </a:solidFill>
              </a:rPr>
              <a:t>主题字</a:t>
            </a:r>
          </a:p>
        </p:txBody>
      </p:sp>
      <p:pic>
        <p:nvPicPr>
          <p:cNvPr id="9" name="图片 5"/>
          <p:cNvPicPr>
            <a:picLocks noChangeAspect="1" noChangeArrowheads="1"/>
          </p:cNvPicPr>
          <p:nvPr userDrawn="1"/>
        </p:nvPicPr>
        <p:blipFill>
          <a:blip r:embed="rId7" cstate="screen"/>
          <a:srcRect b="20714"/>
          <a:stretch>
            <a:fillRect/>
          </a:stretch>
        </p:blipFill>
        <p:spPr bwMode="auto">
          <a:xfrm>
            <a:off x="0" y="1"/>
            <a:ext cx="12192000" cy="283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矩形 9"/>
          <p:cNvSpPr/>
          <p:nvPr userDrawn="1"/>
        </p:nvSpPr>
        <p:spPr>
          <a:xfrm>
            <a:off x="12409488" y="4729165"/>
            <a:ext cx="1916112" cy="3587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en-US" altLang="zh-CN" sz="1465" dirty="0">
                <a:solidFill>
                  <a:srgbClr val="000000">
                    <a:lumMod val="95000"/>
                    <a:lumOff val="5000"/>
                  </a:srgbClr>
                </a:solidFill>
              </a:rPr>
              <a:t>Microsoft </a:t>
            </a:r>
            <a:r>
              <a:rPr lang="en-US" altLang="zh-CN" sz="1465" dirty="0" err="1">
                <a:solidFill>
                  <a:srgbClr val="000000">
                    <a:lumMod val="95000"/>
                    <a:lumOff val="5000"/>
                  </a:srgbClr>
                </a:solidFill>
              </a:rPr>
              <a:t>YaHei</a:t>
            </a:r>
            <a:r>
              <a:rPr lang="en-US" altLang="zh-CN" sz="1465" dirty="0">
                <a:solidFill>
                  <a:srgbClr val="000000">
                    <a:lumMod val="95000"/>
                    <a:lumOff val="5000"/>
                  </a:srgbClr>
                </a:solidFill>
              </a:rPr>
              <a:t> UI</a:t>
            </a:r>
            <a:endParaRPr lang="zh-CN" altLang="en-US" sz="1465" dirty="0">
              <a:solidFill>
                <a:srgbClr val="000000">
                  <a:lumMod val="95000"/>
                  <a:lumOff val="5000"/>
                </a:srgbClr>
              </a:solidFill>
            </a:endParaRPr>
          </a:p>
        </p:txBody>
      </p:sp>
      <p:sp>
        <p:nvSpPr>
          <p:cNvPr id="11" name="矩形 10"/>
          <p:cNvSpPr/>
          <p:nvPr userDrawn="1"/>
        </p:nvSpPr>
        <p:spPr>
          <a:xfrm>
            <a:off x="12409489" y="2430465"/>
            <a:ext cx="1319212" cy="358775"/>
          </a:xfrm>
          <a:prstGeom prst="rect">
            <a:avLst/>
          </a:prstGeom>
          <a:solidFill>
            <a:srgbClr val="FF8C00"/>
          </a:solidFill>
          <a:ln>
            <a:solidFill>
              <a:srgbClr val="FF8C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65" dirty="0">
              <a:solidFill>
                <a:srgbClr val="000000">
                  <a:lumMod val="95000"/>
                  <a:lumOff val="5000"/>
                </a:srgbClr>
              </a:solidFill>
            </a:endParaRPr>
          </a:p>
        </p:txBody>
      </p:sp>
      <p:sp>
        <p:nvSpPr>
          <p:cNvPr id="12" name="矩形 11"/>
          <p:cNvSpPr/>
          <p:nvPr userDrawn="1"/>
        </p:nvSpPr>
        <p:spPr>
          <a:xfrm>
            <a:off x="12409489" y="2911475"/>
            <a:ext cx="1319212" cy="357188"/>
          </a:xfrm>
          <a:prstGeom prst="rect">
            <a:avLst/>
          </a:prstGeom>
          <a:solidFill>
            <a:srgbClr val="C0BAA7"/>
          </a:solidFill>
          <a:ln>
            <a:solidFill>
              <a:srgbClr val="C0BAA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65" dirty="0">
              <a:solidFill>
                <a:srgbClr val="000000">
                  <a:lumMod val="95000"/>
                  <a:lumOff val="5000"/>
                </a:srgbClr>
              </a:solidFill>
            </a:endParaRPr>
          </a:p>
        </p:txBody>
      </p:sp>
      <p:sp>
        <p:nvSpPr>
          <p:cNvPr id="13" name="矩形 12"/>
          <p:cNvSpPr/>
          <p:nvPr userDrawn="1"/>
        </p:nvSpPr>
        <p:spPr>
          <a:xfrm>
            <a:off x="12409489" y="3416301"/>
            <a:ext cx="1319212" cy="357188"/>
          </a:xfrm>
          <a:prstGeom prst="rect">
            <a:avLst/>
          </a:prstGeom>
          <a:solidFill>
            <a:srgbClr val="ADB9CA"/>
          </a:solidFill>
          <a:ln>
            <a:solidFill>
              <a:srgbClr val="ADB9C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65" dirty="0">
              <a:solidFill>
                <a:srgbClr val="000000">
                  <a:lumMod val="95000"/>
                  <a:lumOff val="5000"/>
                </a:srgbClr>
              </a:solidFill>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空白">
    <p:spTree>
      <p:nvGrpSpPr>
        <p:cNvPr id="1" name=""/>
        <p:cNvGrpSpPr/>
        <p:nvPr/>
      </p:nvGrpSpPr>
      <p:grpSpPr>
        <a:xfrm>
          <a:off x="0" y="0"/>
          <a:ext cx="0" cy="0"/>
          <a:chOff x="0" y="0"/>
          <a:chExt cx="0" cy="0"/>
        </a:xfrm>
      </p:grpSpPr>
      <p:graphicFrame>
        <p:nvGraphicFramePr>
          <p:cNvPr id="2" name="对象 5" hidden="1"/>
          <p:cNvGraphicFramePr>
            <a:graphicFrameLocks noChangeAspect="1"/>
          </p:cNvGraphicFramePr>
          <p:nvPr userDrawn="1">
            <p:custDataLst>
              <p:tags r:id="rId1"/>
            </p:custDataLst>
          </p:nvPr>
        </p:nvGraphicFramePr>
        <p:xfrm>
          <a:off x="1590" y="1589"/>
          <a:ext cx="3175" cy="1587"/>
        </p:xfrm>
        <a:graphic>
          <a:graphicData uri="http://schemas.openxmlformats.org/presentationml/2006/ole">
            <mc:AlternateContent xmlns:mc="http://schemas.openxmlformats.org/markup-compatibility/2006">
              <mc:Choice xmlns:v="urn:schemas-microsoft-com:vml" Requires="v">
                <p:oleObj name="think-cell Slide" r:id="rId3" imgW="12700" imgH="12700" progId="">
                  <p:embed/>
                </p:oleObj>
              </mc:Choice>
              <mc:Fallback>
                <p:oleObj name="think-cell Slide" r:id="rId3" imgW="12700" imgH="12700" progId="">
                  <p:embed/>
                  <p:pic>
                    <p:nvPicPr>
                      <p:cNvPr id="0" name="图片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0" y="1589"/>
                        <a:ext cx="317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矩形 3"/>
          <p:cNvSpPr/>
          <p:nvPr userDrawn="1"/>
        </p:nvSpPr>
        <p:spPr>
          <a:xfrm>
            <a:off x="12409489" y="2073275"/>
            <a:ext cx="1319212" cy="3571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zh-CN" altLang="en-US" sz="1465" dirty="0">
                <a:solidFill>
                  <a:srgbClr val="000000">
                    <a:lumMod val="95000"/>
                    <a:lumOff val="5000"/>
                  </a:srgbClr>
                </a:solidFill>
              </a:rPr>
              <a:t>主题配色</a:t>
            </a:r>
          </a:p>
        </p:txBody>
      </p:sp>
      <p:sp>
        <p:nvSpPr>
          <p:cNvPr id="5" name="矩形 4"/>
          <p:cNvSpPr/>
          <p:nvPr userDrawn="1"/>
        </p:nvSpPr>
        <p:spPr>
          <a:xfrm>
            <a:off x="12409489" y="2430465"/>
            <a:ext cx="1319212" cy="358775"/>
          </a:xfrm>
          <a:prstGeom prst="rect">
            <a:avLst/>
          </a:prstGeom>
          <a:solidFill>
            <a:srgbClr val="FF8C00"/>
          </a:solidFill>
          <a:ln>
            <a:solidFill>
              <a:srgbClr val="FF8C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65" dirty="0">
              <a:solidFill>
                <a:srgbClr val="000000">
                  <a:lumMod val="95000"/>
                  <a:lumOff val="5000"/>
                </a:srgbClr>
              </a:solidFill>
            </a:endParaRPr>
          </a:p>
        </p:txBody>
      </p:sp>
      <p:sp>
        <p:nvSpPr>
          <p:cNvPr id="6" name="矩形 5"/>
          <p:cNvSpPr/>
          <p:nvPr userDrawn="1"/>
        </p:nvSpPr>
        <p:spPr>
          <a:xfrm>
            <a:off x="12409489" y="4313239"/>
            <a:ext cx="1319212" cy="3571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zh-CN" altLang="en-US" sz="1465" dirty="0">
                <a:solidFill>
                  <a:srgbClr val="000000">
                    <a:lumMod val="95000"/>
                    <a:lumOff val="5000"/>
                  </a:srgbClr>
                </a:solidFill>
              </a:rPr>
              <a:t>主题字</a:t>
            </a:r>
          </a:p>
        </p:txBody>
      </p:sp>
      <p:sp>
        <p:nvSpPr>
          <p:cNvPr id="7" name="bk object 18"/>
          <p:cNvSpPr/>
          <p:nvPr userDrawn="1"/>
        </p:nvSpPr>
        <p:spPr>
          <a:xfrm>
            <a:off x="341314" y="2997200"/>
            <a:ext cx="1081087" cy="863600"/>
          </a:xfrm>
          <a:prstGeom prst="rect">
            <a:avLst/>
          </a:prstGeom>
          <a:blipFill>
            <a:blip r:embed="rId5" cstate="print"/>
            <a:stretch>
              <a:fillRect/>
            </a:stretch>
          </a:blipFill>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endParaRPr sz="2400" dirty="0">
              <a:solidFill>
                <a:prstClr val="black"/>
              </a:solidFill>
            </a:endParaRPr>
          </a:p>
        </p:txBody>
      </p:sp>
      <p:sp>
        <p:nvSpPr>
          <p:cNvPr id="8" name="bk object 20"/>
          <p:cNvSpPr/>
          <p:nvPr userDrawn="1"/>
        </p:nvSpPr>
        <p:spPr>
          <a:xfrm>
            <a:off x="0" y="2997200"/>
            <a:ext cx="304800" cy="863600"/>
          </a:xfrm>
          <a:prstGeom prst="rect">
            <a:avLst/>
          </a:prstGeom>
          <a:blipFill>
            <a:blip r:embed="rId6" cstate="print"/>
            <a:stretch>
              <a:fillRect/>
            </a:stretch>
          </a:blipFill>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endParaRPr sz="2400" dirty="0">
              <a:solidFill>
                <a:prstClr val="black"/>
              </a:solidFill>
            </a:endParaRPr>
          </a:p>
        </p:txBody>
      </p:sp>
      <p:sp>
        <p:nvSpPr>
          <p:cNvPr id="9" name="bk object 21"/>
          <p:cNvSpPr/>
          <p:nvPr userDrawn="1"/>
        </p:nvSpPr>
        <p:spPr>
          <a:xfrm>
            <a:off x="10769600" y="2997200"/>
            <a:ext cx="1081088" cy="863600"/>
          </a:xfrm>
          <a:prstGeom prst="rect">
            <a:avLst/>
          </a:prstGeom>
          <a:blipFill>
            <a:blip r:embed="rId7" cstate="print"/>
            <a:stretch>
              <a:fillRect/>
            </a:stretch>
          </a:blipFill>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endParaRPr sz="2400" dirty="0">
              <a:solidFill>
                <a:prstClr val="black"/>
              </a:solidFill>
            </a:endParaRPr>
          </a:p>
        </p:txBody>
      </p:sp>
      <p:sp>
        <p:nvSpPr>
          <p:cNvPr id="10" name="bk object 23"/>
          <p:cNvSpPr/>
          <p:nvPr userDrawn="1"/>
        </p:nvSpPr>
        <p:spPr>
          <a:xfrm>
            <a:off x="11887200" y="2997200"/>
            <a:ext cx="304800" cy="863600"/>
          </a:xfrm>
          <a:prstGeom prst="rect">
            <a:avLst/>
          </a:prstGeom>
          <a:blipFill>
            <a:blip r:embed="rId6" cstate="print"/>
            <a:stretch>
              <a:fillRect/>
            </a:stretch>
          </a:blipFill>
        </p:spPr>
        <p:txBody>
          <a:bodyPr lIns="0" tIns="0" rIns="0" bIns="0"/>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endParaRPr sz="2400" dirty="0">
              <a:solidFill>
                <a:prstClr val="black"/>
              </a:solidFill>
            </a:endParaRPr>
          </a:p>
        </p:txBody>
      </p:sp>
      <p:sp>
        <p:nvSpPr>
          <p:cNvPr id="11" name="矩形 10"/>
          <p:cNvSpPr/>
          <p:nvPr userDrawn="1"/>
        </p:nvSpPr>
        <p:spPr>
          <a:xfrm>
            <a:off x="12409488" y="4729165"/>
            <a:ext cx="1916112" cy="3587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en-US" altLang="zh-CN" sz="1465" dirty="0">
                <a:solidFill>
                  <a:srgbClr val="000000">
                    <a:lumMod val="95000"/>
                    <a:lumOff val="5000"/>
                  </a:srgbClr>
                </a:solidFill>
              </a:rPr>
              <a:t>Microsoft </a:t>
            </a:r>
            <a:r>
              <a:rPr lang="en-US" altLang="zh-CN" sz="1465" dirty="0" err="1">
                <a:solidFill>
                  <a:srgbClr val="000000">
                    <a:lumMod val="95000"/>
                    <a:lumOff val="5000"/>
                  </a:srgbClr>
                </a:solidFill>
              </a:rPr>
              <a:t>YaHei</a:t>
            </a:r>
            <a:r>
              <a:rPr lang="en-US" altLang="zh-CN" sz="1465" dirty="0">
                <a:solidFill>
                  <a:srgbClr val="000000">
                    <a:lumMod val="95000"/>
                    <a:lumOff val="5000"/>
                  </a:srgbClr>
                </a:solidFill>
              </a:rPr>
              <a:t> UI</a:t>
            </a:r>
            <a:endParaRPr lang="zh-CN" altLang="en-US" sz="1465" dirty="0">
              <a:solidFill>
                <a:srgbClr val="000000">
                  <a:lumMod val="95000"/>
                  <a:lumOff val="5000"/>
                </a:srgbClr>
              </a:solidFill>
            </a:endParaRPr>
          </a:p>
        </p:txBody>
      </p:sp>
      <p:sp>
        <p:nvSpPr>
          <p:cNvPr id="12" name="矩形 11"/>
          <p:cNvSpPr/>
          <p:nvPr userDrawn="1"/>
        </p:nvSpPr>
        <p:spPr>
          <a:xfrm>
            <a:off x="12409489" y="2430465"/>
            <a:ext cx="1319212" cy="358775"/>
          </a:xfrm>
          <a:prstGeom prst="rect">
            <a:avLst/>
          </a:prstGeom>
          <a:solidFill>
            <a:srgbClr val="FF8C00"/>
          </a:solidFill>
          <a:ln>
            <a:solidFill>
              <a:srgbClr val="FF8C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65" dirty="0">
              <a:solidFill>
                <a:srgbClr val="000000">
                  <a:lumMod val="95000"/>
                  <a:lumOff val="5000"/>
                </a:srgbClr>
              </a:solidFill>
            </a:endParaRPr>
          </a:p>
        </p:txBody>
      </p:sp>
      <p:sp>
        <p:nvSpPr>
          <p:cNvPr id="13" name="矩形 12"/>
          <p:cNvSpPr/>
          <p:nvPr userDrawn="1"/>
        </p:nvSpPr>
        <p:spPr>
          <a:xfrm>
            <a:off x="12409489" y="2911475"/>
            <a:ext cx="1319212" cy="357188"/>
          </a:xfrm>
          <a:prstGeom prst="rect">
            <a:avLst/>
          </a:prstGeom>
          <a:solidFill>
            <a:srgbClr val="C0BAA7"/>
          </a:solidFill>
          <a:ln>
            <a:solidFill>
              <a:srgbClr val="C0BAA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65" dirty="0">
              <a:solidFill>
                <a:srgbClr val="000000">
                  <a:lumMod val="95000"/>
                  <a:lumOff val="5000"/>
                </a:srgbClr>
              </a:solidFill>
            </a:endParaRPr>
          </a:p>
        </p:txBody>
      </p:sp>
      <p:sp>
        <p:nvSpPr>
          <p:cNvPr id="14" name="矩形 13"/>
          <p:cNvSpPr/>
          <p:nvPr userDrawn="1"/>
        </p:nvSpPr>
        <p:spPr>
          <a:xfrm>
            <a:off x="12409489" y="3416301"/>
            <a:ext cx="1319212" cy="357188"/>
          </a:xfrm>
          <a:prstGeom prst="rect">
            <a:avLst/>
          </a:prstGeom>
          <a:solidFill>
            <a:srgbClr val="ADB9CA"/>
          </a:solidFill>
          <a:ln>
            <a:solidFill>
              <a:srgbClr val="ADB9C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65" dirty="0">
              <a:solidFill>
                <a:srgbClr val="000000">
                  <a:lumMod val="95000"/>
                  <a:lumOff val="5000"/>
                </a:srgbClr>
              </a:solidFill>
            </a:endParaRP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graphicFrame>
        <p:nvGraphicFramePr>
          <p:cNvPr id="2" name="对象 13" hidden="1"/>
          <p:cNvGraphicFramePr>
            <a:graphicFrameLocks noChangeAspect="1"/>
          </p:cNvGraphicFramePr>
          <p:nvPr userDrawn="1">
            <p:custDataLst>
              <p:tags r:id="rId1"/>
            </p:custDataLst>
          </p:nvPr>
        </p:nvGraphicFramePr>
        <p:xfrm>
          <a:off x="1590" y="1589"/>
          <a:ext cx="3175" cy="1587"/>
        </p:xfrm>
        <a:graphic>
          <a:graphicData uri="http://schemas.openxmlformats.org/presentationml/2006/ole">
            <mc:AlternateContent xmlns:mc="http://schemas.openxmlformats.org/markup-compatibility/2006">
              <mc:Choice xmlns:v="urn:schemas-microsoft-com:vml" Requires="v">
                <p:oleObj name="think-cell Slide" r:id="rId4" imgW="12700" imgH="12700" progId="">
                  <p:embed/>
                </p:oleObj>
              </mc:Choice>
              <mc:Fallback>
                <p:oleObj name="think-cell Slide" r:id="rId4" imgW="12700" imgH="12700" progId="">
                  <p:embed/>
                  <p:pic>
                    <p:nvPicPr>
                      <p:cNvPr id="0" name="图片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90" y="1589"/>
                        <a:ext cx="317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矩形 3"/>
          <p:cNvSpPr/>
          <p:nvPr userDrawn="1"/>
        </p:nvSpPr>
        <p:spPr>
          <a:xfrm>
            <a:off x="12409489" y="2073275"/>
            <a:ext cx="1319212" cy="3571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zh-CN" altLang="en-US" sz="1465" dirty="0">
                <a:solidFill>
                  <a:srgbClr val="000000">
                    <a:lumMod val="95000"/>
                    <a:lumOff val="5000"/>
                  </a:srgbClr>
                </a:solidFill>
              </a:rPr>
              <a:t>主题配色</a:t>
            </a:r>
          </a:p>
        </p:txBody>
      </p:sp>
      <p:sp>
        <p:nvSpPr>
          <p:cNvPr id="5" name="矩形 4"/>
          <p:cNvSpPr/>
          <p:nvPr userDrawn="1"/>
        </p:nvSpPr>
        <p:spPr>
          <a:xfrm>
            <a:off x="12409489" y="4313239"/>
            <a:ext cx="1319212" cy="3571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zh-CN" altLang="en-US" sz="1465" dirty="0">
                <a:solidFill>
                  <a:srgbClr val="000000">
                    <a:lumMod val="95000"/>
                    <a:lumOff val="5000"/>
                  </a:srgbClr>
                </a:solidFill>
              </a:rPr>
              <a:t>主题字</a:t>
            </a:r>
          </a:p>
        </p:txBody>
      </p:sp>
      <p:cxnSp>
        <p:nvCxnSpPr>
          <p:cNvPr id="6" name="直接连接符 5"/>
          <p:cNvCxnSpPr/>
          <p:nvPr userDrawn="1"/>
        </p:nvCxnSpPr>
        <p:spPr>
          <a:xfrm>
            <a:off x="0" y="796925"/>
            <a:ext cx="12192000" cy="0"/>
          </a:xfrm>
          <a:prstGeom prst="line">
            <a:avLst/>
          </a:prstGeom>
          <a:ln w="28575">
            <a:solidFill>
              <a:srgbClr val="FF8B00"/>
            </a:solidFill>
          </a:ln>
        </p:spPr>
        <p:style>
          <a:lnRef idx="1">
            <a:schemeClr val="accent1"/>
          </a:lnRef>
          <a:fillRef idx="0">
            <a:schemeClr val="accent1"/>
          </a:fillRef>
          <a:effectRef idx="0">
            <a:schemeClr val="accent1"/>
          </a:effectRef>
          <a:fontRef idx="minor">
            <a:schemeClr val="tx1"/>
          </a:fontRef>
        </p:style>
      </p:cxnSp>
      <p:sp>
        <p:nvSpPr>
          <p:cNvPr id="7" name="Slide Number Placeholder 5"/>
          <p:cNvSpPr txBox="1"/>
          <p:nvPr userDrawn="1"/>
        </p:nvSpPr>
        <p:spPr>
          <a:xfrm>
            <a:off x="9661525" y="6326188"/>
            <a:ext cx="2228851" cy="365125"/>
          </a:xfrm>
          <a:prstGeom prst="rect">
            <a:avLst/>
          </a:prstGeom>
        </p:spPr>
        <p:txBody>
          <a:bodyPr lIns="91440" tIns="45720" rIns="91440" bIns="4572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25A19FEE-368F-4591-A812-7FD445D2B276}" type="slidenum">
              <a:rPr lang="zh-CN" altLang="en-US" sz="1465" b="1" smtClean="0">
                <a:solidFill>
                  <a:srgbClr val="000000">
                    <a:tint val="75000"/>
                  </a:srgbClr>
                </a:solidFill>
                <a:cs typeface="Times New Roman" panose="02020603050405020304" pitchFamily="18" charset="0"/>
              </a:rPr>
              <a:t>‹#›</a:t>
            </a:fld>
            <a:endParaRPr lang="zh-CN" altLang="en-US" sz="1600" b="1" dirty="0">
              <a:solidFill>
                <a:srgbClr val="000000">
                  <a:tint val="75000"/>
                </a:srgbClr>
              </a:solidFill>
              <a:cs typeface="Times New Roman" panose="02020603050405020304" pitchFamily="18" charset="0"/>
            </a:endParaRPr>
          </a:p>
        </p:txBody>
      </p:sp>
      <p:graphicFrame>
        <p:nvGraphicFramePr>
          <p:cNvPr id="10" name="对象 31" hidden="1"/>
          <p:cNvGraphicFramePr>
            <a:graphicFrameLocks noChangeAspect="1"/>
          </p:cNvGraphicFramePr>
          <p:nvPr userDrawn="1">
            <p:custDataLst>
              <p:tags r:id="rId2"/>
            </p:custDataLst>
          </p:nvPr>
        </p:nvGraphicFramePr>
        <p:xfrm>
          <a:off x="1589" y="1589"/>
          <a:ext cx="1587" cy="1587"/>
        </p:xfrm>
        <a:graphic>
          <a:graphicData uri="http://schemas.openxmlformats.org/presentationml/2006/ole">
            <mc:AlternateContent xmlns:mc="http://schemas.openxmlformats.org/markup-compatibility/2006">
              <mc:Choice xmlns:v="urn:schemas-microsoft-com:vml" Requires="v">
                <p:oleObj name="think-cell Slide" r:id="rId6" imgW="12700" imgH="12700" progId="">
                  <p:embed/>
                </p:oleObj>
              </mc:Choice>
              <mc:Fallback>
                <p:oleObj name="think-cell Slide" r:id="rId6" imgW="12700" imgH="12700" progId="">
                  <p:embed/>
                  <p:pic>
                    <p:nvPicPr>
                      <p:cNvPr id="0" name="图片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9" y="1589"/>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矩形 10"/>
          <p:cNvSpPr/>
          <p:nvPr userDrawn="1"/>
        </p:nvSpPr>
        <p:spPr>
          <a:xfrm>
            <a:off x="12409488" y="4729165"/>
            <a:ext cx="1916112" cy="3587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en-US" altLang="zh-CN" sz="1465" dirty="0">
                <a:solidFill>
                  <a:srgbClr val="000000">
                    <a:lumMod val="95000"/>
                    <a:lumOff val="5000"/>
                  </a:srgbClr>
                </a:solidFill>
              </a:rPr>
              <a:t>Microsoft </a:t>
            </a:r>
            <a:r>
              <a:rPr lang="en-US" altLang="zh-CN" sz="1465" dirty="0" err="1">
                <a:solidFill>
                  <a:srgbClr val="000000">
                    <a:lumMod val="95000"/>
                    <a:lumOff val="5000"/>
                  </a:srgbClr>
                </a:solidFill>
              </a:rPr>
              <a:t>YaHei</a:t>
            </a:r>
            <a:r>
              <a:rPr lang="en-US" altLang="zh-CN" sz="1465" dirty="0">
                <a:solidFill>
                  <a:srgbClr val="000000">
                    <a:lumMod val="95000"/>
                    <a:lumOff val="5000"/>
                  </a:srgbClr>
                </a:solidFill>
              </a:rPr>
              <a:t> UI</a:t>
            </a:r>
            <a:endParaRPr lang="zh-CN" altLang="en-US" sz="1465" dirty="0">
              <a:solidFill>
                <a:srgbClr val="000000">
                  <a:lumMod val="95000"/>
                  <a:lumOff val="5000"/>
                </a:srgbClr>
              </a:solidFill>
            </a:endParaRPr>
          </a:p>
        </p:txBody>
      </p:sp>
      <p:sp>
        <p:nvSpPr>
          <p:cNvPr id="12" name="矩形 11"/>
          <p:cNvSpPr/>
          <p:nvPr userDrawn="1"/>
        </p:nvSpPr>
        <p:spPr>
          <a:xfrm>
            <a:off x="12409489" y="2430465"/>
            <a:ext cx="1319212" cy="358775"/>
          </a:xfrm>
          <a:prstGeom prst="rect">
            <a:avLst/>
          </a:prstGeom>
          <a:solidFill>
            <a:srgbClr val="FF8C00"/>
          </a:solidFill>
          <a:ln>
            <a:solidFill>
              <a:srgbClr val="FF8C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65" dirty="0">
              <a:solidFill>
                <a:srgbClr val="000000">
                  <a:lumMod val="95000"/>
                  <a:lumOff val="5000"/>
                </a:srgbClr>
              </a:solidFill>
            </a:endParaRPr>
          </a:p>
        </p:txBody>
      </p:sp>
      <p:sp>
        <p:nvSpPr>
          <p:cNvPr id="13" name="矩形 12"/>
          <p:cNvSpPr/>
          <p:nvPr userDrawn="1"/>
        </p:nvSpPr>
        <p:spPr>
          <a:xfrm>
            <a:off x="12409489" y="2911475"/>
            <a:ext cx="1319212" cy="357188"/>
          </a:xfrm>
          <a:prstGeom prst="rect">
            <a:avLst/>
          </a:prstGeom>
          <a:solidFill>
            <a:srgbClr val="C0BAA7"/>
          </a:solidFill>
          <a:ln>
            <a:solidFill>
              <a:srgbClr val="C0BAA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65" dirty="0">
              <a:solidFill>
                <a:srgbClr val="000000">
                  <a:lumMod val="95000"/>
                  <a:lumOff val="5000"/>
                </a:srgbClr>
              </a:solidFill>
            </a:endParaRPr>
          </a:p>
        </p:txBody>
      </p:sp>
      <p:sp>
        <p:nvSpPr>
          <p:cNvPr id="14" name="矩形 13"/>
          <p:cNvSpPr/>
          <p:nvPr userDrawn="1"/>
        </p:nvSpPr>
        <p:spPr>
          <a:xfrm>
            <a:off x="12409489" y="3416301"/>
            <a:ext cx="1319212" cy="357188"/>
          </a:xfrm>
          <a:prstGeom prst="rect">
            <a:avLst/>
          </a:prstGeom>
          <a:solidFill>
            <a:srgbClr val="ADB9CA"/>
          </a:solidFill>
          <a:ln>
            <a:solidFill>
              <a:srgbClr val="ADB9C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65" dirty="0">
              <a:solidFill>
                <a:srgbClr val="000000">
                  <a:lumMod val="95000"/>
                  <a:lumOff val="5000"/>
                </a:srgbClr>
              </a:solidFill>
            </a:endParaRPr>
          </a:p>
        </p:txBody>
      </p:sp>
      <p:pic>
        <p:nvPicPr>
          <p:cNvPr id="15" name="图片 14"/>
          <p:cNvPicPr>
            <a:picLocks noChangeAspect="1"/>
          </p:cNvPicPr>
          <p:nvPr userDrawn="1"/>
        </p:nvPicPr>
        <p:blipFill>
          <a:blip r:embed="rId7" cstate="screen"/>
          <a:stretch>
            <a:fillRect/>
          </a:stretch>
        </p:blipFill>
        <p:spPr>
          <a:xfrm>
            <a:off x="9881191" y="86631"/>
            <a:ext cx="1797636" cy="633020"/>
          </a:xfrm>
          <a:prstGeom prst="rect">
            <a:avLst/>
          </a:prstGeom>
        </p:spPr>
      </p:pic>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自定义版式">
    <p:spTree>
      <p:nvGrpSpPr>
        <p:cNvPr id="1" name=""/>
        <p:cNvGrpSpPr/>
        <p:nvPr/>
      </p:nvGrpSpPr>
      <p:grpSpPr>
        <a:xfrm>
          <a:off x="0" y="0"/>
          <a:ext cx="0" cy="0"/>
          <a:chOff x="0" y="0"/>
          <a:chExt cx="0" cy="0"/>
        </a:xfrm>
      </p:grpSpPr>
      <p:graphicFrame>
        <p:nvGraphicFramePr>
          <p:cNvPr id="2" name="对象 12" hidden="1"/>
          <p:cNvGraphicFramePr>
            <a:graphicFrameLocks noChangeAspect="1"/>
          </p:cNvGraphicFramePr>
          <p:nvPr userDrawn="1">
            <p:custDataLst>
              <p:tags r:id="rId1"/>
            </p:custDataLst>
          </p:nvPr>
        </p:nvGraphicFramePr>
        <p:xfrm>
          <a:off x="1590" y="1589"/>
          <a:ext cx="3175" cy="1587"/>
        </p:xfrm>
        <a:graphic>
          <a:graphicData uri="http://schemas.openxmlformats.org/presentationml/2006/ole">
            <mc:AlternateContent xmlns:mc="http://schemas.openxmlformats.org/markup-compatibility/2006">
              <mc:Choice xmlns:v="urn:schemas-microsoft-com:vml" Requires="v">
                <p:oleObj name="think-cell Slide" r:id="rId3" imgW="12700" imgH="12700" progId="">
                  <p:embed/>
                </p:oleObj>
              </mc:Choice>
              <mc:Fallback>
                <p:oleObj name="think-cell Slide" r:id="rId3" imgW="12700" imgH="12700" progId="">
                  <p:embed/>
                  <p:pic>
                    <p:nvPicPr>
                      <p:cNvPr id="0" name="图片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0" y="1589"/>
                        <a:ext cx="317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 name="图片 7"/>
          <p:cNvPicPr>
            <a:picLocks noChangeAspect="1" noChangeArrowheads="1"/>
          </p:cNvPicPr>
          <p:nvPr/>
        </p:nvPicPr>
        <p:blipFill>
          <a:blip r:embed="rId5" cstate="print"/>
          <a:srcRect/>
          <a:stretch>
            <a:fillRect/>
          </a:stretch>
        </p:blipFill>
        <p:spPr bwMode="auto">
          <a:xfrm>
            <a:off x="10213976" y="138114"/>
            <a:ext cx="1863725" cy="53975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userDrawn="1"/>
        </p:nvSpPr>
        <p:spPr>
          <a:xfrm>
            <a:off x="12409489" y="2073275"/>
            <a:ext cx="1319212" cy="3571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zh-CN" altLang="en-US" sz="1465" dirty="0">
                <a:solidFill>
                  <a:srgbClr val="000000">
                    <a:lumMod val="95000"/>
                    <a:lumOff val="5000"/>
                  </a:srgbClr>
                </a:solidFill>
              </a:rPr>
              <a:t>主题配色</a:t>
            </a:r>
          </a:p>
        </p:txBody>
      </p:sp>
      <p:sp>
        <p:nvSpPr>
          <p:cNvPr id="6" name="矩形 5"/>
          <p:cNvSpPr/>
          <p:nvPr userDrawn="1"/>
        </p:nvSpPr>
        <p:spPr>
          <a:xfrm>
            <a:off x="12409489" y="4313239"/>
            <a:ext cx="1319212" cy="3571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zh-CN" altLang="en-US" sz="1465" dirty="0">
                <a:solidFill>
                  <a:srgbClr val="000000">
                    <a:lumMod val="95000"/>
                    <a:lumOff val="5000"/>
                  </a:srgbClr>
                </a:solidFill>
              </a:rPr>
              <a:t>主题字</a:t>
            </a:r>
          </a:p>
        </p:txBody>
      </p:sp>
      <p:cxnSp>
        <p:nvCxnSpPr>
          <p:cNvPr id="7" name="直接连接符 6"/>
          <p:cNvCxnSpPr/>
          <p:nvPr userDrawn="1"/>
        </p:nvCxnSpPr>
        <p:spPr>
          <a:xfrm>
            <a:off x="0" y="796925"/>
            <a:ext cx="12192000" cy="0"/>
          </a:xfrm>
          <a:prstGeom prst="line">
            <a:avLst/>
          </a:prstGeom>
          <a:ln w="28575">
            <a:solidFill>
              <a:srgbClr val="FF8B00"/>
            </a:solidFill>
          </a:ln>
        </p:spPr>
        <p:style>
          <a:lnRef idx="1">
            <a:schemeClr val="accent1"/>
          </a:lnRef>
          <a:fillRef idx="0">
            <a:schemeClr val="accent1"/>
          </a:fillRef>
          <a:effectRef idx="0">
            <a:schemeClr val="accent1"/>
          </a:effectRef>
          <a:fontRef idx="minor">
            <a:schemeClr val="tx1"/>
          </a:fontRef>
        </p:style>
      </p:cxnSp>
      <p:sp>
        <p:nvSpPr>
          <p:cNvPr id="8" name="Slide Number Placeholder 5"/>
          <p:cNvSpPr txBox="1"/>
          <p:nvPr userDrawn="1"/>
        </p:nvSpPr>
        <p:spPr>
          <a:xfrm>
            <a:off x="9064624" y="6354764"/>
            <a:ext cx="2228851" cy="365125"/>
          </a:xfrm>
          <a:prstGeom prst="rect">
            <a:avLst/>
          </a:prstGeom>
        </p:spPr>
        <p:txBody>
          <a:bodyPr lIns="91440" tIns="45720" rIns="91440" bIns="4572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7B58838A-DEA4-4775-85C2-AD437C5F348E}" type="slidenum">
              <a:rPr lang="zh-CN" altLang="en-US" sz="1600" b="1" smtClean="0">
                <a:solidFill>
                  <a:srgbClr val="000000">
                    <a:tint val="75000"/>
                  </a:srgbClr>
                </a:solidFill>
                <a:cs typeface="Times New Roman" panose="02020603050405020304" pitchFamily="18" charset="0"/>
              </a:rPr>
              <a:t>‹#›</a:t>
            </a:fld>
            <a:endParaRPr lang="zh-CN" altLang="en-US" sz="1600" b="1" dirty="0">
              <a:solidFill>
                <a:srgbClr val="000000">
                  <a:tint val="75000"/>
                </a:srgbClr>
              </a:solidFill>
              <a:cs typeface="Times New Roman" panose="02020603050405020304" pitchFamily="18" charset="0"/>
            </a:endParaRPr>
          </a:p>
        </p:txBody>
      </p:sp>
      <p:pic>
        <p:nvPicPr>
          <p:cNvPr id="9" name="图片 12" descr="1111.jpg"/>
          <p:cNvPicPr>
            <a:picLocks noChangeAspect="1" noChangeArrowheads="1"/>
          </p:cNvPicPr>
          <p:nvPr userDrawn="1"/>
        </p:nvPicPr>
        <p:blipFill>
          <a:blip r:embed="rId6" cstate="screen"/>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descr="C:\Users\wenyiling\AppData\Roaming\Tencent\Users\50672096\QQ\WinTemp\RichOle\Z3S(GI(WB`5N`_R${EQK{UX.jpg"/>
          <p:cNvPicPr>
            <a:picLocks noChangeAspect="1" noChangeArrowheads="1"/>
          </p:cNvPicPr>
          <p:nvPr userDrawn="1"/>
        </p:nvPicPr>
        <p:blipFill>
          <a:blip r:embed="rId7" cstate="print">
            <a:clrChange>
              <a:clrFrom>
                <a:srgbClr val="F9911E"/>
              </a:clrFrom>
              <a:clrTo>
                <a:srgbClr val="F9911E">
                  <a:alpha val="0"/>
                </a:srgbClr>
              </a:clrTo>
            </a:clrChange>
          </a:blip>
          <a:srcRect l="4906"/>
          <a:stretch>
            <a:fillRect/>
          </a:stretch>
        </p:blipFill>
        <p:spPr bwMode="auto">
          <a:xfrm>
            <a:off x="2563813" y="2638426"/>
            <a:ext cx="6858000" cy="158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3"/>
          <p:cNvPicPr>
            <a:picLocks noChangeAspect="1" noChangeArrowheads="1"/>
          </p:cNvPicPr>
          <p:nvPr userDrawn="1"/>
        </p:nvPicPr>
        <p:blipFill>
          <a:blip r:embed="rId8" cstate="screen"/>
          <a:srcRect/>
          <a:stretch>
            <a:fillRect/>
          </a:stretch>
        </p:blipFill>
        <p:spPr bwMode="auto">
          <a:xfrm>
            <a:off x="7094539" y="4219575"/>
            <a:ext cx="2327275" cy="831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矩形 11"/>
          <p:cNvSpPr/>
          <p:nvPr userDrawn="1"/>
        </p:nvSpPr>
        <p:spPr>
          <a:xfrm>
            <a:off x="12409488" y="4729165"/>
            <a:ext cx="1916112" cy="3587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en-US" altLang="zh-CN" sz="1465" dirty="0">
                <a:solidFill>
                  <a:srgbClr val="000000">
                    <a:lumMod val="95000"/>
                    <a:lumOff val="5000"/>
                  </a:srgbClr>
                </a:solidFill>
              </a:rPr>
              <a:t>Microsoft </a:t>
            </a:r>
            <a:r>
              <a:rPr lang="en-US" altLang="zh-CN" sz="1465" dirty="0" err="1">
                <a:solidFill>
                  <a:srgbClr val="000000">
                    <a:lumMod val="95000"/>
                    <a:lumOff val="5000"/>
                  </a:srgbClr>
                </a:solidFill>
              </a:rPr>
              <a:t>YaHei</a:t>
            </a:r>
            <a:r>
              <a:rPr lang="en-US" altLang="zh-CN" sz="1465" dirty="0">
                <a:solidFill>
                  <a:srgbClr val="000000">
                    <a:lumMod val="95000"/>
                    <a:lumOff val="5000"/>
                  </a:srgbClr>
                </a:solidFill>
              </a:rPr>
              <a:t> UI</a:t>
            </a:r>
            <a:endParaRPr lang="zh-CN" altLang="en-US" sz="1465" dirty="0">
              <a:solidFill>
                <a:srgbClr val="000000">
                  <a:lumMod val="95000"/>
                  <a:lumOff val="5000"/>
                </a:srgbClr>
              </a:solidFill>
            </a:endParaRPr>
          </a:p>
        </p:txBody>
      </p:sp>
      <p:sp>
        <p:nvSpPr>
          <p:cNvPr id="13" name="矩形 12"/>
          <p:cNvSpPr/>
          <p:nvPr userDrawn="1"/>
        </p:nvSpPr>
        <p:spPr>
          <a:xfrm>
            <a:off x="12409489" y="2430465"/>
            <a:ext cx="1319212" cy="358775"/>
          </a:xfrm>
          <a:prstGeom prst="rect">
            <a:avLst/>
          </a:prstGeom>
          <a:solidFill>
            <a:srgbClr val="FF8C00"/>
          </a:solidFill>
          <a:ln>
            <a:solidFill>
              <a:srgbClr val="FF8C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65" dirty="0">
              <a:solidFill>
                <a:srgbClr val="000000">
                  <a:lumMod val="95000"/>
                  <a:lumOff val="5000"/>
                </a:srgbClr>
              </a:solidFill>
            </a:endParaRPr>
          </a:p>
        </p:txBody>
      </p:sp>
      <p:sp>
        <p:nvSpPr>
          <p:cNvPr id="14" name="矩形 13"/>
          <p:cNvSpPr/>
          <p:nvPr userDrawn="1"/>
        </p:nvSpPr>
        <p:spPr>
          <a:xfrm>
            <a:off x="12409489" y="2911475"/>
            <a:ext cx="1319212" cy="357188"/>
          </a:xfrm>
          <a:prstGeom prst="rect">
            <a:avLst/>
          </a:prstGeom>
          <a:solidFill>
            <a:srgbClr val="C0BAA7"/>
          </a:solidFill>
          <a:ln>
            <a:solidFill>
              <a:srgbClr val="C0BAA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65" dirty="0">
              <a:solidFill>
                <a:srgbClr val="000000">
                  <a:lumMod val="95000"/>
                  <a:lumOff val="5000"/>
                </a:srgbClr>
              </a:solidFill>
            </a:endParaRPr>
          </a:p>
        </p:txBody>
      </p:sp>
      <p:sp>
        <p:nvSpPr>
          <p:cNvPr id="15" name="矩形 14"/>
          <p:cNvSpPr/>
          <p:nvPr userDrawn="1"/>
        </p:nvSpPr>
        <p:spPr>
          <a:xfrm>
            <a:off x="12409489" y="3416301"/>
            <a:ext cx="1319212" cy="357188"/>
          </a:xfrm>
          <a:prstGeom prst="rect">
            <a:avLst/>
          </a:prstGeom>
          <a:solidFill>
            <a:srgbClr val="ADB9CA"/>
          </a:solidFill>
          <a:ln>
            <a:solidFill>
              <a:srgbClr val="ADB9C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65" dirty="0">
              <a:solidFill>
                <a:srgbClr val="000000">
                  <a:lumMod val="95000"/>
                  <a:lumOff val="5000"/>
                </a:srgbClr>
              </a:solidFill>
            </a:endParaRPr>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2110681" y="49861"/>
            <a:ext cx="9243121" cy="504259"/>
          </a:xfrm>
        </p:spPr>
        <p:txBody>
          <a:bodyPr lIns="68580" tIns="34290" rIns="68580" bIns="34290">
            <a:normAutofit/>
          </a:bodyPr>
          <a:lstStyle>
            <a:lvl1pPr>
              <a:defRPr sz="2800" baseline="0"/>
            </a:lvl1pPr>
          </a:lstStyle>
          <a:p>
            <a:r>
              <a:rPr lang="zh-CN" altLang="en-US" dirty="0"/>
              <a:t>单击此处编辑母版标题样式</a:t>
            </a:r>
          </a:p>
        </p:txBody>
      </p:sp>
      <p:sp>
        <p:nvSpPr>
          <p:cNvPr id="3" name="内容占位符 2"/>
          <p:cNvSpPr>
            <a:spLocks noGrp="1"/>
          </p:cNvSpPr>
          <p:nvPr>
            <p:ph idx="1"/>
          </p:nvPr>
        </p:nvSpPr>
        <p:spPr>
          <a:xfrm>
            <a:off x="717673" y="1334808"/>
            <a:ext cx="10515600" cy="4351339"/>
          </a:xfrm>
        </p:spPr>
        <p:txBody>
          <a:bodyPr lIns="68580" tIns="34290" rIns="68580" bIns="34290"/>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页脚占位符 4"/>
          <p:cNvSpPr>
            <a:spLocks noGrp="1"/>
          </p:cNvSpPr>
          <p:nvPr>
            <p:ph type="ftr" sz="quarter" idx="11"/>
          </p:nvPr>
        </p:nvSpPr>
        <p:spPr>
          <a:xfrm>
            <a:off x="10614992" y="6358976"/>
            <a:ext cx="1236569" cy="365125"/>
          </a:xfrm>
          <a:prstGeom prst="rect">
            <a:avLst/>
          </a:prstGeom>
        </p:spPr>
        <p:txBody>
          <a:bodyPr lIns="68580" tIns="34290" rIns="68580" bIns="34290"/>
          <a:lstStyle/>
          <a:p>
            <a:pPr eaLnBrk="0" fontAlgn="base" hangingPunct="0">
              <a:spcBef>
                <a:spcPct val="0"/>
              </a:spcBef>
              <a:spcAft>
                <a:spcPct val="0"/>
              </a:spcAft>
            </a:pPr>
            <a:endParaRPr lang="zh-CN" altLang="en-US" dirty="0">
              <a:solidFill>
                <a:srgbClr val="000000"/>
              </a:solidFill>
              <a:latin typeface="Arial" panose="020B0604020202020204" pitchFamily="34" charset="0"/>
              <a:ea typeface="宋体" panose="02010600030101010101" pitchFamily="2" charset="-122"/>
            </a:endParaRPr>
          </a:p>
        </p:txBody>
      </p:sp>
      <p:pic>
        <p:nvPicPr>
          <p:cNvPr id="7" name="图片 6"/>
          <p:cNvPicPr>
            <a:picLocks noChangeAspect="1"/>
          </p:cNvPicPr>
          <p:nvPr userDrawn="1"/>
        </p:nvPicPr>
        <p:blipFill>
          <a:blip r:embed="rId2" cstate="print"/>
          <a:stretch>
            <a:fillRect/>
          </a:stretch>
        </p:blipFill>
        <p:spPr>
          <a:xfrm>
            <a:off x="333186" y="139557"/>
            <a:ext cx="1430652" cy="414564"/>
          </a:xfrm>
          <a:prstGeom prst="rect">
            <a:avLst/>
          </a:prstGeom>
        </p:spPr>
      </p:pic>
      <p:pic>
        <p:nvPicPr>
          <p:cNvPr id="8" name="图片 7"/>
          <p:cNvPicPr>
            <a:picLocks noChangeAspect="1"/>
          </p:cNvPicPr>
          <p:nvPr userDrawn="1"/>
        </p:nvPicPr>
        <p:blipFill>
          <a:blip r:embed="rId3"/>
          <a:stretch>
            <a:fillRect/>
          </a:stretch>
        </p:blipFill>
        <p:spPr>
          <a:xfrm>
            <a:off x="333187" y="622480"/>
            <a:ext cx="11518375" cy="6097"/>
          </a:xfrm>
          <a:prstGeom prst="rect">
            <a:avLst/>
          </a:prstGeom>
        </p:spPr>
      </p:pic>
      <p:cxnSp>
        <p:nvCxnSpPr>
          <p:cNvPr id="9" name="直接连接符 8"/>
          <p:cNvCxnSpPr/>
          <p:nvPr userDrawn="1"/>
        </p:nvCxnSpPr>
        <p:spPr>
          <a:xfrm>
            <a:off x="371056" y="614795"/>
            <a:ext cx="11509248"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graphicFrame>
        <p:nvGraphicFramePr>
          <p:cNvPr id="8" name="Object 7" hidden="1"/>
          <p:cNvGraphicFramePr/>
          <p:nvPr>
            <p:custDataLst>
              <p:tags r:id="rId1"/>
            </p:custDataLst>
          </p:nvPr>
        </p:nvGraphicFramePr>
        <p:xfrm>
          <a:off x="6" y="1"/>
          <a:ext cx="195385" cy="158751"/>
        </p:xfrm>
        <a:graphic>
          <a:graphicData uri="http://schemas.openxmlformats.org/presentationml/2006/ole">
            <mc:AlternateContent xmlns:mc="http://schemas.openxmlformats.org/markup-compatibility/2006">
              <mc:Choice xmlns:v="urn:schemas-microsoft-com:vml" Requires="v">
                <p:oleObj name="think-cell Slide" r:id="rId3" imgW="0" imgH="0" progId="">
                  <p:embed/>
                </p:oleObj>
              </mc:Choice>
              <mc:Fallback>
                <p:oleObj name="think-cell Slide" r:id="rId3" imgW="0" imgH="0" progId="">
                  <p:embed/>
                  <p:pic>
                    <p:nvPicPr>
                      <p:cNvPr id="0" name="图片 1"/>
                      <p:cNvPicPr>
                        <a:picLocks noChangeArrowheads="1"/>
                      </p:cNvPicPr>
                      <p:nvPr/>
                    </p:nvPicPr>
                    <p:blipFill>
                      <a:blip/>
                      <a:srcRect/>
                      <a:stretch>
                        <a:fillRect/>
                      </a:stretch>
                    </p:blipFill>
                    <p:spPr bwMode="auto">
                      <a:xfrm>
                        <a:off x="6" y="1"/>
                        <a:ext cx="195385" cy="15875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graphicFrame>
        <p:nvGraphicFramePr>
          <p:cNvPr id="6" name="对象 5" hidden="1"/>
          <p:cNvGraphicFramePr/>
          <p:nvPr userDrawn="1">
            <p:custDataLst>
              <p:tags r:id="rId1"/>
            </p:custDataLst>
          </p:nvPr>
        </p:nvGraphicFramePr>
        <p:xfrm>
          <a:off x="2119" y="2119"/>
          <a:ext cx="2116" cy="2116"/>
        </p:xfrm>
        <a:graphic>
          <a:graphicData uri="http://schemas.openxmlformats.org/presentationml/2006/ole">
            <mc:AlternateContent xmlns:mc="http://schemas.openxmlformats.org/markup-compatibility/2006">
              <mc:Choice xmlns:v="urn:schemas-microsoft-com:vml" Requires="v">
                <p:oleObj name="think-cell Slide" r:id="rId3" imgW="12700" imgH="12700" progId="">
                  <p:embed/>
                </p:oleObj>
              </mc:Choice>
              <mc:Fallback>
                <p:oleObj name="think-cell Slide" r:id="rId3" imgW="12700" imgH="12700" progId="">
                  <p:embed/>
                  <p:pic>
                    <p:nvPicPr>
                      <p:cNvPr id="0" name="图片 1"/>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9" y="2119"/>
                        <a:ext cx="2116" cy="211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标题 2"/>
          <p:cNvSpPr>
            <a:spLocks noGrp="1"/>
          </p:cNvSpPr>
          <p:nvPr>
            <p:ph type="ctrTitle"/>
          </p:nvPr>
        </p:nvSpPr>
        <p:spPr>
          <a:xfrm>
            <a:off x="1524000" y="1122363"/>
            <a:ext cx="9144000" cy="2387600"/>
          </a:xfrm>
          <a:prstGeom prst="rect">
            <a:avLst/>
          </a:prstGeom>
        </p:spPr>
        <p:txBody>
          <a:bodyPr lIns="68580" tIns="34290" rIns="68580" bIns="34290" anchor="b"/>
          <a:lstStyle>
            <a:lvl1pPr algn="ctr">
              <a:defRPr sz="8000"/>
            </a:lvl1pPr>
          </a:lstStyle>
          <a:p>
            <a:r>
              <a:rPr lang="zh-CN" altLang="en-US"/>
              <a:t>单击此处编辑母版标题样式</a:t>
            </a:r>
          </a:p>
        </p:txBody>
      </p:sp>
      <p:sp>
        <p:nvSpPr>
          <p:cNvPr id="4" name="副标题 3"/>
          <p:cNvSpPr>
            <a:spLocks noGrp="1"/>
          </p:cNvSpPr>
          <p:nvPr>
            <p:ph type="subTitle" idx="1"/>
          </p:nvPr>
        </p:nvSpPr>
        <p:spPr>
          <a:xfrm>
            <a:off x="1524000" y="3602037"/>
            <a:ext cx="9144000" cy="1655763"/>
          </a:xfrm>
          <a:prstGeom prst="rect">
            <a:avLst/>
          </a:prstGeom>
        </p:spPr>
        <p:txBody>
          <a:bodyPr lIns="68580" tIns="34290" rIns="68580" bIns="34290"/>
          <a:lstStyle>
            <a:lvl1pPr marL="0" indent="0" algn="ctr">
              <a:buNone/>
              <a:defRPr sz="3200"/>
            </a:lvl1pPr>
            <a:lvl2pPr marL="609600" indent="0" algn="ctr">
              <a:buNone/>
              <a:defRPr sz="2665"/>
            </a:lvl2pPr>
            <a:lvl3pPr marL="1219200" indent="0" algn="ctr">
              <a:buNone/>
              <a:defRPr sz="2400"/>
            </a:lvl3pPr>
            <a:lvl4pPr marL="1828800" indent="0" algn="ctr">
              <a:buNone/>
              <a:defRPr sz="2135"/>
            </a:lvl4pPr>
            <a:lvl5pPr marL="2438400" indent="0" algn="ctr">
              <a:buNone/>
              <a:defRPr sz="2135"/>
            </a:lvl5pPr>
            <a:lvl6pPr marL="3048000" indent="0" algn="ctr">
              <a:buNone/>
              <a:defRPr sz="2135"/>
            </a:lvl6pPr>
            <a:lvl7pPr marL="3657600" indent="0" algn="ctr">
              <a:buNone/>
              <a:defRPr sz="2135"/>
            </a:lvl7pPr>
            <a:lvl8pPr marL="4267200" indent="0" algn="ctr">
              <a:buNone/>
              <a:defRPr sz="2135"/>
            </a:lvl8pPr>
            <a:lvl9pPr marL="4876800" indent="0" algn="ctr">
              <a:buNone/>
              <a:defRPr sz="2135"/>
            </a:lvl9pPr>
          </a:lstStyle>
          <a:p>
            <a:r>
              <a:rPr lang="zh-CN" altLang="en-US"/>
              <a:t>单击此处编辑母版副标题样式</a:t>
            </a:r>
          </a:p>
        </p:txBody>
      </p:sp>
      <p:sp>
        <p:nvSpPr>
          <p:cNvPr id="5" name="日期占位符 4"/>
          <p:cNvSpPr>
            <a:spLocks noGrp="1"/>
          </p:cNvSpPr>
          <p:nvPr>
            <p:ph type="dt" sz="half" idx="10"/>
          </p:nvPr>
        </p:nvSpPr>
        <p:spPr>
          <a:xfrm>
            <a:off x="838200" y="6356352"/>
            <a:ext cx="2743200" cy="365125"/>
          </a:xfrm>
          <a:prstGeom prst="rect">
            <a:avLst/>
          </a:prstGeom>
        </p:spPr>
        <p:txBody>
          <a:bodyPr lIns="68580" tIns="34290" rIns="68580" bIns="34290"/>
          <a:lstStyle/>
          <a:p>
            <a:pPr eaLnBrk="0" fontAlgn="base" hangingPunct="0">
              <a:spcBef>
                <a:spcPct val="0"/>
              </a:spcBef>
              <a:spcAft>
                <a:spcPct val="0"/>
              </a:spcAft>
            </a:pPr>
            <a:fld id="{C936F8B6-232A-4D84-B129-E10F39A05E81}" type="datetime1">
              <a:rPr lang="zh-CN" altLang="en-US" smtClean="0">
                <a:solidFill>
                  <a:srgbClr val="000000"/>
                </a:solidFill>
                <a:latin typeface="Arial" panose="020B0604020202020204" pitchFamily="34" charset="0"/>
                <a:ea typeface="宋体" panose="02010600030101010101" pitchFamily="2" charset="-122"/>
              </a:rPr>
              <a:t>2026-09-02</a:t>
            </a:fld>
            <a:endParaRPr lang="zh-CN" altLang="en-US">
              <a:solidFill>
                <a:srgbClr val="000000"/>
              </a:solidFill>
              <a:latin typeface="Arial" panose="020B0604020202020204" pitchFamily="34" charset="0"/>
              <a:ea typeface="宋体" panose="02010600030101010101" pitchFamily="2" charset="-122"/>
            </a:endParaRPr>
          </a:p>
        </p:txBody>
      </p:sp>
      <p:sp>
        <p:nvSpPr>
          <p:cNvPr id="7" name="页脚占位符 6"/>
          <p:cNvSpPr>
            <a:spLocks noGrp="1"/>
          </p:cNvSpPr>
          <p:nvPr>
            <p:ph type="ftr" sz="quarter" idx="11"/>
          </p:nvPr>
        </p:nvSpPr>
        <p:spPr>
          <a:xfrm>
            <a:off x="4038600" y="6356352"/>
            <a:ext cx="4114800" cy="365125"/>
          </a:xfrm>
          <a:prstGeom prst="rect">
            <a:avLst/>
          </a:prstGeom>
        </p:spPr>
        <p:txBody>
          <a:bodyPr lIns="68580" tIns="34290" rIns="68580" bIns="34290"/>
          <a:lstStyle/>
          <a:p>
            <a:pPr eaLnBrk="0" fontAlgn="base" hangingPunct="0">
              <a:spcBef>
                <a:spcPct val="0"/>
              </a:spcBef>
              <a:spcAft>
                <a:spcPct val="0"/>
              </a:spcAft>
            </a:pPr>
            <a:endParaRPr lang="zh-CN" altLang="en-US">
              <a:solidFill>
                <a:srgbClr val="000000"/>
              </a:solidFill>
              <a:latin typeface="Arial" panose="020B0604020202020204" pitchFamily="34" charset="0"/>
              <a:ea typeface="宋体" panose="02010600030101010101" pitchFamily="2" charset="-122"/>
            </a:endParaRPr>
          </a:p>
        </p:txBody>
      </p:sp>
      <p:sp>
        <p:nvSpPr>
          <p:cNvPr id="8" name="灯片编号占位符 5"/>
          <p:cNvSpPr txBox="1"/>
          <p:nvPr userDrawn="1"/>
        </p:nvSpPr>
        <p:spPr>
          <a:xfrm>
            <a:off x="10930975" y="209199"/>
            <a:ext cx="1626824" cy="365125"/>
          </a:xfrm>
          <a:prstGeom prst="rect">
            <a:avLst/>
          </a:prstGeom>
        </p:spPr>
        <p:txBody>
          <a:bodyPr vert="horz" lIns="91440" tIns="45720" rIns="91440" bIns="45720" rtlCol="0" anchor="ctr"/>
          <a:lstStyle>
            <a:defPPr>
              <a:defRPr lang="zh-CN"/>
            </a:defPPr>
            <a:lvl1pPr marL="0" algn="l" defTabSz="914400" rtl="0" eaLnBrk="1" latinLnBrk="0" hangingPunct="1">
              <a:defRPr sz="1600" b="1" kern="1200">
                <a:solidFill>
                  <a:schemeClr val="tx1"/>
                </a:solidFill>
                <a:latin typeface="楷体" panose="02010609060101010101" pitchFamily="49" charset="-122"/>
                <a:ea typeface="楷体" panose="02010609060101010101" pitchFamily="49"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pPr>
            <a:r>
              <a:rPr lang="zh-CN" altLang="en-US" sz="2135" dirty="0">
                <a:solidFill>
                  <a:srgbClr val="000000"/>
                </a:solidFill>
              </a:rPr>
              <a:t>第</a:t>
            </a:r>
            <a:fld id="{05F644A9-D022-45A8-83D9-E4610E1A239D}" type="slidenum">
              <a:rPr lang="zh-CN" altLang="en-US" sz="2135" dirty="0" smtClean="0">
                <a:solidFill>
                  <a:srgbClr val="000000"/>
                </a:solidFill>
              </a:rPr>
              <a:t>‹#›</a:t>
            </a:fld>
            <a:r>
              <a:rPr lang="zh-CN" altLang="en-US" sz="2135" dirty="0">
                <a:solidFill>
                  <a:srgbClr val="000000"/>
                </a:solidFill>
              </a:rPr>
              <a:t>页</a:t>
            </a:r>
            <a:r>
              <a:rPr lang="en-US" altLang="zh-CN" sz="2135" dirty="0">
                <a:solidFill>
                  <a:srgbClr val="000000"/>
                </a:solidFill>
              </a:rPr>
              <a:t>/48</a:t>
            </a:r>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a:xfrm>
            <a:off x="377667" y="427737"/>
            <a:ext cx="6797992" cy="1710943"/>
          </a:xfrm>
          <a:prstGeom prst="rect">
            <a:avLst/>
          </a:prstGeom>
        </p:spPr>
        <p:txBody>
          <a:bodyPr lIns="68580" tIns="34290" rIns="68580" bIns="34290"/>
          <a:lstStyle/>
          <a:p>
            <a:r>
              <a:rPr lang="en-US"/>
              <a:t>Title</a:t>
            </a:r>
          </a:p>
        </p:txBody>
      </p:sp>
      <p:sp>
        <p:nvSpPr>
          <p:cNvPr id="3" name="Text 2"/>
          <p:cNvSpPr>
            <a:spLocks noGrp="1"/>
          </p:cNvSpPr>
          <p:nvPr>
            <p:ph type="body" idx="1" hasCustomPrompt="1"/>
          </p:nvPr>
        </p:nvSpPr>
        <p:spPr>
          <a:xfrm>
            <a:off x="377667" y="2459483"/>
            <a:ext cx="6797992" cy="7057644"/>
          </a:xfrm>
          <a:prstGeom prst="rect">
            <a:avLst/>
          </a:prstGeom>
        </p:spPr>
        <p:txBody>
          <a:bodyPr lIns="68580" tIns="34290" rIns="68580" bIns="34290"/>
          <a:lstStyle/>
          <a:p>
            <a:pPr lvl="0"/>
            <a:r>
              <a:rPr lang="en-US"/>
              <a:t>Text</a:t>
            </a:r>
          </a:p>
          <a:p>
            <a:pPr lvl="1"/>
            <a:r>
              <a:rPr lang="en-US"/>
              <a:t>Second level</a:t>
            </a:r>
          </a:p>
          <a:p>
            <a:pPr lvl="2"/>
            <a:r>
              <a:rPr lang="en-US"/>
              <a:t>Third level</a:t>
            </a:r>
          </a:p>
          <a:p>
            <a:pPr lvl="3"/>
            <a:r>
              <a:rPr lang="en-US"/>
              <a:t>Fourth level</a:t>
            </a:r>
          </a:p>
          <a:p>
            <a:pPr lvl="4"/>
            <a:r>
              <a:rPr lang="en-US"/>
              <a:t>Fifth level</a:t>
            </a:r>
          </a:p>
        </p:txBody>
      </p:sp>
      <p:sp>
        <p:nvSpPr>
          <p:cNvPr id="4" name="Date 3"/>
          <p:cNvSpPr>
            <a:spLocks noGrp="1"/>
          </p:cNvSpPr>
          <p:nvPr>
            <p:ph type="dt" sz="half" idx="10"/>
          </p:nvPr>
        </p:nvSpPr>
        <p:spPr>
          <a:xfrm>
            <a:off x="377668" y="9944861"/>
            <a:ext cx="1739001" cy="274595"/>
          </a:xfrm>
          <a:prstGeom prst="rect">
            <a:avLst/>
          </a:prstGeom>
        </p:spPr>
        <p:txBody>
          <a:bodyPr lIns="68580" tIns="34290" rIns="68580" bIns="34290"/>
          <a:lstStyle/>
          <a:p>
            <a:pPr eaLnBrk="0" fontAlgn="base" hangingPunct="0">
              <a:spcBef>
                <a:spcPct val="0"/>
              </a:spcBef>
              <a:spcAft>
                <a:spcPct val="0"/>
              </a:spcAft>
            </a:pPr>
            <a:fld id="{C16525B2-4347-4F72-BAF7-76B19438D329}" type="datetimeFigureOut">
              <a:rPr lang="en-US" smtClean="0">
                <a:solidFill>
                  <a:srgbClr val="000000"/>
                </a:solidFill>
                <a:latin typeface="Arial" panose="020B0604020202020204" pitchFamily="34" charset="0"/>
                <a:ea typeface="宋体" panose="02010600030101010101" pitchFamily="2" charset="-122"/>
              </a:rPr>
              <a:t>9/2/2026</a:t>
            </a:fld>
            <a:endParaRPr lang="en-US">
              <a:solidFill>
                <a:srgbClr val="000000"/>
              </a:solidFill>
              <a:latin typeface="Arial" panose="020B0604020202020204" pitchFamily="34" charset="0"/>
              <a:ea typeface="宋体" panose="02010600030101010101" pitchFamily="2" charset="-122"/>
            </a:endParaRPr>
          </a:p>
        </p:txBody>
      </p:sp>
      <p:sp>
        <p:nvSpPr>
          <p:cNvPr id="5" name="Footer 4"/>
          <p:cNvSpPr>
            <a:spLocks noGrp="1"/>
          </p:cNvSpPr>
          <p:nvPr>
            <p:ph type="ftr" sz="quarter" idx="11"/>
          </p:nvPr>
        </p:nvSpPr>
        <p:spPr>
          <a:xfrm>
            <a:off x="2568131" y="9944861"/>
            <a:ext cx="2419480" cy="274595"/>
          </a:xfrm>
          <a:prstGeom prst="rect">
            <a:avLst/>
          </a:prstGeom>
        </p:spPr>
        <p:txBody>
          <a:bodyPr lIns="68580" tIns="34290" rIns="68580" bIns="34290"/>
          <a:lstStyle/>
          <a:p>
            <a:pPr eaLnBrk="0" fontAlgn="base" hangingPunct="0">
              <a:spcBef>
                <a:spcPct val="0"/>
              </a:spcBef>
              <a:spcAft>
                <a:spcPct val="0"/>
              </a:spcAft>
            </a:pPr>
            <a:endParaRPr lang="en-US">
              <a:solidFill>
                <a:srgbClr val="000000"/>
              </a:solidFill>
              <a:latin typeface="Arial" panose="020B0604020202020204" pitchFamily="34" charset="0"/>
              <a:ea typeface="宋体" panose="02010600030101010101" pitchFamily="2" charset="-122"/>
            </a:endParaRPr>
          </a:p>
        </p:txBody>
      </p:sp>
      <p:sp>
        <p:nvSpPr>
          <p:cNvPr id="6" name="Slide number 5"/>
          <p:cNvSpPr>
            <a:spLocks noGrp="1"/>
          </p:cNvSpPr>
          <p:nvPr>
            <p:ph type="sldNum" sz="quarter" idx="12"/>
          </p:nvPr>
        </p:nvSpPr>
        <p:spPr>
          <a:xfrm>
            <a:off x="5438396" y="9944861"/>
            <a:ext cx="1739001" cy="274595"/>
          </a:xfrm>
          <a:prstGeom prst="rect">
            <a:avLst/>
          </a:prstGeom>
        </p:spPr>
        <p:txBody>
          <a:bodyPr lIns="68580" tIns="34290" rIns="68580" bIns="34290"/>
          <a:lstStyle/>
          <a:p>
            <a:pPr eaLnBrk="0" fontAlgn="base" hangingPunct="0">
              <a:spcBef>
                <a:spcPct val="0"/>
              </a:spcBef>
              <a:spcAft>
                <a:spcPct val="0"/>
              </a:spcAft>
            </a:pPr>
            <a:fld id="{80F073CC-40D5-4B23-8DF0-9BD0A0C12F2C}" type="slidenum">
              <a:rPr lang="en-US" smtClean="0">
                <a:solidFill>
                  <a:srgbClr val="000000"/>
                </a:solidFill>
                <a:latin typeface="Arial" panose="020B0604020202020204" pitchFamily="34" charset="0"/>
                <a:ea typeface="宋体" panose="02010600030101010101" pitchFamily="2" charset="-122"/>
              </a:rPr>
              <a:t>‹#›</a:t>
            </a:fld>
            <a:endParaRPr lang="en-US">
              <a:solidFill>
                <a:srgbClr val="000000"/>
              </a:solidFill>
              <a:latin typeface="Arial" panose="020B0604020202020204" pitchFamily="34" charset="0"/>
              <a:ea typeface="宋体" panose="02010600030101010101" pitchFamily="2" charset="-122"/>
            </a:endParaRP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空白">
    <p:bg>
      <p:bgPr>
        <a:solidFill>
          <a:schemeClr val="bg1"/>
        </a:solidFill>
        <a:effectLst/>
      </p:bgPr>
    </p:bg>
    <p:spTree>
      <p:nvGrpSpPr>
        <p:cNvPr id="1" name=""/>
        <p:cNvGrpSpPr/>
        <p:nvPr/>
      </p:nvGrpSpPr>
      <p:grpSpPr>
        <a:xfrm>
          <a:off x="0" y="0"/>
          <a:ext cx="0" cy="0"/>
          <a:chOff x="0" y="0"/>
          <a:chExt cx="0" cy="0"/>
        </a:xfrm>
      </p:grpSpPr>
      <p:graphicFrame>
        <p:nvGraphicFramePr>
          <p:cNvPr id="2" name="对象 5" hidden="1"/>
          <p:cNvGraphicFramePr>
            <a:graphicFrameLocks noChangeAspect="1"/>
          </p:cNvGraphicFramePr>
          <p:nvPr userDrawn="1">
            <p:custDataLst>
              <p:tags r:id="rId1"/>
            </p:custDataLst>
          </p:nvPr>
        </p:nvGraphicFramePr>
        <p:xfrm>
          <a:off x="1588" y="1588"/>
          <a:ext cx="3175" cy="1587"/>
        </p:xfrm>
        <a:graphic>
          <a:graphicData uri="http://schemas.openxmlformats.org/presentationml/2006/ole">
            <mc:AlternateContent xmlns:mc="http://schemas.openxmlformats.org/markup-compatibility/2006">
              <mc:Choice xmlns:v="urn:schemas-microsoft-com:vml" Requires="v">
                <p:oleObj name="think-cell Slide" r:id="rId6" imgW="12700" imgH="12700" progId="TCLayout.ActiveDocument.1">
                  <p:embed/>
                </p:oleObj>
              </mc:Choice>
              <mc:Fallback>
                <p:oleObj name="think-cell Slide" r:id="rId6" imgW="12700" imgH="12700" progId="TCLayout.ActiveDocument.1">
                  <p:embed/>
                  <p:pic>
                    <p:nvPicPr>
                      <p:cNvPr id="0" name="图片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3175"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9" name="图片 8"/>
          <p:cNvPicPr>
            <a:picLocks noChangeAspect="1"/>
          </p:cNvPicPr>
          <p:nvPr userDrawn="1"/>
        </p:nvPicPr>
        <p:blipFill>
          <a:blip r:embed="rId8" cstate="screen">
            <a:duotone>
              <a:schemeClr val="accent6">
                <a:shade val="45000"/>
                <a:satMod val="135000"/>
              </a:schemeClr>
              <a:prstClr val="white"/>
            </a:duotone>
            <a:extLst>
              <a:ext uri="{BEBA8EAE-BF5A-486C-A8C5-ECC9F3942E4B}">
                <a14:imgProps xmlns:a14="http://schemas.microsoft.com/office/drawing/2010/main">
                  <a14:imgLayer r:embed="rId9">
                    <a14:imgEffect>
                      <a14:brightnessContrast bright="20000" contrast="-40000"/>
                    </a14:imgEffect>
                    <a14:imgEffect>
                      <a14:colorTemperature colorTemp="7200"/>
                    </a14:imgEffect>
                  </a14:imgLayer>
                </a14:imgProps>
              </a:ext>
            </a:extLst>
          </a:blip>
          <a:stretch>
            <a:fillRect/>
          </a:stretch>
        </p:blipFill>
        <p:spPr>
          <a:xfrm>
            <a:off x="4" y="2461540"/>
            <a:ext cx="3501481" cy="1934919"/>
          </a:xfrm>
          <a:prstGeom prst="rect">
            <a:avLst/>
          </a:prstGeom>
        </p:spPr>
      </p:pic>
      <p:sp>
        <p:nvSpPr>
          <p:cNvPr id="19" name="Slide Number Placeholder 5"/>
          <p:cNvSpPr txBox="1"/>
          <p:nvPr userDrawn="1"/>
        </p:nvSpPr>
        <p:spPr>
          <a:xfrm>
            <a:off x="9661525" y="6326188"/>
            <a:ext cx="2228850" cy="365125"/>
          </a:xfrm>
          <a:prstGeom prst="rect">
            <a:avLst/>
          </a:prstGeom>
        </p:spPr>
        <p:txBody>
          <a:bodyPr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56A1FB14-5E24-44F8-9F56-7A8714DD0EB6}" type="slidenum">
              <a:rPr lang="zh-CN" altLang="en-US" sz="1400" b="1" smtClean="0">
                <a:solidFill>
                  <a:srgbClr val="000000">
                    <a:tint val="75000"/>
                  </a:srgbClr>
                </a:solidFill>
                <a:cs typeface="Times New Roman" panose="02020603050405020304" pitchFamily="18" charset="0"/>
              </a:rPr>
              <a:t>‹#›</a:t>
            </a:fld>
            <a:endParaRPr lang="zh-CN" altLang="en-US" sz="1600" b="1" dirty="0">
              <a:solidFill>
                <a:srgbClr val="000000">
                  <a:tint val="75000"/>
                </a:srgbClr>
              </a:solidFill>
              <a:cs typeface="Times New Roman" panose="02020603050405020304" pitchFamily="18" charset="0"/>
            </a:endParaRPr>
          </a:p>
        </p:txBody>
      </p:sp>
      <p:grpSp>
        <p:nvGrpSpPr>
          <p:cNvPr id="24" name="组合 23"/>
          <p:cNvGrpSpPr/>
          <p:nvPr userDrawn="1"/>
        </p:nvGrpSpPr>
        <p:grpSpPr>
          <a:xfrm>
            <a:off x="0" y="5197123"/>
            <a:ext cx="12166600" cy="1660878"/>
            <a:chOff x="0" y="5197123"/>
            <a:chExt cx="12166600" cy="1660878"/>
          </a:xfrm>
        </p:grpSpPr>
        <p:sp>
          <p:nvSpPr>
            <p:cNvPr id="25" name="PA-图片 5"/>
            <p:cNvSpPr/>
            <p:nvPr>
              <p:custDataLst>
                <p:tags r:id="rId2"/>
              </p:custDataLst>
            </p:nvPr>
          </p:nvSpPr>
          <p:spPr>
            <a:xfrm>
              <a:off x="6524170" y="5197123"/>
              <a:ext cx="5642430" cy="1660878"/>
            </a:xfrm>
            <a:custGeom>
              <a:avLst/>
              <a:gdLst/>
              <a:ahLst/>
              <a:cxnLst/>
              <a:rect l="0" t="0" r="0" b="0"/>
              <a:pathLst>
                <a:path w="8229601" h="2514601">
                  <a:moveTo>
                    <a:pt x="0" y="0"/>
                  </a:moveTo>
                  <a:lnTo>
                    <a:pt x="8229600" y="0"/>
                  </a:lnTo>
                  <a:lnTo>
                    <a:pt x="8229600" y="2514600"/>
                  </a:lnTo>
                  <a:lnTo>
                    <a:pt x="0" y="2514600"/>
                  </a:lnTo>
                  <a:close/>
                </a:path>
              </a:pathLst>
            </a:custGeom>
            <a:blipFill dpi="0" rotWithShape="1">
              <a:blip r:embed="rId10">
                <a:alphaModFix amt="27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zh-CN" altLang="en-US">
                <a:solidFill>
                  <a:srgbClr val="FFFFFF"/>
                </a:solidFill>
              </a:endParaRPr>
            </a:p>
          </p:txBody>
        </p:sp>
        <p:sp>
          <p:nvSpPr>
            <p:cNvPr id="27" name="PA-图片 5"/>
            <p:cNvSpPr/>
            <p:nvPr>
              <p:custDataLst>
                <p:tags r:id="rId3"/>
              </p:custDataLst>
            </p:nvPr>
          </p:nvSpPr>
          <p:spPr>
            <a:xfrm flipH="1">
              <a:off x="3276396" y="5197123"/>
              <a:ext cx="3247774" cy="1660878"/>
            </a:xfrm>
            <a:custGeom>
              <a:avLst/>
              <a:gdLst/>
              <a:ahLst/>
              <a:cxnLst/>
              <a:rect l="0" t="0" r="0" b="0"/>
              <a:pathLst>
                <a:path w="8229601" h="2514601">
                  <a:moveTo>
                    <a:pt x="0" y="0"/>
                  </a:moveTo>
                  <a:lnTo>
                    <a:pt x="8229600" y="0"/>
                  </a:lnTo>
                  <a:lnTo>
                    <a:pt x="8229600" y="2514600"/>
                  </a:lnTo>
                  <a:lnTo>
                    <a:pt x="0" y="2514600"/>
                  </a:lnTo>
                  <a:close/>
                </a:path>
              </a:pathLst>
            </a:custGeom>
            <a:blipFill dpi="0" rotWithShape="1">
              <a:blip r:embed="rId10">
                <a:alphaModFix amt="27000"/>
              </a:blip>
              <a:srcRect/>
              <a:stretch>
                <a:fillRect l="-15461" r="-5827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zh-CN" altLang="en-US">
                <a:solidFill>
                  <a:srgbClr val="FFFFFF"/>
                </a:solidFill>
              </a:endParaRPr>
            </a:p>
          </p:txBody>
        </p:sp>
        <p:sp>
          <p:nvSpPr>
            <p:cNvPr id="28" name="PA-图片 5"/>
            <p:cNvSpPr/>
            <p:nvPr>
              <p:custDataLst>
                <p:tags r:id="rId4"/>
              </p:custDataLst>
            </p:nvPr>
          </p:nvSpPr>
          <p:spPr>
            <a:xfrm flipH="1">
              <a:off x="0" y="5197123"/>
              <a:ext cx="3247774" cy="1660878"/>
            </a:xfrm>
            <a:custGeom>
              <a:avLst/>
              <a:gdLst/>
              <a:ahLst/>
              <a:cxnLst/>
              <a:rect l="0" t="0" r="0" b="0"/>
              <a:pathLst>
                <a:path w="8229601" h="2514601">
                  <a:moveTo>
                    <a:pt x="0" y="0"/>
                  </a:moveTo>
                  <a:lnTo>
                    <a:pt x="8229600" y="0"/>
                  </a:lnTo>
                  <a:lnTo>
                    <a:pt x="8229600" y="2514600"/>
                  </a:lnTo>
                  <a:lnTo>
                    <a:pt x="0" y="2514600"/>
                  </a:lnTo>
                  <a:close/>
                </a:path>
              </a:pathLst>
            </a:custGeom>
            <a:blipFill dpi="0" rotWithShape="1">
              <a:blip r:embed="rId10">
                <a:alphaModFix amt="27000"/>
              </a:blip>
              <a:srcRect/>
              <a:stretch>
                <a:fillRect l="-15461" r="-5827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zh-CN" altLang="en-US">
                <a:solidFill>
                  <a:srgbClr val="FFFFFF"/>
                </a:solidFill>
              </a:endParaRPr>
            </a:p>
          </p:txBody>
        </p:sp>
      </p:grpSp>
      <p:grpSp>
        <p:nvGrpSpPr>
          <p:cNvPr id="32" name="组合 31"/>
          <p:cNvGrpSpPr/>
          <p:nvPr userDrawn="1"/>
        </p:nvGrpSpPr>
        <p:grpSpPr>
          <a:xfrm>
            <a:off x="2818985" y="2744903"/>
            <a:ext cx="2057127" cy="1672748"/>
            <a:chOff x="3365391" y="2744903"/>
            <a:chExt cx="2057127" cy="1672748"/>
          </a:xfrm>
        </p:grpSpPr>
        <p:sp>
          <p:nvSpPr>
            <p:cNvPr id="33" name="矩形 32"/>
            <p:cNvSpPr/>
            <p:nvPr/>
          </p:nvSpPr>
          <p:spPr>
            <a:xfrm rot="2700000">
              <a:off x="3365391" y="2744903"/>
              <a:ext cx="1368193" cy="1368193"/>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zh-CN" altLang="en-US">
                <a:solidFill>
                  <a:srgbClr val="FF0000"/>
                </a:solidFill>
                <a:latin typeface="微软雅黑" panose="020B0503020204020204" pitchFamily="34" charset="-122"/>
                <a:ea typeface="微软雅黑" panose="020B0503020204020204" pitchFamily="34" charset="-122"/>
              </a:endParaRPr>
            </a:p>
          </p:txBody>
        </p:sp>
        <p:sp>
          <p:nvSpPr>
            <p:cNvPr id="34" name="矩形 33"/>
            <p:cNvSpPr/>
            <p:nvPr/>
          </p:nvSpPr>
          <p:spPr>
            <a:xfrm rot="2700000">
              <a:off x="4569440" y="4046923"/>
              <a:ext cx="370728" cy="370728"/>
            </a:xfrm>
            <a:prstGeom prst="rect">
              <a:avLst/>
            </a:prstGeom>
            <a:solidFill>
              <a:srgbClr val="FF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zh-CN" altLang="en-US">
                <a:solidFill>
                  <a:srgbClr val="FFFFFF"/>
                </a:solidFill>
                <a:latin typeface="微软雅黑" panose="020B0503020204020204" pitchFamily="34" charset="-122"/>
                <a:ea typeface="微软雅黑" panose="020B0503020204020204" pitchFamily="34" charset="-122"/>
              </a:endParaRPr>
            </a:p>
          </p:txBody>
        </p:sp>
        <p:sp>
          <p:nvSpPr>
            <p:cNvPr id="35" name="矩形 34"/>
            <p:cNvSpPr/>
            <p:nvPr/>
          </p:nvSpPr>
          <p:spPr>
            <a:xfrm rot="2700000">
              <a:off x="5240973" y="4003712"/>
              <a:ext cx="181545" cy="181545"/>
            </a:xfrm>
            <a:prstGeom prst="rect">
              <a:avLst/>
            </a:prstGeom>
            <a:solidFill>
              <a:srgbClr val="FF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zh-CN" altLang="en-US">
                <a:solidFill>
                  <a:srgbClr val="FFFFFF"/>
                </a:solidFill>
                <a:latin typeface="微软雅黑" panose="020B0503020204020204" pitchFamily="34" charset="-122"/>
                <a:ea typeface="微软雅黑" panose="020B0503020204020204" pitchFamily="34" charset="-122"/>
              </a:endParaRPr>
            </a:p>
          </p:txBody>
        </p:sp>
      </p:grpSp>
      <p:cxnSp>
        <p:nvCxnSpPr>
          <p:cNvPr id="51" name="直接连接符 50"/>
          <p:cNvCxnSpPr/>
          <p:nvPr userDrawn="1"/>
        </p:nvCxnSpPr>
        <p:spPr>
          <a:xfrm>
            <a:off x="5062657" y="1171396"/>
            <a:ext cx="0" cy="4515208"/>
          </a:xfrm>
          <a:prstGeom prst="line">
            <a:avLst/>
          </a:prstGeom>
          <a:solidFill>
            <a:srgbClr val="FFCC00"/>
          </a:solidFill>
          <a:ln w="12700" cap="flat" cmpd="sng" algn="ctr">
            <a:solidFill>
              <a:schemeClr val="bg1">
                <a:lumMod val="75000"/>
              </a:schemeClr>
            </a:solidFill>
            <a:prstDash val="solid"/>
            <a:round/>
            <a:headEnd type="none" w="med" len="med"/>
            <a:tailEnd type="none" w="med" len="med"/>
          </a:ln>
          <a:effectLst/>
        </p:spPr>
      </p:cxnSp>
      <p:sp>
        <p:nvSpPr>
          <p:cNvPr id="53" name="išľïḋé"/>
          <p:cNvSpPr txBox="1"/>
          <p:nvPr userDrawn="1"/>
        </p:nvSpPr>
        <p:spPr>
          <a:xfrm>
            <a:off x="2734728" y="3093134"/>
            <a:ext cx="1406516" cy="646331"/>
          </a:xfrm>
          <a:prstGeom prst="rect">
            <a:avLst/>
          </a:prstGeom>
          <a:noFill/>
        </p:spPr>
        <p:txBody>
          <a:bodyPr wrap="square" rtlCol="0">
            <a:spAutoFit/>
          </a:bodyPr>
          <a:lstStyle/>
          <a:p>
            <a:pPr algn="ctr" eaLnBrk="0" fontAlgn="base" hangingPunct="0">
              <a:spcBef>
                <a:spcPct val="0"/>
              </a:spcBef>
              <a:spcAft>
                <a:spcPct val="0"/>
              </a:spcAft>
            </a:pPr>
            <a:r>
              <a:rPr lang="zh-CN" altLang="en-US" sz="3600" b="1" dirty="0">
                <a:solidFill>
                  <a:srgbClr val="FFFFFF"/>
                </a:solidFill>
                <a:latin typeface="Arial" panose="020B0604020202020204" pitchFamily="34" charset="0"/>
                <a:ea typeface="宋体" panose="02010600030101010101" pitchFamily="2" charset="-122"/>
                <a:cs typeface="+mn-ea"/>
                <a:sym typeface="+mn-lt"/>
              </a:rPr>
              <a:t>目 录</a:t>
            </a:r>
            <a:endParaRPr lang="tr-TR" sz="3600" b="1" dirty="0">
              <a:solidFill>
                <a:srgbClr val="FFFFFF"/>
              </a:solidFill>
              <a:latin typeface="Arial" panose="020B0604020202020204" pitchFamily="34" charset="0"/>
              <a:ea typeface="宋体" panose="02010600030101010101" pitchFamily="2" charset="-122"/>
              <a:cs typeface="+mn-ea"/>
              <a:sym typeface="+mn-lt"/>
            </a:endParaRPr>
          </a:p>
        </p:txBody>
      </p:sp>
      <p:sp>
        <p:nvSpPr>
          <p:cNvPr id="23" name="矩形 22"/>
          <p:cNvSpPr/>
          <p:nvPr userDrawn="1"/>
        </p:nvSpPr>
        <p:spPr>
          <a:xfrm>
            <a:off x="12286824" y="2073275"/>
            <a:ext cx="1774863" cy="3571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zh-CN" altLang="en-US" sz="1400" dirty="0">
                <a:solidFill>
                  <a:srgbClr val="000000">
                    <a:lumMod val="95000"/>
                    <a:lumOff val="5000"/>
                  </a:srgbClr>
                </a:solidFill>
              </a:rPr>
              <a:t>主题配色（越秀橙）</a:t>
            </a:r>
          </a:p>
        </p:txBody>
      </p:sp>
      <p:sp>
        <p:nvSpPr>
          <p:cNvPr id="26" name="矩形 25"/>
          <p:cNvSpPr/>
          <p:nvPr userDrawn="1"/>
        </p:nvSpPr>
        <p:spPr>
          <a:xfrm>
            <a:off x="12409488" y="4837345"/>
            <a:ext cx="1319212" cy="3571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zh-CN" altLang="en-US" sz="1400" dirty="0">
                <a:solidFill>
                  <a:srgbClr val="000000">
                    <a:lumMod val="95000"/>
                    <a:lumOff val="5000"/>
                  </a:srgbClr>
                </a:solidFill>
              </a:rPr>
              <a:t>主题字</a:t>
            </a:r>
          </a:p>
        </p:txBody>
      </p:sp>
      <p:sp>
        <p:nvSpPr>
          <p:cNvPr id="29" name="矩形 28"/>
          <p:cNvSpPr/>
          <p:nvPr userDrawn="1"/>
        </p:nvSpPr>
        <p:spPr>
          <a:xfrm>
            <a:off x="12409488" y="5253270"/>
            <a:ext cx="1916112" cy="3587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en-US" altLang="zh-CN" sz="1400" dirty="0">
                <a:solidFill>
                  <a:srgbClr val="000000">
                    <a:lumMod val="95000"/>
                    <a:lumOff val="5000"/>
                  </a:srgbClr>
                </a:solidFill>
              </a:rPr>
              <a:t>Microsoft </a:t>
            </a:r>
            <a:r>
              <a:rPr lang="en-US" altLang="zh-CN" sz="1400" dirty="0" err="1">
                <a:solidFill>
                  <a:srgbClr val="000000">
                    <a:lumMod val="95000"/>
                    <a:lumOff val="5000"/>
                  </a:srgbClr>
                </a:solidFill>
              </a:rPr>
              <a:t>YaHei</a:t>
            </a:r>
            <a:r>
              <a:rPr lang="en-US" altLang="zh-CN" sz="1400" dirty="0">
                <a:solidFill>
                  <a:srgbClr val="000000">
                    <a:lumMod val="95000"/>
                    <a:lumOff val="5000"/>
                  </a:srgbClr>
                </a:solidFill>
              </a:rPr>
              <a:t> UI</a:t>
            </a:r>
            <a:endParaRPr lang="zh-CN" altLang="en-US" sz="1400" dirty="0">
              <a:solidFill>
                <a:srgbClr val="000000">
                  <a:lumMod val="95000"/>
                  <a:lumOff val="5000"/>
                </a:srgbClr>
              </a:solidFill>
            </a:endParaRPr>
          </a:p>
        </p:txBody>
      </p:sp>
      <p:sp>
        <p:nvSpPr>
          <p:cNvPr id="30" name="矩形 29"/>
          <p:cNvSpPr/>
          <p:nvPr userDrawn="1"/>
        </p:nvSpPr>
        <p:spPr>
          <a:xfrm>
            <a:off x="12409488" y="2430463"/>
            <a:ext cx="1319212" cy="358775"/>
          </a:xfrm>
          <a:prstGeom prst="rect">
            <a:avLst/>
          </a:prstGeom>
          <a:solidFill>
            <a:srgbClr val="FF8C00"/>
          </a:solidFill>
          <a:ln>
            <a:solidFill>
              <a:srgbClr val="FF8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00" dirty="0">
              <a:solidFill>
                <a:srgbClr val="000000">
                  <a:lumMod val="95000"/>
                  <a:lumOff val="5000"/>
                </a:srgbClr>
              </a:solidFill>
            </a:endParaRPr>
          </a:p>
        </p:txBody>
      </p:sp>
      <p:sp>
        <p:nvSpPr>
          <p:cNvPr id="31" name="矩形 30"/>
          <p:cNvSpPr/>
          <p:nvPr userDrawn="1"/>
        </p:nvSpPr>
        <p:spPr>
          <a:xfrm>
            <a:off x="12409488" y="2911475"/>
            <a:ext cx="1319212" cy="357188"/>
          </a:xfrm>
          <a:prstGeom prst="rect">
            <a:avLst/>
          </a:prstGeom>
          <a:solidFill>
            <a:srgbClr val="C0BAA7"/>
          </a:solidFill>
          <a:ln>
            <a:solidFill>
              <a:srgbClr val="C0BAA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00" dirty="0">
              <a:solidFill>
                <a:srgbClr val="000000">
                  <a:lumMod val="95000"/>
                  <a:lumOff val="5000"/>
                </a:srgbClr>
              </a:solidFill>
            </a:endParaRPr>
          </a:p>
        </p:txBody>
      </p:sp>
      <p:sp>
        <p:nvSpPr>
          <p:cNvPr id="36" name="矩形 35"/>
          <p:cNvSpPr/>
          <p:nvPr userDrawn="1"/>
        </p:nvSpPr>
        <p:spPr>
          <a:xfrm>
            <a:off x="12409488" y="3416300"/>
            <a:ext cx="1319212" cy="357188"/>
          </a:xfrm>
          <a:prstGeom prst="rect">
            <a:avLst/>
          </a:prstGeom>
          <a:solidFill>
            <a:srgbClr val="ADB9CA"/>
          </a:solidFill>
          <a:ln>
            <a:solidFill>
              <a:srgbClr val="ADB9C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00" dirty="0">
              <a:solidFill>
                <a:srgbClr val="000000">
                  <a:lumMod val="95000"/>
                  <a:lumOff val="5000"/>
                </a:srgbClr>
              </a:solidFill>
            </a:endParaRPr>
          </a:p>
        </p:txBody>
      </p:sp>
      <p:sp>
        <p:nvSpPr>
          <p:cNvPr id="37" name="矩形 36"/>
          <p:cNvSpPr/>
          <p:nvPr userDrawn="1"/>
        </p:nvSpPr>
        <p:spPr>
          <a:xfrm>
            <a:off x="12409488" y="3918860"/>
            <a:ext cx="1319212" cy="35718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00" dirty="0">
              <a:solidFill>
                <a:srgbClr val="000000">
                  <a:lumMod val="95000"/>
                  <a:lumOff val="5000"/>
                </a:srgbClr>
              </a:solidFill>
            </a:endParaRPr>
          </a:p>
        </p:txBody>
      </p:sp>
      <p:pic>
        <p:nvPicPr>
          <p:cNvPr id="5" name="图片 4" descr="01-原色透明底"/>
          <p:cNvPicPr>
            <a:picLocks noChangeAspect="1"/>
          </p:cNvPicPr>
          <p:nvPr userDrawn="1"/>
        </p:nvPicPr>
        <p:blipFill>
          <a:blip r:embed="rId11"/>
          <a:stretch>
            <a:fillRect/>
          </a:stretch>
        </p:blipFill>
        <p:spPr>
          <a:xfrm>
            <a:off x="9305290" y="201930"/>
            <a:ext cx="2249114" cy="6732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graphicFrame>
        <p:nvGraphicFramePr>
          <p:cNvPr id="2" name="对象 1" hidden="1"/>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12700" imgH="12700" progId="TCLayout.ActiveDocument.1">
                  <p:embed/>
                </p:oleObj>
              </mc:Choice>
              <mc:Fallback>
                <p:oleObj name="think-cell Slide" r:id="rId3" imgW="12700" imgH="12700" progId="TCLayout.ActiveDocument.1">
                  <p:embed/>
                  <p:pic>
                    <p:nvPicPr>
                      <p:cNvPr id="0" name="图片 2"/>
                      <p:cNvPicPr/>
                      <p:nvPr/>
                    </p:nvPicPr>
                    <p:blipFill>
                      <a:blip r:embed="rId4"/>
                      <a:stretch>
                        <a:fillRect/>
                      </a:stretch>
                    </p:blipFill>
                    <p:spPr>
                      <a:xfrm>
                        <a:off x="1588" y="1588"/>
                        <a:ext cx="1587" cy="1587"/>
                      </a:xfrm>
                      <a:prstGeom prst="rect">
                        <a:avLst/>
                      </a:prstGeom>
                    </p:spPr>
                  </p:pic>
                </p:oleObj>
              </mc:Fallback>
            </mc:AlternateContent>
          </a:graphicData>
        </a:graphic>
      </p:graphicFrame>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1_自定义版式">
    <p:spTree>
      <p:nvGrpSpPr>
        <p:cNvPr id="1" name=""/>
        <p:cNvGrpSpPr/>
        <p:nvPr/>
      </p:nvGrpSpPr>
      <p:grpSpPr>
        <a:xfrm>
          <a:off x="0" y="0"/>
          <a:ext cx="0" cy="0"/>
          <a:chOff x="0" y="0"/>
          <a:chExt cx="0" cy="0"/>
        </a:xfrm>
      </p:grpSpPr>
      <p:graphicFrame>
        <p:nvGraphicFramePr>
          <p:cNvPr id="2" name="对象 12" hidden="1"/>
          <p:cNvGraphicFramePr>
            <a:graphicFrameLocks noChangeAspect="1"/>
          </p:cNvGraphicFramePr>
          <p:nvPr>
            <p:custDataLst>
              <p:tags r:id="rId1"/>
            </p:custDataLst>
          </p:nvPr>
        </p:nvGraphicFramePr>
        <p:xfrm>
          <a:off x="1588" y="1588"/>
          <a:ext cx="3175" cy="1587"/>
        </p:xfrm>
        <a:graphic>
          <a:graphicData uri="http://schemas.openxmlformats.org/presentationml/2006/ole">
            <mc:AlternateContent xmlns:mc="http://schemas.openxmlformats.org/markup-compatibility/2006">
              <mc:Choice xmlns:v="urn:schemas-microsoft-com:vml" Requires="v">
                <p:oleObj name="think-cell Slide" r:id="rId3" imgW="12700" imgH="12700" progId="TCLayout.ActiveDocument.1">
                  <p:embed/>
                </p:oleObj>
              </mc:Choice>
              <mc:Fallback>
                <p:oleObj name="think-cell Slide" r:id="rId3" imgW="12700" imgH="12700" progId="TCLayout.ActiveDocument.1">
                  <p:embed/>
                  <p:pic>
                    <p:nvPicPr>
                      <p:cNvPr id="0" name="图片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 y="1588"/>
                        <a:ext cx="3175"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矩形 14"/>
          <p:cNvSpPr/>
          <p:nvPr/>
        </p:nvSpPr>
        <p:spPr bwMode="auto">
          <a:xfrm>
            <a:off x="0" y="0"/>
            <a:ext cx="12192000" cy="6858000"/>
          </a:xfrm>
          <a:prstGeom prst="rect">
            <a:avLst/>
          </a:prstGeom>
          <a:solidFill>
            <a:srgbClr val="FF8B00"/>
          </a:solidFill>
          <a:ln w="9525" cap="flat" cmpd="sng" algn="ctr">
            <a:solidFill>
              <a:srgbClr val="FF8C00"/>
            </a:solidFill>
            <a:prstDash val="solid"/>
            <a:round/>
            <a:headEnd type="none" w="med" len="med"/>
            <a:tailEnd type="none" w="med" len="med"/>
          </a:ln>
        </p:spPr>
        <p:txBody>
          <a:bodyPr vert="horz" wrap="square" lIns="91440" tIns="45720" rIns="91440" bIns="45720" numCol="1" rtlCol="0" anchor="t" anchorCtr="0" compatLnSpc="1"/>
          <a:lstStyle/>
          <a:p>
            <a:pPr eaLnBrk="0" fontAlgn="base" hangingPunct="0">
              <a:spcBef>
                <a:spcPct val="0"/>
              </a:spcBef>
              <a:spcAft>
                <a:spcPct val="0"/>
              </a:spcAft>
              <a:buFont typeface="Arial" panose="020B0604020202020204" pitchFamily="34" charset="0"/>
              <a:buNone/>
            </a:pPr>
            <a:endParaRPr lang="zh-CN" altLang="en-US">
              <a:solidFill>
                <a:srgbClr val="000000"/>
              </a:solidFill>
              <a:latin typeface="Arial" panose="020B0604020202020204" pitchFamily="34" charset="0"/>
              <a:ea typeface="宋体" panose="02010600030101010101" pitchFamily="2" charset="-122"/>
            </a:endParaRPr>
          </a:p>
        </p:txBody>
      </p:sp>
      <p:sp>
        <p:nvSpPr>
          <p:cNvPr id="4" name="矩形 3"/>
          <p:cNvSpPr/>
          <p:nvPr/>
        </p:nvSpPr>
        <p:spPr>
          <a:xfrm>
            <a:off x="12409488" y="2073275"/>
            <a:ext cx="1319212" cy="3571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zh-CN" altLang="en-US" sz="1400" dirty="0">
                <a:solidFill>
                  <a:srgbClr val="000000">
                    <a:lumMod val="95000"/>
                    <a:lumOff val="5000"/>
                  </a:srgbClr>
                </a:solidFill>
              </a:rPr>
              <a:t>主题配色</a:t>
            </a:r>
          </a:p>
        </p:txBody>
      </p:sp>
      <p:sp>
        <p:nvSpPr>
          <p:cNvPr id="5" name="矩形 4"/>
          <p:cNvSpPr/>
          <p:nvPr/>
        </p:nvSpPr>
        <p:spPr>
          <a:xfrm>
            <a:off x="12409488" y="4313238"/>
            <a:ext cx="1319212" cy="3571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zh-CN" altLang="en-US" sz="1400" dirty="0">
                <a:solidFill>
                  <a:srgbClr val="000000">
                    <a:lumMod val="95000"/>
                    <a:lumOff val="5000"/>
                  </a:srgbClr>
                </a:solidFill>
              </a:rPr>
              <a:t>主题字</a:t>
            </a:r>
          </a:p>
        </p:txBody>
      </p:sp>
      <p:cxnSp>
        <p:nvCxnSpPr>
          <p:cNvPr id="6" name="直接连接符 5"/>
          <p:cNvCxnSpPr/>
          <p:nvPr/>
        </p:nvCxnSpPr>
        <p:spPr>
          <a:xfrm>
            <a:off x="0" y="796925"/>
            <a:ext cx="12192000" cy="0"/>
          </a:xfrm>
          <a:prstGeom prst="line">
            <a:avLst/>
          </a:prstGeom>
          <a:ln w="28575">
            <a:solidFill>
              <a:srgbClr val="FF8B00"/>
            </a:solidFill>
          </a:ln>
        </p:spPr>
        <p:style>
          <a:lnRef idx="1">
            <a:schemeClr val="accent1"/>
          </a:lnRef>
          <a:fillRef idx="0">
            <a:schemeClr val="accent1"/>
          </a:fillRef>
          <a:effectRef idx="0">
            <a:schemeClr val="accent1"/>
          </a:effectRef>
          <a:fontRef idx="minor">
            <a:schemeClr val="tx1"/>
          </a:fontRef>
        </p:style>
      </p:cxnSp>
      <p:pic>
        <p:nvPicPr>
          <p:cNvPr id="9" name="Picture 7" descr="C:\Users\wenyiling\AppData\Roaming\Tencent\Users\50672096\QQ\WinTemp\RichOle\Z3S(GI(WB`5N`_R${EQK{UX.jpg"/>
          <p:cNvPicPr>
            <a:picLocks noChangeAspect="1" noChangeArrowheads="1"/>
          </p:cNvPicPr>
          <p:nvPr/>
        </p:nvPicPr>
        <p:blipFill>
          <a:blip r:embed="rId5">
            <a:clrChange>
              <a:clrFrom>
                <a:srgbClr val="F9911E"/>
              </a:clrFrom>
              <a:clrTo>
                <a:srgbClr val="F9911E">
                  <a:alpha val="0"/>
                </a:srgbClr>
              </a:clrTo>
            </a:clrChange>
          </a:blip>
          <a:srcRect l="4906"/>
          <a:stretch>
            <a:fillRect/>
          </a:stretch>
        </p:blipFill>
        <p:spPr bwMode="auto">
          <a:xfrm>
            <a:off x="2563813" y="2413000"/>
            <a:ext cx="6858000"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3"/>
          <p:cNvPicPr>
            <a:picLocks noChangeAspect="1" noChangeArrowheads="1"/>
          </p:cNvPicPr>
          <p:nvPr/>
        </p:nvPicPr>
        <p:blipFill>
          <a:blip r:embed="rId6" cstate="screen"/>
          <a:srcRect/>
          <a:stretch>
            <a:fillRect/>
          </a:stretch>
        </p:blipFill>
        <p:spPr bwMode="auto">
          <a:xfrm>
            <a:off x="7094538" y="4219575"/>
            <a:ext cx="23272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矩形 10"/>
          <p:cNvSpPr/>
          <p:nvPr/>
        </p:nvSpPr>
        <p:spPr>
          <a:xfrm>
            <a:off x="12409488" y="4729163"/>
            <a:ext cx="1916112" cy="3587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en-US" altLang="zh-CN" sz="1400" dirty="0">
                <a:solidFill>
                  <a:srgbClr val="000000">
                    <a:lumMod val="95000"/>
                    <a:lumOff val="5000"/>
                  </a:srgbClr>
                </a:solidFill>
              </a:rPr>
              <a:t>Microsoft </a:t>
            </a:r>
            <a:r>
              <a:rPr lang="en-US" altLang="zh-CN" sz="1400" dirty="0" err="1">
                <a:solidFill>
                  <a:srgbClr val="000000">
                    <a:lumMod val="95000"/>
                    <a:lumOff val="5000"/>
                  </a:srgbClr>
                </a:solidFill>
              </a:rPr>
              <a:t>YaHei</a:t>
            </a:r>
            <a:r>
              <a:rPr lang="en-US" altLang="zh-CN" sz="1400" dirty="0">
                <a:solidFill>
                  <a:srgbClr val="000000">
                    <a:lumMod val="95000"/>
                    <a:lumOff val="5000"/>
                  </a:srgbClr>
                </a:solidFill>
              </a:rPr>
              <a:t> UI</a:t>
            </a:r>
            <a:endParaRPr lang="zh-CN" altLang="en-US" sz="1400" dirty="0">
              <a:solidFill>
                <a:srgbClr val="000000">
                  <a:lumMod val="95000"/>
                  <a:lumOff val="5000"/>
                </a:srgbClr>
              </a:solidFill>
            </a:endParaRPr>
          </a:p>
        </p:txBody>
      </p:sp>
      <p:sp>
        <p:nvSpPr>
          <p:cNvPr id="12" name="矩形 11"/>
          <p:cNvSpPr/>
          <p:nvPr/>
        </p:nvSpPr>
        <p:spPr>
          <a:xfrm>
            <a:off x="12409488" y="2430463"/>
            <a:ext cx="1319212" cy="358775"/>
          </a:xfrm>
          <a:prstGeom prst="rect">
            <a:avLst/>
          </a:prstGeom>
          <a:solidFill>
            <a:srgbClr val="FF8C00"/>
          </a:solidFill>
          <a:ln>
            <a:solidFill>
              <a:srgbClr val="FF8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00" dirty="0">
              <a:solidFill>
                <a:srgbClr val="000000">
                  <a:lumMod val="95000"/>
                  <a:lumOff val="5000"/>
                </a:srgbClr>
              </a:solidFill>
            </a:endParaRPr>
          </a:p>
        </p:txBody>
      </p:sp>
      <p:sp>
        <p:nvSpPr>
          <p:cNvPr id="13" name="矩形 12"/>
          <p:cNvSpPr/>
          <p:nvPr/>
        </p:nvSpPr>
        <p:spPr>
          <a:xfrm>
            <a:off x="12409488" y="2911475"/>
            <a:ext cx="1319212" cy="357188"/>
          </a:xfrm>
          <a:prstGeom prst="rect">
            <a:avLst/>
          </a:prstGeom>
          <a:solidFill>
            <a:srgbClr val="C0BAA7"/>
          </a:solidFill>
          <a:ln>
            <a:solidFill>
              <a:srgbClr val="C0BAA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00" dirty="0">
              <a:solidFill>
                <a:srgbClr val="000000">
                  <a:lumMod val="95000"/>
                  <a:lumOff val="5000"/>
                </a:srgbClr>
              </a:solidFill>
            </a:endParaRPr>
          </a:p>
        </p:txBody>
      </p:sp>
      <p:sp>
        <p:nvSpPr>
          <p:cNvPr id="14" name="矩形 13"/>
          <p:cNvSpPr/>
          <p:nvPr/>
        </p:nvSpPr>
        <p:spPr>
          <a:xfrm>
            <a:off x="12409488" y="3416300"/>
            <a:ext cx="1319212" cy="357188"/>
          </a:xfrm>
          <a:prstGeom prst="rect">
            <a:avLst/>
          </a:prstGeom>
          <a:solidFill>
            <a:srgbClr val="ADB9CA"/>
          </a:solidFill>
          <a:ln>
            <a:solidFill>
              <a:srgbClr val="ADB9C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00" dirty="0">
              <a:solidFill>
                <a:srgbClr val="000000">
                  <a:lumMod val="95000"/>
                  <a:lumOff val="5000"/>
                </a:srgbClr>
              </a:solidFill>
            </a:endParaRPr>
          </a:p>
        </p:txBody>
      </p:sp>
      <p:pic>
        <p:nvPicPr>
          <p:cNvPr id="36" name="图片 35"/>
          <p:cNvPicPr>
            <a:picLocks noChangeAspect="1"/>
          </p:cNvPicPr>
          <p:nvPr/>
        </p:nvPicPr>
        <p:blipFill>
          <a:blip r:embed="rId7">
            <a:clrChange>
              <a:clrFrom>
                <a:srgbClr val="FFFFFF"/>
              </a:clrFrom>
              <a:clrTo>
                <a:srgbClr val="FFFFFF">
                  <a:alpha val="0"/>
                </a:srgbClr>
              </a:clrTo>
            </a:clrChange>
            <a:lum bright="70000" contrast="-70000"/>
          </a:blip>
          <a:stretch>
            <a:fillRect/>
          </a:stretch>
        </p:blipFill>
        <p:spPr>
          <a:xfrm>
            <a:off x="0" y="5680224"/>
            <a:ext cx="12192000" cy="1190476"/>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8" name="Object 7" hidden="1"/>
          <p:cNvGraphicFramePr/>
          <p:nvPr>
            <p:custDataLst>
              <p:tags r:id="rId1"/>
            </p:custDataLst>
          </p:nvPr>
        </p:nvGraphicFramePr>
        <p:xfrm>
          <a:off x="5" y="0"/>
          <a:ext cx="195385" cy="158750"/>
        </p:xfrm>
        <a:graphic>
          <a:graphicData uri="http://schemas.openxmlformats.org/presentationml/2006/ole">
            <mc:AlternateContent xmlns:mc="http://schemas.openxmlformats.org/markup-compatibility/2006">
              <mc:Choice xmlns:v="urn:schemas-microsoft-com:vml" Requires="v">
                <p:oleObj name="think-cell Slide" r:id="rId3" imgW="0" imgH="0" progId="TCLayout.ActiveDocument.1">
                  <p:embed/>
                </p:oleObj>
              </mc:Choice>
              <mc:Fallback>
                <p:oleObj name="think-cell Slide" r:id="rId3" imgW="0" imgH="0" progId="TCLayout.ActiveDocument.1">
                  <p:embed/>
                  <p:pic>
                    <p:nvPicPr>
                      <p:cNvPr id="0" name="图片 1"/>
                      <p:cNvPicPr preferRelativeResize="0">
                        <a:picLocks noChangeArrowheads="1"/>
                      </p:cNvPicPr>
                      <p:nvPr/>
                    </p:nvPicPr>
                    <p:blipFill>
                      <a:blip/>
                      <a:srcRect/>
                      <a:stretch>
                        <a:fillRect/>
                      </a:stretch>
                    </p:blipFill>
                    <p:spPr bwMode="auto">
                      <a:xfrm>
                        <a:off x="5" y="0"/>
                        <a:ext cx="19538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自定义版式">
    <p:spTree>
      <p:nvGrpSpPr>
        <p:cNvPr id="1" name=""/>
        <p:cNvGrpSpPr/>
        <p:nvPr/>
      </p:nvGrpSpPr>
      <p:grpSpPr>
        <a:xfrm>
          <a:off x="0" y="0"/>
          <a:ext cx="0" cy="0"/>
          <a:chOff x="0" y="0"/>
          <a:chExt cx="0" cy="0"/>
        </a:xfrm>
      </p:grpSpPr>
      <p:graphicFrame>
        <p:nvGraphicFramePr>
          <p:cNvPr id="2" name="对象 13" hidden="1"/>
          <p:cNvGraphicFramePr>
            <a:graphicFrameLocks noChangeAspect="1"/>
          </p:cNvGraphicFramePr>
          <p:nvPr userDrawn="1">
            <p:custDataLst>
              <p:tags r:id="rId1"/>
            </p:custDataLst>
          </p:nvPr>
        </p:nvGraphicFramePr>
        <p:xfrm>
          <a:off x="1588" y="1588"/>
          <a:ext cx="3175" cy="1587"/>
        </p:xfrm>
        <a:graphic>
          <a:graphicData uri="http://schemas.openxmlformats.org/presentationml/2006/ole">
            <mc:AlternateContent xmlns:mc="http://schemas.openxmlformats.org/markup-compatibility/2006">
              <mc:Choice xmlns:v="urn:schemas-microsoft-com:vml" Requires="v">
                <p:oleObj name="think-cell Slide" r:id="rId4" imgW="12700" imgH="12700" progId="TCLayout.ActiveDocument.1">
                  <p:embed/>
                </p:oleObj>
              </mc:Choice>
              <mc:Fallback>
                <p:oleObj name="think-cell Slide" r:id="rId4" imgW="12700" imgH="12700" progId="TCLayout.ActiveDocument.1">
                  <p:embed/>
                  <p:pic>
                    <p:nvPicPr>
                      <p:cNvPr id="0" name="图片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3175"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矩形 3"/>
          <p:cNvSpPr/>
          <p:nvPr userDrawn="1"/>
        </p:nvSpPr>
        <p:spPr>
          <a:xfrm>
            <a:off x="12409488" y="2073275"/>
            <a:ext cx="1319212" cy="3571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zh-CN" altLang="en-US" sz="1400" dirty="0">
                <a:solidFill>
                  <a:srgbClr val="000000">
                    <a:lumMod val="95000"/>
                    <a:lumOff val="5000"/>
                  </a:srgbClr>
                </a:solidFill>
              </a:rPr>
              <a:t>主题配色</a:t>
            </a:r>
          </a:p>
        </p:txBody>
      </p:sp>
      <p:sp>
        <p:nvSpPr>
          <p:cNvPr id="5" name="矩形 4"/>
          <p:cNvSpPr/>
          <p:nvPr userDrawn="1"/>
        </p:nvSpPr>
        <p:spPr>
          <a:xfrm>
            <a:off x="12409488" y="4313238"/>
            <a:ext cx="1319212" cy="3571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zh-CN" altLang="en-US" sz="1400" dirty="0">
                <a:solidFill>
                  <a:srgbClr val="000000">
                    <a:lumMod val="95000"/>
                    <a:lumOff val="5000"/>
                  </a:srgbClr>
                </a:solidFill>
              </a:rPr>
              <a:t>主题字</a:t>
            </a:r>
          </a:p>
        </p:txBody>
      </p:sp>
      <p:cxnSp>
        <p:nvCxnSpPr>
          <p:cNvPr id="6" name="直接连接符 5"/>
          <p:cNvCxnSpPr/>
          <p:nvPr userDrawn="1"/>
        </p:nvCxnSpPr>
        <p:spPr>
          <a:xfrm>
            <a:off x="0" y="796925"/>
            <a:ext cx="12192000" cy="0"/>
          </a:xfrm>
          <a:prstGeom prst="line">
            <a:avLst/>
          </a:prstGeom>
          <a:ln w="28575">
            <a:solidFill>
              <a:srgbClr val="FF8B00"/>
            </a:solidFill>
          </a:ln>
        </p:spPr>
        <p:style>
          <a:lnRef idx="1">
            <a:schemeClr val="accent1"/>
          </a:lnRef>
          <a:fillRef idx="0">
            <a:schemeClr val="accent1"/>
          </a:fillRef>
          <a:effectRef idx="0">
            <a:schemeClr val="accent1"/>
          </a:effectRef>
          <a:fontRef idx="minor">
            <a:schemeClr val="tx1"/>
          </a:fontRef>
        </p:style>
      </p:cxnSp>
      <p:sp>
        <p:nvSpPr>
          <p:cNvPr id="7" name="Slide Number Placeholder 5"/>
          <p:cNvSpPr txBox="1"/>
          <p:nvPr userDrawn="1"/>
        </p:nvSpPr>
        <p:spPr>
          <a:xfrm>
            <a:off x="9661525" y="6326188"/>
            <a:ext cx="2228850" cy="365125"/>
          </a:xfrm>
          <a:prstGeom prst="rect">
            <a:avLst/>
          </a:prstGeom>
        </p:spPr>
        <p:txBody>
          <a:bodyPr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25A19FEE-368F-4591-A812-7FD445D2B276}" type="slidenum">
              <a:rPr lang="zh-CN" altLang="en-US" sz="1400" b="1" smtClean="0">
                <a:solidFill>
                  <a:srgbClr val="000000">
                    <a:tint val="75000"/>
                  </a:srgbClr>
                </a:solidFill>
                <a:cs typeface="Times New Roman" panose="02020603050405020304" pitchFamily="18" charset="0"/>
              </a:rPr>
              <a:t>‹#›</a:t>
            </a:fld>
            <a:endParaRPr lang="zh-CN" altLang="en-US" sz="1600" b="1" dirty="0">
              <a:solidFill>
                <a:srgbClr val="000000">
                  <a:tint val="75000"/>
                </a:srgbClr>
              </a:solidFill>
              <a:cs typeface="Times New Roman" panose="02020603050405020304" pitchFamily="18" charset="0"/>
            </a:endParaRPr>
          </a:p>
        </p:txBody>
      </p:sp>
      <p:graphicFrame>
        <p:nvGraphicFramePr>
          <p:cNvPr id="10" name="对象 31" hidden="1"/>
          <p:cNvGraphicFramePr>
            <a:graphicFrameLocks noChangeAspect="1"/>
          </p:cNvGraphicFramePr>
          <p:nvPr userDrawn="1">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12700" imgH="12700" progId="TCLayout.ActiveDocument.1">
                  <p:embed/>
                </p:oleObj>
              </mc:Choice>
              <mc:Fallback>
                <p:oleObj name="think-cell Slide" r:id="rId6" imgW="12700" imgH="12700" progId="TCLayout.ActiveDocument.1">
                  <p:embed/>
                  <p:pic>
                    <p:nvPicPr>
                      <p:cNvPr id="0" name="图片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矩形 10"/>
          <p:cNvSpPr/>
          <p:nvPr userDrawn="1"/>
        </p:nvSpPr>
        <p:spPr>
          <a:xfrm>
            <a:off x="12409488" y="4729163"/>
            <a:ext cx="1916112" cy="3587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en-US" altLang="zh-CN" sz="1400" dirty="0">
                <a:solidFill>
                  <a:srgbClr val="000000">
                    <a:lumMod val="95000"/>
                    <a:lumOff val="5000"/>
                  </a:srgbClr>
                </a:solidFill>
              </a:rPr>
              <a:t>Microsoft </a:t>
            </a:r>
            <a:r>
              <a:rPr lang="en-US" altLang="zh-CN" sz="1400" dirty="0" err="1">
                <a:solidFill>
                  <a:srgbClr val="000000">
                    <a:lumMod val="95000"/>
                    <a:lumOff val="5000"/>
                  </a:srgbClr>
                </a:solidFill>
              </a:rPr>
              <a:t>YaHei</a:t>
            </a:r>
            <a:r>
              <a:rPr lang="en-US" altLang="zh-CN" sz="1400" dirty="0">
                <a:solidFill>
                  <a:srgbClr val="000000">
                    <a:lumMod val="95000"/>
                    <a:lumOff val="5000"/>
                  </a:srgbClr>
                </a:solidFill>
              </a:rPr>
              <a:t> UI</a:t>
            </a:r>
            <a:endParaRPr lang="zh-CN" altLang="en-US" sz="1400" dirty="0">
              <a:solidFill>
                <a:srgbClr val="000000">
                  <a:lumMod val="95000"/>
                  <a:lumOff val="5000"/>
                </a:srgbClr>
              </a:solidFill>
            </a:endParaRPr>
          </a:p>
        </p:txBody>
      </p:sp>
      <p:sp>
        <p:nvSpPr>
          <p:cNvPr id="12" name="矩形 11"/>
          <p:cNvSpPr/>
          <p:nvPr userDrawn="1"/>
        </p:nvSpPr>
        <p:spPr>
          <a:xfrm>
            <a:off x="12409488" y="2430463"/>
            <a:ext cx="1319212" cy="358775"/>
          </a:xfrm>
          <a:prstGeom prst="rect">
            <a:avLst/>
          </a:prstGeom>
          <a:solidFill>
            <a:srgbClr val="FF8C00"/>
          </a:solidFill>
          <a:ln>
            <a:solidFill>
              <a:srgbClr val="FF8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00" dirty="0">
              <a:solidFill>
                <a:srgbClr val="000000">
                  <a:lumMod val="95000"/>
                  <a:lumOff val="5000"/>
                </a:srgbClr>
              </a:solidFill>
            </a:endParaRPr>
          </a:p>
        </p:txBody>
      </p:sp>
      <p:sp>
        <p:nvSpPr>
          <p:cNvPr id="13" name="矩形 12"/>
          <p:cNvSpPr/>
          <p:nvPr userDrawn="1"/>
        </p:nvSpPr>
        <p:spPr>
          <a:xfrm>
            <a:off x="12409488" y="2911475"/>
            <a:ext cx="1319212" cy="357188"/>
          </a:xfrm>
          <a:prstGeom prst="rect">
            <a:avLst/>
          </a:prstGeom>
          <a:solidFill>
            <a:srgbClr val="C0BAA7"/>
          </a:solidFill>
          <a:ln>
            <a:solidFill>
              <a:srgbClr val="C0BAA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00" dirty="0">
              <a:solidFill>
                <a:srgbClr val="000000">
                  <a:lumMod val="95000"/>
                  <a:lumOff val="5000"/>
                </a:srgbClr>
              </a:solidFill>
            </a:endParaRPr>
          </a:p>
        </p:txBody>
      </p:sp>
      <p:sp>
        <p:nvSpPr>
          <p:cNvPr id="14" name="矩形 13"/>
          <p:cNvSpPr/>
          <p:nvPr userDrawn="1"/>
        </p:nvSpPr>
        <p:spPr>
          <a:xfrm>
            <a:off x="12409488" y="3416300"/>
            <a:ext cx="1319212" cy="357188"/>
          </a:xfrm>
          <a:prstGeom prst="rect">
            <a:avLst/>
          </a:prstGeom>
          <a:solidFill>
            <a:srgbClr val="FFB600"/>
          </a:solidFill>
          <a:ln>
            <a:solidFill>
              <a:srgbClr val="FFB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00" dirty="0">
              <a:solidFill>
                <a:srgbClr val="000000">
                  <a:lumMod val="95000"/>
                  <a:lumOff val="5000"/>
                </a:srgb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标题和内容">
    <p:bg>
      <p:bgPr>
        <a:gradFill rotWithShape="0">
          <a:gsLst>
            <a:gs pos="0">
              <a:srgbClr val="D6D6D6">
                <a:alpha val="100000"/>
              </a:srgbClr>
            </a:gs>
            <a:gs pos="28999">
              <a:srgbClr val="FAFAFA">
                <a:alpha val="100000"/>
              </a:srgbClr>
            </a:gs>
            <a:gs pos="100000">
              <a:srgbClr val="E3E3E3">
                <a:alpha val="100000"/>
              </a:srgbClr>
            </a:gs>
            <a:gs pos="100000">
              <a:srgbClr val="E3E3E3">
                <a:alpha val="100000"/>
              </a:srgbClr>
            </a:gs>
            <a:gs pos="100000">
              <a:srgbClr val="E3E3E3">
                <a:alpha val="100000"/>
              </a:srgbClr>
            </a:gs>
            <a:gs pos="100000">
              <a:srgbClr val="E3E3E3">
                <a:alpha val="100000"/>
              </a:srgbClr>
            </a:gs>
            <a:gs pos="100000">
              <a:srgbClr val="E3E3E3">
                <a:alpha val="100000"/>
              </a:srgbClr>
            </a:gs>
            <a:gs pos="100000">
              <a:srgbClr val="E3E3E3">
                <a:alpha val="100000"/>
              </a:srgbClr>
            </a:gs>
            <a:gs pos="100000">
              <a:srgbClr val="E3E3E3">
                <a:alpha val="100000"/>
              </a:srgbClr>
            </a:gs>
            <a:gs pos="100000">
              <a:srgbClr val="E3E3E3">
                <a:alpha val="100000"/>
              </a:srgbClr>
            </a:gs>
            <a:gs pos="100000">
              <a:srgbClr val="E3E3E3">
                <a:alpha val="100000"/>
              </a:srgbClr>
            </a:gs>
            <a:gs pos="100000">
              <a:srgbClr val="E3E3E3">
                <a:alpha val="100000"/>
              </a:srgbClr>
            </a:gs>
            <a:gs pos="100000">
              <a:srgbClr val="E3E3E3">
                <a:alpha val="100000"/>
              </a:srgbClr>
            </a:gs>
            <a:gs pos="100000">
              <a:srgbClr val="E3E3E3">
                <a:alpha val="100000"/>
              </a:srgbClr>
            </a:gs>
          </a:gsLst>
          <a:path path="rect">
            <a:fillToRect l="100000" b="100000"/>
          </a:path>
          <a:tileRect/>
        </a:gra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noProof="1"/>
              <a:t>单击此处编辑母版标题样式</a:t>
            </a:r>
          </a:p>
        </p:txBody>
      </p:sp>
      <p:sp>
        <p:nvSpPr>
          <p:cNvPr id="3" name="内容占位符 2"/>
          <p:cNvSpPr>
            <a:spLocks noGrp="1"/>
          </p:cNvSpPr>
          <p:nvPr>
            <p:ph idx="1"/>
          </p:nvPr>
        </p:nvSpPr>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日期占位符 3"/>
          <p:cNvSpPr>
            <a:spLocks noGrp="1"/>
          </p:cNvSpPr>
          <p:nvPr>
            <p:ph type="dt" sz="half" idx="2"/>
          </p:nvPr>
        </p:nvSpPr>
        <p:spPr bwMode="auto">
          <a:xfrm>
            <a:off x="8382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BC150D8C-1C3D-4861-8422-98A4ADC4FD16}" type="datetimeFigureOut">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2026-09-02</a:t>
            </a:fld>
            <a:endPar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3"/>
          </p:nvPr>
        </p:nvSpPr>
        <p:spPr bwMode="auto">
          <a:xfrm>
            <a:off x="4038600" y="6356350"/>
            <a:ext cx="4114800" cy="365125"/>
          </a:xfrm>
          <a:prstGeom prst="rect">
            <a:avLst/>
          </a:prstGeom>
          <a:ln>
            <a:miter lim="800000"/>
          </a:ln>
        </p:spPr>
        <p:txBody>
          <a:bodyPr vert="horz" wrap="square" lIns="91440" tIns="45720" rIns="91440" bIns="45720" numCol="1" anchor="ctr"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4"/>
          </p:nvPr>
        </p:nvSpPr>
        <p:spPr bwMode="auto">
          <a:xfrm>
            <a:off x="8610600" y="6356350"/>
            <a:ext cx="2743200" cy="365125"/>
          </a:xfrm>
          <a:prstGeom prst="rect">
            <a:avLst/>
          </a:prstGeom>
          <a:ln>
            <a:miter lim="800000"/>
          </a:ln>
        </p:spPr>
        <p:txBody>
          <a:bodyPr vert="horz" wrap="square" lIns="91440" tIns="45720" rIns="91440" bIns="45720" numCol="1" anchor="ctr" anchorCtr="0" compatLnSpc="1"/>
          <a:lstStyle/>
          <a:p>
            <a:pPr algn="r"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标题幻灯片">
    <p:bg>
      <p:bgPr>
        <a:gradFill rotWithShape="0">
          <a:gsLst>
            <a:gs pos="0">
              <a:srgbClr val="D6D6D6">
                <a:alpha val="100000"/>
              </a:srgbClr>
            </a:gs>
            <a:gs pos="28999">
              <a:srgbClr val="FAFAFA">
                <a:alpha val="100000"/>
              </a:srgbClr>
            </a:gs>
            <a:gs pos="100000">
              <a:srgbClr val="E3E3E3">
                <a:alpha val="100000"/>
              </a:srgbClr>
            </a:gs>
            <a:gs pos="100000">
              <a:srgbClr val="E3E3E3">
                <a:alpha val="100000"/>
              </a:srgbClr>
            </a:gs>
            <a:gs pos="100000">
              <a:srgbClr val="E3E3E3">
                <a:alpha val="100000"/>
              </a:srgbClr>
            </a:gs>
            <a:gs pos="100000">
              <a:srgbClr val="E3E3E3">
                <a:alpha val="100000"/>
              </a:srgbClr>
            </a:gs>
            <a:gs pos="100000">
              <a:srgbClr val="E3E3E3">
                <a:alpha val="100000"/>
              </a:srgbClr>
            </a:gs>
            <a:gs pos="100000">
              <a:srgbClr val="E3E3E3">
                <a:alpha val="100000"/>
              </a:srgbClr>
            </a:gs>
            <a:gs pos="100000">
              <a:srgbClr val="E3E3E3">
                <a:alpha val="100000"/>
              </a:srgbClr>
            </a:gs>
            <a:gs pos="100000">
              <a:srgbClr val="E3E3E3">
                <a:alpha val="100000"/>
              </a:srgbClr>
            </a:gs>
            <a:gs pos="100000">
              <a:srgbClr val="E3E3E3">
                <a:alpha val="100000"/>
              </a:srgbClr>
            </a:gs>
            <a:gs pos="100000">
              <a:srgbClr val="E3E3E3">
                <a:alpha val="100000"/>
              </a:srgbClr>
            </a:gs>
            <a:gs pos="100000">
              <a:srgbClr val="E3E3E3">
                <a:alpha val="100000"/>
              </a:srgbClr>
            </a:gs>
            <a:gs pos="100000">
              <a:srgbClr val="E3E3E3">
                <a:alpha val="100000"/>
              </a:srgbClr>
            </a:gs>
          </a:gsLst>
          <a:path path="rect">
            <a:fillToRect l="100000" b="100000"/>
          </a:path>
          <a:tileRect/>
        </a:gra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noProof="1"/>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noProof="1"/>
              <a:t>单击此处编辑母版副标题样式</a:t>
            </a:r>
          </a:p>
        </p:txBody>
      </p:sp>
      <p:sp>
        <p:nvSpPr>
          <p:cNvPr id="4" name="日期占位符 3"/>
          <p:cNvSpPr>
            <a:spLocks noGrp="1"/>
          </p:cNvSpPr>
          <p:nvPr>
            <p:ph type="dt" sz="half" idx="2"/>
          </p:nvPr>
        </p:nvSpPr>
        <p:spPr bwMode="auto">
          <a:xfrm>
            <a:off x="838200" y="6356350"/>
            <a:ext cx="2743200" cy="365125"/>
          </a:xfrm>
          <a:prstGeom prst="rect">
            <a:avLst/>
          </a:prstGeom>
          <a:ln>
            <a:miter lim="800000"/>
          </a:ln>
        </p:spPr>
        <p:txBody>
          <a:bodyPr vert="horz" wrap="square" lIns="91440" tIns="45720" rIns="91440" bIns="45720" numCol="1" anchor="ctr"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9C1FCDD2-62F0-4E1B-BDFC-A9D0D9133F7D}" type="datetimeFigureOut">
              <a:rPr kumimoji="0" lang="zh-CN" altLang="en-US"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rPr>
              <a:t>2026-09-02</a:t>
            </a:fld>
            <a:endPar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3"/>
          </p:nvPr>
        </p:nvSpPr>
        <p:spPr bwMode="auto">
          <a:xfrm>
            <a:off x="4038600" y="6356350"/>
            <a:ext cx="4114800" cy="365125"/>
          </a:xfrm>
          <a:prstGeom prst="rect">
            <a:avLst/>
          </a:prstGeom>
          <a:ln>
            <a:miter lim="800000"/>
          </a:ln>
        </p:spPr>
        <p:txBody>
          <a:bodyPr vert="horz" wrap="square" lIns="91440" tIns="45720" rIns="91440" bIns="45720" numCol="1" anchor="ctr"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200" b="0" i="0" u="none" strike="noStrike" kern="1200" cap="none" spc="0" normalizeH="0" baseline="0" noProof="0">
              <a:ln>
                <a:noFill/>
              </a:ln>
              <a:solidFill>
                <a:srgbClr val="898989"/>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4"/>
          </p:nvPr>
        </p:nvSpPr>
        <p:spPr bwMode="auto">
          <a:xfrm>
            <a:off x="8610600" y="6356350"/>
            <a:ext cx="2743200" cy="365125"/>
          </a:xfrm>
          <a:prstGeom prst="rect">
            <a:avLst/>
          </a:prstGeom>
          <a:ln>
            <a:miter lim="800000"/>
          </a:ln>
        </p:spPr>
        <p:txBody>
          <a:bodyPr vert="horz" wrap="square" lIns="91440" tIns="45720" rIns="91440" bIns="45720" numCol="1" anchor="ctr" anchorCtr="0" compatLnSpc="1"/>
          <a:lstStyle/>
          <a:p>
            <a:pPr algn="r"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1.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11.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1.emf"/><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oleObject" Target="../embeddings/oleObject9.bin"/><Relationship Id="rId5" Type="http://schemas.openxmlformats.org/officeDocument/2006/relationships/slideLayout" Target="../slideLayouts/slideLayout14.xml"/><Relationship Id="rId10" Type="http://schemas.openxmlformats.org/officeDocument/2006/relationships/tags" Target="../tags/tag12.xml"/><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1026" name="对象 1" hidden="1"/>
          <p:cNvGraphicFramePr>
            <a:graphicFrameLocks noChangeAspect="1"/>
          </p:cNvGraphicFramePr>
          <p:nvPr userDrawn="1">
            <p:custDataLst>
              <p:tags r:id="rId11"/>
            </p:custDataLst>
          </p:nvPr>
        </p:nvGraphicFramePr>
        <p:xfrm>
          <a:off x="1588" y="1588"/>
          <a:ext cx="3175" cy="1587"/>
        </p:xfrm>
        <a:graphic>
          <a:graphicData uri="http://schemas.openxmlformats.org/presentationml/2006/ole">
            <mc:AlternateContent xmlns:mc="http://schemas.openxmlformats.org/markup-compatibility/2006">
              <mc:Choice xmlns:v="urn:schemas-microsoft-com:vml" Requires="v">
                <p:oleObj name="think-cell Slide" r:id="rId12" imgW="12700" imgH="12700" progId="TCLayout.ActiveDocument.1">
                  <p:embed/>
                </p:oleObj>
              </mc:Choice>
              <mc:Fallback>
                <p:oleObj name="think-cell Slide" r:id="rId12" imgW="12700" imgH="12700" progId="TCLayout.ActiveDocument.1">
                  <p:embed/>
                  <p:pic>
                    <p:nvPicPr>
                      <p:cNvPr id="0" name="图片 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8" y="1588"/>
                        <a:ext cx="3175"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Slide Number Placeholder 5"/>
          <p:cNvSpPr txBox="1"/>
          <p:nvPr userDrawn="1"/>
        </p:nvSpPr>
        <p:spPr>
          <a:xfrm>
            <a:off x="9661525" y="6326188"/>
            <a:ext cx="2228850" cy="365125"/>
          </a:xfrm>
          <a:prstGeom prst="rect">
            <a:avLst/>
          </a:prstGeom>
        </p:spPr>
        <p:txBody>
          <a:bodyPr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56A1FB14-5E24-44F8-9F56-7A8714DD0EB6}" type="slidenum">
              <a:rPr lang="zh-CN" altLang="en-US" sz="1400" b="1" smtClean="0">
                <a:solidFill>
                  <a:srgbClr val="000000">
                    <a:tint val="75000"/>
                  </a:srgbClr>
                </a:solidFill>
                <a:cs typeface="Times New Roman" panose="02020603050405020304" pitchFamily="18" charset="0"/>
              </a:rPr>
              <a:t>‹#›</a:t>
            </a:fld>
            <a:endParaRPr lang="zh-CN" altLang="en-US" sz="1600" b="1" dirty="0">
              <a:solidFill>
                <a:srgbClr val="000000">
                  <a:tint val="75000"/>
                </a:srgbClr>
              </a:solidFill>
              <a:cs typeface="Times New Roman" panose="02020603050405020304" pitchFamily="18" charset="0"/>
            </a:endParaRPr>
          </a:p>
        </p:txBody>
      </p:sp>
      <p:sp>
        <p:nvSpPr>
          <p:cNvPr id="27" name="矩形 26"/>
          <p:cNvSpPr/>
          <p:nvPr userDrawn="1"/>
        </p:nvSpPr>
        <p:spPr>
          <a:xfrm>
            <a:off x="539449" y="737681"/>
            <a:ext cx="11124000" cy="72000"/>
          </a:xfrm>
          <a:prstGeom prst="rect">
            <a:avLst/>
          </a:prstGeom>
          <a:solidFill>
            <a:srgbClr val="FF8C00"/>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21863" tIns="60933" rIns="121863" bIns="60933" numCol="1" rtlCol="0" anchor="ctr" anchorCtr="0" compatLnSpc="1"/>
          <a:lstStyle/>
          <a:p>
            <a:pPr algn="ctr" defTabSz="1217930" eaLnBrk="0" fontAlgn="base" hangingPunct="0">
              <a:spcBef>
                <a:spcPct val="0"/>
              </a:spcBef>
              <a:spcAft>
                <a:spcPct val="0"/>
              </a:spcAft>
            </a:pPr>
            <a:endParaRPr lang="zh-CN" altLang="en-US" sz="2935">
              <a:gradFill>
                <a:gsLst>
                  <a:gs pos="0">
                    <a:prstClr val="black"/>
                  </a:gs>
                  <a:gs pos="100000">
                    <a:prstClr val="black"/>
                  </a:gs>
                </a:gsLst>
                <a:lin ang="5400000" scaled="0"/>
              </a:gradFill>
            </a:endParaRPr>
          </a:p>
        </p:txBody>
      </p:sp>
      <p:grpSp>
        <p:nvGrpSpPr>
          <p:cNvPr id="28" name="组合 27"/>
          <p:cNvGrpSpPr/>
          <p:nvPr userDrawn="1"/>
        </p:nvGrpSpPr>
        <p:grpSpPr>
          <a:xfrm>
            <a:off x="43814" y="121046"/>
            <a:ext cx="480053" cy="480233"/>
            <a:chOff x="179512" y="123343"/>
            <a:chExt cx="360040" cy="360175"/>
          </a:xfrm>
        </p:grpSpPr>
        <p:sp>
          <p:nvSpPr>
            <p:cNvPr id="29" name="矩形 28"/>
            <p:cNvSpPr/>
            <p:nvPr/>
          </p:nvSpPr>
          <p:spPr>
            <a:xfrm>
              <a:off x="359552" y="303518"/>
              <a:ext cx="180000" cy="180000"/>
            </a:xfrm>
            <a:prstGeom prst="rect">
              <a:avLst/>
            </a:prstGeom>
            <a:solidFill>
              <a:schemeClr val="tx1">
                <a:lumMod val="50000"/>
                <a:lumOff val="50000"/>
              </a:schemeClr>
            </a:solidFill>
            <a:ln w="9525" cap="flat" cmpd="sng" algn="ctr">
              <a:solidFill>
                <a:schemeClr val="tx1">
                  <a:lumMod val="50000"/>
                  <a:lumOff val="50000"/>
                </a:schemeClr>
              </a:solidFill>
              <a:prstDash val="solid"/>
            </a:ln>
            <a:effectLst/>
          </p:spPr>
          <p:txBody>
            <a:bodyPr lIns="68490" tIns="34244" rIns="68490" bIns="34244" anchor="ctr"/>
            <a:lstStyle/>
            <a:p>
              <a:pPr algn="ctr" defTabSz="913130" eaLnBrk="0" fontAlgn="base" hangingPunct="0">
                <a:spcBef>
                  <a:spcPct val="0"/>
                </a:spcBef>
                <a:spcAft>
                  <a:spcPct val="0"/>
                </a:spcAft>
                <a:defRPr/>
              </a:pPr>
              <a:endParaRPr lang="zh-CN" altLang="en-US" sz="1865" kern="0">
                <a:solidFill>
                  <a:sysClr val="window" lastClr="FFFFFF"/>
                </a:solidFill>
                <a:latin typeface="Arial" panose="020B0604020202020204" pitchFamily="34" charset="0"/>
                <a:ea typeface="微软雅黑" panose="020B0503020204020204" pitchFamily="34" charset="-122"/>
              </a:endParaRPr>
            </a:p>
          </p:txBody>
        </p:sp>
        <p:sp>
          <p:nvSpPr>
            <p:cNvPr id="30" name="矩形 29"/>
            <p:cNvSpPr/>
            <p:nvPr/>
          </p:nvSpPr>
          <p:spPr>
            <a:xfrm>
              <a:off x="179512" y="123343"/>
              <a:ext cx="270035" cy="269937"/>
            </a:xfrm>
            <a:prstGeom prst="rect">
              <a:avLst/>
            </a:prstGeom>
            <a:solidFill>
              <a:srgbClr val="FF8C00"/>
            </a:solidFill>
            <a:ln w="9525" cap="flat" cmpd="sng" algn="ctr">
              <a:solidFill>
                <a:schemeClr val="bg1"/>
              </a:solidFill>
              <a:prstDash val="solid"/>
            </a:ln>
            <a:effectLst/>
          </p:spPr>
          <p:txBody>
            <a:bodyPr lIns="68490" tIns="34244" rIns="68490" bIns="34244" anchor="ctr"/>
            <a:lstStyle/>
            <a:p>
              <a:pPr algn="ctr" defTabSz="913130" eaLnBrk="0" fontAlgn="base" hangingPunct="0">
                <a:spcBef>
                  <a:spcPct val="0"/>
                </a:spcBef>
                <a:spcAft>
                  <a:spcPct val="0"/>
                </a:spcAft>
                <a:defRPr/>
              </a:pPr>
              <a:endParaRPr lang="zh-CN" altLang="en-US" sz="1865" kern="0">
                <a:solidFill>
                  <a:sysClr val="window" lastClr="FFFFFF"/>
                </a:solidFill>
                <a:latin typeface="Arial" panose="020B0604020202020204" pitchFamily="34" charset="0"/>
                <a:ea typeface="微软雅黑" panose="020B0503020204020204" pitchFamily="34" charset="-122"/>
              </a:endParaRPr>
            </a:p>
          </p:txBody>
        </p:sp>
      </p:grpSp>
      <p:sp>
        <p:nvSpPr>
          <p:cNvPr id="16" name="矩形 15"/>
          <p:cNvSpPr/>
          <p:nvPr userDrawn="1"/>
        </p:nvSpPr>
        <p:spPr>
          <a:xfrm>
            <a:off x="12286824" y="2073275"/>
            <a:ext cx="1774863" cy="3571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zh-CN" altLang="en-US" sz="1400" dirty="0">
                <a:solidFill>
                  <a:srgbClr val="000000">
                    <a:lumMod val="95000"/>
                    <a:lumOff val="5000"/>
                  </a:srgbClr>
                </a:solidFill>
              </a:rPr>
              <a:t>主题配色（越秀橙）</a:t>
            </a:r>
          </a:p>
        </p:txBody>
      </p:sp>
      <p:sp>
        <p:nvSpPr>
          <p:cNvPr id="17" name="矩形 16"/>
          <p:cNvSpPr/>
          <p:nvPr userDrawn="1"/>
        </p:nvSpPr>
        <p:spPr>
          <a:xfrm>
            <a:off x="12409488" y="4837345"/>
            <a:ext cx="1319212" cy="3571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zh-CN" altLang="en-US" sz="1400" dirty="0">
                <a:solidFill>
                  <a:srgbClr val="000000">
                    <a:lumMod val="95000"/>
                    <a:lumOff val="5000"/>
                  </a:srgbClr>
                </a:solidFill>
              </a:rPr>
              <a:t>主题字</a:t>
            </a:r>
          </a:p>
        </p:txBody>
      </p:sp>
      <p:sp>
        <p:nvSpPr>
          <p:cNvPr id="18" name="矩形 17"/>
          <p:cNvSpPr/>
          <p:nvPr userDrawn="1"/>
        </p:nvSpPr>
        <p:spPr>
          <a:xfrm>
            <a:off x="12409488" y="5253270"/>
            <a:ext cx="1916112" cy="3587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en-US" altLang="zh-CN" sz="1400" dirty="0">
                <a:solidFill>
                  <a:srgbClr val="000000">
                    <a:lumMod val="95000"/>
                    <a:lumOff val="5000"/>
                  </a:srgbClr>
                </a:solidFill>
              </a:rPr>
              <a:t>Microsoft </a:t>
            </a:r>
            <a:r>
              <a:rPr lang="en-US" altLang="zh-CN" sz="1400" dirty="0" err="1">
                <a:solidFill>
                  <a:srgbClr val="000000">
                    <a:lumMod val="95000"/>
                    <a:lumOff val="5000"/>
                  </a:srgbClr>
                </a:solidFill>
              </a:rPr>
              <a:t>YaHei</a:t>
            </a:r>
            <a:r>
              <a:rPr lang="en-US" altLang="zh-CN" sz="1400" dirty="0">
                <a:solidFill>
                  <a:srgbClr val="000000">
                    <a:lumMod val="95000"/>
                    <a:lumOff val="5000"/>
                  </a:srgbClr>
                </a:solidFill>
              </a:rPr>
              <a:t> UI</a:t>
            </a:r>
            <a:endParaRPr lang="zh-CN" altLang="en-US" sz="1400" dirty="0">
              <a:solidFill>
                <a:srgbClr val="000000">
                  <a:lumMod val="95000"/>
                  <a:lumOff val="5000"/>
                </a:srgbClr>
              </a:solidFill>
            </a:endParaRPr>
          </a:p>
        </p:txBody>
      </p:sp>
      <p:sp>
        <p:nvSpPr>
          <p:cNvPr id="25" name="矩形 24"/>
          <p:cNvSpPr/>
          <p:nvPr userDrawn="1"/>
        </p:nvSpPr>
        <p:spPr>
          <a:xfrm>
            <a:off x="12409488" y="2430463"/>
            <a:ext cx="1319212" cy="358775"/>
          </a:xfrm>
          <a:prstGeom prst="rect">
            <a:avLst/>
          </a:prstGeom>
          <a:solidFill>
            <a:srgbClr val="FF8C00"/>
          </a:solidFill>
          <a:ln>
            <a:solidFill>
              <a:srgbClr val="FF8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00" dirty="0">
              <a:solidFill>
                <a:srgbClr val="000000">
                  <a:lumMod val="95000"/>
                  <a:lumOff val="5000"/>
                </a:srgbClr>
              </a:solidFill>
            </a:endParaRPr>
          </a:p>
        </p:txBody>
      </p:sp>
      <p:sp>
        <p:nvSpPr>
          <p:cNvPr id="26" name="矩形 25"/>
          <p:cNvSpPr/>
          <p:nvPr userDrawn="1"/>
        </p:nvSpPr>
        <p:spPr>
          <a:xfrm>
            <a:off x="12409488" y="2911475"/>
            <a:ext cx="1319212" cy="357188"/>
          </a:xfrm>
          <a:prstGeom prst="rect">
            <a:avLst/>
          </a:prstGeom>
          <a:solidFill>
            <a:srgbClr val="C0BAA7"/>
          </a:solidFill>
          <a:ln>
            <a:solidFill>
              <a:srgbClr val="C0BAA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00" dirty="0">
              <a:solidFill>
                <a:srgbClr val="000000">
                  <a:lumMod val="95000"/>
                  <a:lumOff val="5000"/>
                </a:srgbClr>
              </a:solidFill>
            </a:endParaRPr>
          </a:p>
        </p:txBody>
      </p:sp>
      <p:sp>
        <p:nvSpPr>
          <p:cNvPr id="31" name="矩形 30"/>
          <p:cNvSpPr/>
          <p:nvPr userDrawn="1"/>
        </p:nvSpPr>
        <p:spPr>
          <a:xfrm>
            <a:off x="12409488" y="3416300"/>
            <a:ext cx="1319212" cy="357188"/>
          </a:xfrm>
          <a:prstGeom prst="rect">
            <a:avLst/>
          </a:prstGeom>
          <a:solidFill>
            <a:srgbClr val="ADB9CA"/>
          </a:solidFill>
          <a:ln>
            <a:solidFill>
              <a:srgbClr val="ADB9C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00" dirty="0">
              <a:solidFill>
                <a:srgbClr val="000000">
                  <a:lumMod val="95000"/>
                  <a:lumOff val="5000"/>
                </a:srgbClr>
              </a:solidFill>
            </a:endParaRPr>
          </a:p>
        </p:txBody>
      </p:sp>
      <p:sp>
        <p:nvSpPr>
          <p:cNvPr id="32" name="矩形 31"/>
          <p:cNvSpPr/>
          <p:nvPr userDrawn="1"/>
        </p:nvSpPr>
        <p:spPr>
          <a:xfrm>
            <a:off x="12409488" y="3918860"/>
            <a:ext cx="1319212" cy="357188"/>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00" dirty="0">
              <a:solidFill>
                <a:srgbClr val="000000">
                  <a:lumMod val="95000"/>
                  <a:lumOff val="5000"/>
                </a:srgbClr>
              </a:solidFill>
            </a:endParaRPr>
          </a:p>
        </p:txBody>
      </p:sp>
      <p:pic>
        <p:nvPicPr>
          <p:cNvPr id="5" name="图片 4" descr="01-原色透明底"/>
          <p:cNvPicPr>
            <a:picLocks noChangeAspect="1"/>
          </p:cNvPicPr>
          <p:nvPr userDrawn="1"/>
        </p:nvPicPr>
        <p:blipFill>
          <a:blip r:embed="rId14"/>
          <a:stretch>
            <a:fillRect/>
          </a:stretch>
        </p:blipFill>
        <p:spPr>
          <a:xfrm>
            <a:off x="9305290" y="144780"/>
            <a:ext cx="2249114" cy="6732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marL="685800" indent="-685800" algn="l" rtl="0" eaLnBrk="1" fontAlgn="base" hangingPunct="1">
        <a:lnSpc>
          <a:spcPct val="90000"/>
        </a:lnSpc>
        <a:spcBef>
          <a:spcPct val="0"/>
        </a:spcBef>
        <a:spcAft>
          <a:spcPct val="0"/>
        </a:spcAft>
        <a:defRPr sz="3300" kern="1200">
          <a:solidFill>
            <a:schemeClr val="tx1"/>
          </a:solidFill>
          <a:latin typeface="+mj-lt"/>
          <a:ea typeface="+mj-ea"/>
          <a:cs typeface="+mj-cs"/>
          <a:sym typeface="Calibri Light" panose="020F0302020204030204" pitchFamily="34" charset="0"/>
        </a:defRPr>
      </a:lvl1pPr>
      <a:lvl2pPr marL="685800" indent="-685800" algn="l" rtl="0" eaLnBrk="1" fontAlgn="base" hangingPunct="1">
        <a:lnSpc>
          <a:spcPct val="90000"/>
        </a:lnSpc>
        <a:spcBef>
          <a:spcPct val="0"/>
        </a:spcBef>
        <a:spcAft>
          <a:spcPct val="0"/>
        </a:spcAft>
        <a:defRPr sz="3300">
          <a:solidFill>
            <a:schemeClr val="tx1"/>
          </a:solidFill>
          <a:latin typeface="Times New Roman" panose="02020603050405020304" pitchFamily="18" charset="0"/>
          <a:ea typeface="Microsoft YaHei UI" panose="020B0503020204020204" pitchFamily="34" charset="-122"/>
          <a:sym typeface="Calibri Light" panose="020F0302020204030204" pitchFamily="34" charset="0"/>
        </a:defRPr>
      </a:lvl2pPr>
      <a:lvl3pPr marL="685800" indent="-685800" algn="l" rtl="0" eaLnBrk="1" fontAlgn="base" hangingPunct="1">
        <a:lnSpc>
          <a:spcPct val="90000"/>
        </a:lnSpc>
        <a:spcBef>
          <a:spcPct val="0"/>
        </a:spcBef>
        <a:spcAft>
          <a:spcPct val="0"/>
        </a:spcAft>
        <a:defRPr sz="3300">
          <a:solidFill>
            <a:schemeClr val="tx1"/>
          </a:solidFill>
          <a:latin typeface="Times New Roman" panose="02020603050405020304" pitchFamily="18" charset="0"/>
          <a:ea typeface="Microsoft YaHei UI" panose="020B0503020204020204" pitchFamily="34" charset="-122"/>
          <a:sym typeface="Calibri Light" panose="020F0302020204030204" pitchFamily="34" charset="0"/>
        </a:defRPr>
      </a:lvl3pPr>
      <a:lvl4pPr marL="685800" indent="-685800" algn="l" rtl="0" eaLnBrk="1" fontAlgn="base" hangingPunct="1">
        <a:lnSpc>
          <a:spcPct val="90000"/>
        </a:lnSpc>
        <a:spcBef>
          <a:spcPct val="0"/>
        </a:spcBef>
        <a:spcAft>
          <a:spcPct val="0"/>
        </a:spcAft>
        <a:defRPr sz="3300">
          <a:solidFill>
            <a:schemeClr val="tx1"/>
          </a:solidFill>
          <a:latin typeface="Times New Roman" panose="02020603050405020304" pitchFamily="18" charset="0"/>
          <a:ea typeface="Microsoft YaHei UI" panose="020B0503020204020204" pitchFamily="34" charset="-122"/>
          <a:sym typeface="Calibri Light" panose="020F0302020204030204" pitchFamily="34" charset="0"/>
        </a:defRPr>
      </a:lvl4pPr>
      <a:lvl5pPr marL="685800" indent="-685800" algn="l" rtl="0" eaLnBrk="1" fontAlgn="base" hangingPunct="1">
        <a:lnSpc>
          <a:spcPct val="90000"/>
        </a:lnSpc>
        <a:spcBef>
          <a:spcPct val="0"/>
        </a:spcBef>
        <a:spcAft>
          <a:spcPct val="0"/>
        </a:spcAft>
        <a:defRPr sz="3300">
          <a:solidFill>
            <a:schemeClr val="tx1"/>
          </a:solidFill>
          <a:latin typeface="Times New Roman" panose="02020603050405020304" pitchFamily="18" charset="0"/>
          <a:ea typeface="Microsoft YaHei UI" panose="020B0503020204020204" pitchFamily="34" charset="-122"/>
          <a:sym typeface="Calibri Light" panose="020F0302020204030204" pitchFamily="34" charset="0"/>
        </a:defRPr>
      </a:lvl5pPr>
      <a:lvl6pPr marL="1143000" indent="-685800" algn="l"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6pPr>
      <a:lvl7pPr marL="1600200" indent="-685800" algn="l"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7pPr>
      <a:lvl8pPr marL="2057400" indent="-685800" algn="l"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8pPr>
      <a:lvl9pPr marL="2514600" indent="-685800" algn="l" rtl="0" eaLnBrk="1" fontAlgn="base" hangingPunct="1">
        <a:lnSpc>
          <a:spcPct val="90000"/>
        </a:lnSpc>
        <a:spcBef>
          <a:spcPct val="0"/>
        </a:spcBef>
        <a:spcAft>
          <a:spcPct val="0"/>
        </a:spcAft>
        <a:defRPr sz="3300">
          <a:solidFill>
            <a:schemeClr val="tx1"/>
          </a:solidFill>
          <a:latin typeface="Calibri Light" panose="020F0302020204030204" pitchFamily="34" charset="0"/>
          <a:ea typeface="宋体" panose="02010600030101010101" pitchFamily="2" charset="-122"/>
          <a:sym typeface="Calibri Light" panose="020F0302020204030204" pitchFamily="34" charset="0"/>
        </a:defRPr>
      </a:lvl9pPr>
    </p:titleStyle>
    <p:bodyStyle>
      <a:lvl1pPr marL="171450" indent="-171450" algn="l" defTabSz="685800"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sym typeface="Calibri" panose="020F0502020204030204" pitchFamily="34" charset="0"/>
        </a:defRPr>
      </a:lvl1pPr>
      <a:lvl2pPr marL="514350" indent="-171450" algn="l" defTabSz="685800"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2pPr>
      <a:lvl3pPr marL="857250" indent="-171450" algn="l" defTabSz="685800"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sym typeface="Calibri" panose="020F0502020204030204" pitchFamily="34" charset="0"/>
        </a:defRPr>
      </a:lvl3pPr>
      <a:lvl4pPr marL="12001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sym typeface="Calibri" panose="020F0502020204030204" pitchFamily="34" charset="0"/>
        </a:defRPr>
      </a:lvl4pPr>
      <a:lvl5pPr marL="15430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sym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1026" name="对象 1" hidden="1"/>
          <p:cNvGraphicFramePr>
            <a:graphicFrameLocks noChangeAspect="1"/>
          </p:cNvGraphicFramePr>
          <p:nvPr userDrawn="1">
            <p:custDataLst>
              <p:tags r:id="rId10"/>
            </p:custDataLst>
          </p:nvPr>
        </p:nvGraphicFramePr>
        <p:xfrm>
          <a:off x="1590" y="1589"/>
          <a:ext cx="3175" cy="1587"/>
        </p:xfrm>
        <a:graphic>
          <a:graphicData uri="http://schemas.openxmlformats.org/presentationml/2006/ole">
            <mc:AlternateContent xmlns:mc="http://schemas.openxmlformats.org/markup-compatibility/2006">
              <mc:Choice xmlns:v="urn:schemas-microsoft-com:vml" Requires="v">
                <p:oleObj name="think-cell Slide" r:id="rId11" imgW="12700" imgH="12700" progId="">
                  <p:embed/>
                </p:oleObj>
              </mc:Choice>
              <mc:Fallback>
                <p:oleObj name="think-cell Slide" r:id="rId11" imgW="12700" imgH="12700" progId="">
                  <p:embed/>
                  <p:pic>
                    <p:nvPicPr>
                      <p:cNvPr id="0" name="图片 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90" y="1589"/>
                        <a:ext cx="3175"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027" name="图片 7"/>
          <p:cNvPicPr>
            <a:picLocks noChangeAspect="1" noChangeArrowheads="1"/>
          </p:cNvPicPr>
          <p:nvPr/>
        </p:nvPicPr>
        <p:blipFill>
          <a:blip r:embed="rId13" cstate="print"/>
          <a:srcRect/>
          <a:stretch>
            <a:fillRect/>
          </a:stretch>
        </p:blipFill>
        <p:spPr bwMode="auto">
          <a:xfrm>
            <a:off x="10082214" y="138114"/>
            <a:ext cx="1863725" cy="53975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9" name="矩形 18"/>
          <p:cNvSpPr/>
          <p:nvPr userDrawn="1"/>
        </p:nvSpPr>
        <p:spPr>
          <a:xfrm>
            <a:off x="12409489" y="2073275"/>
            <a:ext cx="1319212" cy="3571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zh-CN" altLang="en-US" sz="1465" dirty="0">
                <a:solidFill>
                  <a:srgbClr val="000000">
                    <a:lumMod val="95000"/>
                    <a:lumOff val="5000"/>
                  </a:srgbClr>
                </a:solidFill>
              </a:rPr>
              <a:t>主题配色</a:t>
            </a:r>
          </a:p>
        </p:txBody>
      </p:sp>
      <p:sp>
        <p:nvSpPr>
          <p:cNvPr id="20" name="矩形 19"/>
          <p:cNvSpPr/>
          <p:nvPr userDrawn="1"/>
        </p:nvSpPr>
        <p:spPr>
          <a:xfrm>
            <a:off x="12409489" y="2430465"/>
            <a:ext cx="1319212" cy="358775"/>
          </a:xfrm>
          <a:prstGeom prst="rect">
            <a:avLst/>
          </a:prstGeom>
          <a:solidFill>
            <a:srgbClr val="FF8C00"/>
          </a:solidFill>
          <a:ln>
            <a:solidFill>
              <a:srgbClr val="FF8C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65" dirty="0">
              <a:solidFill>
                <a:srgbClr val="000000">
                  <a:lumMod val="95000"/>
                  <a:lumOff val="5000"/>
                </a:srgbClr>
              </a:solidFill>
            </a:endParaRPr>
          </a:p>
        </p:txBody>
      </p:sp>
      <p:sp>
        <p:nvSpPr>
          <p:cNvPr id="22" name="矩形 21"/>
          <p:cNvSpPr/>
          <p:nvPr userDrawn="1"/>
        </p:nvSpPr>
        <p:spPr>
          <a:xfrm>
            <a:off x="12409489" y="4313239"/>
            <a:ext cx="1319212" cy="3571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zh-CN" altLang="en-US" sz="1465" dirty="0">
                <a:solidFill>
                  <a:srgbClr val="000000">
                    <a:lumMod val="95000"/>
                    <a:lumOff val="5000"/>
                  </a:srgbClr>
                </a:solidFill>
              </a:rPr>
              <a:t>主题字</a:t>
            </a:r>
          </a:p>
        </p:txBody>
      </p:sp>
      <p:sp>
        <p:nvSpPr>
          <p:cNvPr id="23" name="矩形 22"/>
          <p:cNvSpPr/>
          <p:nvPr userDrawn="1"/>
        </p:nvSpPr>
        <p:spPr>
          <a:xfrm>
            <a:off x="12409489" y="2911475"/>
            <a:ext cx="1319212" cy="357188"/>
          </a:xfrm>
          <a:prstGeom prst="rect">
            <a:avLst/>
          </a:prstGeom>
          <a:solidFill>
            <a:srgbClr val="C0BAA7"/>
          </a:solidFill>
          <a:ln>
            <a:solidFill>
              <a:srgbClr val="C0BAA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65" dirty="0">
              <a:solidFill>
                <a:srgbClr val="000000">
                  <a:lumMod val="95000"/>
                  <a:lumOff val="5000"/>
                </a:srgbClr>
              </a:solidFill>
            </a:endParaRPr>
          </a:p>
        </p:txBody>
      </p:sp>
      <p:sp>
        <p:nvSpPr>
          <p:cNvPr id="24" name="矩形 23"/>
          <p:cNvSpPr/>
          <p:nvPr userDrawn="1"/>
        </p:nvSpPr>
        <p:spPr>
          <a:xfrm>
            <a:off x="12409488" y="4729165"/>
            <a:ext cx="1916112" cy="3587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r>
              <a:rPr lang="en-US" altLang="zh-CN" sz="1465" dirty="0">
                <a:solidFill>
                  <a:srgbClr val="000000">
                    <a:lumMod val="95000"/>
                    <a:lumOff val="5000"/>
                  </a:srgbClr>
                </a:solidFill>
              </a:rPr>
              <a:t>Microsoft </a:t>
            </a:r>
            <a:r>
              <a:rPr lang="en-US" altLang="zh-CN" sz="1465" dirty="0" err="1">
                <a:solidFill>
                  <a:srgbClr val="000000">
                    <a:lumMod val="95000"/>
                    <a:lumOff val="5000"/>
                  </a:srgbClr>
                </a:solidFill>
              </a:rPr>
              <a:t>YaHei</a:t>
            </a:r>
            <a:r>
              <a:rPr lang="en-US" altLang="zh-CN" sz="1465" dirty="0">
                <a:solidFill>
                  <a:srgbClr val="000000">
                    <a:lumMod val="95000"/>
                    <a:lumOff val="5000"/>
                  </a:srgbClr>
                </a:solidFill>
              </a:rPr>
              <a:t> UI</a:t>
            </a:r>
            <a:endParaRPr lang="zh-CN" altLang="en-US" sz="1465" dirty="0">
              <a:solidFill>
                <a:srgbClr val="000000">
                  <a:lumMod val="95000"/>
                  <a:lumOff val="5000"/>
                </a:srgbClr>
              </a:solidFill>
            </a:endParaRPr>
          </a:p>
        </p:txBody>
      </p:sp>
      <p:cxnSp>
        <p:nvCxnSpPr>
          <p:cNvPr id="11" name="直接连接符 10"/>
          <p:cNvCxnSpPr/>
          <p:nvPr userDrawn="1"/>
        </p:nvCxnSpPr>
        <p:spPr>
          <a:xfrm>
            <a:off x="0" y="796925"/>
            <a:ext cx="12192000" cy="0"/>
          </a:xfrm>
          <a:prstGeom prst="line">
            <a:avLst/>
          </a:prstGeom>
          <a:ln w="28575">
            <a:solidFill>
              <a:srgbClr val="FF8B00"/>
            </a:solidFill>
          </a:ln>
        </p:spPr>
        <p:style>
          <a:lnRef idx="1">
            <a:schemeClr val="accent1"/>
          </a:lnRef>
          <a:fillRef idx="0">
            <a:schemeClr val="accent1"/>
          </a:fillRef>
          <a:effectRef idx="0">
            <a:schemeClr val="accent1"/>
          </a:effectRef>
          <a:fontRef idx="minor">
            <a:schemeClr val="tx1"/>
          </a:fontRef>
        </p:style>
      </p:cxnSp>
      <p:sp>
        <p:nvSpPr>
          <p:cNvPr id="12" name="Slide Number Placeholder 5"/>
          <p:cNvSpPr txBox="1"/>
          <p:nvPr userDrawn="1"/>
        </p:nvSpPr>
        <p:spPr>
          <a:xfrm>
            <a:off x="9661525" y="6326188"/>
            <a:ext cx="2228851" cy="365125"/>
          </a:xfrm>
          <a:prstGeom prst="rect">
            <a:avLst/>
          </a:prstGeom>
        </p:spPr>
        <p:txBody>
          <a:bodyPr lIns="91440" tIns="45720" rIns="91440" bIns="4572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56A1FB14-5E24-44F8-9F56-7A8714DD0EB6}" type="slidenum">
              <a:rPr lang="zh-CN" altLang="en-US" sz="1465" b="1" smtClean="0">
                <a:solidFill>
                  <a:srgbClr val="000000">
                    <a:tint val="75000"/>
                  </a:srgbClr>
                </a:solidFill>
                <a:cs typeface="Times New Roman" panose="02020603050405020304" pitchFamily="18" charset="0"/>
              </a:rPr>
              <a:t>‹#›</a:t>
            </a:fld>
            <a:endParaRPr lang="zh-CN" altLang="en-US" sz="1600" b="1" dirty="0">
              <a:solidFill>
                <a:srgbClr val="000000">
                  <a:tint val="75000"/>
                </a:srgbClr>
              </a:solidFill>
              <a:cs typeface="Times New Roman" panose="02020603050405020304" pitchFamily="18" charset="0"/>
            </a:endParaRPr>
          </a:p>
        </p:txBody>
      </p:sp>
      <p:sp>
        <p:nvSpPr>
          <p:cNvPr id="15" name="矩形 14"/>
          <p:cNvSpPr/>
          <p:nvPr userDrawn="1"/>
        </p:nvSpPr>
        <p:spPr>
          <a:xfrm>
            <a:off x="12409489" y="3416301"/>
            <a:ext cx="1319212" cy="357188"/>
          </a:xfrm>
          <a:prstGeom prst="rect">
            <a:avLst/>
          </a:prstGeom>
          <a:solidFill>
            <a:srgbClr val="ADB9CA"/>
          </a:solidFill>
          <a:ln>
            <a:solidFill>
              <a:srgbClr val="ADB9CA"/>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base">
              <a:spcBef>
                <a:spcPct val="0"/>
              </a:spcBef>
              <a:spcAft>
                <a:spcPct val="0"/>
              </a:spcAft>
              <a:defRPr/>
            </a:pPr>
            <a:endParaRPr lang="zh-CN" altLang="en-US" sz="1465" dirty="0">
              <a:solidFill>
                <a:srgbClr val="000000">
                  <a:lumMod val="95000"/>
                  <a:lumOff val="5000"/>
                </a:srgbClr>
              </a:solidFill>
            </a:endParaRPr>
          </a:p>
        </p:txBody>
      </p:sp>
    </p:spTree>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Lst>
  <p:transition>
    <p:fade/>
  </p:transition>
  <p:hf sldNum="0" hdr="0" ftr="0" dt="0"/>
  <p:txStyles>
    <p:titleStyle>
      <a:lvl1pPr marL="685800" indent="-685800" algn="l" rtl="0" eaLnBrk="0" fontAlgn="base" hangingPunct="0">
        <a:lnSpc>
          <a:spcPct val="90000"/>
        </a:lnSpc>
        <a:spcBef>
          <a:spcPct val="0"/>
        </a:spcBef>
        <a:spcAft>
          <a:spcPct val="0"/>
        </a:spcAft>
        <a:defRPr sz="3335" kern="1200">
          <a:solidFill>
            <a:schemeClr val="tx1"/>
          </a:solidFill>
          <a:latin typeface="+mj-lt"/>
          <a:ea typeface="+mj-ea"/>
          <a:cs typeface="+mj-cs"/>
          <a:sym typeface="Calibri Light" panose="020F0302020204030204" pitchFamily="34" charset="0"/>
        </a:defRPr>
      </a:lvl1pPr>
      <a:lvl2pPr marL="685800" indent="-685800" algn="l" rtl="0" eaLnBrk="0" fontAlgn="base" hangingPunct="0">
        <a:lnSpc>
          <a:spcPct val="90000"/>
        </a:lnSpc>
        <a:spcBef>
          <a:spcPct val="0"/>
        </a:spcBef>
        <a:spcAft>
          <a:spcPct val="0"/>
        </a:spcAft>
        <a:defRPr sz="3335">
          <a:solidFill>
            <a:schemeClr val="tx1"/>
          </a:solidFill>
          <a:latin typeface="Times New Roman" panose="02020603050405020304" pitchFamily="18" charset="0"/>
          <a:ea typeface="Microsoft YaHei UI" panose="020B0503020204020204" pitchFamily="34" charset="-122"/>
          <a:sym typeface="Calibri Light" panose="020F0302020204030204" pitchFamily="34" charset="0"/>
        </a:defRPr>
      </a:lvl2pPr>
      <a:lvl3pPr marL="685800" indent="-685800" algn="l" rtl="0" eaLnBrk="0" fontAlgn="base" hangingPunct="0">
        <a:lnSpc>
          <a:spcPct val="90000"/>
        </a:lnSpc>
        <a:spcBef>
          <a:spcPct val="0"/>
        </a:spcBef>
        <a:spcAft>
          <a:spcPct val="0"/>
        </a:spcAft>
        <a:defRPr sz="3335">
          <a:solidFill>
            <a:schemeClr val="tx1"/>
          </a:solidFill>
          <a:latin typeface="Times New Roman" panose="02020603050405020304" pitchFamily="18" charset="0"/>
          <a:ea typeface="Microsoft YaHei UI" panose="020B0503020204020204" pitchFamily="34" charset="-122"/>
          <a:sym typeface="Calibri Light" panose="020F0302020204030204" pitchFamily="34" charset="0"/>
        </a:defRPr>
      </a:lvl3pPr>
      <a:lvl4pPr marL="685800" indent="-685800" algn="l" rtl="0" eaLnBrk="0" fontAlgn="base" hangingPunct="0">
        <a:lnSpc>
          <a:spcPct val="90000"/>
        </a:lnSpc>
        <a:spcBef>
          <a:spcPct val="0"/>
        </a:spcBef>
        <a:spcAft>
          <a:spcPct val="0"/>
        </a:spcAft>
        <a:defRPr sz="3335">
          <a:solidFill>
            <a:schemeClr val="tx1"/>
          </a:solidFill>
          <a:latin typeface="Times New Roman" panose="02020603050405020304" pitchFamily="18" charset="0"/>
          <a:ea typeface="Microsoft YaHei UI" panose="020B0503020204020204" pitchFamily="34" charset="-122"/>
          <a:sym typeface="Calibri Light" panose="020F0302020204030204" pitchFamily="34" charset="0"/>
        </a:defRPr>
      </a:lvl4pPr>
      <a:lvl5pPr marL="685800" indent="-685800" algn="l" rtl="0" eaLnBrk="0" fontAlgn="base" hangingPunct="0">
        <a:lnSpc>
          <a:spcPct val="90000"/>
        </a:lnSpc>
        <a:spcBef>
          <a:spcPct val="0"/>
        </a:spcBef>
        <a:spcAft>
          <a:spcPct val="0"/>
        </a:spcAft>
        <a:defRPr sz="3335">
          <a:solidFill>
            <a:schemeClr val="tx1"/>
          </a:solidFill>
          <a:latin typeface="Times New Roman" panose="02020603050405020304" pitchFamily="18" charset="0"/>
          <a:ea typeface="Microsoft YaHei UI" panose="020B0503020204020204" pitchFamily="34" charset="-122"/>
          <a:sym typeface="Calibri Light" panose="020F0302020204030204" pitchFamily="34" charset="0"/>
        </a:defRPr>
      </a:lvl5pPr>
      <a:lvl6pPr marL="1143000" indent="-685800" algn="l" rtl="0" fontAlgn="base">
        <a:lnSpc>
          <a:spcPct val="90000"/>
        </a:lnSpc>
        <a:spcBef>
          <a:spcPct val="0"/>
        </a:spcBef>
        <a:spcAft>
          <a:spcPct val="0"/>
        </a:spcAft>
        <a:defRPr sz="3335">
          <a:solidFill>
            <a:schemeClr val="tx1"/>
          </a:solidFill>
          <a:latin typeface="Calibri Light" panose="020F0302020204030204" pitchFamily="34" charset="0"/>
          <a:ea typeface="宋体" panose="02010600030101010101" pitchFamily="2" charset="-122"/>
          <a:sym typeface="Calibri Light" panose="020F0302020204030204" pitchFamily="34" charset="0"/>
        </a:defRPr>
      </a:lvl6pPr>
      <a:lvl7pPr marL="1600200" indent="-685800" algn="l" rtl="0" fontAlgn="base">
        <a:lnSpc>
          <a:spcPct val="90000"/>
        </a:lnSpc>
        <a:spcBef>
          <a:spcPct val="0"/>
        </a:spcBef>
        <a:spcAft>
          <a:spcPct val="0"/>
        </a:spcAft>
        <a:defRPr sz="3335">
          <a:solidFill>
            <a:schemeClr val="tx1"/>
          </a:solidFill>
          <a:latin typeface="Calibri Light" panose="020F0302020204030204" pitchFamily="34" charset="0"/>
          <a:ea typeface="宋体" panose="02010600030101010101" pitchFamily="2" charset="-122"/>
          <a:sym typeface="Calibri Light" panose="020F0302020204030204" pitchFamily="34" charset="0"/>
        </a:defRPr>
      </a:lvl7pPr>
      <a:lvl8pPr marL="2057400" indent="-685800" algn="l" rtl="0" fontAlgn="base">
        <a:lnSpc>
          <a:spcPct val="90000"/>
        </a:lnSpc>
        <a:spcBef>
          <a:spcPct val="0"/>
        </a:spcBef>
        <a:spcAft>
          <a:spcPct val="0"/>
        </a:spcAft>
        <a:defRPr sz="3335">
          <a:solidFill>
            <a:schemeClr val="tx1"/>
          </a:solidFill>
          <a:latin typeface="Calibri Light" panose="020F0302020204030204" pitchFamily="34" charset="0"/>
          <a:ea typeface="宋体" panose="02010600030101010101" pitchFamily="2" charset="-122"/>
          <a:sym typeface="Calibri Light" panose="020F0302020204030204" pitchFamily="34" charset="0"/>
        </a:defRPr>
      </a:lvl8pPr>
      <a:lvl9pPr marL="2514600" indent="-685800" algn="l" rtl="0" fontAlgn="base">
        <a:lnSpc>
          <a:spcPct val="90000"/>
        </a:lnSpc>
        <a:spcBef>
          <a:spcPct val="0"/>
        </a:spcBef>
        <a:spcAft>
          <a:spcPct val="0"/>
        </a:spcAft>
        <a:defRPr sz="3335">
          <a:solidFill>
            <a:schemeClr val="tx1"/>
          </a:solidFill>
          <a:latin typeface="Calibri Light" panose="020F0302020204030204" pitchFamily="34" charset="0"/>
          <a:ea typeface="宋体" panose="02010600030101010101" pitchFamily="2" charset="-122"/>
          <a:sym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35" kern="1200">
          <a:solidFill>
            <a:schemeClr val="tx1"/>
          </a:solidFill>
          <a:latin typeface="+mn-lt"/>
          <a:ea typeface="+mn-ea"/>
          <a:cs typeface="+mn-cs"/>
          <a:sym typeface="Calibri" panose="020F050202020403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sym typeface="Calibri" panose="020F050202020403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465" kern="1200">
          <a:solidFill>
            <a:schemeClr val="tx1"/>
          </a:solidFill>
          <a:latin typeface="+mn-lt"/>
          <a:ea typeface="+mn-ea"/>
          <a:cs typeface="+mn-cs"/>
          <a:sym typeface="Calibri" panose="020F050202020403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35" kern="1200">
          <a:solidFill>
            <a:schemeClr val="tx1"/>
          </a:solidFill>
          <a:latin typeface="+mn-lt"/>
          <a:ea typeface="+mn-ea"/>
          <a:cs typeface="+mn-cs"/>
          <a:sym typeface="Calibri" panose="020F050202020403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35" kern="1200">
          <a:solidFill>
            <a:schemeClr val="tx1"/>
          </a:solidFill>
          <a:latin typeface="+mn-lt"/>
          <a:ea typeface="+mn-ea"/>
          <a:cs typeface="+mn-cs"/>
          <a:sym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65" kern="1200">
          <a:solidFill>
            <a:schemeClr val="tx1"/>
          </a:solidFill>
          <a:latin typeface="+mn-lt"/>
          <a:ea typeface="+mn-ea"/>
          <a:cs typeface="+mn-cs"/>
        </a:defRPr>
      </a:lvl9pPr>
    </p:bodyStyle>
    <p:otherStyle>
      <a:defPPr>
        <a:defRPr lang="zh-CN"/>
      </a:defPPr>
      <a:lvl1pPr marL="0" algn="l" defTabSz="914400" rtl="0" eaLnBrk="1" latinLnBrk="0" hangingPunct="1">
        <a:defRPr sz="1865" kern="1200">
          <a:solidFill>
            <a:schemeClr val="tx1"/>
          </a:solidFill>
          <a:latin typeface="+mn-lt"/>
          <a:ea typeface="+mn-ea"/>
          <a:cs typeface="+mn-cs"/>
        </a:defRPr>
      </a:lvl1pPr>
      <a:lvl2pPr marL="457200" algn="l" defTabSz="914400" rtl="0" eaLnBrk="1" latinLnBrk="0" hangingPunct="1">
        <a:defRPr sz="1865" kern="1200">
          <a:solidFill>
            <a:schemeClr val="tx1"/>
          </a:solidFill>
          <a:latin typeface="+mn-lt"/>
          <a:ea typeface="+mn-ea"/>
          <a:cs typeface="+mn-cs"/>
        </a:defRPr>
      </a:lvl2pPr>
      <a:lvl3pPr marL="914400" algn="l" defTabSz="914400" rtl="0" eaLnBrk="1" latinLnBrk="0" hangingPunct="1">
        <a:defRPr sz="1865" kern="1200">
          <a:solidFill>
            <a:schemeClr val="tx1"/>
          </a:solidFill>
          <a:latin typeface="+mn-lt"/>
          <a:ea typeface="+mn-ea"/>
          <a:cs typeface="+mn-cs"/>
        </a:defRPr>
      </a:lvl3pPr>
      <a:lvl4pPr marL="1371600" algn="l" defTabSz="914400" rtl="0" eaLnBrk="1" latinLnBrk="0" hangingPunct="1">
        <a:defRPr sz="1865" kern="1200">
          <a:solidFill>
            <a:schemeClr val="tx1"/>
          </a:solidFill>
          <a:latin typeface="+mn-lt"/>
          <a:ea typeface="+mn-ea"/>
          <a:cs typeface="+mn-cs"/>
        </a:defRPr>
      </a:lvl4pPr>
      <a:lvl5pPr marL="1828800" algn="l" defTabSz="914400" rtl="0" eaLnBrk="1" latinLnBrk="0" hangingPunct="1">
        <a:defRPr sz="1865" kern="1200">
          <a:solidFill>
            <a:schemeClr val="tx1"/>
          </a:solidFill>
          <a:latin typeface="+mn-lt"/>
          <a:ea typeface="+mn-ea"/>
          <a:cs typeface="+mn-cs"/>
        </a:defRPr>
      </a:lvl5pPr>
      <a:lvl6pPr marL="2286000" algn="l" defTabSz="914400" rtl="0" eaLnBrk="1" latinLnBrk="0" hangingPunct="1">
        <a:defRPr sz="1865" kern="1200">
          <a:solidFill>
            <a:schemeClr val="tx1"/>
          </a:solidFill>
          <a:latin typeface="+mn-lt"/>
          <a:ea typeface="+mn-ea"/>
          <a:cs typeface="+mn-cs"/>
        </a:defRPr>
      </a:lvl6pPr>
      <a:lvl7pPr marL="2743200" algn="l" defTabSz="914400" rtl="0" eaLnBrk="1" latinLnBrk="0" hangingPunct="1">
        <a:defRPr sz="1865" kern="1200">
          <a:solidFill>
            <a:schemeClr val="tx1"/>
          </a:solidFill>
          <a:latin typeface="+mn-lt"/>
          <a:ea typeface="+mn-ea"/>
          <a:cs typeface="+mn-cs"/>
        </a:defRPr>
      </a:lvl7pPr>
      <a:lvl8pPr marL="3200400" algn="l" defTabSz="914400" rtl="0" eaLnBrk="1" latinLnBrk="0" hangingPunct="1">
        <a:defRPr sz="1865" kern="1200">
          <a:solidFill>
            <a:schemeClr val="tx1"/>
          </a:solidFill>
          <a:latin typeface="+mn-lt"/>
          <a:ea typeface="+mn-ea"/>
          <a:cs typeface="+mn-cs"/>
        </a:defRPr>
      </a:lvl8pPr>
      <a:lvl9pPr marL="3657600" algn="l" defTabSz="914400" rtl="0" eaLnBrk="1" latinLnBrk="0" hangingPunct="1">
        <a:defRPr sz="186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102.png"/><Relationship Id="rId18" Type="http://schemas.openxmlformats.org/officeDocument/2006/relationships/image" Target="../media/image107.png"/><Relationship Id="rId3" Type="http://schemas.openxmlformats.org/officeDocument/2006/relationships/image" Target="../media/image92.png"/><Relationship Id="rId21" Type="http://schemas.openxmlformats.org/officeDocument/2006/relationships/image" Target="../media/image110.png"/><Relationship Id="rId7" Type="http://schemas.openxmlformats.org/officeDocument/2006/relationships/image" Target="../media/image96.png"/><Relationship Id="rId12" Type="http://schemas.openxmlformats.org/officeDocument/2006/relationships/image" Target="../media/image101.png"/><Relationship Id="rId17" Type="http://schemas.openxmlformats.org/officeDocument/2006/relationships/image" Target="../media/image106.png"/><Relationship Id="rId2" Type="http://schemas.openxmlformats.org/officeDocument/2006/relationships/image" Target="../media/image91.png"/><Relationship Id="rId16" Type="http://schemas.openxmlformats.org/officeDocument/2006/relationships/image" Target="../media/image105.jpeg"/><Relationship Id="rId20" Type="http://schemas.openxmlformats.org/officeDocument/2006/relationships/image" Target="../media/image109.png"/><Relationship Id="rId1" Type="http://schemas.openxmlformats.org/officeDocument/2006/relationships/slideLayout" Target="../slideLayouts/slideLayout7.xml"/><Relationship Id="rId6" Type="http://schemas.openxmlformats.org/officeDocument/2006/relationships/image" Target="../media/image95.png"/><Relationship Id="rId11" Type="http://schemas.openxmlformats.org/officeDocument/2006/relationships/image" Target="../media/image100.png"/><Relationship Id="rId5" Type="http://schemas.openxmlformats.org/officeDocument/2006/relationships/image" Target="../media/image94.jpeg"/><Relationship Id="rId15" Type="http://schemas.openxmlformats.org/officeDocument/2006/relationships/image" Target="../media/image104.png"/><Relationship Id="rId10" Type="http://schemas.openxmlformats.org/officeDocument/2006/relationships/image" Target="../media/image99.png"/><Relationship Id="rId19" Type="http://schemas.openxmlformats.org/officeDocument/2006/relationships/image" Target="../media/image108.jpeg"/><Relationship Id="rId4" Type="http://schemas.openxmlformats.org/officeDocument/2006/relationships/image" Target="../media/image93.jpeg"/><Relationship Id="rId9" Type="http://schemas.openxmlformats.org/officeDocument/2006/relationships/image" Target="../media/image98.png"/><Relationship Id="rId14" Type="http://schemas.openxmlformats.org/officeDocument/2006/relationships/image" Target="../media/image103.png"/></Relationships>
</file>

<file path=ppt/slides/_rels/slide11.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122.png"/><Relationship Id="rId3" Type="http://schemas.openxmlformats.org/officeDocument/2006/relationships/image" Target="../media/image112.png"/><Relationship Id="rId7" Type="http://schemas.openxmlformats.org/officeDocument/2006/relationships/image" Target="../media/image116.png"/><Relationship Id="rId12" Type="http://schemas.openxmlformats.org/officeDocument/2006/relationships/image" Target="../media/image121.png"/><Relationship Id="rId2" Type="http://schemas.openxmlformats.org/officeDocument/2006/relationships/image" Target="../media/image111.png"/><Relationship Id="rId1" Type="http://schemas.openxmlformats.org/officeDocument/2006/relationships/slideLayout" Target="../slideLayouts/slideLayout7.xml"/><Relationship Id="rId6" Type="http://schemas.openxmlformats.org/officeDocument/2006/relationships/image" Target="../media/image115.png"/><Relationship Id="rId11" Type="http://schemas.openxmlformats.org/officeDocument/2006/relationships/image" Target="../media/image120.png"/><Relationship Id="rId5" Type="http://schemas.openxmlformats.org/officeDocument/2006/relationships/image" Target="../media/image114.png"/><Relationship Id="rId10" Type="http://schemas.openxmlformats.org/officeDocument/2006/relationships/image" Target="../media/image119.png"/><Relationship Id="rId4" Type="http://schemas.openxmlformats.org/officeDocument/2006/relationships/image" Target="../media/image113.png"/><Relationship Id="rId9" Type="http://schemas.openxmlformats.org/officeDocument/2006/relationships/image" Target="../media/image118.png"/><Relationship Id="rId14" Type="http://schemas.openxmlformats.org/officeDocument/2006/relationships/image" Target="../media/image123.png"/></Relationships>
</file>

<file path=ppt/slides/_rels/slide12.xml.rels><?xml version="1.0" encoding="UTF-8" standalone="yes"?>
<Relationships xmlns="http://schemas.openxmlformats.org/package/2006/relationships"><Relationship Id="rId8" Type="http://schemas.openxmlformats.org/officeDocument/2006/relationships/image" Target="../media/image130.png"/><Relationship Id="rId13" Type="http://schemas.openxmlformats.org/officeDocument/2006/relationships/image" Target="../media/image135.png"/><Relationship Id="rId18" Type="http://schemas.openxmlformats.org/officeDocument/2006/relationships/image" Target="../media/image140.png"/><Relationship Id="rId3" Type="http://schemas.openxmlformats.org/officeDocument/2006/relationships/image" Target="../media/image125.png"/><Relationship Id="rId7" Type="http://schemas.openxmlformats.org/officeDocument/2006/relationships/image" Target="../media/image129.png"/><Relationship Id="rId12" Type="http://schemas.openxmlformats.org/officeDocument/2006/relationships/image" Target="../media/image134.png"/><Relationship Id="rId17" Type="http://schemas.openxmlformats.org/officeDocument/2006/relationships/image" Target="../media/image139.png"/><Relationship Id="rId2" Type="http://schemas.openxmlformats.org/officeDocument/2006/relationships/image" Target="../media/image124.png"/><Relationship Id="rId16" Type="http://schemas.openxmlformats.org/officeDocument/2006/relationships/image" Target="../media/image138.png"/><Relationship Id="rId1" Type="http://schemas.openxmlformats.org/officeDocument/2006/relationships/slideLayout" Target="../slideLayouts/slideLayout7.xml"/><Relationship Id="rId6" Type="http://schemas.openxmlformats.org/officeDocument/2006/relationships/image" Target="../media/image128.png"/><Relationship Id="rId11" Type="http://schemas.openxmlformats.org/officeDocument/2006/relationships/image" Target="../media/image133.png"/><Relationship Id="rId5" Type="http://schemas.openxmlformats.org/officeDocument/2006/relationships/image" Target="../media/image127.png"/><Relationship Id="rId15" Type="http://schemas.openxmlformats.org/officeDocument/2006/relationships/image" Target="../media/image137.png"/><Relationship Id="rId10" Type="http://schemas.openxmlformats.org/officeDocument/2006/relationships/image" Target="../media/image132.png"/><Relationship Id="rId4" Type="http://schemas.openxmlformats.org/officeDocument/2006/relationships/image" Target="../media/image126.png"/><Relationship Id="rId9" Type="http://schemas.openxmlformats.org/officeDocument/2006/relationships/image" Target="../media/image131.png"/><Relationship Id="rId14" Type="http://schemas.openxmlformats.org/officeDocument/2006/relationships/image" Target="../media/image13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tags" Target="../tags/tag38.xml"/><Relationship Id="rId3" Type="http://schemas.openxmlformats.org/officeDocument/2006/relationships/tags" Target="../tags/tag33.xml"/><Relationship Id="rId7" Type="http://schemas.openxmlformats.org/officeDocument/2006/relationships/tags" Target="../tags/tag37.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tags" Target="../tags/tag36.xml"/><Relationship Id="rId5" Type="http://schemas.openxmlformats.org/officeDocument/2006/relationships/tags" Target="../tags/tag35.xml"/><Relationship Id="rId4" Type="http://schemas.openxmlformats.org/officeDocument/2006/relationships/tags" Target="../tags/tag34.xml"/><Relationship Id="rId9"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142.png"/><Relationship Id="rId7" Type="http://schemas.openxmlformats.org/officeDocument/2006/relationships/image" Target="../media/image146.png"/><Relationship Id="rId2" Type="http://schemas.openxmlformats.org/officeDocument/2006/relationships/image" Target="../media/image141.png"/><Relationship Id="rId1" Type="http://schemas.openxmlformats.org/officeDocument/2006/relationships/slideLayout" Target="../slideLayouts/slideLayout7.xml"/><Relationship Id="rId6" Type="http://schemas.openxmlformats.org/officeDocument/2006/relationships/image" Target="../media/image145.png"/><Relationship Id="rId11" Type="http://schemas.openxmlformats.org/officeDocument/2006/relationships/image" Target="../media/image150.png"/><Relationship Id="rId5" Type="http://schemas.openxmlformats.org/officeDocument/2006/relationships/image" Target="../media/image144.png"/><Relationship Id="rId10" Type="http://schemas.openxmlformats.org/officeDocument/2006/relationships/image" Target="../media/image149.png"/><Relationship Id="rId4" Type="http://schemas.openxmlformats.org/officeDocument/2006/relationships/image" Target="../media/image143.png"/><Relationship Id="rId9" Type="http://schemas.openxmlformats.org/officeDocument/2006/relationships/image" Target="../media/image148.png"/></Relationships>
</file>

<file path=ppt/slides/_rels/slide16.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7.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53.png"/></Relationships>
</file>

<file path=ppt/slides/_rels/slide17.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163.png"/><Relationship Id="rId13" Type="http://schemas.openxmlformats.org/officeDocument/2006/relationships/image" Target="../media/image168.png"/><Relationship Id="rId18" Type="http://schemas.openxmlformats.org/officeDocument/2006/relationships/image" Target="../media/image173.png"/><Relationship Id="rId3" Type="http://schemas.openxmlformats.org/officeDocument/2006/relationships/image" Target="../media/image158.png"/><Relationship Id="rId21" Type="http://schemas.openxmlformats.org/officeDocument/2006/relationships/image" Target="../media/image176.png"/><Relationship Id="rId7" Type="http://schemas.openxmlformats.org/officeDocument/2006/relationships/image" Target="../media/image162.png"/><Relationship Id="rId12" Type="http://schemas.openxmlformats.org/officeDocument/2006/relationships/image" Target="../media/image167.png"/><Relationship Id="rId17" Type="http://schemas.openxmlformats.org/officeDocument/2006/relationships/image" Target="../media/image172.png"/><Relationship Id="rId2" Type="http://schemas.openxmlformats.org/officeDocument/2006/relationships/image" Target="../media/image157.png"/><Relationship Id="rId16" Type="http://schemas.openxmlformats.org/officeDocument/2006/relationships/image" Target="../media/image171.png"/><Relationship Id="rId20" Type="http://schemas.openxmlformats.org/officeDocument/2006/relationships/image" Target="../media/image175.jpeg"/><Relationship Id="rId1" Type="http://schemas.openxmlformats.org/officeDocument/2006/relationships/slideLayout" Target="../slideLayouts/slideLayout7.xml"/><Relationship Id="rId6" Type="http://schemas.openxmlformats.org/officeDocument/2006/relationships/image" Target="../media/image161.png"/><Relationship Id="rId11" Type="http://schemas.openxmlformats.org/officeDocument/2006/relationships/image" Target="../media/image166.png"/><Relationship Id="rId5" Type="http://schemas.openxmlformats.org/officeDocument/2006/relationships/image" Target="../media/image160.png"/><Relationship Id="rId15" Type="http://schemas.openxmlformats.org/officeDocument/2006/relationships/image" Target="../media/image170.png"/><Relationship Id="rId10" Type="http://schemas.openxmlformats.org/officeDocument/2006/relationships/image" Target="../media/image165.png"/><Relationship Id="rId19" Type="http://schemas.openxmlformats.org/officeDocument/2006/relationships/image" Target="../media/image174.jpeg"/><Relationship Id="rId4" Type="http://schemas.openxmlformats.org/officeDocument/2006/relationships/image" Target="../media/image159.png"/><Relationship Id="rId9" Type="http://schemas.openxmlformats.org/officeDocument/2006/relationships/image" Target="../media/image164.png"/><Relationship Id="rId14" Type="http://schemas.openxmlformats.org/officeDocument/2006/relationships/image" Target="../media/image169.png"/><Relationship Id="rId22" Type="http://schemas.openxmlformats.org/officeDocument/2006/relationships/image" Target="../media/image177.png"/></Relationships>
</file>

<file path=ppt/slides/_rels/slide19.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12"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11" Type="http://schemas.openxmlformats.org/officeDocument/2006/relationships/tags" Target="../tags/tag30.xml"/><Relationship Id="rId5" Type="http://schemas.openxmlformats.org/officeDocument/2006/relationships/tags" Target="../tags/tag24.xml"/><Relationship Id="rId10" Type="http://schemas.openxmlformats.org/officeDocument/2006/relationships/tags" Target="../tags/tag29.xml"/><Relationship Id="rId4" Type="http://schemas.openxmlformats.org/officeDocument/2006/relationships/tags" Target="../tags/tag23.xml"/><Relationship Id="rId9" Type="http://schemas.openxmlformats.org/officeDocument/2006/relationships/tags" Target="../tags/tag28.xml"/></Relationships>
</file>

<file path=ppt/slides/_rels/slide20.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188.png"/><Relationship Id="rId3" Type="http://schemas.openxmlformats.org/officeDocument/2006/relationships/image" Target="../media/image183.png"/><Relationship Id="rId7" Type="http://schemas.openxmlformats.org/officeDocument/2006/relationships/image" Target="../media/image187.png"/><Relationship Id="rId2" Type="http://schemas.openxmlformats.org/officeDocument/2006/relationships/image" Target="../media/image182.png"/><Relationship Id="rId1" Type="http://schemas.openxmlformats.org/officeDocument/2006/relationships/slideLayout" Target="../slideLayouts/slideLayout7.xml"/><Relationship Id="rId6" Type="http://schemas.openxmlformats.org/officeDocument/2006/relationships/image" Target="../media/image186.png"/><Relationship Id="rId5" Type="http://schemas.openxmlformats.org/officeDocument/2006/relationships/image" Target="../media/image185.png"/><Relationship Id="rId4" Type="http://schemas.openxmlformats.org/officeDocument/2006/relationships/image" Target="../media/image184.png"/><Relationship Id="rId9" Type="http://schemas.openxmlformats.org/officeDocument/2006/relationships/image" Target="../media/image189.png"/></Relationships>
</file>

<file path=ppt/slides/_rels/slide23.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197.png"/><Relationship Id="rId13" Type="http://schemas.openxmlformats.org/officeDocument/2006/relationships/image" Target="../media/image202.png"/><Relationship Id="rId18" Type="http://schemas.openxmlformats.org/officeDocument/2006/relationships/image" Target="../media/image207.png"/><Relationship Id="rId3" Type="http://schemas.openxmlformats.org/officeDocument/2006/relationships/image" Target="../media/image192.png"/><Relationship Id="rId21" Type="http://schemas.openxmlformats.org/officeDocument/2006/relationships/image" Target="../media/image210.png"/><Relationship Id="rId7" Type="http://schemas.openxmlformats.org/officeDocument/2006/relationships/image" Target="../media/image196.png"/><Relationship Id="rId12" Type="http://schemas.openxmlformats.org/officeDocument/2006/relationships/image" Target="../media/image201.png"/><Relationship Id="rId17" Type="http://schemas.openxmlformats.org/officeDocument/2006/relationships/image" Target="../media/image206.jpeg"/><Relationship Id="rId2" Type="http://schemas.openxmlformats.org/officeDocument/2006/relationships/image" Target="../media/image191.png"/><Relationship Id="rId16" Type="http://schemas.openxmlformats.org/officeDocument/2006/relationships/image" Target="../media/image205.png"/><Relationship Id="rId20" Type="http://schemas.openxmlformats.org/officeDocument/2006/relationships/image" Target="../media/image209.png"/><Relationship Id="rId1" Type="http://schemas.openxmlformats.org/officeDocument/2006/relationships/slideLayout" Target="../slideLayouts/slideLayout7.xml"/><Relationship Id="rId6" Type="http://schemas.openxmlformats.org/officeDocument/2006/relationships/image" Target="../media/image195.png"/><Relationship Id="rId11" Type="http://schemas.openxmlformats.org/officeDocument/2006/relationships/image" Target="../media/image200.png"/><Relationship Id="rId5" Type="http://schemas.openxmlformats.org/officeDocument/2006/relationships/image" Target="../media/image194.png"/><Relationship Id="rId15" Type="http://schemas.openxmlformats.org/officeDocument/2006/relationships/image" Target="../media/image204.png"/><Relationship Id="rId10" Type="http://schemas.openxmlformats.org/officeDocument/2006/relationships/image" Target="../media/image199.jpeg"/><Relationship Id="rId19" Type="http://schemas.openxmlformats.org/officeDocument/2006/relationships/image" Target="../media/image208.png"/><Relationship Id="rId4" Type="http://schemas.openxmlformats.org/officeDocument/2006/relationships/image" Target="../media/image193.png"/><Relationship Id="rId9" Type="http://schemas.openxmlformats.org/officeDocument/2006/relationships/image" Target="../media/image198.png"/><Relationship Id="rId14" Type="http://schemas.openxmlformats.org/officeDocument/2006/relationships/image" Target="../media/image203.png"/></Relationships>
</file>

<file path=ppt/slides/_rels/slide25.xml.rels><?xml version="1.0" encoding="UTF-8" standalone="yes"?>
<Relationships xmlns="http://schemas.openxmlformats.org/package/2006/relationships"><Relationship Id="rId2" Type="http://schemas.openxmlformats.org/officeDocument/2006/relationships/image" Target="../media/image21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12.png"/><Relationship Id="rId2" Type="http://schemas.openxmlformats.org/officeDocument/2006/relationships/image" Target="../media/image211.png"/><Relationship Id="rId1" Type="http://schemas.openxmlformats.org/officeDocument/2006/relationships/slideLayout" Target="../slideLayouts/slideLayout7.xml"/><Relationship Id="rId4" Type="http://schemas.openxmlformats.org/officeDocument/2006/relationships/image" Target="../media/image213.png"/></Relationships>
</file>

<file path=ppt/slides/_rels/slide27.xml.rels><?xml version="1.0" encoding="UTF-8" standalone="yes"?>
<Relationships xmlns="http://schemas.openxmlformats.org/package/2006/relationships"><Relationship Id="rId8" Type="http://schemas.openxmlformats.org/officeDocument/2006/relationships/tags" Target="../tags/tag46.xml"/><Relationship Id="rId13" Type="http://schemas.openxmlformats.org/officeDocument/2006/relationships/image" Target="../media/image216.png"/><Relationship Id="rId3" Type="http://schemas.openxmlformats.org/officeDocument/2006/relationships/tags" Target="../tags/tag41.xml"/><Relationship Id="rId7" Type="http://schemas.openxmlformats.org/officeDocument/2006/relationships/tags" Target="../tags/tag45.xml"/><Relationship Id="rId12" Type="http://schemas.openxmlformats.org/officeDocument/2006/relationships/image" Target="../media/image215.png"/><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image" Target="../media/image214.png"/><Relationship Id="rId5" Type="http://schemas.openxmlformats.org/officeDocument/2006/relationships/tags" Target="../tags/tag43.xml"/><Relationship Id="rId10" Type="http://schemas.openxmlformats.org/officeDocument/2006/relationships/slideLayout" Target="../slideLayouts/slideLayout7.xml"/><Relationship Id="rId4" Type="http://schemas.openxmlformats.org/officeDocument/2006/relationships/tags" Target="../tags/tag42.xml"/><Relationship Id="rId9" Type="http://schemas.openxmlformats.org/officeDocument/2006/relationships/tags" Target="../tags/tag47.xml"/><Relationship Id="rId14" Type="http://schemas.openxmlformats.org/officeDocument/2006/relationships/image" Target="../media/image217.png"/></Relationships>
</file>

<file path=ppt/slides/_rels/slide28.xml.rels><?xml version="1.0" encoding="UTF-8" standalone="yes"?>
<Relationships xmlns="http://schemas.openxmlformats.org/package/2006/relationships"><Relationship Id="rId3" Type="http://schemas.openxmlformats.org/officeDocument/2006/relationships/image" Target="../media/image219.png"/><Relationship Id="rId2" Type="http://schemas.openxmlformats.org/officeDocument/2006/relationships/image" Target="../media/image218.png"/><Relationship Id="rId1" Type="http://schemas.openxmlformats.org/officeDocument/2006/relationships/slideLayout" Target="../slideLayouts/slideLayout7.xml"/><Relationship Id="rId6" Type="http://schemas.openxmlformats.org/officeDocument/2006/relationships/image" Target="../media/image222.png"/><Relationship Id="rId5" Type="http://schemas.openxmlformats.org/officeDocument/2006/relationships/image" Target="../media/image221.png"/><Relationship Id="rId4" Type="http://schemas.openxmlformats.org/officeDocument/2006/relationships/image" Target="../media/image220.png"/></Relationships>
</file>

<file path=ppt/slides/_rels/slide29.xml.rels><?xml version="1.0" encoding="UTF-8" standalone="yes"?>
<Relationships xmlns="http://schemas.openxmlformats.org/package/2006/relationships"><Relationship Id="rId2" Type="http://schemas.openxmlformats.org/officeDocument/2006/relationships/image" Target="../media/image22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image" Target="../media/image35.png"/><Relationship Id="rId3" Type="http://schemas.openxmlformats.org/officeDocument/2006/relationships/image" Target="../media/image20.png"/><Relationship Id="rId21" Type="http://schemas.openxmlformats.org/officeDocument/2006/relationships/image" Target="../media/image38.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image" Target="../media/image19.jpeg"/><Relationship Id="rId16" Type="http://schemas.openxmlformats.org/officeDocument/2006/relationships/image" Target="../media/image33.png"/><Relationship Id="rId20"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28.png"/><Relationship Id="rId24" Type="http://schemas.openxmlformats.org/officeDocument/2006/relationships/image" Target="../media/image41.png"/><Relationship Id="rId5" Type="http://schemas.openxmlformats.org/officeDocument/2006/relationships/image" Target="../media/image22.png"/><Relationship Id="rId15" Type="http://schemas.openxmlformats.org/officeDocument/2006/relationships/image" Target="../media/image32.jpeg"/><Relationship Id="rId23" Type="http://schemas.openxmlformats.org/officeDocument/2006/relationships/image" Target="../media/image40.png"/><Relationship Id="rId10" Type="http://schemas.openxmlformats.org/officeDocument/2006/relationships/image" Target="../media/image27.png"/><Relationship Id="rId19" Type="http://schemas.openxmlformats.org/officeDocument/2006/relationships/image" Target="../media/image36.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 Id="rId22" Type="http://schemas.openxmlformats.org/officeDocument/2006/relationships/image" Target="../media/image39.png"/></Relationships>
</file>

<file path=ppt/slides/_rels/slide30.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image" Target="../media/image224.png"/><Relationship Id="rId1" Type="http://schemas.openxmlformats.org/officeDocument/2006/relationships/slideLayout" Target="../slideLayouts/slideLayout7.xml"/><Relationship Id="rId4" Type="http://schemas.openxmlformats.org/officeDocument/2006/relationships/image" Target="../media/image226.png"/></Relationships>
</file>

<file path=ppt/slides/_rels/slide31.xml.rels><?xml version="1.0" encoding="UTF-8" standalone="yes"?>
<Relationships xmlns="http://schemas.openxmlformats.org/package/2006/relationships"><Relationship Id="rId3" Type="http://schemas.openxmlformats.org/officeDocument/2006/relationships/image" Target="../media/image228.png"/><Relationship Id="rId2" Type="http://schemas.openxmlformats.org/officeDocument/2006/relationships/image" Target="../media/image227.jpeg"/><Relationship Id="rId1" Type="http://schemas.openxmlformats.org/officeDocument/2006/relationships/slideLayout" Target="../slideLayouts/slideLayout7.xml"/><Relationship Id="rId5" Type="http://schemas.openxmlformats.org/officeDocument/2006/relationships/image" Target="../media/image230.png"/><Relationship Id="rId4" Type="http://schemas.openxmlformats.org/officeDocument/2006/relationships/image" Target="../media/image229.jpeg"/></Relationships>
</file>

<file path=ppt/slides/_rels/slide32.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image" Target="../media/image231.png"/><Relationship Id="rId1" Type="http://schemas.openxmlformats.org/officeDocument/2006/relationships/slideLayout" Target="../slideLayouts/slideLayout7.xml"/><Relationship Id="rId6" Type="http://schemas.openxmlformats.org/officeDocument/2006/relationships/image" Target="../media/image235.png"/><Relationship Id="rId5" Type="http://schemas.openxmlformats.org/officeDocument/2006/relationships/image" Target="../media/image234.png"/><Relationship Id="rId4" Type="http://schemas.openxmlformats.org/officeDocument/2006/relationships/image" Target="../media/image233.png"/></Relationships>
</file>

<file path=ppt/slides/_rels/slide33.xml.rels><?xml version="1.0" encoding="UTF-8" standalone="yes"?>
<Relationships xmlns="http://schemas.openxmlformats.org/package/2006/relationships"><Relationship Id="rId3" Type="http://schemas.openxmlformats.org/officeDocument/2006/relationships/image" Target="../media/image237.png"/><Relationship Id="rId2" Type="http://schemas.openxmlformats.org/officeDocument/2006/relationships/image" Target="../media/image236.png"/><Relationship Id="rId1" Type="http://schemas.openxmlformats.org/officeDocument/2006/relationships/slideLayout" Target="../slideLayouts/slideLayout7.xml"/><Relationship Id="rId5" Type="http://schemas.openxmlformats.org/officeDocument/2006/relationships/image" Target="../media/image239.png"/><Relationship Id="rId4" Type="http://schemas.openxmlformats.org/officeDocument/2006/relationships/image" Target="../media/image238.png"/></Relationships>
</file>

<file path=ppt/slides/_rels/slide34.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1.png"/><Relationship Id="rId7" Type="http://schemas.openxmlformats.org/officeDocument/2006/relationships/image" Target="../media/image245.png"/><Relationship Id="rId2" Type="http://schemas.openxmlformats.org/officeDocument/2006/relationships/image" Target="../media/image240.jpeg"/><Relationship Id="rId1" Type="http://schemas.openxmlformats.org/officeDocument/2006/relationships/slideLayout" Target="../slideLayouts/slideLayout7.xml"/><Relationship Id="rId6" Type="http://schemas.openxmlformats.org/officeDocument/2006/relationships/image" Target="../media/image244.png"/><Relationship Id="rId5" Type="http://schemas.openxmlformats.org/officeDocument/2006/relationships/image" Target="../media/image243.png"/><Relationship Id="rId4" Type="http://schemas.openxmlformats.org/officeDocument/2006/relationships/image" Target="../media/image242.png"/></Relationships>
</file>

<file path=ppt/slides/_rels/slide35.xml.rels><?xml version="1.0" encoding="UTF-8" standalone="yes"?>
<Relationships xmlns="http://schemas.openxmlformats.org/package/2006/relationships"><Relationship Id="rId3" Type="http://schemas.openxmlformats.org/officeDocument/2006/relationships/image" Target="../media/image248.jpeg"/><Relationship Id="rId2" Type="http://schemas.openxmlformats.org/officeDocument/2006/relationships/image" Target="../media/image247.png"/><Relationship Id="rId1" Type="http://schemas.openxmlformats.org/officeDocument/2006/relationships/slideLayout" Target="../slideLayouts/slideLayout7.xml"/><Relationship Id="rId5" Type="http://schemas.openxmlformats.org/officeDocument/2006/relationships/image" Target="../media/image250.png"/><Relationship Id="rId4" Type="http://schemas.openxmlformats.org/officeDocument/2006/relationships/image" Target="../media/image249.png"/></Relationships>
</file>

<file path=ppt/slides/_rels/slide36.xml.rels><?xml version="1.0" encoding="UTF-8" standalone="yes"?>
<Relationships xmlns="http://schemas.openxmlformats.org/package/2006/relationships"><Relationship Id="rId8" Type="http://schemas.openxmlformats.org/officeDocument/2006/relationships/tags" Target="../tags/tag55.xml"/><Relationship Id="rId3" Type="http://schemas.openxmlformats.org/officeDocument/2006/relationships/tags" Target="../tags/tag50.xml"/><Relationship Id="rId7" Type="http://schemas.openxmlformats.org/officeDocument/2006/relationships/tags" Target="../tags/tag54.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tags" Target="../tags/tag51.xml"/><Relationship Id="rId9"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257.png"/><Relationship Id="rId13" Type="http://schemas.openxmlformats.org/officeDocument/2006/relationships/image" Target="../media/image262.png"/><Relationship Id="rId3" Type="http://schemas.openxmlformats.org/officeDocument/2006/relationships/image" Target="../media/image252.jpeg"/><Relationship Id="rId7" Type="http://schemas.openxmlformats.org/officeDocument/2006/relationships/image" Target="../media/image256.png"/><Relationship Id="rId12" Type="http://schemas.openxmlformats.org/officeDocument/2006/relationships/image" Target="../media/image261.png"/><Relationship Id="rId2" Type="http://schemas.openxmlformats.org/officeDocument/2006/relationships/image" Target="../media/image251.jpeg"/><Relationship Id="rId1" Type="http://schemas.openxmlformats.org/officeDocument/2006/relationships/slideLayout" Target="../slideLayouts/slideLayout7.xml"/><Relationship Id="rId6" Type="http://schemas.openxmlformats.org/officeDocument/2006/relationships/image" Target="../media/image255.png"/><Relationship Id="rId11" Type="http://schemas.openxmlformats.org/officeDocument/2006/relationships/image" Target="../media/image260.png"/><Relationship Id="rId5" Type="http://schemas.openxmlformats.org/officeDocument/2006/relationships/image" Target="../media/image254.png"/><Relationship Id="rId10" Type="http://schemas.openxmlformats.org/officeDocument/2006/relationships/image" Target="../media/image259.png"/><Relationship Id="rId4" Type="http://schemas.openxmlformats.org/officeDocument/2006/relationships/image" Target="../media/image253.png"/><Relationship Id="rId9" Type="http://schemas.openxmlformats.org/officeDocument/2006/relationships/image" Target="../media/image258.png"/><Relationship Id="rId14" Type="http://schemas.openxmlformats.org/officeDocument/2006/relationships/image" Target="../media/image263.png"/></Relationships>
</file>

<file path=ppt/slides/_rels/slide38.xml.rels><?xml version="1.0" encoding="UTF-8" standalone="yes"?>
<Relationships xmlns="http://schemas.openxmlformats.org/package/2006/relationships"><Relationship Id="rId8" Type="http://schemas.openxmlformats.org/officeDocument/2006/relationships/image" Target="../media/image270.png"/><Relationship Id="rId3" Type="http://schemas.openxmlformats.org/officeDocument/2006/relationships/image" Target="../media/image265.png"/><Relationship Id="rId7" Type="http://schemas.openxmlformats.org/officeDocument/2006/relationships/image" Target="../media/image269.png"/><Relationship Id="rId2" Type="http://schemas.openxmlformats.org/officeDocument/2006/relationships/image" Target="../media/image264.png"/><Relationship Id="rId1" Type="http://schemas.openxmlformats.org/officeDocument/2006/relationships/slideLayout" Target="../slideLayouts/slideLayout7.xml"/><Relationship Id="rId6" Type="http://schemas.openxmlformats.org/officeDocument/2006/relationships/image" Target="../media/image268.png"/><Relationship Id="rId5" Type="http://schemas.openxmlformats.org/officeDocument/2006/relationships/image" Target="../media/image267.png"/><Relationship Id="rId4" Type="http://schemas.openxmlformats.org/officeDocument/2006/relationships/image" Target="../media/image266.png"/></Relationships>
</file>

<file path=ppt/slides/_rels/slide39.xml.rels><?xml version="1.0" encoding="UTF-8" standalone="yes"?>
<Relationships xmlns="http://schemas.openxmlformats.org/package/2006/relationships"><Relationship Id="rId8" Type="http://schemas.openxmlformats.org/officeDocument/2006/relationships/image" Target="../media/image277.png"/><Relationship Id="rId13" Type="http://schemas.openxmlformats.org/officeDocument/2006/relationships/image" Target="../media/image282.png"/><Relationship Id="rId3" Type="http://schemas.openxmlformats.org/officeDocument/2006/relationships/image" Target="../media/image272.png"/><Relationship Id="rId7" Type="http://schemas.openxmlformats.org/officeDocument/2006/relationships/image" Target="../media/image276.png"/><Relationship Id="rId12" Type="http://schemas.openxmlformats.org/officeDocument/2006/relationships/image" Target="../media/image281.png"/><Relationship Id="rId2" Type="http://schemas.openxmlformats.org/officeDocument/2006/relationships/image" Target="../media/image271.png"/><Relationship Id="rId1" Type="http://schemas.openxmlformats.org/officeDocument/2006/relationships/slideLayout" Target="../slideLayouts/slideLayout7.xml"/><Relationship Id="rId6" Type="http://schemas.openxmlformats.org/officeDocument/2006/relationships/image" Target="../media/image275.png"/><Relationship Id="rId11" Type="http://schemas.openxmlformats.org/officeDocument/2006/relationships/image" Target="../media/image280.png"/><Relationship Id="rId5" Type="http://schemas.openxmlformats.org/officeDocument/2006/relationships/image" Target="../media/image274.jpeg"/><Relationship Id="rId10" Type="http://schemas.openxmlformats.org/officeDocument/2006/relationships/image" Target="../media/image279.png"/><Relationship Id="rId4" Type="http://schemas.openxmlformats.org/officeDocument/2006/relationships/image" Target="../media/image273.png"/><Relationship Id="rId9" Type="http://schemas.openxmlformats.org/officeDocument/2006/relationships/image" Target="../media/image278.png"/><Relationship Id="rId14" Type="http://schemas.openxmlformats.org/officeDocument/2006/relationships/image" Target="../media/image283.png"/></Relationships>
</file>

<file path=ppt/slides/_rels/slide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44.png"/></Relationships>
</file>

<file path=ppt/slides/_rels/slide40.xml.rels><?xml version="1.0" encoding="UTF-8" standalone="yes"?>
<Relationships xmlns="http://schemas.openxmlformats.org/package/2006/relationships"><Relationship Id="rId8" Type="http://schemas.openxmlformats.org/officeDocument/2006/relationships/image" Target="../media/image253.png"/><Relationship Id="rId13" Type="http://schemas.openxmlformats.org/officeDocument/2006/relationships/image" Target="../media/image260.png"/><Relationship Id="rId3" Type="http://schemas.openxmlformats.org/officeDocument/2006/relationships/image" Target="../media/image284.png"/><Relationship Id="rId7" Type="http://schemas.openxmlformats.org/officeDocument/2006/relationships/image" Target="../media/image255.png"/><Relationship Id="rId12" Type="http://schemas.openxmlformats.org/officeDocument/2006/relationships/image" Target="../media/image289.png"/><Relationship Id="rId17" Type="http://schemas.openxmlformats.org/officeDocument/2006/relationships/image" Target="../media/image263.png"/><Relationship Id="rId2" Type="http://schemas.openxmlformats.org/officeDocument/2006/relationships/image" Target="../media/image251.jpeg"/><Relationship Id="rId16" Type="http://schemas.openxmlformats.org/officeDocument/2006/relationships/image" Target="../media/image262.png"/><Relationship Id="rId1" Type="http://schemas.openxmlformats.org/officeDocument/2006/relationships/slideLayout" Target="../slideLayouts/slideLayout7.xml"/><Relationship Id="rId6" Type="http://schemas.openxmlformats.org/officeDocument/2006/relationships/image" Target="../media/image254.png"/><Relationship Id="rId11" Type="http://schemas.openxmlformats.org/officeDocument/2006/relationships/image" Target="../media/image257.png"/><Relationship Id="rId5" Type="http://schemas.openxmlformats.org/officeDocument/2006/relationships/image" Target="../media/image286.png"/><Relationship Id="rId15" Type="http://schemas.openxmlformats.org/officeDocument/2006/relationships/image" Target="../media/image261.png"/><Relationship Id="rId10" Type="http://schemas.openxmlformats.org/officeDocument/2006/relationships/image" Target="../media/image288.png"/><Relationship Id="rId4" Type="http://schemas.openxmlformats.org/officeDocument/2006/relationships/image" Target="../media/image285.png"/><Relationship Id="rId9" Type="http://schemas.openxmlformats.org/officeDocument/2006/relationships/image" Target="../media/image287.png"/><Relationship Id="rId14" Type="http://schemas.openxmlformats.org/officeDocument/2006/relationships/image" Target="../media/image290.png"/></Relationships>
</file>

<file path=ppt/slides/_rels/slide41.xml.rels><?xml version="1.0" encoding="UTF-8" standalone="yes"?>
<Relationships xmlns="http://schemas.openxmlformats.org/package/2006/relationships"><Relationship Id="rId8" Type="http://schemas.openxmlformats.org/officeDocument/2006/relationships/tags" Target="../tags/tag63.xml"/><Relationship Id="rId3" Type="http://schemas.openxmlformats.org/officeDocument/2006/relationships/tags" Target="../tags/tag58.xml"/><Relationship Id="rId7" Type="http://schemas.openxmlformats.org/officeDocument/2006/relationships/tags" Target="../tags/tag62.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tags" Target="../tags/tag61.xml"/><Relationship Id="rId5" Type="http://schemas.openxmlformats.org/officeDocument/2006/relationships/tags" Target="../tags/tag60.xml"/><Relationship Id="rId4" Type="http://schemas.openxmlformats.org/officeDocument/2006/relationships/tags" Target="../tags/tag59.xml"/><Relationship Id="rId9"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93.png"/><Relationship Id="rId5" Type="http://schemas.openxmlformats.org/officeDocument/2006/relationships/image" Target="../media/image292.png"/><Relationship Id="rId4" Type="http://schemas.openxmlformats.org/officeDocument/2006/relationships/image" Target="../media/image29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18" Type="http://schemas.openxmlformats.org/officeDocument/2006/relationships/image" Target="../media/image63.pn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png"/><Relationship Id="rId17" Type="http://schemas.openxmlformats.org/officeDocument/2006/relationships/image" Target="../media/image62.png"/><Relationship Id="rId2" Type="http://schemas.openxmlformats.org/officeDocument/2006/relationships/image" Target="../media/image47.png"/><Relationship Id="rId16"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5" Type="http://schemas.openxmlformats.org/officeDocument/2006/relationships/image" Target="../media/image6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 Id="rId14" Type="http://schemas.openxmlformats.org/officeDocument/2006/relationships/image" Target="../media/image59.png"/></Relationships>
</file>

<file path=ppt/slides/_rels/slide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7.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8.png"/><Relationship Id="rId18" Type="http://schemas.openxmlformats.org/officeDocument/2006/relationships/image" Target="../media/image83.png"/><Relationship Id="rId3" Type="http://schemas.openxmlformats.org/officeDocument/2006/relationships/image" Target="../media/image68.png"/><Relationship Id="rId7" Type="http://schemas.openxmlformats.org/officeDocument/2006/relationships/image" Target="../media/image72.png"/><Relationship Id="rId12" Type="http://schemas.openxmlformats.org/officeDocument/2006/relationships/image" Target="../media/image77.png"/><Relationship Id="rId17" Type="http://schemas.openxmlformats.org/officeDocument/2006/relationships/image" Target="../media/image82.png"/><Relationship Id="rId2" Type="http://schemas.openxmlformats.org/officeDocument/2006/relationships/image" Target="../media/image67.png"/><Relationship Id="rId16" Type="http://schemas.openxmlformats.org/officeDocument/2006/relationships/image" Target="../media/image81.png"/><Relationship Id="rId20" Type="http://schemas.openxmlformats.org/officeDocument/2006/relationships/image" Target="../media/image85.png"/><Relationship Id="rId1" Type="http://schemas.openxmlformats.org/officeDocument/2006/relationships/slideLayout" Target="../slideLayouts/slideLayout7.xml"/><Relationship Id="rId6" Type="http://schemas.openxmlformats.org/officeDocument/2006/relationships/image" Target="../media/image71.png"/><Relationship Id="rId11" Type="http://schemas.openxmlformats.org/officeDocument/2006/relationships/image" Target="../media/image76.png"/><Relationship Id="rId5" Type="http://schemas.openxmlformats.org/officeDocument/2006/relationships/image" Target="../media/image70.png"/><Relationship Id="rId15" Type="http://schemas.openxmlformats.org/officeDocument/2006/relationships/image" Target="../media/image80.png"/><Relationship Id="rId10" Type="http://schemas.openxmlformats.org/officeDocument/2006/relationships/image" Target="../media/image75.png"/><Relationship Id="rId19" Type="http://schemas.openxmlformats.org/officeDocument/2006/relationships/image" Target="../media/image84.png"/><Relationship Id="rId4" Type="http://schemas.openxmlformats.org/officeDocument/2006/relationships/image" Target="../media/image69.png"/><Relationship Id="rId9" Type="http://schemas.openxmlformats.org/officeDocument/2006/relationships/image" Target="../media/image74.png"/><Relationship Id="rId14" Type="http://schemas.openxmlformats.org/officeDocument/2006/relationships/image" Target="../media/image79.png"/></Relationships>
</file>

<file path=ppt/slides/_rels/slide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7.xml"/><Relationship Id="rId5" Type="http://schemas.openxmlformats.org/officeDocument/2006/relationships/image" Target="../media/image90.png"/><Relationship Id="rId4" Type="http://schemas.openxmlformats.org/officeDocument/2006/relationships/image" Target="../media/image8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bwMode="auto">
          <a:xfrm>
            <a:off x="0" y="2809875"/>
            <a:ext cx="12192000" cy="108000"/>
          </a:xfrm>
          <a:prstGeom prst="rect">
            <a:avLst/>
          </a:prstGeom>
          <a:solidFill>
            <a:srgbClr val="FF8C00"/>
          </a:solidFill>
          <a:ln w="9525" cap="flat" cmpd="sng" algn="ctr">
            <a:noFill/>
            <a:prstDash val="solid"/>
            <a:round/>
            <a:headEnd type="none" w="med" len="med"/>
            <a:tailEnd type="none" w="med" len="med"/>
          </a:ln>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3" name="矩形 2"/>
          <p:cNvSpPr/>
          <p:nvPr/>
        </p:nvSpPr>
        <p:spPr>
          <a:xfrm>
            <a:off x="913223" y="3689027"/>
            <a:ext cx="10365554" cy="71577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a:spAutoFit/>
          </a:bodyPr>
          <a:lstStyle/>
          <a:p>
            <a:pPr indent="0" algn="ctr" fontAlgn="auto">
              <a:lnSpc>
                <a:spcPts val="5200"/>
              </a:lnSpc>
            </a:pPr>
            <a:r>
              <a:rPr lang="zh-CN" altLang="en-US" sz="4000" b="1" dirty="0">
                <a:solidFill>
                  <a:srgbClr val="FF8C00"/>
                </a:solidFill>
                <a:latin typeface="+mn-ea"/>
              </a:rPr>
              <a:t>安全</a:t>
            </a:r>
            <a:r>
              <a:rPr lang="en-US" altLang="zh-CN" sz="4000" b="1" dirty="0">
                <a:solidFill>
                  <a:srgbClr val="FF8C00"/>
                </a:solidFill>
                <a:latin typeface="+mn-ea"/>
              </a:rPr>
              <a:t>A</a:t>
            </a:r>
            <a:r>
              <a:rPr lang="zh-CN" altLang="en-US" sz="4000" b="1" dirty="0">
                <a:solidFill>
                  <a:srgbClr val="FF8C00"/>
                </a:solidFill>
                <a:latin typeface="+mn-ea"/>
              </a:rPr>
              <a:t>课堂：临电安全管理</a:t>
            </a:r>
          </a:p>
        </p:txBody>
      </p:sp>
      <p:sp>
        <p:nvSpPr>
          <p:cNvPr id="5" name="矩形 4"/>
          <p:cNvSpPr/>
          <p:nvPr/>
        </p:nvSpPr>
        <p:spPr bwMode="auto">
          <a:xfrm>
            <a:off x="2733865" y="4930604"/>
            <a:ext cx="6725541" cy="36000"/>
          </a:xfrm>
          <a:prstGeom prst="rect">
            <a:avLst/>
          </a:prstGeom>
          <a:solidFill>
            <a:srgbClr val="FF8C00"/>
          </a:solidFill>
          <a:ln w="9525" cap="flat" cmpd="sng" algn="ctr">
            <a:noFill/>
            <a:prstDash val="solid"/>
            <a:round/>
            <a:headEnd type="none" w="med" len="med"/>
            <a:tailEnd type="none" w="med" len="med"/>
          </a:ln>
        </p:spPr>
        <p:txBody>
          <a:bodyPr vert="horz" wrap="square" lIns="91440" tIns="45720" rIns="91440" bIns="45720" numCol="1" rtlCol="0"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dirty="0">
              <a:ln>
                <a:noFill/>
              </a:ln>
              <a:solidFill>
                <a:schemeClr val="tx1"/>
              </a:solidFill>
              <a:effectLst/>
              <a:latin typeface="微软雅黑" panose="020B0503020204020204" pitchFamily="34" charset="-122"/>
              <a:ea typeface="宋体" panose="02010600030101010101" pitchFamily="2" charset="-122"/>
            </a:endParaRPr>
          </a:p>
        </p:txBody>
      </p:sp>
      <p:sp>
        <p:nvSpPr>
          <p:cNvPr id="6" name="矩形 5"/>
          <p:cNvSpPr/>
          <p:nvPr/>
        </p:nvSpPr>
        <p:spPr>
          <a:xfrm>
            <a:off x="1397467" y="5127372"/>
            <a:ext cx="9397066" cy="78797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a:spAutoFit/>
          </a:bodyPr>
          <a:lstStyle/>
          <a:p>
            <a:pPr algn="ctr">
              <a:lnSpc>
                <a:spcPct val="150000"/>
              </a:lnSpc>
            </a:pPr>
            <a:r>
              <a:rPr lang="en-US" altLang="zh-CN" sz="1600" b="1" dirty="0">
                <a:solidFill>
                  <a:srgbClr val="FF8C00"/>
                </a:solidFill>
                <a:latin typeface="+mn-ea"/>
              </a:rPr>
              <a:t>XX</a:t>
            </a:r>
            <a:r>
              <a:rPr lang="zh-CN" sz="1600" b="1" dirty="0">
                <a:solidFill>
                  <a:srgbClr val="FF8C00"/>
                </a:solidFill>
                <a:latin typeface="+mn-ea"/>
              </a:rPr>
              <a:t>项目部</a:t>
            </a:r>
          </a:p>
          <a:p>
            <a:pPr algn="ctr">
              <a:lnSpc>
                <a:spcPct val="150000"/>
              </a:lnSpc>
            </a:pPr>
            <a:r>
              <a:rPr lang="en-US" altLang="zh-CN" sz="1600" b="1" dirty="0">
                <a:solidFill>
                  <a:srgbClr val="FF8C00"/>
                </a:solidFill>
                <a:latin typeface="+mn-ea"/>
              </a:rPr>
              <a:t>2025</a:t>
            </a:r>
            <a:r>
              <a:rPr lang="zh-CN" altLang="en-US" sz="1600" b="1" dirty="0">
                <a:solidFill>
                  <a:srgbClr val="FF8C00"/>
                </a:solidFill>
                <a:latin typeface="+mn-ea"/>
              </a:rPr>
              <a:t>年</a:t>
            </a:r>
            <a:r>
              <a:rPr lang="en-US" altLang="zh-CN" sz="1600" b="1" dirty="0">
                <a:solidFill>
                  <a:srgbClr val="FF8C00"/>
                </a:solidFill>
                <a:latin typeface="+mn-ea"/>
              </a:rPr>
              <a:t>9</a:t>
            </a:r>
            <a:r>
              <a:rPr lang="zh-CN" altLang="en-US" sz="1600" b="1" dirty="0">
                <a:solidFill>
                  <a:srgbClr val="FF8C00"/>
                </a:solidFill>
                <a:latin typeface="+mn-ea"/>
              </a:rPr>
              <a:t>月</a:t>
            </a:r>
            <a:r>
              <a:rPr lang="en-US" altLang="zh-CN" sz="1600" b="1" dirty="0">
                <a:solidFill>
                  <a:srgbClr val="FF8C00"/>
                </a:solidFill>
                <a:latin typeface="+mn-ea"/>
              </a:rPr>
              <a:t>5</a:t>
            </a:r>
            <a:r>
              <a:rPr lang="zh-CN" altLang="en-US" sz="1600" b="1" dirty="0">
                <a:solidFill>
                  <a:srgbClr val="FF8C00"/>
                </a:solidFill>
                <a:latin typeface="+mn-ea"/>
              </a:rPr>
              <a:t>日</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2" name="textbox 1362"/>
          <p:cNvSpPr/>
          <p:nvPr/>
        </p:nvSpPr>
        <p:spPr>
          <a:xfrm>
            <a:off x="709930" y="1380490"/>
            <a:ext cx="4456430" cy="475996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483870" algn="l" rtl="0" eaLnBrk="0">
              <a:lnSpc>
                <a:spcPts val="2645"/>
              </a:lnSpc>
              <a:spcBef>
                <a:spcPts val="1320"/>
              </a:spcBef>
            </a:pP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(3.5.1）单台容量</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超过</a:t>
            </a:r>
            <a:r>
              <a:rPr sz="2000" b="1" kern="0" spc="17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100</a:t>
            </a:r>
            <a:r>
              <a:rPr sz="20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kVA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或</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marL="12700" indent="1270" algn="l" rtl="0" eaLnBrk="0">
              <a:lnSpc>
                <a:spcPct val="149000"/>
              </a:lnSpc>
              <a:spcBef>
                <a:spcPts val="150"/>
              </a:spcBef>
            </a:pP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使用同一接地装置并联运行且</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总容量超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过</a:t>
            </a:r>
            <a:r>
              <a:rPr sz="2000" b="1" kern="0" spc="2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100kVA 的电力变压器或发电机的工</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作接地电阻</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不得大于 4Ω</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。单</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台容量</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超过100kVA </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或使用同一接地装置并联</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运行且总容量不超过</a:t>
            </a:r>
            <a:r>
              <a:rPr sz="2000" b="1" kern="0" spc="2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100kVA 的电力变</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压器或发电机的工作接地电阻</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得大于  10Ω</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。在</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土壤电阻率大于</a:t>
            </a:r>
            <a:r>
              <a:rPr sz="2000" b="1" kern="0" spc="17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1000Ω·m</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的</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地区</a:t>
            </a:r>
            <a:r>
              <a:rPr sz="2000" b="1" kern="0" spc="-3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2000" b="1" kern="0" spc="-5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当达到上述接地电阻</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有困难时，</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4000"/>
              </a:lnSpc>
            </a:pPr>
            <a:endParaRPr sz="800" dirty="0">
              <a:latin typeface="Arial" panose="020B0604020202020204"/>
              <a:ea typeface="Arial" panose="020B0604020202020204"/>
              <a:cs typeface="Arial" panose="020B0604020202020204"/>
            </a:endParaRPr>
          </a:p>
          <a:p>
            <a:pPr marL="15875" algn="l" rtl="0" eaLnBrk="0">
              <a:lnSpc>
                <a:spcPts val="2645"/>
              </a:lnSpc>
              <a:spcBef>
                <a:spcPts val="0"/>
              </a:spcBef>
            </a:pP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工作接地电阻</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可提高到 30Ω</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364" name="picture 1364"/>
          <p:cNvPicPr>
            <a:picLocks noChangeAspect="1"/>
          </p:cNvPicPr>
          <p:nvPr/>
        </p:nvPicPr>
        <p:blipFill>
          <a:blip r:embed="rId2"/>
          <a:stretch>
            <a:fillRect/>
          </a:stretch>
        </p:blipFill>
        <p:spPr>
          <a:xfrm rot="21600000">
            <a:off x="8763000" y="2798572"/>
            <a:ext cx="2663825" cy="2997707"/>
          </a:xfrm>
          <a:prstGeom prst="rect">
            <a:avLst/>
          </a:prstGeom>
        </p:spPr>
      </p:pic>
      <p:pic>
        <p:nvPicPr>
          <p:cNvPr id="1366" name="picture 1366"/>
          <p:cNvPicPr>
            <a:picLocks noChangeAspect="1"/>
          </p:cNvPicPr>
          <p:nvPr/>
        </p:nvPicPr>
        <p:blipFill>
          <a:blip r:embed="rId3"/>
          <a:stretch>
            <a:fillRect/>
          </a:stretch>
        </p:blipFill>
        <p:spPr>
          <a:xfrm rot="21600000">
            <a:off x="5586729" y="3062224"/>
            <a:ext cx="2991865" cy="2660903"/>
          </a:xfrm>
          <a:prstGeom prst="rect">
            <a:avLst/>
          </a:prstGeom>
        </p:spPr>
      </p:pic>
      <p:pic>
        <p:nvPicPr>
          <p:cNvPr id="1370" name="picture 1370"/>
          <p:cNvPicPr>
            <a:picLocks noChangeAspect="1"/>
          </p:cNvPicPr>
          <p:nvPr/>
        </p:nvPicPr>
        <p:blipFill>
          <a:blip r:embed="rId4"/>
          <a:stretch>
            <a:fillRect/>
          </a:stretch>
        </p:blipFill>
        <p:spPr>
          <a:xfrm rot="21600000">
            <a:off x="8781288" y="934719"/>
            <a:ext cx="2142744" cy="1440179"/>
          </a:xfrm>
          <a:prstGeom prst="rect">
            <a:avLst/>
          </a:prstGeom>
        </p:spPr>
      </p:pic>
      <p:pic>
        <p:nvPicPr>
          <p:cNvPr id="1372" name="picture 1372"/>
          <p:cNvPicPr>
            <a:picLocks noChangeAspect="1"/>
          </p:cNvPicPr>
          <p:nvPr/>
        </p:nvPicPr>
        <p:blipFill>
          <a:blip r:embed="rId5"/>
          <a:stretch>
            <a:fillRect/>
          </a:stretch>
        </p:blipFill>
        <p:spPr>
          <a:xfrm rot="21600000">
            <a:off x="6057900" y="1134363"/>
            <a:ext cx="2520695" cy="1171955"/>
          </a:xfrm>
          <a:prstGeom prst="rect">
            <a:avLst/>
          </a:prstGeom>
        </p:spPr>
      </p:pic>
      <p:pic>
        <p:nvPicPr>
          <p:cNvPr id="1376" name="picture 1376"/>
          <p:cNvPicPr>
            <a:picLocks noChangeAspect="1"/>
          </p:cNvPicPr>
          <p:nvPr/>
        </p:nvPicPr>
        <p:blipFill>
          <a:blip r:embed="rId6"/>
          <a:stretch>
            <a:fillRect/>
          </a:stretch>
        </p:blipFill>
        <p:spPr>
          <a:xfrm rot="21600000">
            <a:off x="10650880" y="5358587"/>
            <a:ext cx="692340" cy="1036166"/>
          </a:xfrm>
          <a:prstGeom prst="rect">
            <a:avLst/>
          </a:prstGeom>
        </p:spPr>
      </p:pic>
      <p:pic>
        <p:nvPicPr>
          <p:cNvPr id="1384" name="picture 1384"/>
          <p:cNvPicPr>
            <a:picLocks noChangeAspect="1"/>
          </p:cNvPicPr>
          <p:nvPr/>
        </p:nvPicPr>
        <p:blipFill>
          <a:blip r:embed="rId7"/>
          <a:stretch>
            <a:fillRect/>
          </a:stretch>
        </p:blipFill>
        <p:spPr>
          <a:xfrm rot="21600000">
            <a:off x="10808640" y="2603995"/>
            <a:ext cx="446671" cy="192849"/>
          </a:xfrm>
          <a:prstGeom prst="rect">
            <a:avLst/>
          </a:prstGeom>
        </p:spPr>
      </p:pic>
      <p:pic>
        <p:nvPicPr>
          <p:cNvPr id="1386" name="picture 1386"/>
          <p:cNvPicPr>
            <a:picLocks noChangeAspect="1"/>
          </p:cNvPicPr>
          <p:nvPr/>
        </p:nvPicPr>
        <p:blipFill>
          <a:blip r:embed="rId8"/>
          <a:stretch>
            <a:fillRect/>
          </a:stretch>
        </p:blipFill>
        <p:spPr>
          <a:xfrm rot="21600000">
            <a:off x="5596153" y="2561450"/>
            <a:ext cx="425335" cy="192849"/>
          </a:xfrm>
          <a:prstGeom prst="rect">
            <a:avLst/>
          </a:prstGeom>
        </p:spPr>
      </p:pic>
      <p:pic>
        <p:nvPicPr>
          <p:cNvPr id="1388" name="picture 1388"/>
          <p:cNvPicPr>
            <a:picLocks noChangeAspect="1"/>
          </p:cNvPicPr>
          <p:nvPr/>
        </p:nvPicPr>
        <p:blipFill>
          <a:blip r:embed="rId9"/>
          <a:stretch>
            <a:fillRect/>
          </a:stretch>
        </p:blipFill>
        <p:spPr>
          <a:xfrm rot="21600000">
            <a:off x="5667908" y="6240640"/>
            <a:ext cx="425335" cy="192849"/>
          </a:xfrm>
          <a:prstGeom prst="rect">
            <a:avLst/>
          </a:prstGeom>
        </p:spPr>
      </p:pic>
      <p:pic>
        <p:nvPicPr>
          <p:cNvPr id="1390" name="picture 1390"/>
          <p:cNvPicPr>
            <a:picLocks noChangeAspect="1"/>
          </p:cNvPicPr>
          <p:nvPr/>
        </p:nvPicPr>
        <p:blipFill>
          <a:blip r:embed="rId10"/>
          <a:stretch>
            <a:fillRect/>
          </a:stretch>
        </p:blipFill>
        <p:spPr>
          <a:xfrm rot="21600000">
            <a:off x="10685805" y="2449195"/>
            <a:ext cx="692343" cy="41223"/>
          </a:xfrm>
          <a:prstGeom prst="rect">
            <a:avLst/>
          </a:prstGeom>
        </p:spPr>
      </p:pic>
      <p:pic>
        <p:nvPicPr>
          <p:cNvPr id="1392" name="picture 1392"/>
          <p:cNvPicPr>
            <a:picLocks noChangeAspect="1"/>
          </p:cNvPicPr>
          <p:nvPr/>
        </p:nvPicPr>
        <p:blipFill>
          <a:blip r:embed="rId11"/>
          <a:stretch>
            <a:fillRect/>
          </a:stretch>
        </p:blipFill>
        <p:spPr>
          <a:xfrm rot="21600000">
            <a:off x="5479186" y="2406649"/>
            <a:ext cx="659257" cy="41224"/>
          </a:xfrm>
          <a:prstGeom prst="rect">
            <a:avLst/>
          </a:prstGeom>
        </p:spPr>
      </p:pic>
      <p:pic>
        <p:nvPicPr>
          <p:cNvPr id="1394" name="picture 1394"/>
          <p:cNvPicPr>
            <a:picLocks noChangeAspect="1"/>
          </p:cNvPicPr>
          <p:nvPr/>
        </p:nvPicPr>
        <p:blipFill>
          <a:blip r:embed="rId12"/>
          <a:stretch>
            <a:fillRect/>
          </a:stretch>
        </p:blipFill>
        <p:spPr>
          <a:xfrm rot="21600000">
            <a:off x="11018202" y="1995169"/>
            <a:ext cx="28575" cy="448945"/>
          </a:xfrm>
          <a:prstGeom prst="rect">
            <a:avLst/>
          </a:prstGeom>
        </p:spPr>
      </p:pic>
      <p:pic>
        <p:nvPicPr>
          <p:cNvPr id="1396" name="picture 1396"/>
          <p:cNvPicPr>
            <a:picLocks noChangeAspect="1"/>
          </p:cNvPicPr>
          <p:nvPr/>
        </p:nvPicPr>
        <p:blipFill>
          <a:blip r:embed="rId13"/>
          <a:stretch>
            <a:fillRect/>
          </a:stretch>
        </p:blipFill>
        <p:spPr>
          <a:xfrm rot="21600000">
            <a:off x="10637519" y="1970087"/>
            <a:ext cx="913142" cy="29210"/>
          </a:xfrm>
          <a:prstGeom prst="rect">
            <a:avLst/>
          </a:prstGeom>
        </p:spPr>
      </p:pic>
      <p:pic>
        <p:nvPicPr>
          <p:cNvPr id="1398" name="picture 1398"/>
          <p:cNvPicPr>
            <a:picLocks noChangeAspect="1"/>
          </p:cNvPicPr>
          <p:nvPr/>
        </p:nvPicPr>
        <p:blipFill>
          <a:blip r:embed="rId14"/>
          <a:stretch>
            <a:fillRect/>
          </a:stretch>
        </p:blipFill>
        <p:spPr>
          <a:xfrm rot="21600000">
            <a:off x="10685780" y="1640522"/>
            <a:ext cx="880109" cy="28575"/>
          </a:xfrm>
          <a:prstGeom prst="rect">
            <a:avLst/>
          </a:prstGeom>
        </p:spPr>
      </p:pic>
      <p:pic>
        <p:nvPicPr>
          <p:cNvPr id="1400" name="picture 1400"/>
          <p:cNvPicPr>
            <a:picLocks noChangeAspect="1"/>
          </p:cNvPicPr>
          <p:nvPr/>
        </p:nvPicPr>
        <p:blipFill>
          <a:blip r:embed="rId15"/>
          <a:stretch>
            <a:fillRect/>
          </a:stretch>
        </p:blipFill>
        <p:spPr>
          <a:xfrm rot="21600000">
            <a:off x="5859462" y="5396992"/>
            <a:ext cx="34925" cy="702945"/>
          </a:xfrm>
          <a:prstGeom prst="rect">
            <a:avLst/>
          </a:prstGeom>
        </p:spPr>
      </p:pic>
      <p:pic>
        <p:nvPicPr>
          <p:cNvPr id="1402" name="picture 1402"/>
          <p:cNvPicPr>
            <a:picLocks noChangeAspect="1"/>
          </p:cNvPicPr>
          <p:nvPr/>
        </p:nvPicPr>
        <p:blipFill>
          <a:blip r:embed="rId16"/>
          <a:stretch>
            <a:fillRect/>
          </a:stretch>
        </p:blipFill>
        <p:spPr>
          <a:xfrm rot="21600000">
            <a:off x="5791517" y="1984374"/>
            <a:ext cx="28575" cy="448945"/>
          </a:xfrm>
          <a:prstGeom prst="rect">
            <a:avLst/>
          </a:prstGeom>
        </p:spPr>
      </p:pic>
      <p:pic>
        <p:nvPicPr>
          <p:cNvPr id="1404" name="picture 1404"/>
          <p:cNvPicPr>
            <a:picLocks noChangeAspect="1"/>
          </p:cNvPicPr>
          <p:nvPr/>
        </p:nvPicPr>
        <p:blipFill>
          <a:blip r:embed="rId17"/>
          <a:stretch>
            <a:fillRect/>
          </a:stretch>
        </p:blipFill>
        <p:spPr>
          <a:xfrm rot="21600000">
            <a:off x="5805436" y="1970087"/>
            <a:ext cx="417296" cy="39370"/>
          </a:xfrm>
          <a:prstGeom prst="rect">
            <a:avLst/>
          </a:prstGeom>
        </p:spPr>
      </p:pic>
      <p:pic>
        <p:nvPicPr>
          <p:cNvPr id="1406" name="picture 1406"/>
          <p:cNvPicPr>
            <a:picLocks noChangeAspect="1"/>
          </p:cNvPicPr>
          <p:nvPr/>
        </p:nvPicPr>
        <p:blipFill>
          <a:blip r:embed="rId18"/>
          <a:stretch>
            <a:fillRect/>
          </a:stretch>
        </p:blipFill>
        <p:spPr>
          <a:xfrm rot="21600000">
            <a:off x="11416931" y="4664392"/>
            <a:ext cx="417296" cy="39370"/>
          </a:xfrm>
          <a:prstGeom prst="rect">
            <a:avLst/>
          </a:prstGeom>
        </p:spPr>
      </p:pic>
      <p:pic>
        <p:nvPicPr>
          <p:cNvPr id="1408" name="picture 1408"/>
          <p:cNvPicPr>
            <a:picLocks noChangeAspect="1"/>
          </p:cNvPicPr>
          <p:nvPr/>
        </p:nvPicPr>
        <p:blipFill>
          <a:blip r:embed="rId19"/>
          <a:stretch>
            <a:fillRect/>
          </a:stretch>
        </p:blipFill>
        <p:spPr>
          <a:xfrm rot="21600000">
            <a:off x="5676899" y="1495107"/>
            <a:ext cx="533400" cy="28575"/>
          </a:xfrm>
          <a:prstGeom prst="rect">
            <a:avLst/>
          </a:prstGeom>
        </p:spPr>
      </p:pic>
      <p:pic>
        <p:nvPicPr>
          <p:cNvPr id="1410" name="picture 1410"/>
          <p:cNvPicPr>
            <a:picLocks noChangeAspect="1"/>
          </p:cNvPicPr>
          <p:nvPr/>
        </p:nvPicPr>
        <p:blipFill>
          <a:blip r:embed="rId20"/>
          <a:stretch>
            <a:fillRect/>
          </a:stretch>
        </p:blipFill>
        <p:spPr>
          <a:xfrm rot="21600000">
            <a:off x="11295888" y="3676967"/>
            <a:ext cx="371856" cy="28575"/>
          </a:xfrm>
          <a:prstGeom prst="rect">
            <a:avLst/>
          </a:prstGeom>
        </p:spPr>
      </p:pic>
      <p:pic>
        <p:nvPicPr>
          <p:cNvPr id="1412" name="picture 1412"/>
          <p:cNvPicPr>
            <a:picLocks noChangeAspect="1"/>
          </p:cNvPicPr>
          <p:nvPr/>
        </p:nvPicPr>
        <p:blipFill>
          <a:blip r:embed="rId21"/>
          <a:stretch>
            <a:fillRect/>
          </a:stretch>
        </p:blipFill>
        <p:spPr>
          <a:xfrm rot="21600000">
            <a:off x="5242559" y="3715702"/>
            <a:ext cx="353695" cy="28575"/>
          </a:xfrm>
          <a:prstGeom prst="rect">
            <a:avLst/>
          </a:prstGeom>
        </p:spPr>
      </p:pic>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配电系统</a:t>
            </a:r>
            <a:endParaRPr lang="zh-CN" altLang="en-US" sz="20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矩形 5"/>
          <p:cNvSpPr/>
          <p:nvPr/>
        </p:nvSpPr>
        <p:spPr>
          <a:xfrm>
            <a:off x="459740" y="936308"/>
            <a:ext cx="108000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en-US" altLang="zh-CN" sz="1600" b="1" dirty="0">
                <a:latin typeface="微软雅黑" panose="020B0503020204020204" pitchFamily="34" charset="-122"/>
                <a:ea typeface="微软雅黑" panose="020B0503020204020204" pitchFamily="34" charset="-122"/>
                <a:sym typeface="+mn-ea"/>
              </a:rPr>
              <a:t>一般规定</a:t>
            </a:r>
          </a:p>
        </p:txBody>
      </p:sp>
      <p:sp>
        <p:nvSpPr>
          <p:cNvPr id="8" name="矩形 7"/>
          <p:cNvSpPr/>
          <p:nvPr/>
        </p:nvSpPr>
        <p:spPr>
          <a:xfrm>
            <a:off x="1586095" y="936625"/>
            <a:ext cx="111887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en-US" altLang="zh-CN" sz="1600" b="1" dirty="0">
                <a:solidFill>
                  <a:schemeClr val="tx1"/>
                </a:solidFill>
                <a:latin typeface="微软雅黑" panose="020B0503020204020204" pitchFamily="34" charset="-122"/>
                <a:ea typeface="微软雅黑" panose="020B0503020204020204" pitchFamily="34" charset="-122"/>
                <a:sym typeface="+mn-ea"/>
              </a:rPr>
              <a:t>TN-S</a:t>
            </a:r>
            <a:r>
              <a:rPr lang="zh-CN" altLang="en-US" sz="1600" b="1" dirty="0">
                <a:solidFill>
                  <a:schemeClr val="tx1"/>
                </a:solidFill>
                <a:latin typeface="微软雅黑" panose="020B0503020204020204" pitchFamily="34" charset="-122"/>
                <a:ea typeface="微软雅黑" panose="020B0503020204020204" pitchFamily="34" charset="-122"/>
                <a:sym typeface="+mn-ea"/>
              </a:rPr>
              <a:t>系统</a:t>
            </a:r>
          </a:p>
        </p:txBody>
      </p:sp>
      <p:sp>
        <p:nvSpPr>
          <p:cNvPr id="9" name="矩形 8"/>
          <p:cNvSpPr/>
          <p:nvPr/>
        </p:nvSpPr>
        <p:spPr>
          <a:xfrm>
            <a:off x="2751320" y="935990"/>
            <a:ext cx="140335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剩余电流保护</a:t>
            </a:r>
          </a:p>
        </p:txBody>
      </p:sp>
      <p:sp>
        <p:nvSpPr>
          <p:cNvPr id="10" name="矩形 9"/>
          <p:cNvSpPr/>
          <p:nvPr/>
        </p:nvSpPr>
        <p:spPr>
          <a:xfrm>
            <a:off x="4201025" y="936625"/>
            <a:ext cx="1653540" cy="337185"/>
          </a:xfrm>
          <a:prstGeom prst="rect">
            <a:avLst/>
          </a:prstGeom>
          <a:solidFill>
            <a:schemeClr val="accent6"/>
          </a:solidFill>
          <a:ln>
            <a:noFill/>
          </a:ln>
        </p:spPr>
        <p:txBody>
          <a:bodyPr wrap="square" anchor="ctr" anchorCtr="0">
            <a:spAutoFit/>
          </a:bodyPr>
          <a:lstStyle/>
          <a:p>
            <a:pPr lvl="0" algn="ctr">
              <a:buClrTx/>
              <a:buSzTx/>
              <a:buFontTx/>
            </a:pPr>
            <a:r>
              <a:rPr lang="zh-CN" altLang="en-US" sz="1600" b="1" dirty="0">
                <a:solidFill>
                  <a:schemeClr val="bg1"/>
                </a:solidFill>
                <a:latin typeface="微软雅黑" panose="020B0503020204020204" pitchFamily="34" charset="-122"/>
                <a:ea typeface="微软雅黑" panose="020B0503020204020204" pitchFamily="34" charset="-122"/>
                <a:sym typeface="+mn-ea"/>
              </a:rPr>
              <a:t>接地与接地电阻</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4" name="picture 1604"/>
          <p:cNvPicPr>
            <a:picLocks noChangeAspect="1"/>
          </p:cNvPicPr>
          <p:nvPr/>
        </p:nvPicPr>
        <p:blipFill>
          <a:blip r:embed="rId2"/>
          <a:stretch>
            <a:fillRect/>
          </a:stretch>
        </p:blipFill>
        <p:spPr>
          <a:xfrm rot="21600000">
            <a:off x="5064125" y="1758315"/>
            <a:ext cx="6818502" cy="3278123"/>
          </a:xfrm>
          <a:prstGeom prst="rect">
            <a:avLst/>
          </a:prstGeom>
        </p:spPr>
      </p:pic>
      <p:sp>
        <p:nvSpPr>
          <p:cNvPr id="1606" name="textbox 1606"/>
          <p:cNvSpPr/>
          <p:nvPr/>
        </p:nvSpPr>
        <p:spPr>
          <a:xfrm>
            <a:off x="548394" y="1594956"/>
            <a:ext cx="4431665" cy="401320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483235" algn="l" rtl="0" eaLnBrk="0">
              <a:lnSpc>
                <a:spcPts val="2645"/>
              </a:lnSpc>
            </a:pP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(3.5.2） TN 系统中的保护接地</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导</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marL="12700" algn="l" rtl="0" eaLnBrk="0">
              <a:lnSpc>
                <a:spcPct val="149000"/>
              </a:lnSpc>
              <a:spcBef>
                <a:spcPts val="150"/>
              </a:spcBef>
            </a:pP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体（</a:t>
            </a:r>
            <a:r>
              <a:rPr sz="2000" b="1" kern="0" spc="-3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PE）</a:t>
            </a:r>
            <a:r>
              <a:rPr sz="2000" b="1" kern="0" spc="-4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除必须在</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a:t>
            </a:r>
            <a:r>
              <a:rPr sz="20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室或总配电箱处</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做重复接地</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外</a:t>
            </a:r>
            <a:r>
              <a:rPr sz="2000" b="1" kern="0" spc="-3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，还必须在</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配电系统的中</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间处和末端处做重复接地</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。在</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TN 系统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中</a:t>
            </a:r>
            <a:r>
              <a:rPr sz="2000" b="1" kern="0" spc="-3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，保护接地导体（</a:t>
            </a:r>
            <a:r>
              <a:rPr sz="2000" b="1" kern="0" spc="-3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PE）每一</a:t>
            </a:r>
            <a:r>
              <a:rPr sz="20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处重复接</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地装置的接地电阻</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不应大于</a:t>
            </a:r>
            <a:r>
              <a:rPr sz="2000" b="1" kern="0" spc="16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10</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Ω</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。在工</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作接地电阻</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允许达到</a:t>
            </a:r>
            <a:r>
              <a:rPr sz="2000" b="1" kern="0" spc="17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10Ω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的电力系统</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中</a:t>
            </a:r>
            <a:r>
              <a:rPr sz="2000" b="1" kern="0" spc="-3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，所有重复接地的</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等效电阻不应大于</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10Ω</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608" name="table 1608"/>
          <p:cNvGraphicFramePr>
            <a:graphicFrameLocks noGrp="1"/>
          </p:cNvGraphicFramePr>
          <p:nvPr/>
        </p:nvGraphicFramePr>
        <p:xfrm>
          <a:off x="7089279" y="2117382"/>
          <a:ext cx="502919" cy="1263015"/>
        </p:xfrm>
        <a:graphic>
          <a:graphicData uri="http://schemas.openxmlformats.org/drawingml/2006/table">
            <a:tbl>
              <a:tblPr/>
              <a:tblGrid>
                <a:gridCol w="502919">
                  <a:extLst>
                    <a:ext uri="{9D8B030D-6E8A-4147-A177-3AD203B41FA5}">
                      <a16:colId xmlns:a16="http://schemas.microsoft.com/office/drawing/2014/main" val="20000"/>
                    </a:ext>
                  </a:extLst>
                </a:gridCol>
              </a:tblGrid>
              <a:tr h="1234440">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28575" cap="flat" cmpd="sng" algn="ctr">
                      <a:solidFill>
                        <a:srgbClr val="12283D"/>
                      </a:solidFill>
                      <a:prstDash val="solid"/>
                      <a:round/>
                      <a:headEnd type="none" w="med" len="med"/>
                      <a:tailEnd type="none" w="med" len="med"/>
                    </a:lnL>
                    <a:lnR w="28575" cap="flat" cmpd="sng" algn="ctr">
                      <a:solidFill>
                        <a:srgbClr val="12283D"/>
                      </a:solidFill>
                      <a:prstDash val="solid"/>
                      <a:round/>
                      <a:headEnd type="none" w="med" len="med"/>
                      <a:tailEnd type="none" w="med" len="med"/>
                    </a:lnR>
                    <a:lnT w="28575" cap="flat" cmpd="sng" algn="ctr">
                      <a:solidFill>
                        <a:srgbClr val="12283D"/>
                      </a:solidFill>
                      <a:prstDash val="solid"/>
                      <a:round/>
                      <a:headEnd type="none" w="med" len="med"/>
                      <a:tailEnd type="none" w="med" len="med"/>
                    </a:lnT>
                    <a:lnB w="28575" cap="flat" cmpd="sng" algn="ctr">
                      <a:solidFill>
                        <a:srgbClr val="12283D"/>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pic>
        <p:nvPicPr>
          <p:cNvPr id="1610" name="picture 1610"/>
          <p:cNvPicPr>
            <a:picLocks noChangeAspect="1"/>
          </p:cNvPicPr>
          <p:nvPr/>
        </p:nvPicPr>
        <p:blipFill>
          <a:blip r:embed="rId3"/>
          <a:stretch>
            <a:fillRect/>
          </a:stretch>
        </p:blipFill>
        <p:spPr>
          <a:xfrm rot="21600000">
            <a:off x="7206412" y="2232545"/>
            <a:ext cx="268706" cy="1027201"/>
          </a:xfrm>
          <a:prstGeom prst="rect">
            <a:avLst/>
          </a:prstGeom>
        </p:spPr>
      </p:pic>
      <p:pic>
        <p:nvPicPr>
          <p:cNvPr id="1612" name="picture 1612"/>
          <p:cNvPicPr>
            <a:picLocks noChangeAspect="1"/>
          </p:cNvPicPr>
          <p:nvPr/>
        </p:nvPicPr>
        <p:blipFill>
          <a:blip r:embed="rId4"/>
          <a:stretch>
            <a:fillRect/>
          </a:stretch>
        </p:blipFill>
        <p:spPr>
          <a:xfrm rot="21600000">
            <a:off x="6536995" y="2152459"/>
            <a:ext cx="343178" cy="149009"/>
          </a:xfrm>
          <a:prstGeom prst="rect">
            <a:avLst/>
          </a:prstGeom>
        </p:spPr>
      </p:pic>
      <p:pic>
        <p:nvPicPr>
          <p:cNvPr id="1614" name="picture 1614"/>
          <p:cNvPicPr>
            <a:picLocks noChangeAspect="1"/>
          </p:cNvPicPr>
          <p:nvPr/>
        </p:nvPicPr>
        <p:blipFill>
          <a:blip r:embed="rId5"/>
          <a:stretch>
            <a:fillRect/>
          </a:stretch>
        </p:blipFill>
        <p:spPr>
          <a:xfrm rot="21600000">
            <a:off x="5826252" y="2233409"/>
            <a:ext cx="5125973" cy="1913445"/>
          </a:xfrm>
          <a:prstGeom prst="rect">
            <a:avLst/>
          </a:prstGeom>
        </p:spPr>
      </p:pic>
      <p:pic>
        <p:nvPicPr>
          <p:cNvPr id="1616" name="picture 1616"/>
          <p:cNvPicPr>
            <a:picLocks noChangeAspect="1"/>
          </p:cNvPicPr>
          <p:nvPr/>
        </p:nvPicPr>
        <p:blipFill>
          <a:blip r:embed="rId6"/>
          <a:stretch>
            <a:fillRect/>
          </a:stretch>
        </p:blipFill>
        <p:spPr>
          <a:xfrm rot="21600000">
            <a:off x="5826353" y="4233722"/>
            <a:ext cx="53504" cy="33235"/>
          </a:xfrm>
          <a:prstGeom prst="rect">
            <a:avLst/>
          </a:prstGeom>
        </p:spPr>
      </p:pic>
      <p:sp>
        <p:nvSpPr>
          <p:cNvPr id="1618" name="textbox 1618"/>
          <p:cNvSpPr/>
          <p:nvPr/>
        </p:nvSpPr>
        <p:spPr>
          <a:xfrm>
            <a:off x="5989602" y="3633570"/>
            <a:ext cx="4951729" cy="526415"/>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algn="r" rtl="0" eaLnBrk="0">
              <a:lnSpc>
                <a:spcPct val="88000"/>
              </a:lnSpc>
            </a:pPr>
            <a:r>
              <a:rPr sz="1400" kern="0" spc="-7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2</a:t>
            </a:r>
            <a:r>
              <a:rPr sz="1400" kern="0" spc="3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     </a:t>
            </a:r>
            <a:r>
              <a:rPr sz="1400" kern="0" spc="-7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2</a:t>
            </a:r>
            <a:r>
              <a:rPr sz="1400" kern="0" spc="1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                              </a:t>
            </a:r>
            <a:r>
              <a:rPr sz="1400" kern="0" spc="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                                       </a:t>
            </a:r>
            <a:r>
              <a:rPr sz="1400" kern="0" spc="-7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2</a:t>
            </a:r>
            <a:endParaRPr sz="1400" dirty="0">
              <a:latin typeface="Microsoft YaHei UI" panose="020B0503020204020204" pitchFamily="34" charset="-122"/>
              <a:ea typeface="Microsoft YaHei UI" panose="020B0503020204020204" pitchFamily="34" charset="-122"/>
              <a:cs typeface="Microsoft YaHei UI" panose="020B0503020204020204" pitchFamily="34" charset="-122"/>
            </a:endParaRPr>
          </a:p>
          <a:p>
            <a:pPr algn="l" rtl="0" eaLnBrk="0">
              <a:lnSpc>
                <a:spcPct val="106000"/>
              </a:lnSpc>
            </a:pPr>
            <a:endParaRPr sz="800" dirty="0">
              <a:latin typeface="Arial" panose="020B0604020202020204"/>
              <a:ea typeface="Arial" panose="020B0604020202020204"/>
              <a:cs typeface="Arial" panose="020B0604020202020204"/>
            </a:endParaRPr>
          </a:p>
          <a:p>
            <a:pPr marL="12700" algn="l" rtl="0" eaLnBrk="0">
              <a:lnSpc>
                <a:spcPct val="86000"/>
              </a:lnSpc>
              <a:spcBef>
                <a:spcPts val="5"/>
              </a:spcBef>
            </a:pPr>
            <a:r>
              <a:rPr sz="1400" kern="0" spc="-2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1</a:t>
            </a:r>
            <a:endParaRPr sz="1400" dirty="0">
              <a:latin typeface="Microsoft YaHei UI" panose="020B0503020204020204" pitchFamily="34" charset="-122"/>
              <a:ea typeface="Microsoft YaHei UI" panose="020B0503020204020204" pitchFamily="34" charset="-122"/>
              <a:cs typeface="Microsoft YaHei UI" panose="020B0503020204020204" pitchFamily="34" charset="-122"/>
            </a:endParaRPr>
          </a:p>
        </p:txBody>
      </p:sp>
      <p:pic>
        <p:nvPicPr>
          <p:cNvPr id="1620" name="picture 1620"/>
          <p:cNvPicPr>
            <a:picLocks noChangeAspect="1"/>
          </p:cNvPicPr>
          <p:nvPr/>
        </p:nvPicPr>
        <p:blipFill>
          <a:blip r:embed="rId7"/>
          <a:stretch>
            <a:fillRect/>
          </a:stretch>
        </p:blipFill>
        <p:spPr>
          <a:xfrm rot="21600000">
            <a:off x="5783960" y="4184586"/>
            <a:ext cx="133832" cy="33236"/>
          </a:xfrm>
          <a:prstGeom prst="rect">
            <a:avLst/>
          </a:prstGeom>
        </p:spPr>
      </p:pic>
      <p:pic>
        <p:nvPicPr>
          <p:cNvPr id="1622" name="picture 1622"/>
          <p:cNvPicPr>
            <a:picLocks noChangeAspect="1"/>
          </p:cNvPicPr>
          <p:nvPr/>
        </p:nvPicPr>
        <p:blipFill>
          <a:blip r:embed="rId8"/>
          <a:stretch>
            <a:fillRect/>
          </a:stretch>
        </p:blipFill>
        <p:spPr>
          <a:xfrm rot="21600000">
            <a:off x="5747181" y="4135945"/>
            <a:ext cx="207378" cy="34721"/>
          </a:xfrm>
          <a:prstGeom prst="rect">
            <a:avLst/>
          </a:prstGeom>
        </p:spPr>
      </p:pic>
      <p:pic>
        <p:nvPicPr>
          <p:cNvPr id="1624" name="picture 1624"/>
          <p:cNvPicPr>
            <a:picLocks noChangeAspect="1"/>
          </p:cNvPicPr>
          <p:nvPr/>
        </p:nvPicPr>
        <p:blipFill>
          <a:blip r:embed="rId9"/>
          <a:stretch>
            <a:fillRect/>
          </a:stretch>
        </p:blipFill>
        <p:spPr>
          <a:xfrm rot="21600000">
            <a:off x="5682932" y="3248342"/>
            <a:ext cx="1751965" cy="1369059"/>
          </a:xfrm>
          <a:prstGeom prst="rect">
            <a:avLst/>
          </a:prstGeom>
        </p:spPr>
      </p:pic>
      <p:pic>
        <p:nvPicPr>
          <p:cNvPr id="1626" name="picture 1626"/>
          <p:cNvPicPr>
            <a:picLocks noChangeAspect="1"/>
          </p:cNvPicPr>
          <p:nvPr/>
        </p:nvPicPr>
        <p:blipFill>
          <a:blip r:embed="rId10"/>
          <a:stretch>
            <a:fillRect/>
          </a:stretch>
        </p:blipFill>
        <p:spPr>
          <a:xfrm rot="21600000">
            <a:off x="10413682" y="3248342"/>
            <a:ext cx="585469" cy="1369059"/>
          </a:xfrm>
          <a:prstGeom prst="rect">
            <a:avLst/>
          </a:prstGeom>
        </p:spPr>
      </p:pic>
      <p:pic>
        <p:nvPicPr>
          <p:cNvPr id="1630" name="picture 1630"/>
          <p:cNvPicPr>
            <a:picLocks noChangeAspect="1"/>
          </p:cNvPicPr>
          <p:nvPr/>
        </p:nvPicPr>
        <p:blipFill>
          <a:blip r:embed="rId11"/>
          <a:stretch>
            <a:fillRect/>
          </a:stretch>
        </p:blipFill>
        <p:spPr>
          <a:xfrm rot="21600000">
            <a:off x="7931493" y="4240923"/>
            <a:ext cx="1038592" cy="544461"/>
          </a:xfrm>
          <a:prstGeom prst="rect">
            <a:avLst/>
          </a:prstGeom>
        </p:spPr>
      </p:pic>
      <p:pic>
        <p:nvPicPr>
          <p:cNvPr id="1632" name="picture 1632"/>
          <p:cNvPicPr>
            <a:picLocks noChangeAspect="1"/>
          </p:cNvPicPr>
          <p:nvPr/>
        </p:nvPicPr>
        <p:blipFill>
          <a:blip r:embed="rId12"/>
          <a:stretch>
            <a:fillRect/>
          </a:stretch>
        </p:blipFill>
        <p:spPr>
          <a:xfrm rot="21600000">
            <a:off x="9200172" y="4231157"/>
            <a:ext cx="929347" cy="544143"/>
          </a:xfrm>
          <a:prstGeom prst="rect">
            <a:avLst/>
          </a:prstGeom>
        </p:spPr>
      </p:pic>
      <p:sp>
        <p:nvSpPr>
          <p:cNvPr id="1634" name="textbox 1634"/>
          <p:cNvSpPr/>
          <p:nvPr/>
        </p:nvSpPr>
        <p:spPr>
          <a:xfrm>
            <a:off x="11050804" y="2195655"/>
            <a:ext cx="241300" cy="1452244"/>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12700" algn="l" rtl="0" eaLnBrk="0">
              <a:lnSpc>
                <a:spcPct val="70000"/>
              </a:lnSpc>
            </a:pPr>
            <a:r>
              <a:rPr sz="1500" kern="0" spc="-4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L1</a:t>
            </a:r>
            <a:endParaRPr sz="1500" dirty="0">
              <a:latin typeface="Microsoft YaHei UI" panose="020B0503020204020204" pitchFamily="34" charset="-122"/>
              <a:ea typeface="Microsoft YaHei UI" panose="020B0503020204020204" pitchFamily="34" charset="-122"/>
              <a:cs typeface="Microsoft YaHei UI" panose="020B0503020204020204" pitchFamily="34" charset="-122"/>
            </a:endParaRPr>
          </a:p>
          <a:p>
            <a:pPr marL="12700" algn="l" rtl="0" eaLnBrk="0">
              <a:lnSpc>
                <a:spcPct val="137000"/>
              </a:lnSpc>
              <a:spcBef>
                <a:spcPts val="30"/>
              </a:spcBef>
            </a:pPr>
            <a:r>
              <a:rPr sz="1500" kern="0" spc="-4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L2</a:t>
            </a:r>
            <a:r>
              <a:rPr sz="1500" kern="0" spc="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 </a:t>
            </a:r>
            <a:r>
              <a:rPr sz="1500" kern="0" spc="-4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L3</a:t>
            </a:r>
            <a:r>
              <a:rPr sz="1500" kern="0" spc="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 </a:t>
            </a:r>
            <a:r>
              <a:rPr sz="1500" kern="0" spc="-2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N</a:t>
            </a:r>
            <a:endParaRPr sz="1500" dirty="0">
              <a:latin typeface="Microsoft YaHei UI" panose="020B0503020204020204" pitchFamily="34" charset="-122"/>
              <a:ea typeface="Microsoft YaHei UI" panose="020B0503020204020204" pitchFamily="34" charset="-122"/>
              <a:cs typeface="Microsoft YaHei UI" panose="020B0503020204020204" pitchFamily="34" charset="-122"/>
            </a:endParaRPr>
          </a:p>
          <a:p>
            <a:pPr algn="l" rtl="0" eaLnBrk="0">
              <a:lnSpc>
                <a:spcPct val="101000"/>
              </a:lnSpc>
            </a:pPr>
            <a:endParaRPr sz="800" dirty="0">
              <a:latin typeface="Arial" panose="020B0604020202020204"/>
              <a:ea typeface="Arial" panose="020B0604020202020204"/>
              <a:cs typeface="Arial" panose="020B0604020202020204"/>
            </a:endParaRPr>
          </a:p>
          <a:p>
            <a:pPr marL="12700" algn="l" rtl="0" eaLnBrk="0">
              <a:lnSpc>
                <a:spcPct val="88000"/>
              </a:lnSpc>
              <a:spcBef>
                <a:spcPts val="5"/>
              </a:spcBef>
            </a:pPr>
            <a:r>
              <a:rPr sz="1500" kern="0" spc="-3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PE</a:t>
            </a:r>
            <a:endParaRPr sz="1500" dirty="0">
              <a:latin typeface="Microsoft YaHei UI" panose="020B0503020204020204" pitchFamily="34" charset="-122"/>
              <a:ea typeface="Microsoft YaHei UI" panose="020B0503020204020204" pitchFamily="34" charset="-122"/>
              <a:cs typeface="Microsoft YaHei UI" panose="020B0503020204020204" pitchFamily="34" charset="-122"/>
            </a:endParaRPr>
          </a:p>
        </p:txBody>
      </p:sp>
      <p:sp>
        <p:nvSpPr>
          <p:cNvPr id="1644" name="textbox 1644"/>
          <p:cNvSpPr/>
          <p:nvPr/>
        </p:nvSpPr>
        <p:spPr>
          <a:xfrm>
            <a:off x="6639942" y="1857452"/>
            <a:ext cx="987425" cy="229870"/>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9000"/>
              </a:lnSpc>
            </a:pPr>
            <a:r>
              <a:rPr sz="1500" kern="0" spc="-1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DK</a:t>
            </a:r>
            <a:r>
              <a:rPr sz="1500" kern="0" spc="2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     </a:t>
            </a:r>
            <a:r>
              <a:rPr sz="1500" kern="0" spc="-1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RCD</a:t>
            </a:r>
            <a:endParaRPr sz="1500" dirty="0">
              <a:latin typeface="Microsoft YaHei UI" panose="020B0503020204020204" pitchFamily="34" charset="-122"/>
              <a:ea typeface="Microsoft YaHei UI" panose="020B0503020204020204" pitchFamily="34" charset="-122"/>
              <a:cs typeface="Microsoft YaHei UI" panose="020B0503020204020204" pitchFamily="34" charset="-122"/>
            </a:endParaRPr>
          </a:p>
        </p:txBody>
      </p:sp>
      <p:pic>
        <p:nvPicPr>
          <p:cNvPr id="1646" name="picture 1646"/>
          <p:cNvPicPr>
            <a:picLocks noChangeAspect="1"/>
          </p:cNvPicPr>
          <p:nvPr/>
        </p:nvPicPr>
        <p:blipFill>
          <a:blip r:embed="rId13"/>
          <a:stretch>
            <a:fillRect/>
          </a:stretch>
        </p:blipFill>
        <p:spPr>
          <a:xfrm rot="21600000">
            <a:off x="5853607" y="2216035"/>
            <a:ext cx="687247" cy="86360"/>
          </a:xfrm>
          <a:prstGeom prst="rect">
            <a:avLst/>
          </a:prstGeom>
        </p:spPr>
      </p:pic>
      <p:sp>
        <p:nvSpPr>
          <p:cNvPr id="1648" name="textbox 1648"/>
          <p:cNvSpPr/>
          <p:nvPr/>
        </p:nvSpPr>
        <p:spPr>
          <a:xfrm>
            <a:off x="5780836" y="1945360"/>
            <a:ext cx="151764" cy="252729"/>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88000"/>
              </a:lnSpc>
            </a:pPr>
            <a:r>
              <a:rPr sz="1700" kern="0" spc="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T</a:t>
            </a:r>
            <a:endParaRPr sz="1700" dirty="0">
              <a:latin typeface="Microsoft YaHei UI" panose="020B0503020204020204" pitchFamily="34" charset="-122"/>
              <a:ea typeface="Microsoft YaHei UI" panose="020B0503020204020204" pitchFamily="34" charset="-122"/>
              <a:cs typeface="Microsoft YaHei UI" panose="020B0503020204020204" pitchFamily="34" charset="-122"/>
            </a:endParaRPr>
          </a:p>
        </p:txBody>
      </p:sp>
      <p:pic>
        <p:nvPicPr>
          <p:cNvPr id="1650" name="picture 1650"/>
          <p:cNvPicPr>
            <a:picLocks noChangeAspect="1"/>
          </p:cNvPicPr>
          <p:nvPr/>
        </p:nvPicPr>
        <p:blipFill>
          <a:blip r:embed="rId14"/>
          <a:stretch>
            <a:fillRect/>
          </a:stretch>
        </p:blipFill>
        <p:spPr>
          <a:xfrm rot="21600000">
            <a:off x="5732030" y="2414460"/>
            <a:ext cx="34734" cy="384429"/>
          </a:xfrm>
          <a:prstGeom prst="rect">
            <a:avLst/>
          </a:prstGeom>
        </p:spPr>
      </p:pic>
      <p:sp>
        <p:nvSpPr>
          <p:cNvPr id="1652" name="textbox 1652"/>
          <p:cNvSpPr/>
          <p:nvPr/>
        </p:nvSpPr>
        <p:spPr>
          <a:xfrm>
            <a:off x="9070994" y="4756326"/>
            <a:ext cx="117475" cy="20764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algn="r" rtl="0" eaLnBrk="0">
              <a:lnSpc>
                <a:spcPct val="85000"/>
              </a:lnSpc>
            </a:pPr>
            <a:r>
              <a:rPr sz="1400" kern="0" spc="-2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3</a:t>
            </a:r>
            <a:endParaRPr sz="1400" dirty="0">
              <a:latin typeface="Microsoft YaHei UI" panose="020B0503020204020204" pitchFamily="34" charset="-122"/>
              <a:ea typeface="Microsoft YaHei UI" panose="020B0503020204020204" pitchFamily="34" charset="-122"/>
              <a:cs typeface="Microsoft YaHei UI" panose="020B0503020204020204" pitchFamily="34" charset="-122"/>
            </a:endParaRPr>
          </a:p>
        </p:txBody>
      </p:sp>
      <p:sp>
        <p:nvSpPr>
          <p:cNvPr id="6" name="矩形 5"/>
          <p:cNvSpPr/>
          <p:nvPr/>
        </p:nvSpPr>
        <p:spPr>
          <a:xfrm>
            <a:off x="459740" y="936308"/>
            <a:ext cx="108000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en-US" altLang="zh-CN" sz="1600" b="1" dirty="0">
                <a:latin typeface="微软雅黑" panose="020B0503020204020204" pitchFamily="34" charset="-122"/>
                <a:ea typeface="微软雅黑" panose="020B0503020204020204" pitchFamily="34" charset="-122"/>
                <a:sym typeface="+mn-ea"/>
              </a:rPr>
              <a:t>一般规定</a:t>
            </a:r>
          </a:p>
        </p:txBody>
      </p:sp>
      <p:sp>
        <p:nvSpPr>
          <p:cNvPr id="8" name="矩形 7"/>
          <p:cNvSpPr/>
          <p:nvPr/>
        </p:nvSpPr>
        <p:spPr>
          <a:xfrm>
            <a:off x="1586095" y="936625"/>
            <a:ext cx="111887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en-US" altLang="zh-CN" sz="1600" b="1" dirty="0">
                <a:solidFill>
                  <a:schemeClr val="tx1"/>
                </a:solidFill>
                <a:latin typeface="微软雅黑" panose="020B0503020204020204" pitchFamily="34" charset="-122"/>
                <a:ea typeface="微软雅黑" panose="020B0503020204020204" pitchFamily="34" charset="-122"/>
                <a:sym typeface="+mn-ea"/>
              </a:rPr>
              <a:t>TN-S</a:t>
            </a:r>
            <a:r>
              <a:rPr lang="zh-CN" altLang="en-US" sz="1600" b="1" dirty="0">
                <a:solidFill>
                  <a:schemeClr val="tx1"/>
                </a:solidFill>
                <a:latin typeface="微软雅黑" panose="020B0503020204020204" pitchFamily="34" charset="-122"/>
                <a:ea typeface="微软雅黑" panose="020B0503020204020204" pitchFamily="34" charset="-122"/>
                <a:sym typeface="+mn-ea"/>
              </a:rPr>
              <a:t>系统</a:t>
            </a:r>
          </a:p>
        </p:txBody>
      </p:sp>
      <p:sp>
        <p:nvSpPr>
          <p:cNvPr id="9" name="矩形 8"/>
          <p:cNvSpPr/>
          <p:nvPr/>
        </p:nvSpPr>
        <p:spPr>
          <a:xfrm>
            <a:off x="2751320" y="935990"/>
            <a:ext cx="140335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剩余电流保护</a:t>
            </a:r>
          </a:p>
        </p:txBody>
      </p:sp>
      <p:sp>
        <p:nvSpPr>
          <p:cNvPr id="10" name="矩形 9"/>
          <p:cNvSpPr/>
          <p:nvPr/>
        </p:nvSpPr>
        <p:spPr>
          <a:xfrm>
            <a:off x="4201025" y="936625"/>
            <a:ext cx="1653540" cy="337185"/>
          </a:xfrm>
          <a:prstGeom prst="rect">
            <a:avLst/>
          </a:prstGeom>
          <a:solidFill>
            <a:schemeClr val="accent6"/>
          </a:solidFill>
          <a:ln>
            <a:noFill/>
          </a:ln>
        </p:spPr>
        <p:txBody>
          <a:bodyPr wrap="square" anchor="ctr" anchorCtr="0">
            <a:spAutoFit/>
          </a:bodyPr>
          <a:lstStyle/>
          <a:p>
            <a:pPr lvl="0" algn="ctr">
              <a:buClrTx/>
              <a:buSzTx/>
              <a:buFontTx/>
            </a:pPr>
            <a:r>
              <a:rPr lang="zh-CN" altLang="en-US" sz="1600" b="1" dirty="0">
                <a:solidFill>
                  <a:schemeClr val="bg1"/>
                </a:solidFill>
                <a:latin typeface="微软雅黑" panose="020B0503020204020204" pitchFamily="34" charset="-122"/>
                <a:ea typeface="微软雅黑" panose="020B0503020204020204" pitchFamily="34" charset="-122"/>
                <a:sym typeface="+mn-ea"/>
              </a:rPr>
              <a:t>接地与接地电阻</a:t>
            </a:r>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配电系统</a:t>
            </a:r>
            <a:endParaRPr lang="zh-CN" altLang="en-US" sz="20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 name="picture 1484"/>
          <p:cNvPicPr>
            <a:picLocks noChangeAspect="1"/>
          </p:cNvPicPr>
          <p:nvPr/>
        </p:nvPicPr>
        <p:blipFill>
          <a:blip r:embed="rId2"/>
          <a:stretch>
            <a:fillRect/>
          </a:stretch>
        </p:blipFill>
        <p:spPr>
          <a:xfrm rot="21600000">
            <a:off x="5123688" y="1686559"/>
            <a:ext cx="6797039" cy="3267126"/>
          </a:xfrm>
          <a:prstGeom prst="rect">
            <a:avLst/>
          </a:prstGeom>
        </p:spPr>
      </p:pic>
      <p:sp>
        <p:nvSpPr>
          <p:cNvPr id="1486" name="textbox 1486"/>
          <p:cNvSpPr/>
          <p:nvPr/>
        </p:nvSpPr>
        <p:spPr>
          <a:xfrm>
            <a:off x="548140" y="1394931"/>
            <a:ext cx="4394834" cy="401320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483235" algn="l" rtl="0" eaLnBrk="0">
              <a:lnSpc>
                <a:spcPts val="2645"/>
              </a:lnSpc>
            </a:pP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(3.5.3） 在 TN 系统中</a:t>
            </a:r>
            <a:r>
              <a:rPr sz="2000" b="1" kern="0" spc="-3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20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严禁</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将</a:t>
            </a:r>
            <a:r>
              <a:rPr sz="20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中</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marL="13335" algn="l" rtl="0" eaLnBrk="0">
              <a:lnSpc>
                <a:spcPts val="3600"/>
              </a:lnSpc>
            </a:pP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性导体</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2000" b="1" kern="0" spc="-3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N）</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单独</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再做</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重复</a:t>
            </a:r>
            <a:r>
              <a:rPr sz="20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接地</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marL="473075" algn="l" rtl="0" eaLnBrk="0">
              <a:lnSpc>
                <a:spcPts val="2645"/>
              </a:lnSpc>
              <a:spcBef>
                <a:spcPts val="955"/>
              </a:spcBef>
            </a:pPr>
            <a:r>
              <a:rPr sz="20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（3.5.4） 每一组接地装置的接地线</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marL="12700" algn="l" rtl="0" eaLnBrk="0">
              <a:lnSpc>
                <a:spcPct val="149000"/>
              </a:lnSpc>
              <a:spcBef>
                <a:spcPts val="100"/>
              </a:spcBef>
            </a:pP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应采用 </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2 根及以上</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导体</a:t>
            </a:r>
            <a:r>
              <a:rPr sz="2000" b="1" kern="0" spc="-2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，在</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不同点</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与接</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地极做</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电气连接</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不得采用铝</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导体做接</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地体或地下接地线。垂直接地</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极</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宜采用</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角钢</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钢管</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或</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光面圆钢</a:t>
            </a:r>
            <a:r>
              <a:rPr sz="2000" b="1" kern="0" spc="-30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不得采用螺纹</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钢</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。接地可利用自然接地极</a:t>
            </a:r>
            <a:r>
              <a:rPr sz="2000" b="1" kern="0" spc="-3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，并应保证</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其电气连接和热稳定性。</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488" name="picture 1488"/>
          <p:cNvPicPr>
            <a:picLocks noChangeAspect="1"/>
          </p:cNvPicPr>
          <p:nvPr/>
        </p:nvPicPr>
        <p:blipFill>
          <a:blip r:embed="rId3"/>
          <a:stretch>
            <a:fillRect/>
          </a:stretch>
        </p:blipFill>
        <p:spPr>
          <a:xfrm rot="21600000">
            <a:off x="6591998" y="2183231"/>
            <a:ext cx="342128" cy="148640"/>
          </a:xfrm>
          <a:prstGeom prst="rect">
            <a:avLst/>
          </a:prstGeom>
        </p:spPr>
      </p:pic>
      <p:pic>
        <p:nvPicPr>
          <p:cNvPr id="1490" name="picture 1490"/>
          <p:cNvPicPr>
            <a:picLocks noChangeAspect="1"/>
          </p:cNvPicPr>
          <p:nvPr/>
        </p:nvPicPr>
        <p:blipFill>
          <a:blip r:embed="rId4"/>
          <a:stretch>
            <a:fillRect/>
          </a:stretch>
        </p:blipFill>
        <p:spPr>
          <a:xfrm rot="21600000">
            <a:off x="5901347" y="2301100"/>
            <a:ext cx="31750" cy="1870316"/>
          </a:xfrm>
          <a:prstGeom prst="rect">
            <a:avLst/>
          </a:prstGeom>
        </p:spPr>
      </p:pic>
      <p:pic>
        <p:nvPicPr>
          <p:cNvPr id="1492" name="picture 1492"/>
          <p:cNvPicPr>
            <a:picLocks noChangeAspect="1"/>
          </p:cNvPicPr>
          <p:nvPr/>
        </p:nvPicPr>
        <p:blipFill>
          <a:blip r:embed="rId5"/>
          <a:stretch>
            <a:fillRect/>
          </a:stretch>
        </p:blipFill>
        <p:spPr>
          <a:xfrm rot="21600000">
            <a:off x="5910795" y="2246617"/>
            <a:ext cx="685076" cy="86182"/>
          </a:xfrm>
          <a:prstGeom prst="rect">
            <a:avLst/>
          </a:prstGeom>
        </p:spPr>
      </p:pic>
      <p:graphicFrame>
        <p:nvGraphicFramePr>
          <p:cNvPr id="1494" name="table 1494"/>
          <p:cNvGraphicFramePr>
            <a:graphicFrameLocks noGrp="1"/>
          </p:cNvGraphicFramePr>
          <p:nvPr/>
        </p:nvGraphicFramePr>
        <p:xfrm>
          <a:off x="7142518" y="2148268"/>
          <a:ext cx="501015" cy="1259204"/>
        </p:xfrm>
        <a:graphic>
          <a:graphicData uri="http://schemas.openxmlformats.org/drawingml/2006/table">
            <a:tbl>
              <a:tblPr/>
              <a:tblGrid>
                <a:gridCol w="501015">
                  <a:extLst>
                    <a:ext uri="{9D8B030D-6E8A-4147-A177-3AD203B41FA5}">
                      <a16:colId xmlns:a16="http://schemas.microsoft.com/office/drawing/2014/main" val="20000"/>
                    </a:ext>
                  </a:extLst>
                </a:gridCol>
              </a:tblGrid>
              <a:tr h="1233804">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25400" cap="flat" cmpd="sng" algn="ctr">
                      <a:solidFill>
                        <a:srgbClr val="12283D"/>
                      </a:solidFill>
                      <a:prstDash val="solid"/>
                      <a:round/>
                      <a:headEnd type="none" w="med" len="med"/>
                      <a:tailEnd type="none" w="med" len="med"/>
                    </a:lnL>
                    <a:lnR w="28575" cap="flat" cmpd="sng" algn="ctr">
                      <a:solidFill>
                        <a:srgbClr val="12283D"/>
                      </a:solidFill>
                      <a:prstDash val="solid"/>
                      <a:round/>
                      <a:headEnd type="none" w="med" len="med"/>
                      <a:tailEnd type="none" w="med" len="med"/>
                    </a:lnR>
                    <a:lnT w="25400" cap="flat" cmpd="sng" algn="ctr">
                      <a:solidFill>
                        <a:srgbClr val="12283D"/>
                      </a:solidFill>
                      <a:prstDash val="solid"/>
                      <a:round/>
                      <a:headEnd type="none" w="med" len="med"/>
                      <a:tailEnd type="none" w="med" len="med"/>
                    </a:lnT>
                    <a:lnB w="28575" cap="flat" cmpd="sng" algn="ctr">
                      <a:solidFill>
                        <a:srgbClr val="12283D"/>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pic>
        <p:nvPicPr>
          <p:cNvPr id="1496" name="picture 1496"/>
          <p:cNvPicPr>
            <a:picLocks noChangeAspect="1"/>
          </p:cNvPicPr>
          <p:nvPr/>
        </p:nvPicPr>
        <p:blipFill>
          <a:blip r:embed="rId6"/>
          <a:stretch>
            <a:fillRect/>
          </a:stretch>
        </p:blipFill>
        <p:spPr>
          <a:xfrm rot="21600000">
            <a:off x="7259269" y="2263076"/>
            <a:ext cx="267944" cy="1024064"/>
          </a:xfrm>
          <a:prstGeom prst="rect">
            <a:avLst/>
          </a:prstGeom>
        </p:spPr>
      </p:pic>
      <p:pic>
        <p:nvPicPr>
          <p:cNvPr id="1498" name="picture 1498"/>
          <p:cNvPicPr>
            <a:picLocks noChangeAspect="1"/>
          </p:cNvPicPr>
          <p:nvPr/>
        </p:nvPicPr>
        <p:blipFill>
          <a:blip r:embed="rId7"/>
          <a:stretch>
            <a:fillRect/>
          </a:stretch>
        </p:blipFill>
        <p:spPr>
          <a:xfrm rot="21600000">
            <a:off x="7512925" y="2588564"/>
            <a:ext cx="3449180" cy="70268"/>
          </a:xfrm>
          <a:prstGeom prst="rect">
            <a:avLst/>
          </a:prstGeom>
        </p:spPr>
      </p:pic>
      <p:pic>
        <p:nvPicPr>
          <p:cNvPr id="1500" name="picture 1500"/>
          <p:cNvPicPr>
            <a:picLocks noChangeAspect="1"/>
          </p:cNvPicPr>
          <p:nvPr/>
        </p:nvPicPr>
        <p:blipFill>
          <a:blip r:embed="rId8"/>
          <a:stretch>
            <a:fillRect/>
          </a:stretch>
        </p:blipFill>
        <p:spPr>
          <a:xfrm rot="21600000">
            <a:off x="5910795" y="2550909"/>
            <a:ext cx="685076" cy="86194"/>
          </a:xfrm>
          <a:prstGeom prst="rect">
            <a:avLst/>
          </a:prstGeom>
        </p:spPr>
      </p:pic>
      <p:pic>
        <p:nvPicPr>
          <p:cNvPr id="1502" name="picture 1502"/>
          <p:cNvPicPr>
            <a:picLocks noChangeAspect="1"/>
          </p:cNvPicPr>
          <p:nvPr/>
        </p:nvPicPr>
        <p:blipFill>
          <a:blip r:embed="rId9"/>
          <a:stretch>
            <a:fillRect/>
          </a:stretch>
        </p:blipFill>
        <p:spPr>
          <a:xfrm rot="21600000">
            <a:off x="7512925" y="2898800"/>
            <a:ext cx="3449180" cy="65316"/>
          </a:xfrm>
          <a:prstGeom prst="rect">
            <a:avLst/>
          </a:prstGeom>
        </p:spPr>
      </p:pic>
      <p:pic>
        <p:nvPicPr>
          <p:cNvPr id="1504" name="picture 1504"/>
          <p:cNvPicPr>
            <a:picLocks noChangeAspect="1"/>
          </p:cNvPicPr>
          <p:nvPr/>
        </p:nvPicPr>
        <p:blipFill>
          <a:blip r:embed="rId10"/>
          <a:stretch>
            <a:fillRect/>
          </a:stretch>
        </p:blipFill>
        <p:spPr>
          <a:xfrm rot="21600000">
            <a:off x="5910795" y="2854223"/>
            <a:ext cx="685076" cy="86182"/>
          </a:xfrm>
          <a:prstGeom prst="rect">
            <a:avLst/>
          </a:prstGeom>
        </p:spPr>
      </p:pic>
      <p:pic>
        <p:nvPicPr>
          <p:cNvPr id="1506" name="picture 1506"/>
          <p:cNvPicPr>
            <a:picLocks noChangeAspect="1"/>
          </p:cNvPicPr>
          <p:nvPr/>
        </p:nvPicPr>
        <p:blipFill>
          <a:blip r:embed="rId11"/>
          <a:stretch>
            <a:fillRect/>
          </a:stretch>
        </p:blipFill>
        <p:spPr>
          <a:xfrm rot="21600000">
            <a:off x="7512925" y="3206572"/>
            <a:ext cx="3449180" cy="66294"/>
          </a:xfrm>
          <a:prstGeom prst="rect">
            <a:avLst/>
          </a:prstGeom>
        </p:spPr>
      </p:pic>
      <p:pic>
        <p:nvPicPr>
          <p:cNvPr id="1508" name="picture 1508"/>
          <p:cNvPicPr>
            <a:picLocks noChangeAspect="1"/>
          </p:cNvPicPr>
          <p:nvPr/>
        </p:nvPicPr>
        <p:blipFill>
          <a:blip r:embed="rId12"/>
          <a:stretch>
            <a:fillRect/>
          </a:stretch>
        </p:blipFill>
        <p:spPr>
          <a:xfrm rot="21600000">
            <a:off x="5917183" y="2263978"/>
            <a:ext cx="5076088" cy="1769884"/>
          </a:xfrm>
          <a:prstGeom prst="rect">
            <a:avLst/>
          </a:prstGeom>
        </p:spPr>
      </p:pic>
      <p:pic>
        <p:nvPicPr>
          <p:cNvPr id="1510" name="picture 1510"/>
          <p:cNvPicPr>
            <a:picLocks noChangeAspect="1"/>
          </p:cNvPicPr>
          <p:nvPr/>
        </p:nvPicPr>
        <p:blipFill>
          <a:blip r:embed="rId13"/>
          <a:stretch>
            <a:fillRect/>
          </a:stretch>
        </p:blipFill>
        <p:spPr>
          <a:xfrm rot="21600000">
            <a:off x="7982089" y="4265193"/>
            <a:ext cx="1035329" cy="542772"/>
          </a:xfrm>
          <a:prstGeom prst="rect">
            <a:avLst/>
          </a:prstGeom>
        </p:spPr>
      </p:pic>
      <p:pic>
        <p:nvPicPr>
          <p:cNvPr id="1512" name="picture 1512"/>
          <p:cNvPicPr>
            <a:picLocks noChangeAspect="1"/>
          </p:cNvPicPr>
          <p:nvPr/>
        </p:nvPicPr>
        <p:blipFill>
          <a:blip r:embed="rId14"/>
          <a:stretch>
            <a:fillRect/>
          </a:stretch>
        </p:blipFill>
        <p:spPr>
          <a:xfrm rot="21600000">
            <a:off x="9246755" y="4255439"/>
            <a:ext cx="926427" cy="542480"/>
          </a:xfrm>
          <a:prstGeom prst="rect">
            <a:avLst/>
          </a:prstGeom>
        </p:spPr>
      </p:pic>
      <p:graphicFrame>
        <p:nvGraphicFramePr>
          <p:cNvPr id="1514" name="table 1514"/>
          <p:cNvGraphicFramePr>
            <a:graphicFrameLocks noGrp="1"/>
          </p:cNvGraphicFramePr>
          <p:nvPr/>
        </p:nvGraphicFramePr>
        <p:xfrm>
          <a:off x="5374957" y="3088957"/>
          <a:ext cx="6098539" cy="1364614"/>
        </p:xfrm>
        <a:graphic>
          <a:graphicData uri="http://schemas.openxmlformats.org/drawingml/2006/table">
            <a:tbl>
              <a:tblPr/>
              <a:tblGrid>
                <a:gridCol w="6098539">
                  <a:extLst>
                    <a:ext uri="{9D8B030D-6E8A-4147-A177-3AD203B41FA5}">
                      <a16:colId xmlns:a16="http://schemas.microsoft.com/office/drawing/2014/main" val="20000"/>
                    </a:ext>
                  </a:extLst>
                </a:gridCol>
              </a:tblGrid>
              <a:tr h="1358264">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6350" cap="flat" cmpd="sng" algn="ctr">
                      <a:solidFill>
                        <a:srgbClr val="FF0000"/>
                      </a:solidFill>
                      <a:prstDash val="solid"/>
                      <a:round/>
                      <a:headEnd type="none" w="med" len="med"/>
                      <a:tailEnd type="none" w="med" len="med"/>
                    </a:lnL>
                    <a:lnR w="6350" cap="flat" cmpd="sng" algn="ctr">
                      <a:solidFill>
                        <a:srgbClr val="FF0000"/>
                      </a:solidFill>
                      <a:prstDash val="solid"/>
                      <a:round/>
                      <a:headEnd type="none" w="med" len="med"/>
                      <a:tailEnd type="none" w="med" len="med"/>
                    </a:lnR>
                    <a:lnT w="6350" cap="flat" cmpd="sng" algn="ctr">
                      <a:solidFill>
                        <a:srgbClr val="FF0000"/>
                      </a:solidFill>
                      <a:prstDash val="solid"/>
                      <a:round/>
                      <a:headEnd type="none" w="med" len="med"/>
                      <a:tailEnd type="none" w="med" len="med"/>
                    </a:lnT>
                    <a:lnB w="635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518" name="textbox 1518"/>
          <p:cNvSpPr/>
          <p:nvPr/>
        </p:nvSpPr>
        <p:spPr>
          <a:xfrm>
            <a:off x="6733437" y="3614447"/>
            <a:ext cx="4249420" cy="26162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855"/>
              </a:lnSpc>
            </a:pPr>
            <a:r>
              <a:rPr sz="1400" kern="0" spc="-7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2</a:t>
            </a:r>
            <a:r>
              <a:rPr sz="1400" kern="0" spc="3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     </a:t>
            </a:r>
            <a:r>
              <a:rPr sz="1400" kern="0" spc="-7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2</a:t>
            </a:r>
            <a:r>
              <a:rPr sz="1400" kern="0" spc="1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                   </a:t>
            </a:r>
            <a:r>
              <a:rPr sz="1400" kern="0" spc="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                                                  </a:t>
            </a:r>
            <a:r>
              <a:rPr sz="1400" kern="0" spc="-7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2</a:t>
            </a:r>
            <a:endParaRPr sz="1400" dirty="0">
              <a:latin typeface="Microsoft YaHei UI" panose="020B0503020204020204" pitchFamily="34" charset="-122"/>
              <a:ea typeface="Microsoft YaHei UI" panose="020B0503020204020204" pitchFamily="34" charset="-122"/>
              <a:cs typeface="Microsoft YaHei UI" panose="020B0503020204020204" pitchFamily="34" charset="-122"/>
            </a:endParaRPr>
          </a:p>
        </p:txBody>
      </p:sp>
      <p:sp>
        <p:nvSpPr>
          <p:cNvPr id="1522" name="textbox 1522"/>
          <p:cNvSpPr/>
          <p:nvPr/>
        </p:nvSpPr>
        <p:spPr>
          <a:xfrm>
            <a:off x="11091850" y="2175710"/>
            <a:ext cx="241300" cy="148018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2060"/>
              </a:lnSpc>
            </a:pPr>
            <a:r>
              <a:rPr sz="1500" kern="0" spc="2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L1</a:t>
            </a:r>
            <a:endParaRPr sz="1500" dirty="0">
              <a:latin typeface="Microsoft YaHei UI" panose="020B0503020204020204" pitchFamily="34" charset="-122"/>
              <a:ea typeface="Microsoft YaHei UI" panose="020B0503020204020204" pitchFamily="34" charset="-122"/>
              <a:cs typeface="Microsoft YaHei UI" panose="020B0503020204020204" pitchFamily="34" charset="-122"/>
            </a:endParaRPr>
          </a:p>
          <a:p>
            <a:pPr marL="12700" algn="l" rtl="0" eaLnBrk="0">
              <a:lnSpc>
                <a:spcPts val="2060"/>
              </a:lnSpc>
              <a:spcBef>
                <a:spcPts val="200"/>
              </a:spcBef>
            </a:pPr>
            <a:r>
              <a:rPr sz="1500" kern="0" spc="-2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L2</a:t>
            </a:r>
            <a:endParaRPr sz="1500" dirty="0">
              <a:latin typeface="Microsoft YaHei UI" panose="020B0503020204020204" pitchFamily="34" charset="-122"/>
              <a:ea typeface="Microsoft YaHei UI" panose="020B0503020204020204" pitchFamily="34" charset="-122"/>
              <a:cs typeface="Microsoft YaHei UI" panose="020B0503020204020204" pitchFamily="34" charset="-122"/>
            </a:endParaRPr>
          </a:p>
          <a:p>
            <a:pPr marL="12700" algn="l" rtl="0" eaLnBrk="0">
              <a:lnSpc>
                <a:spcPts val="2060"/>
              </a:lnSpc>
              <a:spcBef>
                <a:spcPts val="200"/>
              </a:spcBef>
            </a:pPr>
            <a:r>
              <a:rPr sz="1500" kern="0" spc="-1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L3</a:t>
            </a:r>
            <a:endParaRPr sz="1500" dirty="0">
              <a:latin typeface="Microsoft YaHei UI" panose="020B0503020204020204" pitchFamily="34" charset="-122"/>
              <a:ea typeface="Microsoft YaHei UI" panose="020B0503020204020204" pitchFamily="34" charset="-122"/>
              <a:cs typeface="Microsoft YaHei UI" panose="020B0503020204020204" pitchFamily="34" charset="-122"/>
            </a:endParaRPr>
          </a:p>
          <a:p>
            <a:pPr marL="12700" algn="l" rtl="0" eaLnBrk="0">
              <a:lnSpc>
                <a:spcPct val="80000"/>
              </a:lnSpc>
              <a:spcBef>
                <a:spcPts val="890"/>
              </a:spcBef>
            </a:pPr>
            <a:r>
              <a:rPr sz="1500" kern="0" spc="-2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N</a:t>
            </a:r>
            <a:endParaRPr sz="1500" dirty="0">
              <a:latin typeface="Microsoft YaHei UI" panose="020B0503020204020204" pitchFamily="34" charset="-122"/>
              <a:ea typeface="Microsoft YaHei UI" panose="020B0503020204020204" pitchFamily="34" charset="-122"/>
              <a:cs typeface="Microsoft YaHei UI" panose="020B0503020204020204" pitchFamily="34" charset="-122"/>
            </a:endParaRPr>
          </a:p>
          <a:p>
            <a:pPr algn="l" rtl="0" eaLnBrk="0">
              <a:lnSpc>
                <a:spcPct val="102000"/>
              </a:lnSpc>
            </a:pPr>
            <a:endParaRPr sz="900" dirty="0">
              <a:latin typeface="Arial" panose="020B0604020202020204"/>
              <a:ea typeface="Arial" panose="020B0604020202020204"/>
              <a:cs typeface="Arial" panose="020B0604020202020204"/>
            </a:endParaRPr>
          </a:p>
          <a:p>
            <a:pPr marL="12700" algn="l" rtl="0" eaLnBrk="0">
              <a:lnSpc>
                <a:spcPct val="80000"/>
              </a:lnSpc>
              <a:spcBef>
                <a:spcPts val="5"/>
              </a:spcBef>
            </a:pPr>
            <a:r>
              <a:rPr sz="1500" kern="0" spc="-3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PE</a:t>
            </a:r>
            <a:endParaRPr sz="1500" dirty="0">
              <a:latin typeface="Microsoft YaHei UI" panose="020B0503020204020204" pitchFamily="34" charset="-122"/>
              <a:ea typeface="Microsoft YaHei UI" panose="020B0503020204020204" pitchFamily="34" charset="-122"/>
              <a:cs typeface="Microsoft YaHei UI" panose="020B0503020204020204" pitchFamily="34" charset="-122"/>
            </a:endParaRPr>
          </a:p>
        </p:txBody>
      </p:sp>
      <p:pic>
        <p:nvPicPr>
          <p:cNvPr id="1526" name="picture 1526"/>
          <p:cNvPicPr>
            <a:picLocks noChangeAspect="1"/>
          </p:cNvPicPr>
          <p:nvPr/>
        </p:nvPicPr>
        <p:blipFill>
          <a:blip r:embed="rId15"/>
          <a:stretch>
            <a:fillRect/>
          </a:stretch>
        </p:blipFill>
        <p:spPr>
          <a:xfrm rot="21600000">
            <a:off x="7512925" y="2288730"/>
            <a:ext cx="3449180" cy="65303"/>
          </a:xfrm>
          <a:prstGeom prst="rect">
            <a:avLst/>
          </a:prstGeom>
        </p:spPr>
      </p:pic>
      <p:sp>
        <p:nvSpPr>
          <p:cNvPr id="1532" name="textbox 1532"/>
          <p:cNvSpPr/>
          <p:nvPr/>
        </p:nvSpPr>
        <p:spPr>
          <a:xfrm>
            <a:off x="7254901" y="1889416"/>
            <a:ext cx="425450" cy="211454"/>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1000"/>
              </a:lnSpc>
            </a:pPr>
            <a:r>
              <a:rPr sz="1500" kern="0" spc="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RCD</a:t>
            </a:r>
            <a:endParaRPr sz="1500" dirty="0">
              <a:latin typeface="Microsoft YaHei UI" panose="020B0503020204020204" pitchFamily="34" charset="-122"/>
              <a:ea typeface="Microsoft YaHei UI" panose="020B0503020204020204" pitchFamily="34" charset="-122"/>
              <a:cs typeface="Microsoft YaHei UI" panose="020B0503020204020204" pitchFamily="34" charset="-122"/>
            </a:endParaRPr>
          </a:p>
        </p:txBody>
      </p:sp>
      <p:sp>
        <p:nvSpPr>
          <p:cNvPr id="1534" name="path 1534"/>
          <p:cNvSpPr/>
          <p:nvPr/>
        </p:nvSpPr>
        <p:spPr>
          <a:xfrm>
            <a:off x="5884087" y="2588564"/>
            <a:ext cx="65290" cy="975245"/>
          </a:xfrm>
          <a:custGeom>
            <a:avLst/>
            <a:gdLst/>
            <a:ahLst/>
            <a:cxnLst/>
            <a:rect l="0" t="0" r="0" b="0"/>
            <a:pathLst>
              <a:path w="102" h="1535">
                <a:moveTo>
                  <a:pt x="0" y="1484"/>
                </a:moveTo>
                <a:cubicBezTo>
                  <a:pt x="0" y="1455"/>
                  <a:pt x="22" y="1432"/>
                  <a:pt x="51" y="1432"/>
                </a:cubicBezTo>
                <a:cubicBezTo>
                  <a:pt x="79" y="1432"/>
                  <a:pt x="102" y="1455"/>
                  <a:pt x="102" y="1484"/>
                </a:cubicBezTo>
                <a:cubicBezTo>
                  <a:pt x="102" y="1512"/>
                  <a:pt x="79" y="1535"/>
                  <a:pt x="51" y="1535"/>
                </a:cubicBezTo>
                <a:cubicBezTo>
                  <a:pt x="22" y="1535"/>
                  <a:pt x="0" y="1512"/>
                  <a:pt x="0" y="1484"/>
                </a:cubicBezTo>
              </a:path>
              <a:path w="102" h="1535">
                <a:moveTo>
                  <a:pt x="0" y="1023"/>
                </a:moveTo>
                <a:cubicBezTo>
                  <a:pt x="0" y="996"/>
                  <a:pt x="22" y="973"/>
                  <a:pt x="51" y="973"/>
                </a:cubicBezTo>
                <a:cubicBezTo>
                  <a:pt x="79" y="973"/>
                  <a:pt x="102" y="996"/>
                  <a:pt x="102" y="1024"/>
                </a:cubicBezTo>
                <a:cubicBezTo>
                  <a:pt x="102" y="1053"/>
                  <a:pt x="79" y="1076"/>
                  <a:pt x="51" y="1076"/>
                </a:cubicBezTo>
                <a:cubicBezTo>
                  <a:pt x="22" y="1076"/>
                  <a:pt x="0" y="1053"/>
                  <a:pt x="0" y="1023"/>
                </a:cubicBezTo>
              </a:path>
              <a:path w="102" h="1535">
                <a:moveTo>
                  <a:pt x="0" y="519"/>
                </a:moveTo>
                <a:cubicBezTo>
                  <a:pt x="0" y="491"/>
                  <a:pt x="22" y="468"/>
                  <a:pt x="51" y="468"/>
                </a:cubicBezTo>
                <a:cubicBezTo>
                  <a:pt x="79" y="468"/>
                  <a:pt x="102" y="491"/>
                  <a:pt x="102" y="519"/>
                </a:cubicBezTo>
                <a:cubicBezTo>
                  <a:pt x="102" y="548"/>
                  <a:pt x="79" y="571"/>
                  <a:pt x="51" y="571"/>
                </a:cubicBezTo>
                <a:cubicBezTo>
                  <a:pt x="22" y="571"/>
                  <a:pt x="0" y="548"/>
                  <a:pt x="0" y="519"/>
                </a:cubicBezTo>
              </a:path>
              <a:path w="102" h="1535">
                <a:moveTo>
                  <a:pt x="0" y="51"/>
                </a:moveTo>
                <a:cubicBezTo>
                  <a:pt x="0" y="23"/>
                  <a:pt x="22" y="0"/>
                  <a:pt x="51" y="0"/>
                </a:cubicBezTo>
                <a:cubicBezTo>
                  <a:pt x="79" y="0"/>
                  <a:pt x="102" y="23"/>
                  <a:pt x="102" y="51"/>
                </a:cubicBezTo>
                <a:cubicBezTo>
                  <a:pt x="102" y="79"/>
                  <a:pt x="79" y="102"/>
                  <a:pt x="51" y="102"/>
                </a:cubicBezTo>
                <a:cubicBezTo>
                  <a:pt x="22" y="102"/>
                  <a:pt x="0" y="79"/>
                  <a:pt x="0" y="51"/>
                </a:cubicBezTo>
              </a:path>
            </a:pathLst>
          </a:custGeom>
          <a:solidFill>
            <a:srgbClr val="12283D">
              <a:alpha val="100000"/>
            </a:srgbClr>
          </a:solidFill>
          <a:ln w="0" cap="flat">
            <a:noFill/>
            <a:prstDash val="solid"/>
            <a:miter lim="0"/>
          </a:ln>
        </p:spPr>
        <p:txBody>
          <a:bodyPr rtlCol="0"/>
          <a:lstStyle/>
          <a:p>
            <a:pPr algn="ctr"/>
            <a:endParaRPr lang="zh-CN" altLang="en-US"/>
          </a:p>
        </p:txBody>
      </p:sp>
      <p:sp>
        <p:nvSpPr>
          <p:cNvPr id="1536" name="textbox 1536"/>
          <p:cNvSpPr/>
          <p:nvPr/>
        </p:nvSpPr>
        <p:spPr>
          <a:xfrm>
            <a:off x="6694958" y="1890273"/>
            <a:ext cx="289559" cy="207645"/>
          </a:xfrm>
          <a:prstGeom prst="rect">
            <a:avLst/>
          </a:prstGeom>
          <a:noFill/>
          <a:ln w="0" cap="flat">
            <a:noFill/>
            <a:prstDash val="solid"/>
            <a:miter lim="0"/>
          </a:ln>
        </p:spPr>
        <p:txBody>
          <a:bodyPr vert="horz" wrap="square" lIns="0" tIns="0" rIns="0" bIns="0"/>
          <a:lstStyle/>
          <a:p>
            <a:pPr algn="l" rtl="0" eaLnBrk="0">
              <a:lnSpc>
                <a:spcPct val="78000"/>
              </a:lnSpc>
            </a:pPr>
            <a:endParaRPr sz="100" dirty="0">
              <a:latin typeface="Arial" panose="020B0604020202020204"/>
              <a:ea typeface="Arial" panose="020B0604020202020204"/>
              <a:cs typeface="Arial" panose="020B0604020202020204"/>
            </a:endParaRPr>
          </a:p>
          <a:p>
            <a:pPr marL="12700" algn="l" rtl="0" eaLnBrk="0">
              <a:lnSpc>
                <a:spcPct val="80000"/>
              </a:lnSpc>
            </a:pPr>
            <a:r>
              <a:rPr sz="1500" kern="0" spc="-2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DK</a:t>
            </a:r>
            <a:endParaRPr sz="1500" dirty="0">
              <a:latin typeface="Microsoft YaHei UI" panose="020B0503020204020204" pitchFamily="34" charset="-122"/>
              <a:ea typeface="Microsoft YaHei UI" panose="020B0503020204020204" pitchFamily="34" charset="-122"/>
              <a:cs typeface="Microsoft YaHei UI" panose="020B0503020204020204" pitchFamily="34" charset="-122"/>
            </a:endParaRPr>
          </a:p>
        </p:txBody>
      </p:sp>
      <p:sp>
        <p:nvSpPr>
          <p:cNvPr id="1538" name="textbox 1538"/>
          <p:cNvSpPr/>
          <p:nvPr/>
        </p:nvSpPr>
        <p:spPr>
          <a:xfrm>
            <a:off x="5838519" y="1977072"/>
            <a:ext cx="151764" cy="231140"/>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2700" algn="l" rtl="0" eaLnBrk="0">
              <a:lnSpc>
                <a:spcPct val="79000"/>
              </a:lnSpc>
            </a:pPr>
            <a:r>
              <a:rPr sz="1700" kern="0" spc="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T</a:t>
            </a:r>
            <a:endParaRPr sz="1700" dirty="0">
              <a:latin typeface="Microsoft YaHei UI" panose="020B0503020204020204" pitchFamily="34" charset="-122"/>
              <a:ea typeface="Microsoft YaHei UI" panose="020B0503020204020204" pitchFamily="34" charset="-122"/>
              <a:cs typeface="Microsoft YaHei UI" panose="020B0503020204020204" pitchFamily="34" charset="-122"/>
            </a:endParaRPr>
          </a:p>
        </p:txBody>
      </p:sp>
      <p:sp>
        <p:nvSpPr>
          <p:cNvPr id="1540" name="textbox 1540"/>
          <p:cNvSpPr/>
          <p:nvPr/>
        </p:nvSpPr>
        <p:spPr>
          <a:xfrm>
            <a:off x="9118276" y="4733673"/>
            <a:ext cx="117475" cy="25590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r" rtl="0" eaLnBrk="0">
              <a:lnSpc>
                <a:spcPts val="1815"/>
              </a:lnSpc>
            </a:pPr>
            <a:r>
              <a:rPr sz="1400" kern="0" spc="-2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3</a:t>
            </a:r>
            <a:endParaRPr sz="1400" dirty="0">
              <a:latin typeface="Microsoft YaHei UI" panose="020B0503020204020204" pitchFamily="34" charset="-122"/>
              <a:ea typeface="Microsoft YaHei UI" panose="020B0503020204020204" pitchFamily="34" charset="-122"/>
              <a:cs typeface="Microsoft YaHei UI" panose="020B0503020204020204" pitchFamily="34" charset="-122"/>
            </a:endParaRPr>
          </a:p>
        </p:txBody>
      </p:sp>
      <p:sp>
        <p:nvSpPr>
          <p:cNvPr id="1542" name="textbox 1542"/>
          <p:cNvSpPr/>
          <p:nvPr/>
        </p:nvSpPr>
        <p:spPr>
          <a:xfrm>
            <a:off x="6046675" y="3932113"/>
            <a:ext cx="111760" cy="25590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r" rtl="0" eaLnBrk="0">
              <a:lnSpc>
                <a:spcPts val="1815"/>
              </a:lnSpc>
            </a:pPr>
            <a:r>
              <a:rPr sz="1200" kern="0" spc="-4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1</a:t>
            </a:r>
            <a:endParaRPr sz="1200" dirty="0">
              <a:latin typeface="Microsoft YaHei UI" panose="020B0503020204020204" pitchFamily="34" charset="-122"/>
              <a:ea typeface="Microsoft YaHei UI" panose="020B0503020204020204" pitchFamily="34" charset="-122"/>
              <a:cs typeface="Microsoft YaHei UI" panose="020B0503020204020204" pitchFamily="34" charset="-122"/>
            </a:endParaRPr>
          </a:p>
        </p:txBody>
      </p:sp>
      <p:pic>
        <p:nvPicPr>
          <p:cNvPr id="1544" name="picture 1544"/>
          <p:cNvPicPr>
            <a:picLocks noChangeAspect="1"/>
          </p:cNvPicPr>
          <p:nvPr/>
        </p:nvPicPr>
        <p:blipFill>
          <a:blip r:embed="rId16"/>
          <a:stretch>
            <a:fillRect/>
          </a:stretch>
        </p:blipFill>
        <p:spPr>
          <a:xfrm rot="21600000">
            <a:off x="5789561" y="2444457"/>
            <a:ext cx="34709" cy="383222"/>
          </a:xfrm>
          <a:prstGeom prst="rect">
            <a:avLst/>
          </a:prstGeom>
        </p:spPr>
      </p:pic>
      <p:pic>
        <p:nvPicPr>
          <p:cNvPr id="1546" name="picture 1546"/>
          <p:cNvPicPr>
            <a:picLocks noChangeAspect="1"/>
          </p:cNvPicPr>
          <p:nvPr/>
        </p:nvPicPr>
        <p:blipFill>
          <a:blip r:embed="rId17"/>
          <a:stretch>
            <a:fillRect/>
          </a:stretch>
        </p:blipFill>
        <p:spPr>
          <a:xfrm rot="21600000">
            <a:off x="5841364" y="4208983"/>
            <a:ext cx="133413" cy="82206"/>
          </a:xfrm>
          <a:prstGeom prst="rect">
            <a:avLst/>
          </a:prstGeom>
        </p:spPr>
      </p:pic>
      <p:pic>
        <p:nvPicPr>
          <p:cNvPr id="1548" name="picture 1548"/>
          <p:cNvPicPr>
            <a:picLocks noChangeAspect="1"/>
          </p:cNvPicPr>
          <p:nvPr/>
        </p:nvPicPr>
        <p:blipFill>
          <a:blip r:embed="rId18"/>
          <a:stretch>
            <a:fillRect/>
          </a:stretch>
        </p:blipFill>
        <p:spPr>
          <a:xfrm rot="21600000">
            <a:off x="5804712" y="4160494"/>
            <a:ext cx="206718" cy="34709"/>
          </a:xfrm>
          <a:prstGeom prst="rect">
            <a:avLst/>
          </a:prstGeom>
        </p:spPr>
      </p:pic>
      <p:sp>
        <p:nvSpPr>
          <p:cNvPr id="2" name="矩形 1"/>
          <p:cNvSpPr/>
          <p:nvPr/>
        </p:nvSpPr>
        <p:spPr>
          <a:xfrm>
            <a:off x="459740" y="936308"/>
            <a:ext cx="108000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en-US" altLang="zh-CN" sz="1600" b="1" dirty="0">
                <a:latin typeface="微软雅黑" panose="020B0503020204020204" pitchFamily="34" charset="-122"/>
                <a:ea typeface="微软雅黑" panose="020B0503020204020204" pitchFamily="34" charset="-122"/>
                <a:sym typeface="+mn-ea"/>
              </a:rPr>
              <a:t>一般规定</a:t>
            </a:r>
          </a:p>
        </p:txBody>
      </p:sp>
      <p:sp>
        <p:nvSpPr>
          <p:cNvPr id="3" name="矩形 2"/>
          <p:cNvSpPr/>
          <p:nvPr/>
        </p:nvSpPr>
        <p:spPr>
          <a:xfrm>
            <a:off x="1586095" y="936625"/>
            <a:ext cx="111887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en-US" altLang="zh-CN" sz="1600" b="1" dirty="0">
                <a:solidFill>
                  <a:schemeClr val="tx1"/>
                </a:solidFill>
                <a:latin typeface="微软雅黑" panose="020B0503020204020204" pitchFamily="34" charset="-122"/>
                <a:ea typeface="微软雅黑" panose="020B0503020204020204" pitchFamily="34" charset="-122"/>
                <a:sym typeface="+mn-ea"/>
              </a:rPr>
              <a:t>TN-S</a:t>
            </a:r>
            <a:r>
              <a:rPr lang="zh-CN" altLang="en-US" sz="1600" b="1" dirty="0">
                <a:solidFill>
                  <a:schemeClr val="tx1"/>
                </a:solidFill>
                <a:latin typeface="微软雅黑" panose="020B0503020204020204" pitchFamily="34" charset="-122"/>
                <a:ea typeface="微软雅黑" panose="020B0503020204020204" pitchFamily="34" charset="-122"/>
                <a:sym typeface="+mn-ea"/>
              </a:rPr>
              <a:t>系统</a:t>
            </a:r>
          </a:p>
        </p:txBody>
      </p:sp>
      <p:sp>
        <p:nvSpPr>
          <p:cNvPr id="4" name="矩形 3"/>
          <p:cNvSpPr/>
          <p:nvPr/>
        </p:nvSpPr>
        <p:spPr>
          <a:xfrm>
            <a:off x="2751320" y="935990"/>
            <a:ext cx="140335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剩余电流保护</a:t>
            </a:r>
          </a:p>
        </p:txBody>
      </p:sp>
      <p:sp>
        <p:nvSpPr>
          <p:cNvPr id="5" name="矩形 4"/>
          <p:cNvSpPr/>
          <p:nvPr/>
        </p:nvSpPr>
        <p:spPr>
          <a:xfrm>
            <a:off x="4201025" y="936625"/>
            <a:ext cx="1653540" cy="337185"/>
          </a:xfrm>
          <a:prstGeom prst="rect">
            <a:avLst/>
          </a:prstGeom>
          <a:solidFill>
            <a:schemeClr val="accent6"/>
          </a:solidFill>
          <a:ln>
            <a:noFill/>
          </a:ln>
        </p:spPr>
        <p:txBody>
          <a:bodyPr wrap="square" anchor="ctr" anchorCtr="0">
            <a:spAutoFit/>
          </a:bodyPr>
          <a:lstStyle/>
          <a:p>
            <a:pPr lvl="0" algn="ctr">
              <a:buClrTx/>
              <a:buSzTx/>
              <a:buFontTx/>
            </a:pPr>
            <a:r>
              <a:rPr lang="zh-CN" altLang="en-US" sz="1600" b="1" dirty="0">
                <a:solidFill>
                  <a:schemeClr val="bg1"/>
                </a:solidFill>
                <a:latin typeface="微软雅黑" panose="020B0503020204020204" pitchFamily="34" charset="-122"/>
                <a:ea typeface="微软雅黑" panose="020B0503020204020204" pitchFamily="34" charset="-122"/>
                <a:sym typeface="+mn-ea"/>
              </a:rPr>
              <a:t>接地与接地电阻</a:t>
            </a:r>
          </a:p>
        </p:txBody>
      </p:sp>
      <p:sp>
        <p:nvSpPr>
          <p:cNvPr id="7"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配电系统</a:t>
            </a:r>
            <a:endParaRPr lang="zh-CN" altLang="en-US" sz="20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12" name="table 1712"/>
          <p:cNvGraphicFramePr>
            <a:graphicFrameLocks noGrp="1"/>
          </p:cNvGraphicFramePr>
          <p:nvPr/>
        </p:nvGraphicFramePr>
        <p:xfrm>
          <a:off x="5234940" y="1636395"/>
          <a:ext cx="6299200" cy="4231004"/>
        </p:xfrm>
        <a:graphic>
          <a:graphicData uri="http://schemas.openxmlformats.org/drawingml/2006/table">
            <a:tbl>
              <a:tblPr>
                <a:solidFill>
                  <a:srgbClr val="9EBACF"/>
                </a:solidFill>
              </a:tblPr>
              <a:tblGrid>
                <a:gridCol w="6299200">
                  <a:extLst>
                    <a:ext uri="{9D8B030D-6E8A-4147-A177-3AD203B41FA5}">
                      <a16:colId xmlns:a16="http://schemas.microsoft.com/office/drawing/2014/main" val="20000"/>
                    </a:ext>
                  </a:extLst>
                </a:gridCol>
              </a:tblGrid>
              <a:tr h="4218304">
                <a:tc>
                  <a:txBody>
                    <a:bodyPr/>
                    <a:lstStyle/>
                    <a:p>
                      <a:pPr algn="l" rtl="0" eaLnBrk="0">
                        <a:lnSpc>
                          <a:spcPct val="112000"/>
                        </a:lnSpc>
                      </a:pPr>
                      <a:endParaRPr sz="600" dirty="0">
                        <a:latin typeface="Arial" panose="020B0604020202020204"/>
                        <a:ea typeface="Arial" panose="020B0604020202020204"/>
                        <a:cs typeface="Arial" panose="020B0604020202020204"/>
                      </a:endParaRPr>
                    </a:p>
                    <a:p>
                      <a:pPr marL="107315" indent="-4445" algn="l" rtl="0" eaLnBrk="0">
                        <a:lnSpc>
                          <a:spcPct val="141000"/>
                        </a:lnSpc>
                        <a:spcBef>
                          <a:spcPts val="5"/>
                        </a:spcBef>
                      </a:pPr>
                      <a:r>
                        <a:rPr sz="1700" b="1" kern="0" spc="8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本条依据现行国家</a:t>
                      </a:r>
                      <a:r>
                        <a:rPr sz="1700" b="1" kern="0" spc="80" dirty="0">
                          <a:solidFill>
                            <a:srgbClr val="FF0000">
                              <a:alpha val="100000"/>
                            </a:srgbClr>
                          </a:solidFill>
                          <a:latin typeface="等线" panose="02010600030101010101" pitchFamily="2" charset="-122"/>
                          <a:ea typeface="等线" panose="02010600030101010101" pitchFamily="2" charset="-122"/>
                          <a:cs typeface="等线" panose="02010600030101010101" pitchFamily="2" charset="-122"/>
                        </a:rPr>
                        <a:t>《民用建筑电</a:t>
                      </a:r>
                      <a:r>
                        <a:rPr sz="1700" b="1" kern="0" spc="70" dirty="0">
                          <a:solidFill>
                            <a:srgbClr val="FF0000">
                              <a:alpha val="100000"/>
                            </a:srgbClr>
                          </a:solidFill>
                          <a:latin typeface="等线" panose="02010600030101010101" pitchFamily="2" charset="-122"/>
                          <a:ea typeface="等线" panose="02010600030101010101" pitchFamily="2" charset="-122"/>
                          <a:cs typeface="等线" panose="02010600030101010101" pitchFamily="2" charset="-122"/>
                        </a:rPr>
                        <a:t>气设计标准》</a:t>
                      </a:r>
                      <a:r>
                        <a:rPr sz="1700" b="1" kern="0" spc="-290" dirty="0">
                          <a:solidFill>
                            <a:srgbClr val="FF000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70" dirty="0">
                          <a:solidFill>
                            <a:srgbClr val="FF0000">
                              <a:alpha val="100000"/>
                            </a:srgbClr>
                          </a:solidFill>
                          <a:latin typeface="等线" panose="02010600030101010101" pitchFamily="2" charset="-122"/>
                          <a:ea typeface="等线" panose="02010600030101010101" pitchFamily="2" charset="-122"/>
                          <a:cs typeface="等线" panose="02010600030101010101" pitchFamily="2" charset="-122"/>
                        </a:rPr>
                        <a:t>(</a:t>
                      </a:r>
                      <a:r>
                        <a:rPr sz="1700" b="1" kern="0" spc="0" dirty="0">
                          <a:solidFill>
                            <a:srgbClr val="FF0000">
                              <a:alpha val="100000"/>
                            </a:srgbClr>
                          </a:solidFill>
                          <a:latin typeface="等线" panose="02010600030101010101" pitchFamily="2" charset="-122"/>
                          <a:ea typeface="等线" panose="02010600030101010101" pitchFamily="2" charset="-122"/>
                          <a:cs typeface="等线" panose="02010600030101010101" pitchFamily="2" charset="-122"/>
                        </a:rPr>
                        <a:t>GB</a:t>
                      </a:r>
                      <a:r>
                        <a:rPr sz="1700" b="1" kern="0" spc="70" dirty="0">
                          <a:solidFill>
                            <a:srgbClr val="FF0000">
                              <a:alpha val="100000"/>
                            </a:srgbClr>
                          </a:solidFill>
                          <a:latin typeface="等线" panose="02010600030101010101" pitchFamily="2" charset="-122"/>
                          <a:ea typeface="等线" panose="02010600030101010101" pitchFamily="2" charset="-122"/>
                          <a:cs typeface="等线" panose="02010600030101010101" pitchFamily="2" charset="-122"/>
                        </a:rPr>
                        <a:t>51348</a:t>
                      </a:r>
                      <a:r>
                        <a:rPr sz="1700" b="1" kern="0" spc="-270" dirty="0">
                          <a:solidFill>
                            <a:srgbClr val="FF000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70" dirty="0">
                          <a:solidFill>
                            <a:srgbClr val="FF0000">
                              <a:alpha val="100000"/>
                            </a:srgbClr>
                          </a:solidFill>
                          <a:latin typeface="等线" panose="02010600030101010101" pitchFamily="2" charset="-122"/>
                          <a:ea typeface="等线" panose="02010600030101010101" pitchFamily="2" charset="-122"/>
                          <a:cs typeface="等线" panose="02010600030101010101" pitchFamily="2" charset="-122"/>
                        </a:rPr>
                        <a:t>-</a:t>
                      </a:r>
                      <a:r>
                        <a:rPr sz="1700" b="1" kern="0" spc="0" dirty="0">
                          <a:solidFill>
                            <a:srgbClr val="FF000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40" dirty="0">
                          <a:solidFill>
                            <a:srgbClr val="FF0000">
                              <a:alpha val="100000"/>
                            </a:srgbClr>
                          </a:solidFill>
                          <a:latin typeface="等线" panose="02010600030101010101" pitchFamily="2" charset="-122"/>
                          <a:ea typeface="等线" panose="02010600030101010101" pitchFamily="2" charset="-122"/>
                          <a:cs typeface="等线" panose="02010600030101010101" pitchFamily="2" charset="-122"/>
                        </a:rPr>
                        <a:t>2019):</a:t>
                      </a:r>
                      <a:endParaRPr sz="1700" dirty="0">
                        <a:latin typeface="等线" panose="02010600030101010101" pitchFamily="2" charset="-122"/>
                        <a:ea typeface="等线" panose="02010600030101010101" pitchFamily="2" charset="-122"/>
                        <a:cs typeface="等线" panose="02010600030101010101" pitchFamily="2" charset="-122"/>
                      </a:endParaRPr>
                    </a:p>
                    <a:p>
                      <a:pPr marL="102870" indent="10160" algn="l" rtl="0" eaLnBrk="0">
                        <a:lnSpc>
                          <a:spcPct val="151000"/>
                        </a:lnSpc>
                        <a:spcBef>
                          <a:spcPts val="465"/>
                        </a:spcBef>
                      </a:pPr>
                      <a:r>
                        <a:rPr sz="1700" b="1" kern="0" spc="7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12.5.4 接地装置应优先利用建筑物的自然接地体，</a:t>
                      </a:r>
                      <a:r>
                        <a:rPr sz="1700" b="1" kern="0" spc="-14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7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当利用自</a:t>
                      </a:r>
                      <a:r>
                        <a:rPr sz="1700" b="1" kern="0" spc="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10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然接地体和外设接地</a:t>
                      </a:r>
                      <a:r>
                        <a:rPr sz="1700" b="1" kern="0" spc="9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装置连接时，</a:t>
                      </a:r>
                      <a:r>
                        <a:rPr sz="1700" b="1" kern="0" spc="-36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9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应采用不少于两根导体在</a:t>
                      </a:r>
                      <a:r>
                        <a:rPr sz="1700" b="1" kern="0" spc="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8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不同地点与接地装置连接。</a:t>
                      </a:r>
                      <a:endParaRPr sz="1700" dirty="0">
                        <a:latin typeface="等线" panose="02010600030101010101" pitchFamily="2" charset="-122"/>
                        <a:ea typeface="等线" panose="02010600030101010101" pitchFamily="2" charset="-122"/>
                        <a:cs typeface="等线" panose="02010600030101010101" pitchFamily="2" charset="-122"/>
                      </a:endParaRPr>
                    </a:p>
                    <a:p>
                      <a:pPr marL="97790" indent="15240" algn="l" rtl="0" eaLnBrk="0">
                        <a:lnSpc>
                          <a:spcPct val="141000"/>
                        </a:lnSpc>
                        <a:spcBef>
                          <a:spcPts val="740"/>
                        </a:spcBef>
                      </a:pPr>
                      <a:r>
                        <a:rPr sz="1700" b="1" kern="0" spc="8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12.5.8铝导体不应作为埋设于土壤中的接地极和接地连接导</a:t>
                      </a:r>
                      <a:r>
                        <a:rPr sz="1700" b="1" kern="0" spc="1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5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体(线)。</a:t>
                      </a:r>
                      <a:endParaRPr sz="1700" dirty="0">
                        <a:latin typeface="等线" panose="02010600030101010101" pitchFamily="2" charset="-122"/>
                        <a:ea typeface="等线" panose="02010600030101010101" pitchFamily="2" charset="-122"/>
                        <a:cs typeface="等线" panose="02010600030101010101" pitchFamily="2" charset="-122"/>
                      </a:endParaRPr>
                    </a:p>
                    <a:p>
                      <a:pPr marL="100965" indent="8255" algn="l" rtl="0" eaLnBrk="0">
                        <a:lnSpc>
                          <a:spcPct val="151000"/>
                        </a:lnSpc>
                        <a:spcBef>
                          <a:spcPts val="465"/>
                        </a:spcBef>
                      </a:pPr>
                      <a:r>
                        <a:rPr sz="1700" b="1" kern="0" spc="8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垂直接地体可采用角钢</a:t>
                      </a:r>
                      <a:r>
                        <a:rPr sz="1700" b="1" kern="0" spc="-22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8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、钢管或光面圆钢，</a:t>
                      </a:r>
                      <a:r>
                        <a:rPr sz="1700" b="1" kern="0" spc="-35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8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不得采用螺纹钢，</a:t>
                      </a:r>
                      <a:r>
                        <a:rPr sz="1700" b="1" kern="0" spc="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9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主要是基于</a:t>
                      </a:r>
                      <a:r>
                        <a:rPr sz="1700" b="1" kern="0" spc="90" dirty="0">
                          <a:solidFill>
                            <a:srgbClr val="FF0000">
                              <a:alpha val="100000"/>
                            </a:srgbClr>
                          </a:solidFill>
                          <a:latin typeface="等线" panose="02010600030101010101" pitchFamily="2" charset="-122"/>
                          <a:ea typeface="等线" panose="02010600030101010101" pitchFamily="2" charset="-122"/>
                          <a:cs typeface="等线" panose="02010600030101010101" pitchFamily="2" charset="-122"/>
                        </a:rPr>
                        <a:t>螺纹钢表面与土壤接触不密实，</a:t>
                      </a:r>
                      <a:r>
                        <a:rPr sz="1700" b="1" kern="0" spc="-250" dirty="0">
                          <a:solidFill>
                            <a:srgbClr val="FF000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90" dirty="0">
                          <a:solidFill>
                            <a:srgbClr val="FF0000">
                              <a:alpha val="100000"/>
                            </a:srgbClr>
                          </a:solidFill>
                          <a:latin typeface="等线" panose="02010600030101010101" pitchFamily="2" charset="-122"/>
                          <a:ea typeface="等线" panose="02010600030101010101" pitchFamily="2" charset="-122"/>
                          <a:cs typeface="等线" panose="02010600030101010101" pitchFamily="2" charset="-122"/>
                        </a:rPr>
                        <a:t>接地电阻会因为</a:t>
                      </a:r>
                      <a:r>
                        <a:rPr sz="1700" b="1" kern="0" spc="0" dirty="0">
                          <a:solidFill>
                            <a:srgbClr val="FF000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90" dirty="0">
                          <a:solidFill>
                            <a:srgbClr val="FF0000">
                              <a:alpha val="100000"/>
                            </a:srgbClr>
                          </a:solidFill>
                          <a:latin typeface="等线" panose="02010600030101010101" pitchFamily="2" charset="-122"/>
                          <a:ea typeface="等线" panose="02010600030101010101" pitchFamily="2" charset="-122"/>
                          <a:cs typeface="等线" panose="02010600030101010101" pitchFamily="2" charset="-122"/>
                        </a:rPr>
                        <a:t>螺纹钢表面与土壤接触密实程度的变化而不稳定</a:t>
                      </a:r>
                      <a:r>
                        <a:rPr sz="1700" b="1" kern="0" spc="9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a:t>
                      </a:r>
                      <a:endParaRPr sz="1700" dirty="0">
                        <a:latin typeface="等线" panose="02010600030101010101" pitchFamily="2" charset="-122"/>
                        <a:ea typeface="等线" panose="02010600030101010101" pitchFamily="2" charset="-122"/>
                        <a:cs typeface="等线" panose="02010600030101010101" pitchFamily="2"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9EBACF"/>
                    </a:solidFill>
                  </a:tcPr>
                </a:tc>
                <a:extLst>
                  <a:ext uri="{0D108BD9-81ED-4DB2-BD59-A6C34878D82A}">
                    <a16:rowId xmlns:a16="http://schemas.microsoft.com/office/drawing/2014/main" val="10000"/>
                  </a:ext>
                </a:extLst>
              </a:tr>
            </a:tbl>
          </a:graphicData>
        </a:graphic>
      </p:graphicFrame>
      <p:sp>
        <p:nvSpPr>
          <p:cNvPr id="1714" name="textbox 1714"/>
          <p:cNvSpPr/>
          <p:nvPr/>
        </p:nvSpPr>
        <p:spPr>
          <a:xfrm>
            <a:off x="547376" y="1321149"/>
            <a:ext cx="4550409" cy="4570095"/>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marL="13970" algn="l" rtl="0" eaLnBrk="0">
              <a:lnSpc>
                <a:spcPct val="91000"/>
              </a:lnSpc>
            </a:pP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接地体选择：</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marL="13970" indent="396875" algn="l" rtl="0" eaLnBrk="0">
              <a:lnSpc>
                <a:spcPct val="98000"/>
              </a:lnSpc>
              <a:spcBef>
                <a:spcPts val="195"/>
              </a:spcBef>
            </a:pP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a:t>
            </a:r>
            <a:r>
              <a:rPr sz="2000" b="1" kern="0" spc="-3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自然接地体</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埋设地下的金属管</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道,但不包括有易燃易爆物质</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的管道；金</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属井管；与大地有可靠连接的</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建筑物金    属结构；</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marL="12700" indent="387985" algn="l" rtl="0" eaLnBrk="0">
              <a:lnSpc>
                <a:spcPct val="98000"/>
              </a:lnSpc>
              <a:spcBef>
                <a:spcPts val="190"/>
              </a:spcBef>
            </a:pP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2、交流电气设备的接地线可以利用</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建筑物的金属结构（梁、柱等）</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及设计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规定的混凝土结构内部的钢筋</a:t>
            </a:r>
            <a:r>
              <a:rPr sz="2000" b="1" kern="0" spc="-3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，配线的</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钢管等。</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marL="12700" indent="394335" algn="l" rtl="0" eaLnBrk="0">
              <a:lnSpc>
                <a:spcPct val="98000"/>
              </a:lnSpc>
              <a:spcBef>
                <a:spcPts val="195"/>
              </a:spcBef>
            </a:pP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人工接地体</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材质应采用</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角钢、</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钢</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管或光面圆钢</a:t>
            </a:r>
            <a:r>
              <a:rPr sz="2000" b="1" kern="0" spc="-3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20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不得使用螺纹钢和铝材</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螺纹钢的螺纹与土壤接触不密实</a:t>
            </a:r>
            <a:r>
              <a:rPr sz="2000" b="1" kern="0" spc="-3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，易腐</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蚀</a:t>
            </a:r>
            <a:r>
              <a:rPr sz="2000" b="1" kern="0" spc="-3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，螺纹上易出现尖端电荷集聚放电，</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marL="14605" indent="-635" algn="l" rtl="0" eaLnBrk="0">
              <a:lnSpc>
                <a:spcPct val="96000"/>
              </a:lnSpc>
              <a:spcBef>
                <a:spcPts val="190"/>
              </a:spcBef>
            </a:pP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接地电流散布不均匀。铝材表</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面易形成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致密氧化层</a:t>
            </a:r>
            <a:r>
              <a:rPr sz="2000" b="1" kern="0" spc="-3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，导电性差。</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矩形 1"/>
          <p:cNvSpPr/>
          <p:nvPr/>
        </p:nvSpPr>
        <p:spPr>
          <a:xfrm>
            <a:off x="459740" y="936308"/>
            <a:ext cx="108000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en-US" altLang="zh-CN" sz="1600" b="1" dirty="0">
                <a:latin typeface="微软雅黑" panose="020B0503020204020204" pitchFamily="34" charset="-122"/>
                <a:ea typeface="微软雅黑" panose="020B0503020204020204" pitchFamily="34" charset="-122"/>
                <a:sym typeface="+mn-ea"/>
              </a:rPr>
              <a:t>一般规定</a:t>
            </a:r>
          </a:p>
        </p:txBody>
      </p:sp>
      <p:sp>
        <p:nvSpPr>
          <p:cNvPr id="3" name="矩形 2"/>
          <p:cNvSpPr/>
          <p:nvPr/>
        </p:nvSpPr>
        <p:spPr>
          <a:xfrm>
            <a:off x="1586095" y="936625"/>
            <a:ext cx="111887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en-US" altLang="zh-CN" sz="1600" b="1" dirty="0">
                <a:solidFill>
                  <a:schemeClr val="tx1"/>
                </a:solidFill>
                <a:latin typeface="微软雅黑" panose="020B0503020204020204" pitchFamily="34" charset="-122"/>
                <a:ea typeface="微软雅黑" panose="020B0503020204020204" pitchFamily="34" charset="-122"/>
                <a:sym typeface="+mn-ea"/>
              </a:rPr>
              <a:t>TN-S</a:t>
            </a:r>
            <a:r>
              <a:rPr lang="zh-CN" altLang="en-US" sz="1600" b="1" dirty="0">
                <a:solidFill>
                  <a:schemeClr val="tx1"/>
                </a:solidFill>
                <a:latin typeface="微软雅黑" panose="020B0503020204020204" pitchFamily="34" charset="-122"/>
                <a:ea typeface="微软雅黑" panose="020B0503020204020204" pitchFamily="34" charset="-122"/>
                <a:sym typeface="+mn-ea"/>
              </a:rPr>
              <a:t>系统</a:t>
            </a:r>
          </a:p>
        </p:txBody>
      </p:sp>
      <p:sp>
        <p:nvSpPr>
          <p:cNvPr id="4" name="矩形 3"/>
          <p:cNvSpPr/>
          <p:nvPr/>
        </p:nvSpPr>
        <p:spPr>
          <a:xfrm>
            <a:off x="2751320" y="935990"/>
            <a:ext cx="140335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剩余电流保护</a:t>
            </a:r>
          </a:p>
        </p:txBody>
      </p:sp>
      <p:sp>
        <p:nvSpPr>
          <p:cNvPr id="5" name="矩形 4"/>
          <p:cNvSpPr/>
          <p:nvPr/>
        </p:nvSpPr>
        <p:spPr>
          <a:xfrm>
            <a:off x="4201025" y="936625"/>
            <a:ext cx="1653540" cy="337185"/>
          </a:xfrm>
          <a:prstGeom prst="rect">
            <a:avLst/>
          </a:prstGeom>
          <a:solidFill>
            <a:schemeClr val="accent6"/>
          </a:solidFill>
          <a:ln>
            <a:noFill/>
          </a:ln>
        </p:spPr>
        <p:txBody>
          <a:bodyPr wrap="square" anchor="ctr" anchorCtr="0">
            <a:spAutoFit/>
          </a:bodyPr>
          <a:lstStyle/>
          <a:p>
            <a:pPr lvl="0" algn="ctr">
              <a:buClrTx/>
              <a:buSzTx/>
              <a:buFontTx/>
            </a:pPr>
            <a:r>
              <a:rPr lang="zh-CN" altLang="en-US" sz="1600" b="1" dirty="0">
                <a:solidFill>
                  <a:schemeClr val="bg1"/>
                </a:solidFill>
                <a:latin typeface="微软雅黑" panose="020B0503020204020204" pitchFamily="34" charset="-122"/>
                <a:ea typeface="微软雅黑" panose="020B0503020204020204" pitchFamily="34" charset="-122"/>
                <a:sym typeface="+mn-ea"/>
              </a:rPr>
              <a:t>接地与接地电阻</a:t>
            </a:r>
          </a:p>
        </p:txBody>
      </p:sp>
      <p:sp>
        <p:nvSpPr>
          <p:cNvPr id="7"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配电系统</a:t>
            </a:r>
            <a:endParaRPr lang="zh-CN" altLang="en-US" sz="20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对角的矩形 74"/>
          <p:cNvSpPr/>
          <p:nvPr>
            <p:custDataLst>
              <p:tags r:id="rId1"/>
            </p:custDataLst>
          </p:nvPr>
        </p:nvSpPr>
        <p:spPr>
          <a:xfrm>
            <a:off x="5502910" y="2854325"/>
            <a:ext cx="562610" cy="434340"/>
          </a:xfrm>
          <a:prstGeom prst="snip2DiagRect">
            <a:avLst/>
          </a:prstGeom>
          <a:solidFill>
            <a:srgbClr val="FF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二</a:t>
            </a:r>
          </a:p>
        </p:txBody>
      </p:sp>
      <p:sp>
        <p:nvSpPr>
          <p:cNvPr id="3" name="剪去对角的矩形 80"/>
          <p:cNvSpPr/>
          <p:nvPr>
            <p:custDataLst>
              <p:tags r:id="rId2"/>
            </p:custDataLst>
          </p:nvPr>
        </p:nvSpPr>
        <p:spPr>
          <a:xfrm>
            <a:off x="6320155" y="2854325"/>
            <a:ext cx="4383405" cy="434975"/>
          </a:xfrm>
          <a:prstGeom prst="snip2Diag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b="1" dirty="0">
                <a:solidFill>
                  <a:schemeClr val="tx1"/>
                </a:solidFill>
                <a:sym typeface="+mn-ea"/>
              </a:rPr>
              <a:t>配电装置</a:t>
            </a:r>
          </a:p>
        </p:txBody>
      </p:sp>
      <p:sp>
        <p:nvSpPr>
          <p:cNvPr id="6" name="剪去对角的矩形 74"/>
          <p:cNvSpPr/>
          <p:nvPr>
            <p:custDataLst>
              <p:tags r:id="rId3"/>
            </p:custDataLst>
          </p:nvPr>
        </p:nvSpPr>
        <p:spPr>
          <a:xfrm>
            <a:off x="5502910" y="1909445"/>
            <a:ext cx="562610" cy="434340"/>
          </a:xfrm>
          <a:prstGeom prst="snip2DiagRect">
            <a:avLst/>
          </a:prstGeom>
          <a:solidFill>
            <a:srgbClr val="FF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一</a:t>
            </a:r>
          </a:p>
        </p:txBody>
      </p:sp>
      <p:sp>
        <p:nvSpPr>
          <p:cNvPr id="7" name="剪去对角的矩形 80"/>
          <p:cNvSpPr/>
          <p:nvPr>
            <p:custDataLst>
              <p:tags r:id="rId4"/>
            </p:custDataLst>
          </p:nvPr>
        </p:nvSpPr>
        <p:spPr>
          <a:xfrm>
            <a:off x="6320155" y="1909445"/>
            <a:ext cx="4383405" cy="434975"/>
          </a:xfrm>
          <a:prstGeom prst="snip2Diag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b="1" dirty="0">
                <a:solidFill>
                  <a:schemeClr val="bg1">
                    <a:lumMod val="75000"/>
                  </a:schemeClr>
                </a:solidFill>
                <a:sym typeface="+mn-ea"/>
              </a:rPr>
              <a:t>配电系统</a:t>
            </a:r>
          </a:p>
        </p:txBody>
      </p:sp>
      <p:sp>
        <p:nvSpPr>
          <p:cNvPr id="11" name="剪去对角的矩形 74"/>
          <p:cNvSpPr/>
          <p:nvPr>
            <p:custDataLst>
              <p:tags r:id="rId5"/>
            </p:custDataLst>
          </p:nvPr>
        </p:nvSpPr>
        <p:spPr>
          <a:xfrm>
            <a:off x="5502910" y="3799205"/>
            <a:ext cx="562610" cy="434340"/>
          </a:xfrm>
          <a:prstGeom prst="snip2DiagRect">
            <a:avLst/>
          </a:prstGeom>
          <a:solidFill>
            <a:srgbClr val="FF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三</a:t>
            </a:r>
          </a:p>
        </p:txBody>
      </p:sp>
      <p:sp>
        <p:nvSpPr>
          <p:cNvPr id="12" name="剪去对角的矩形 80"/>
          <p:cNvSpPr/>
          <p:nvPr>
            <p:custDataLst>
              <p:tags r:id="rId6"/>
            </p:custDataLst>
          </p:nvPr>
        </p:nvSpPr>
        <p:spPr>
          <a:xfrm>
            <a:off x="6320155" y="3799205"/>
            <a:ext cx="4383405" cy="434975"/>
          </a:xfrm>
          <a:prstGeom prst="snip2Diag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lumMod val="75000"/>
                  </a:schemeClr>
                </a:solidFill>
              </a:rPr>
              <a:t>外电线路防护</a:t>
            </a:r>
          </a:p>
        </p:txBody>
      </p:sp>
      <p:sp>
        <p:nvSpPr>
          <p:cNvPr id="17" name="剪去对角的矩形 74"/>
          <p:cNvSpPr/>
          <p:nvPr>
            <p:custDataLst>
              <p:tags r:id="rId7"/>
            </p:custDataLst>
          </p:nvPr>
        </p:nvSpPr>
        <p:spPr>
          <a:xfrm>
            <a:off x="5502910" y="4744085"/>
            <a:ext cx="562610" cy="434340"/>
          </a:xfrm>
          <a:prstGeom prst="snip2DiagRect">
            <a:avLst/>
          </a:prstGeom>
          <a:solidFill>
            <a:srgbClr val="FF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四</a:t>
            </a:r>
          </a:p>
        </p:txBody>
      </p:sp>
      <p:sp>
        <p:nvSpPr>
          <p:cNvPr id="18" name="剪去对角的矩形 80"/>
          <p:cNvSpPr/>
          <p:nvPr>
            <p:custDataLst>
              <p:tags r:id="rId8"/>
            </p:custDataLst>
          </p:nvPr>
        </p:nvSpPr>
        <p:spPr>
          <a:xfrm>
            <a:off x="6320155" y="4744085"/>
            <a:ext cx="4383405" cy="434975"/>
          </a:xfrm>
          <a:prstGeom prst="snip2Diag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lumMod val="75000"/>
                  </a:schemeClr>
                </a:solidFill>
              </a:rPr>
              <a:t>临时用电精益管理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 name="textbox 1832"/>
          <p:cNvSpPr/>
          <p:nvPr/>
        </p:nvSpPr>
        <p:spPr>
          <a:xfrm>
            <a:off x="459740" y="1381125"/>
            <a:ext cx="10946765" cy="1141730"/>
          </a:xfrm>
          <a:prstGeom prst="rect">
            <a:avLst/>
          </a:prstGeom>
          <a:noFill/>
          <a:ln w="0" cap="flat">
            <a:noFill/>
            <a:prstDash val="solid"/>
            <a:miter lim="0"/>
          </a:ln>
        </p:spPr>
        <p:txBody>
          <a:bodyPr vert="horz" wrap="square" lIns="0" tIns="0" rIns="0" bIns="0"/>
          <a:lstStyle/>
          <a:p>
            <a:pPr algn="l" rtl="0" eaLnBrk="0">
              <a:lnSpc>
                <a:spcPct val="125000"/>
              </a:lnSpc>
              <a:spcBef>
                <a:spcPts val="0"/>
              </a:spcBef>
              <a:spcAft>
                <a:spcPts val="0"/>
              </a:spcAft>
            </a:pPr>
            <a:r>
              <a:rPr lang="en-US"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4.1.1</a:t>
            </a:r>
            <a:r>
              <a:rPr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总配电箱可下设若干台分配电箱；</a:t>
            </a:r>
            <a:r>
              <a:rPr b="1" kern="0" spc="-4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分配电箱可下设若干台开关箱。</a:t>
            </a:r>
            <a:r>
              <a:rPr b="1" kern="0" spc="-4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总配电箱应设在靠近电源</a:t>
            </a:r>
            <a:r>
              <a:rPr b="1"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的区域</a:t>
            </a:r>
            <a:r>
              <a:rPr b="1" kern="0" spc="-2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b="1"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b="1" kern="0" spc="-5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b="1"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分配电箱应设在用电设备或负荷相对集中的区域</a:t>
            </a:r>
            <a:r>
              <a:rPr b="1" kern="0" spc="-2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b="1"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b="1" kern="0" spc="-4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b="1" kern="0" spc="6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分配电箱与开关箱的距离不应超过</a:t>
            </a:r>
            <a:r>
              <a:rPr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30m</a:t>
            </a:r>
            <a:r>
              <a:rPr b="1" kern="0" spc="-35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，开关箱与其控制的固定式用电设备的水平距离不</a:t>
            </a:r>
            <a:r>
              <a:rPr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宜超过 3m</a:t>
            </a:r>
            <a:r>
              <a:rPr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1834" name="rect 1834"/>
          <p:cNvSpPr/>
          <p:nvPr/>
        </p:nvSpPr>
        <p:spPr>
          <a:xfrm>
            <a:off x="1795106" y="5507418"/>
            <a:ext cx="71793" cy="288353"/>
          </a:xfrm>
          <a:prstGeom prst="rect">
            <a:avLst/>
          </a:prstGeom>
          <a:solidFill>
            <a:srgbClr val="808080">
              <a:alpha val="100000"/>
            </a:srgbClr>
          </a:solidFill>
          <a:ln w="0" cap="flat">
            <a:noFill/>
            <a:prstDash val="solid"/>
            <a:miter lim="0"/>
          </a:ln>
        </p:spPr>
        <p:txBody>
          <a:bodyPr rtlCol="0"/>
          <a:lstStyle/>
          <a:p>
            <a:pPr algn="ctr"/>
            <a:endParaRPr lang="zh-CN" altLang="en-US"/>
          </a:p>
        </p:txBody>
      </p:sp>
      <p:pic>
        <p:nvPicPr>
          <p:cNvPr id="1836" name="picture 1836"/>
          <p:cNvPicPr>
            <a:picLocks noChangeAspect="1"/>
          </p:cNvPicPr>
          <p:nvPr/>
        </p:nvPicPr>
        <p:blipFill>
          <a:blip r:embed="rId2"/>
          <a:stretch>
            <a:fillRect/>
          </a:stretch>
        </p:blipFill>
        <p:spPr>
          <a:xfrm rot="21600000">
            <a:off x="1000635" y="2513491"/>
            <a:ext cx="2110481" cy="3013224"/>
          </a:xfrm>
          <a:prstGeom prst="rect">
            <a:avLst/>
          </a:prstGeom>
        </p:spPr>
      </p:pic>
      <p:sp>
        <p:nvSpPr>
          <p:cNvPr id="1838" name="rect 1838"/>
          <p:cNvSpPr/>
          <p:nvPr/>
        </p:nvSpPr>
        <p:spPr>
          <a:xfrm>
            <a:off x="4675466" y="5259006"/>
            <a:ext cx="71792" cy="550481"/>
          </a:xfrm>
          <a:prstGeom prst="rect">
            <a:avLst/>
          </a:prstGeom>
          <a:solidFill>
            <a:srgbClr val="808080">
              <a:alpha val="100000"/>
            </a:srgbClr>
          </a:solidFill>
          <a:ln w="0" cap="flat">
            <a:noFill/>
            <a:prstDash val="solid"/>
            <a:miter lim="0"/>
          </a:ln>
        </p:spPr>
        <p:txBody>
          <a:bodyPr rtlCol="0"/>
          <a:lstStyle/>
          <a:p>
            <a:pPr algn="ctr"/>
            <a:endParaRPr lang="zh-CN" altLang="en-US"/>
          </a:p>
        </p:txBody>
      </p:sp>
      <p:pic>
        <p:nvPicPr>
          <p:cNvPr id="1840" name="picture 1840"/>
          <p:cNvPicPr>
            <a:picLocks noChangeAspect="1"/>
          </p:cNvPicPr>
          <p:nvPr/>
        </p:nvPicPr>
        <p:blipFill>
          <a:blip r:embed="rId3"/>
          <a:stretch>
            <a:fillRect/>
          </a:stretch>
        </p:blipFill>
        <p:spPr>
          <a:xfrm rot="21600000">
            <a:off x="7349490" y="3653409"/>
            <a:ext cx="1458467" cy="1885950"/>
          </a:xfrm>
          <a:prstGeom prst="rect">
            <a:avLst/>
          </a:prstGeom>
        </p:spPr>
      </p:pic>
      <p:sp>
        <p:nvSpPr>
          <p:cNvPr id="1842" name="path 1842"/>
          <p:cNvSpPr/>
          <p:nvPr/>
        </p:nvSpPr>
        <p:spPr>
          <a:xfrm>
            <a:off x="5064087" y="5259006"/>
            <a:ext cx="2731172" cy="550481"/>
          </a:xfrm>
          <a:custGeom>
            <a:avLst/>
            <a:gdLst/>
            <a:ahLst/>
            <a:cxnLst/>
            <a:rect l="0" t="0" r="0" b="0"/>
            <a:pathLst>
              <a:path w="4301" h="866">
                <a:moveTo>
                  <a:pt x="0" y="19"/>
                </a:moveTo>
                <a:moveTo>
                  <a:pt x="0" y="19"/>
                </a:moveTo>
                <a:cubicBezTo>
                  <a:pt x="0" y="8"/>
                  <a:pt x="8" y="0"/>
                  <a:pt x="19" y="0"/>
                </a:cubicBezTo>
                <a:lnTo>
                  <a:pt x="93" y="0"/>
                </a:lnTo>
                <a:cubicBezTo>
                  <a:pt x="104" y="0"/>
                  <a:pt x="112" y="8"/>
                  <a:pt x="113" y="19"/>
                </a:cubicBezTo>
                <a:lnTo>
                  <a:pt x="113" y="847"/>
                </a:lnTo>
                <a:cubicBezTo>
                  <a:pt x="112" y="857"/>
                  <a:pt x="104" y="865"/>
                  <a:pt x="93" y="866"/>
                </a:cubicBezTo>
                <a:lnTo>
                  <a:pt x="19" y="866"/>
                </a:lnTo>
                <a:cubicBezTo>
                  <a:pt x="8" y="865"/>
                  <a:pt x="0" y="857"/>
                  <a:pt x="0" y="847"/>
                </a:cubicBezTo>
                <a:lnTo>
                  <a:pt x="0" y="19"/>
                </a:lnTo>
              </a:path>
              <a:path w="4301" h="866">
                <a:moveTo>
                  <a:pt x="0" y="770"/>
                </a:moveTo>
                <a:cubicBezTo>
                  <a:pt x="0" y="760"/>
                  <a:pt x="8" y="751"/>
                  <a:pt x="19" y="751"/>
                </a:cubicBezTo>
                <a:lnTo>
                  <a:pt x="4281" y="751"/>
                </a:lnTo>
                <a:cubicBezTo>
                  <a:pt x="4291" y="751"/>
                  <a:pt x="4300" y="760"/>
                  <a:pt x="4301" y="770"/>
                </a:cubicBezTo>
                <a:lnTo>
                  <a:pt x="4301" y="845"/>
                </a:lnTo>
                <a:cubicBezTo>
                  <a:pt x="4300" y="856"/>
                  <a:pt x="4291" y="864"/>
                  <a:pt x="4281" y="864"/>
                </a:cubicBezTo>
                <a:lnTo>
                  <a:pt x="19" y="864"/>
                </a:lnTo>
                <a:cubicBezTo>
                  <a:pt x="8" y="864"/>
                  <a:pt x="0" y="856"/>
                  <a:pt x="0" y="845"/>
                </a:cubicBezTo>
                <a:lnTo>
                  <a:pt x="0" y="770"/>
                </a:lnTo>
              </a:path>
              <a:path w="4301" h="866">
                <a:moveTo>
                  <a:pt x="4185" y="19"/>
                </a:moveTo>
                <a:moveTo>
                  <a:pt x="4185" y="19"/>
                </a:moveTo>
                <a:cubicBezTo>
                  <a:pt x="4185" y="8"/>
                  <a:pt x="4194" y="0"/>
                  <a:pt x="4205" y="0"/>
                </a:cubicBezTo>
                <a:lnTo>
                  <a:pt x="4279" y="0"/>
                </a:lnTo>
                <a:cubicBezTo>
                  <a:pt x="4290" y="0"/>
                  <a:pt x="4299" y="8"/>
                  <a:pt x="4298" y="19"/>
                </a:cubicBezTo>
                <a:lnTo>
                  <a:pt x="4298" y="847"/>
                </a:lnTo>
                <a:cubicBezTo>
                  <a:pt x="4299" y="857"/>
                  <a:pt x="4290" y="865"/>
                  <a:pt x="4279" y="866"/>
                </a:cubicBezTo>
                <a:lnTo>
                  <a:pt x="4205" y="866"/>
                </a:lnTo>
                <a:cubicBezTo>
                  <a:pt x="4194" y="865"/>
                  <a:pt x="4185" y="857"/>
                  <a:pt x="4185" y="847"/>
                </a:cubicBezTo>
                <a:lnTo>
                  <a:pt x="4185" y="19"/>
                </a:lnTo>
              </a:path>
            </a:pathLst>
          </a:custGeom>
          <a:solidFill>
            <a:srgbClr val="808080">
              <a:alpha val="100000"/>
            </a:srgbClr>
          </a:solidFill>
          <a:ln w="0" cap="flat">
            <a:noFill/>
            <a:prstDash val="solid"/>
            <a:miter lim="0"/>
          </a:ln>
        </p:spPr>
        <p:txBody>
          <a:bodyPr rtlCol="0"/>
          <a:lstStyle/>
          <a:p>
            <a:pPr algn="ctr"/>
            <a:endParaRPr lang="zh-CN" altLang="en-US"/>
          </a:p>
        </p:txBody>
      </p:sp>
      <p:pic>
        <p:nvPicPr>
          <p:cNvPr id="1844" name="picture 1844"/>
          <p:cNvPicPr>
            <a:picLocks noChangeAspect="1"/>
          </p:cNvPicPr>
          <p:nvPr/>
        </p:nvPicPr>
        <p:blipFill>
          <a:blip r:embed="rId4"/>
          <a:stretch>
            <a:fillRect/>
          </a:stretch>
        </p:blipFill>
        <p:spPr>
          <a:xfrm rot="21600000">
            <a:off x="4362610" y="3653409"/>
            <a:ext cx="1872674" cy="1885950"/>
          </a:xfrm>
          <a:prstGeom prst="rect">
            <a:avLst/>
          </a:prstGeom>
        </p:spPr>
      </p:pic>
      <p:graphicFrame>
        <p:nvGraphicFramePr>
          <p:cNvPr id="1846" name="table 1846"/>
          <p:cNvGraphicFramePr>
            <a:graphicFrameLocks noGrp="1"/>
          </p:cNvGraphicFramePr>
          <p:nvPr/>
        </p:nvGraphicFramePr>
        <p:xfrm>
          <a:off x="975639" y="5852248"/>
          <a:ext cx="2169795" cy="378459"/>
        </p:xfrm>
        <a:graphic>
          <a:graphicData uri="http://schemas.openxmlformats.org/drawingml/2006/table">
            <a:tbl>
              <a:tblPr/>
              <a:tblGrid>
                <a:gridCol w="2169795">
                  <a:extLst>
                    <a:ext uri="{9D8B030D-6E8A-4147-A177-3AD203B41FA5}">
                      <a16:colId xmlns:a16="http://schemas.microsoft.com/office/drawing/2014/main" val="20000"/>
                    </a:ext>
                  </a:extLst>
                </a:gridCol>
              </a:tblGrid>
              <a:tr h="368934">
                <a:tc>
                  <a:txBody>
                    <a:bodyPr/>
                    <a:lstStyle/>
                    <a:p>
                      <a:pPr algn="l" rtl="0" eaLnBrk="0">
                        <a:lnSpc>
                          <a:spcPct val="103000"/>
                        </a:lnSpc>
                      </a:pPr>
                      <a:endParaRPr sz="500" dirty="0">
                        <a:latin typeface="Arial" panose="020B0604020202020204"/>
                        <a:ea typeface="Arial" panose="020B0604020202020204"/>
                        <a:cs typeface="Arial" panose="020B0604020202020204"/>
                      </a:endParaRPr>
                    </a:p>
                    <a:p>
                      <a:pPr marL="630555" algn="l" rtl="0" eaLnBrk="0">
                        <a:lnSpc>
                          <a:spcPct val="96000"/>
                        </a:lnSpc>
                      </a:pPr>
                      <a:r>
                        <a:rPr sz="1700" b="1" kern="0" spc="90" dirty="0">
                          <a:solidFill>
                            <a:srgbClr val="40404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总配电箱</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848" name="table 1848"/>
          <p:cNvGraphicFramePr>
            <a:graphicFrameLocks noGrp="1"/>
          </p:cNvGraphicFramePr>
          <p:nvPr/>
        </p:nvGraphicFramePr>
        <p:xfrm>
          <a:off x="4218266" y="5864313"/>
          <a:ext cx="2169159" cy="378459"/>
        </p:xfrm>
        <a:graphic>
          <a:graphicData uri="http://schemas.openxmlformats.org/drawingml/2006/table">
            <a:tbl>
              <a:tblPr/>
              <a:tblGrid>
                <a:gridCol w="2169159">
                  <a:extLst>
                    <a:ext uri="{9D8B030D-6E8A-4147-A177-3AD203B41FA5}">
                      <a16:colId xmlns:a16="http://schemas.microsoft.com/office/drawing/2014/main" val="20000"/>
                    </a:ext>
                  </a:extLst>
                </a:gridCol>
              </a:tblGrid>
              <a:tr h="368934">
                <a:tc>
                  <a:txBody>
                    <a:bodyPr/>
                    <a:lstStyle/>
                    <a:p>
                      <a:pPr algn="l" rtl="0" eaLnBrk="0">
                        <a:lnSpc>
                          <a:spcPct val="106000"/>
                        </a:lnSpc>
                      </a:pPr>
                      <a:endParaRPr sz="500" dirty="0">
                        <a:latin typeface="Arial" panose="020B0604020202020204"/>
                        <a:ea typeface="Arial" panose="020B0604020202020204"/>
                        <a:cs typeface="Arial" panose="020B0604020202020204"/>
                      </a:endParaRPr>
                    </a:p>
                    <a:p>
                      <a:pPr marL="629920" algn="l" rtl="0" eaLnBrk="0">
                        <a:lnSpc>
                          <a:spcPct val="95000"/>
                        </a:lnSpc>
                        <a:spcBef>
                          <a:spcPts val="5"/>
                        </a:spcBef>
                      </a:pPr>
                      <a:r>
                        <a:rPr sz="1700" b="1" kern="0" spc="90" dirty="0">
                          <a:solidFill>
                            <a:srgbClr val="40404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分配电箱</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6350" cap="flat" cmpd="sng" algn="ctr">
                      <a:solidFill>
                        <a:srgbClr val="0070C0"/>
                      </a:solidFill>
                      <a:prstDash val="solid"/>
                      <a:round/>
                      <a:headEnd type="none" w="med" len="med"/>
                      <a:tailEnd type="none" w="med" len="med"/>
                    </a:lnL>
                    <a:lnR w="6350"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850" name="table 1850"/>
          <p:cNvGraphicFramePr>
            <a:graphicFrameLocks noGrp="1"/>
          </p:cNvGraphicFramePr>
          <p:nvPr/>
        </p:nvGraphicFramePr>
        <p:xfrm>
          <a:off x="7015760" y="5850978"/>
          <a:ext cx="2169159" cy="378459"/>
        </p:xfrm>
        <a:graphic>
          <a:graphicData uri="http://schemas.openxmlformats.org/drawingml/2006/table">
            <a:tbl>
              <a:tblPr/>
              <a:tblGrid>
                <a:gridCol w="2169159">
                  <a:extLst>
                    <a:ext uri="{9D8B030D-6E8A-4147-A177-3AD203B41FA5}">
                      <a16:colId xmlns:a16="http://schemas.microsoft.com/office/drawing/2014/main" val="20000"/>
                    </a:ext>
                  </a:extLst>
                </a:gridCol>
              </a:tblGrid>
              <a:tr h="372109">
                <a:tc>
                  <a:txBody>
                    <a:bodyPr/>
                    <a:lstStyle/>
                    <a:p>
                      <a:pPr algn="l" rtl="0" eaLnBrk="0">
                        <a:lnSpc>
                          <a:spcPct val="106000"/>
                        </a:lnSpc>
                      </a:pPr>
                      <a:endParaRPr sz="500" dirty="0">
                        <a:latin typeface="Arial" panose="020B0604020202020204"/>
                        <a:ea typeface="Arial" panose="020B0604020202020204"/>
                        <a:cs typeface="Arial" panose="020B0604020202020204"/>
                      </a:endParaRPr>
                    </a:p>
                    <a:p>
                      <a:pPr marL="746125" algn="l" rtl="0" eaLnBrk="0">
                        <a:lnSpc>
                          <a:spcPct val="95000"/>
                        </a:lnSpc>
                        <a:spcBef>
                          <a:spcPts val="5"/>
                        </a:spcBef>
                      </a:pPr>
                      <a:r>
                        <a:rPr sz="1700" b="1" kern="0" spc="80" dirty="0">
                          <a:solidFill>
                            <a:srgbClr val="40404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6350"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6350"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pic>
        <p:nvPicPr>
          <p:cNvPr id="1852" name="picture 1852"/>
          <p:cNvPicPr>
            <a:picLocks noChangeAspect="1"/>
          </p:cNvPicPr>
          <p:nvPr/>
        </p:nvPicPr>
        <p:blipFill>
          <a:blip r:embed="rId5"/>
          <a:stretch>
            <a:fillRect/>
          </a:stretch>
        </p:blipFill>
        <p:spPr>
          <a:xfrm rot="21600000">
            <a:off x="10406692" y="2687032"/>
            <a:ext cx="932570" cy="844075"/>
          </a:xfrm>
          <a:prstGeom prst="rect">
            <a:avLst/>
          </a:prstGeom>
        </p:spPr>
      </p:pic>
      <p:pic>
        <p:nvPicPr>
          <p:cNvPr id="1858" name="picture 1858"/>
          <p:cNvPicPr>
            <a:picLocks noChangeAspect="1"/>
          </p:cNvPicPr>
          <p:nvPr/>
        </p:nvPicPr>
        <p:blipFill>
          <a:blip r:embed="rId6"/>
          <a:stretch>
            <a:fillRect/>
          </a:stretch>
        </p:blipFill>
        <p:spPr>
          <a:xfrm rot="21600000">
            <a:off x="5442318" y="2992894"/>
            <a:ext cx="2736215" cy="107937"/>
          </a:xfrm>
          <a:prstGeom prst="rect">
            <a:avLst/>
          </a:prstGeom>
        </p:spPr>
      </p:pic>
      <p:sp>
        <p:nvSpPr>
          <p:cNvPr id="1864" name="rect 1864"/>
          <p:cNvSpPr/>
          <p:nvPr/>
        </p:nvSpPr>
        <p:spPr>
          <a:xfrm>
            <a:off x="9049511" y="3046628"/>
            <a:ext cx="86868" cy="2748280"/>
          </a:xfrm>
          <a:prstGeom prst="rect">
            <a:avLst/>
          </a:prstGeom>
          <a:solidFill>
            <a:srgbClr val="808080">
              <a:alpha val="100000"/>
            </a:srgbClr>
          </a:solidFill>
          <a:ln w="0" cap="flat">
            <a:noFill/>
            <a:prstDash val="solid"/>
            <a:miter lim="0"/>
          </a:ln>
        </p:spPr>
        <p:txBody>
          <a:bodyPr rtlCol="0"/>
          <a:lstStyle/>
          <a:p>
            <a:pPr algn="ctr"/>
            <a:endParaRPr lang="zh-CN" altLang="en-US"/>
          </a:p>
        </p:txBody>
      </p:sp>
      <p:sp>
        <p:nvSpPr>
          <p:cNvPr id="1866" name="path 1866"/>
          <p:cNvSpPr/>
          <p:nvPr/>
        </p:nvSpPr>
        <p:spPr>
          <a:xfrm>
            <a:off x="1795272" y="5737499"/>
            <a:ext cx="2952311" cy="71989"/>
          </a:xfrm>
          <a:custGeom>
            <a:avLst/>
            <a:gdLst/>
            <a:ahLst/>
            <a:cxnLst/>
            <a:rect l="0" t="0" r="0" b="0"/>
            <a:pathLst>
              <a:path w="4649" h="113">
                <a:moveTo>
                  <a:pt x="0" y="17"/>
                </a:moveTo>
                <a:cubicBezTo>
                  <a:pt x="0" y="7"/>
                  <a:pt x="9" y="0"/>
                  <a:pt x="19" y="0"/>
                </a:cubicBezTo>
                <a:lnTo>
                  <a:pt x="4631" y="0"/>
                </a:lnTo>
                <a:cubicBezTo>
                  <a:pt x="4641" y="0"/>
                  <a:pt x="4649" y="7"/>
                  <a:pt x="4648" y="17"/>
                </a:cubicBezTo>
                <a:lnTo>
                  <a:pt x="4648" y="94"/>
                </a:lnTo>
                <a:cubicBezTo>
                  <a:pt x="4649" y="103"/>
                  <a:pt x="4641" y="112"/>
                  <a:pt x="4631" y="113"/>
                </a:cubicBezTo>
                <a:lnTo>
                  <a:pt x="19" y="113"/>
                </a:lnTo>
                <a:cubicBezTo>
                  <a:pt x="9" y="112"/>
                  <a:pt x="0" y="103"/>
                  <a:pt x="0" y="94"/>
                </a:cubicBezTo>
                <a:lnTo>
                  <a:pt x="0" y="17"/>
                </a:lnTo>
              </a:path>
            </a:pathLst>
          </a:custGeom>
          <a:solidFill>
            <a:srgbClr val="808080">
              <a:alpha val="100000"/>
            </a:srgbClr>
          </a:solidFill>
          <a:ln w="0" cap="flat">
            <a:noFill/>
            <a:prstDash val="solid"/>
            <a:miter lim="0"/>
          </a:ln>
        </p:spPr>
        <p:txBody>
          <a:bodyPr rtlCol="0"/>
          <a:lstStyle/>
          <a:p>
            <a:pPr algn="ctr"/>
            <a:endParaRPr lang="zh-CN" altLang="en-US"/>
          </a:p>
        </p:txBody>
      </p:sp>
      <p:sp>
        <p:nvSpPr>
          <p:cNvPr id="1868" name="textbox 1868"/>
          <p:cNvSpPr/>
          <p:nvPr/>
        </p:nvSpPr>
        <p:spPr>
          <a:xfrm>
            <a:off x="6492462" y="2785223"/>
            <a:ext cx="657225" cy="27114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935"/>
              </a:lnSpc>
            </a:pPr>
            <a:r>
              <a:rPr sz="1500" b="1" kern="0" spc="3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5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30m</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870" name="picture 1870"/>
          <p:cNvPicPr>
            <a:picLocks noChangeAspect="1"/>
          </p:cNvPicPr>
          <p:nvPr/>
        </p:nvPicPr>
        <p:blipFill>
          <a:blip r:embed="rId7"/>
          <a:stretch>
            <a:fillRect/>
          </a:stretch>
        </p:blipFill>
        <p:spPr>
          <a:xfrm rot="21600000">
            <a:off x="9062682" y="2495422"/>
            <a:ext cx="19050" cy="490220"/>
          </a:xfrm>
          <a:prstGeom prst="rect">
            <a:avLst/>
          </a:prstGeom>
        </p:spPr>
      </p:pic>
      <p:pic>
        <p:nvPicPr>
          <p:cNvPr id="1872" name="picture 1872"/>
          <p:cNvPicPr>
            <a:picLocks noChangeAspect="1"/>
          </p:cNvPicPr>
          <p:nvPr/>
        </p:nvPicPr>
        <p:blipFill>
          <a:blip r:embed="rId8"/>
          <a:stretch>
            <a:fillRect/>
          </a:stretch>
        </p:blipFill>
        <p:spPr>
          <a:xfrm rot="21600000">
            <a:off x="10048837" y="2468753"/>
            <a:ext cx="19050" cy="490219"/>
          </a:xfrm>
          <a:prstGeom prst="rect">
            <a:avLst/>
          </a:prstGeom>
        </p:spPr>
      </p:pic>
      <p:pic>
        <p:nvPicPr>
          <p:cNvPr id="1874" name="picture 1874"/>
          <p:cNvPicPr>
            <a:picLocks noChangeAspect="1"/>
          </p:cNvPicPr>
          <p:nvPr/>
        </p:nvPicPr>
        <p:blipFill>
          <a:blip r:embed="rId9"/>
          <a:stretch>
            <a:fillRect/>
          </a:stretch>
        </p:blipFill>
        <p:spPr>
          <a:xfrm rot="21600000">
            <a:off x="9050019" y="2707728"/>
            <a:ext cx="1008113" cy="107924"/>
          </a:xfrm>
          <a:prstGeom prst="rect">
            <a:avLst/>
          </a:prstGeom>
        </p:spPr>
      </p:pic>
      <p:sp>
        <p:nvSpPr>
          <p:cNvPr id="1876" name="textbox 1876"/>
          <p:cNvSpPr/>
          <p:nvPr/>
        </p:nvSpPr>
        <p:spPr>
          <a:xfrm>
            <a:off x="9335585" y="2449689"/>
            <a:ext cx="532130" cy="27114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935"/>
              </a:lnSpc>
            </a:pPr>
            <a:r>
              <a:rPr sz="1500" b="1" kern="0" spc="20" dirty="0">
                <a:solidFill>
                  <a:srgbClr val="000000">
                    <a:alpha val="100000"/>
                  </a:srgbClr>
                </a:solidFill>
                <a:latin typeface="宋体" panose="02010600030101010101" pitchFamily="2" charset="-122"/>
                <a:ea typeface="宋体" panose="02010600030101010101" pitchFamily="2" charset="-122"/>
                <a:cs typeface="宋体" panose="02010600030101010101" pitchFamily="2" charset="-122"/>
              </a:rPr>
              <a:t>≤</a:t>
            </a:r>
            <a:r>
              <a:rPr sz="15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3m</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78" name="rect 1878"/>
          <p:cNvSpPr/>
          <p:nvPr/>
        </p:nvSpPr>
        <p:spPr>
          <a:xfrm>
            <a:off x="9072206" y="3046476"/>
            <a:ext cx="1065758" cy="94488"/>
          </a:xfrm>
          <a:prstGeom prst="rect">
            <a:avLst/>
          </a:prstGeom>
          <a:solidFill>
            <a:srgbClr val="808080">
              <a:alpha val="100000"/>
            </a:srgbClr>
          </a:solidFill>
          <a:ln w="0" cap="flat">
            <a:noFill/>
            <a:prstDash val="solid"/>
            <a:miter lim="0"/>
          </a:ln>
        </p:spPr>
        <p:txBody>
          <a:bodyPr rtlCol="0"/>
          <a:lstStyle/>
          <a:p>
            <a:pPr algn="ctr"/>
            <a:endParaRPr lang="zh-CN" altLang="en-US"/>
          </a:p>
        </p:txBody>
      </p:sp>
      <p:sp>
        <p:nvSpPr>
          <p:cNvPr id="1880" name="rect 1880"/>
          <p:cNvSpPr/>
          <p:nvPr/>
        </p:nvSpPr>
        <p:spPr>
          <a:xfrm>
            <a:off x="8095488" y="5259006"/>
            <a:ext cx="73152" cy="550481"/>
          </a:xfrm>
          <a:prstGeom prst="rect">
            <a:avLst/>
          </a:prstGeom>
          <a:solidFill>
            <a:srgbClr val="808080">
              <a:alpha val="100000"/>
            </a:srgbClr>
          </a:solidFill>
          <a:ln w="0" cap="flat">
            <a:noFill/>
            <a:prstDash val="solid"/>
            <a:miter lim="0"/>
          </a:ln>
        </p:spPr>
        <p:txBody>
          <a:bodyPr rtlCol="0"/>
          <a:lstStyle/>
          <a:p>
            <a:pPr algn="ctr"/>
            <a:endParaRPr lang="zh-CN" altLang="en-US"/>
          </a:p>
        </p:txBody>
      </p:sp>
      <p:sp>
        <p:nvSpPr>
          <p:cNvPr id="1882" name="path 1882"/>
          <p:cNvSpPr/>
          <p:nvPr/>
        </p:nvSpPr>
        <p:spPr>
          <a:xfrm>
            <a:off x="8095488" y="5736335"/>
            <a:ext cx="1025975" cy="71907"/>
          </a:xfrm>
          <a:custGeom>
            <a:avLst/>
            <a:gdLst/>
            <a:ahLst/>
            <a:cxnLst/>
            <a:rect l="0" t="0" r="0" b="0"/>
            <a:pathLst>
              <a:path w="1615" h="113">
                <a:moveTo>
                  <a:pt x="0" y="19"/>
                </a:moveTo>
                <a:cubicBezTo>
                  <a:pt x="1" y="8"/>
                  <a:pt x="9" y="0"/>
                  <a:pt x="19" y="0"/>
                </a:cubicBezTo>
                <a:lnTo>
                  <a:pt x="1598" y="0"/>
                </a:lnTo>
                <a:cubicBezTo>
                  <a:pt x="1607" y="0"/>
                  <a:pt x="1616" y="8"/>
                  <a:pt x="1615" y="19"/>
                </a:cubicBezTo>
                <a:lnTo>
                  <a:pt x="1615" y="93"/>
                </a:lnTo>
                <a:cubicBezTo>
                  <a:pt x="1616" y="104"/>
                  <a:pt x="1607" y="113"/>
                  <a:pt x="1598" y="112"/>
                </a:cubicBezTo>
                <a:lnTo>
                  <a:pt x="19" y="112"/>
                </a:lnTo>
                <a:cubicBezTo>
                  <a:pt x="9" y="113"/>
                  <a:pt x="1" y="104"/>
                  <a:pt x="0" y="93"/>
                </a:cubicBezTo>
                <a:lnTo>
                  <a:pt x="0" y="19"/>
                </a:lnTo>
              </a:path>
            </a:pathLst>
          </a:custGeom>
          <a:solidFill>
            <a:srgbClr val="808080">
              <a:alpha val="100000"/>
            </a:srgbClr>
          </a:solidFill>
          <a:ln w="0" cap="flat">
            <a:noFill/>
            <a:prstDash val="solid"/>
            <a:miter lim="0"/>
          </a:ln>
        </p:spPr>
        <p:txBody>
          <a:bodyPr rtlCol="0"/>
          <a:lstStyle/>
          <a:p>
            <a:pPr algn="ctr"/>
            <a:endParaRPr lang="zh-CN" altLang="en-US"/>
          </a:p>
        </p:txBody>
      </p:sp>
      <p:pic>
        <p:nvPicPr>
          <p:cNvPr id="1884" name="picture 1884"/>
          <p:cNvPicPr>
            <a:picLocks noChangeAspect="1"/>
          </p:cNvPicPr>
          <p:nvPr/>
        </p:nvPicPr>
        <p:blipFill>
          <a:blip r:embed="rId10"/>
          <a:stretch>
            <a:fillRect/>
          </a:stretch>
        </p:blipFill>
        <p:spPr>
          <a:xfrm rot="21600000">
            <a:off x="5432793" y="2858261"/>
            <a:ext cx="19050" cy="490220"/>
          </a:xfrm>
          <a:prstGeom prst="rect">
            <a:avLst/>
          </a:prstGeom>
        </p:spPr>
      </p:pic>
      <p:pic>
        <p:nvPicPr>
          <p:cNvPr id="1886" name="picture 1886"/>
          <p:cNvPicPr>
            <a:picLocks noChangeAspect="1"/>
          </p:cNvPicPr>
          <p:nvPr/>
        </p:nvPicPr>
        <p:blipFill>
          <a:blip r:embed="rId11"/>
          <a:stretch>
            <a:fillRect/>
          </a:stretch>
        </p:blipFill>
        <p:spPr>
          <a:xfrm rot="21600000">
            <a:off x="8169008" y="2853182"/>
            <a:ext cx="19050" cy="490220"/>
          </a:xfrm>
          <a:prstGeom prst="rect">
            <a:avLst/>
          </a:prstGeom>
        </p:spPr>
      </p:pic>
      <p:sp>
        <p:nvSpPr>
          <p:cNvPr id="6" name="矩形 5"/>
          <p:cNvSpPr/>
          <p:nvPr/>
        </p:nvSpPr>
        <p:spPr>
          <a:xfrm>
            <a:off x="459740" y="936625"/>
            <a:ext cx="1701165" cy="337185"/>
          </a:xfrm>
          <a:prstGeom prst="rect">
            <a:avLst/>
          </a:prstGeom>
          <a:solidFill>
            <a:schemeClr val="accent6"/>
          </a:solidFill>
          <a:ln>
            <a:noFill/>
          </a:ln>
        </p:spPr>
        <p:txBody>
          <a:bodyPr wrap="square" anchor="ctr" anchorCtr="0">
            <a:spAutoFit/>
          </a:bodyPr>
          <a:lstStyle/>
          <a:p>
            <a:pPr algn="ctr">
              <a:lnSpc>
                <a:spcPct val="100000"/>
              </a:lnSpc>
            </a:pPr>
            <a:r>
              <a:rPr lang="zh-CN" altLang="en-US" sz="1600" b="1" dirty="0">
                <a:solidFill>
                  <a:schemeClr val="bg1"/>
                </a:solidFill>
                <a:latin typeface="微软雅黑" panose="020B0503020204020204" pitchFamily="34" charset="-122"/>
                <a:ea typeface="微软雅黑" panose="020B0503020204020204" pitchFamily="34" charset="-122"/>
              </a:rPr>
              <a:t>配电装置的设置</a:t>
            </a:r>
          </a:p>
        </p:txBody>
      </p:sp>
      <p:sp>
        <p:nvSpPr>
          <p:cNvPr id="8" name="矩形 7"/>
          <p:cNvSpPr/>
          <p:nvPr/>
        </p:nvSpPr>
        <p:spPr>
          <a:xfrm>
            <a:off x="2205355" y="936625"/>
            <a:ext cx="10407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sz="1600" b="1" dirty="0">
                <a:solidFill>
                  <a:schemeClr val="tx1"/>
                </a:solidFill>
                <a:latin typeface="微软雅黑" panose="020B0503020204020204" pitchFamily="34" charset="-122"/>
                <a:ea typeface="微软雅黑" panose="020B0503020204020204" pitchFamily="34" charset="-122"/>
                <a:sym typeface="+mn-ea"/>
              </a:rPr>
              <a:t>电器选择</a:t>
            </a:r>
          </a:p>
        </p:txBody>
      </p:sp>
      <p:sp>
        <p:nvSpPr>
          <p:cNvPr id="9" name="矩形 8"/>
          <p:cNvSpPr/>
          <p:nvPr/>
        </p:nvSpPr>
        <p:spPr>
          <a:xfrm>
            <a:off x="3302635" y="935990"/>
            <a:ext cx="168529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配电装置的使用</a:t>
            </a:r>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a:t>
            </a: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装置</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8" name="path 1888"/>
          <p:cNvSpPr/>
          <p:nvPr/>
        </p:nvSpPr>
        <p:spPr>
          <a:xfrm>
            <a:off x="9339071" y="2421318"/>
            <a:ext cx="73152" cy="3330611"/>
          </a:xfrm>
          <a:custGeom>
            <a:avLst/>
            <a:gdLst/>
            <a:ahLst/>
            <a:cxnLst/>
            <a:rect l="0" t="0" r="0" b="0"/>
            <a:pathLst>
              <a:path w="115" h="5245">
                <a:moveTo>
                  <a:pt x="0" y="17"/>
                </a:moveTo>
                <a:cubicBezTo>
                  <a:pt x="1" y="8"/>
                  <a:pt x="9" y="0"/>
                  <a:pt x="19" y="0"/>
                </a:cubicBezTo>
                <a:lnTo>
                  <a:pt x="95" y="0"/>
                </a:lnTo>
                <a:cubicBezTo>
                  <a:pt x="105" y="0"/>
                  <a:pt x="114" y="8"/>
                  <a:pt x="115" y="17"/>
                </a:cubicBezTo>
                <a:lnTo>
                  <a:pt x="115" y="5227"/>
                </a:lnTo>
                <a:cubicBezTo>
                  <a:pt x="114" y="5237"/>
                  <a:pt x="105" y="5245"/>
                  <a:pt x="95" y="5244"/>
                </a:cubicBezTo>
                <a:lnTo>
                  <a:pt x="19" y="5244"/>
                </a:lnTo>
                <a:cubicBezTo>
                  <a:pt x="9" y="5245"/>
                  <a:pt x="1" y="5237"/>
                  <a:pt x="0" y="5227"/>
                </a:cubicBezTo>
                <a:lnTo>
                  <a:pt x="0" y="17"/>
                </a:lnTo>
              </a:path>
            </a:pathLst>
          </a:custGeom>
          <a:solidFill>
            <a:srgbClr val="808080">
              <a:alpha val="100000"/>
            </a:srgbClr>
          </a:solidFill>
          <a:ln w="0" cap="flat">
            <a:noFill/>
            <a:prstDash val="solid"/>
            <a:miter lim="0"/>
          </a:ln>
        </p:spPr>
        <p:txBody>
          <a:bodyPr rtlCol="0"/>
          <a:lstStyle/>
          <a:p>
            <a:pPr algn="ctr"/>
            <a:endParaRPr lang="zh-CN" altLang="en-US"/>
          </a:p>
        </p:txBody>
      </p:sp>
      <p:pic>
        <p:nvPicPr>
          <p:cNvPr id="1890" name="picture 1890"/>
          <p:cNvPicPr>
            <a:picLocks noChangeAspect="1"/>
          </p:cNvPicPr>
          <p:nvPr/>
        </p:nvPicPr>
        <p:blipFill>
          <a:blip r:embed="rId2"/>
          <a:stretch>
            <a:fillRect/>
          </a:stretch>
        </p:blipFill>
        <p:spPr>
          <a:xfrm rot="21600000">
            <a:off x="7730176" y="2351711"/>
            <a:ext cx="1682046" cy="782304"/>
          </a:xfrm>
          <a:prstGeom prst="rect">
            <a:avLst/>
          </a:prstGeom>
        </p:spPr>
      </p:pic>
      <p:pic>
        <p:nvPicPr>
          <p:cNvPr id="1892" name="picture 1892"/>
          <p:cNvPicPr>
            <a:picLocks noChangeAspect="1"/>
          </p:cNvPicPr>
          <p:nvPr/>
        </p:nvPicPr>
        <p:blipFill>
          <a:blip r:embed="rId3"/>
          <a:stretch>
            <a:fillRect/>
          </a:stretch>
        </p:blipFill>
        <p:spPr>
          <a:xfrm rot="21600000">
            <a:off x="1290195" y="2469348"/>
            <a:ext cx="2110481" cy="3283751"/>
          </a:xfrm>
          <a:prstGeom prst="rect">
            <a:avLst/>
          </a:prstGeom>
        </p:spPr>
      </p:pic>
      <p:sp>
        <p:nvSpPr>
          <p:cNvPr id="1894" name="path 1894"/>
          <p:cNvSpPr/>
          <p:nvPr/>
        </p:nvSpPr>
        <p:spPr>
          <a:xfrm>
            <a:off x="2084832" y="5693663"/>
            <a:ext cx="2952165" cy="71945"/>
          </a:xfrm>
          <a:custGeom>
            <a:avLst/>
            <a:gdLst/>
            <a:ahLst/>
            <a:cxnLst/>
            <a:rect l="0" t="0" r="0" b="0"/>
            <a:pathLst>
              <a:path w="4649" h="113">
                <a:moveTo>
                  <a:pt x="0" y="19"/>
                </a:moveTo>
                <a:cubicBezTo>
                  <a:pt x="0" y="8"/>
                  <a:pt x="8" y="0"/>
                  <a:pt x="19" y="0"/>
                </a:cubicBezTo>
                <a:lnTo>
                  <a:pt x="4629" y="0"/>
                </a:lnTo>
                <a:cubicBezTo>
                  <a:pt x="4640" y="0"/>
                  <a:pt x="4649" y="8"/>
                  <a:pt x="4648" y="19"/>
                </a:cubicBezTo>
                <a:lnTo>
                  <a:pt x="4648" y="93"/>
                </a:lnTo>
                <a:cubicBezTo>
                  <a:pt x="4649" y="104"/>
                  <a:pt x="4640" y="113"/>
                  <a:pt x="4629" y="112"/>
                </a:cubicBezTo>
                <a:lnTo>
                  <a:pt x="19" y="112"/>
                </a:lnTo>
                <a:cubicBezTo>
                  <a:pt x="8" y="113"/>
                  <a:pt x="0" y="104"/>
                  <a:pt x="0" y="93"/>
                </a:cubicBezTo>
                <a:lnTo>
                  <a:pt x="0" y="19"/>
                </a:lnTo>
              </a:path>
            </a:pathLst>
          </a:custGeom>
          <a:solidFill>
            <a:srgbClr val="808080">
              <a:alpha val="100000"/>
            </a:srgbClr>
          </a:solidFill>
          <a:ln w="0" cap="flat">
            <a:noFill/>
            <a:prstDash val="solid"/>
            <a:miter lim="0"/>
          </a:ln>
        </p:spPr>
        <p:txBody>
          <a:bodyPr rtlCol="0"/>
          <a:lstStyle/>
          <a:p>
            <a:pPr algn="ctr"/>
            <a:endParaRPr lang="zh-CN" altLang="en-US"/>
          </a:p>
        </p:txBody>
      </p:sp>
      <p:pic>
        <p:nvPicPr>
          <p:cNvPr id="1896" name="picture 1896"/>
          <p:cNvPicPr>
            <a:picLocks noChangeAspect="1"/>
          </p:cNvPicPr>
          <p:nvPr/>
        </p:nvPicPr>
        <p:blipFill>
          <a:blip r:embed="rId4"/>
          <a:stretch>
            <a:fillRect/>
          </a:stretch>
        </p:blipFill>
        <p:spPr>
          <a:xfrm rot="21600000">
            <a:off x="4652170" y="3609296"/>
            <a:ext cx="1872674" cy="2157519"/>
          </a:xfrm>
          <a:prstGeom prst="rect">
            <a:avLst/>
          </a:prstGeom>
        </p:spPr>
      </p:pic>
      <p:sp>
        <p:nvSpPr>
          <p:cNvPr id="1898" name="path 1898"/>
          <p:cNvSpPr/>
          <p:nvPr/>
        </p:nvSpPr>
        <p:spPr>
          <a:xfrm>
            <a:off x="5353811" y="5693663"/>
            <a:ext cx="2731007" cy="71945"/>
          </a:xfrm>
          <a:custGeom>
            <a:avLst/>
            <a:gdLst/>
            <a:ahLst/>
            <a:cxnLst/>
            <a:rect l="0" t="0" r="0" b="0"/>
            <a:pathLst>
              <a:path w="4300" h="113">
                <a:moveTo>
                  <a:pt x="0" y="19"/>
                </a:moveTo>
                <a:cubicBezTo>
                  <a:pt x="0" y="8"/>
                  <a:pt x="8" y="0"/>
                  <a:pt x="19" y="0"/>
                </a:cubicBezTo>
                <a:lnTo>
                  <a:pt x="4281" y="0"/>
                </a:lnTo>
                <a:cubicBezTo>
                  <a:pt x="4291" y="0"/>
                  <a:pt x="4300" y="8"/>
                  <a:pt x="4300" y="19"/>
                </a:cubicBezTo>
                <a:lnTo>
                  <a:pt x="4300" y="93"/>
                </a:lnTo>
                <a:cubicBezTo>
                  <a:pt x="4300" y="104"/>
                  <a:pt x="4291" y="113"/>
                  <a:pt x="4281" y="112"/>
                </a:cubicBezTo>
                <a:lnTo>
                  <a:pt x="19" y="112"/>
                </a:lnTo>
                <a:cubicBezTo>
                  <a:pt x="8" y="113"/>
                  <a:pt x="0" y="104"/>
                  <a:pt x="0" y="93"/>
                </a:cubicBezTo>
                <a:lnTo>
                  <a:pt x="0" y="19"/>
                </a:lnTo>
              </a:path>
            </a:pathLst>
          </a:custGeom>
          <a:solidFill>
            <a:srgbClr val="808080">
              <a:alpha val="100000"/>
            </a:srgbClr>
          </a:solidFill>
          <a:ln w="0" cap="flat">
            <a:noFill/>
            <a:prstDash val="solid"/>
            <a:miter lim="0"/>
          </a:ln>
        </p:spPr>
        <p:txBody>
          <a:bodyPr rtlCol="0"/>
          <a:lstStyle/>
          <a:p>
            <a:pPr algn="ctr"/>
            <a:endParaRPr lang="zh-CN" altLang="en-US"/>
          </a:p>
        </p:txBody>
      </p:sp>
      <p:pic>
        <p:nvPicPr>
          <p:cNvPr id="1900" name="picture 1900"/>
          <p:cNvPicPr>
            <a:picLocks noChangeAspect="1"/>
          </p:cNvPicPr>
          <p:nvPr/>
        </p:nvPicPr>
        <p:blipFill>
          <a:blip r:embed="rId5"/>
          <a:stretch>
            <a:fillRect/>
          </a:stretch>
        </p:blipFill>
        <p:spPr>
          <a:xfrm rot="21600000">
            <a:off x="7639050" y="3610820"/>
            <a:ext cx="1458467" cy="2155995"/>
          </a:xfrm>
          <a:prstGeom prst="rect">
            <a:avLst/>
          </a:prstGeom>
        </p:spPr>
      </p:pic>
      <p:sp>
        <p:nvSpPr>
          <p:cNvPr id="1902" name="path 1902"/>
          <p:cNvSpPr/>
          <p:nvPr/>
        </p:nvSpPr>
        <p:spPr>
          <a:xfrm>
            <a:off x="8386251" y="5693663"/>
            <a:ext cx="1025972" cy="71945"/>
          </a:xfrm>
          <a:custGeom>
            <a:avLst/>
            <a:gdLst/>
            <a:ahLst/>
            <a:cxnLst/>
            <a:rect l="0" t="0" r="0" b="0"/>
            <a:pathLst>
              <a:path w="1615" h="113">
                <a:moveTo>
                  <a:pt x="0" y="19"/>
                </a:moveTo>
                <a:cubicBezTo>
                  <a:pt x="0" y="8"/>
                  <a:pt x="8" y="0"/>
                  <a:pt x="17" y="0"/>
                </a:cubicBezTo>
                <a:lnTo>
                  <a:pt x="1596" y="0"/>
                </a:lnTo>
                <a:cubicBezTo>
                  <a:pt x="1606" y="0"/>
                  <a:pt x="1614" y="8"/>
                  <a:pt x="1615" y="19"/>
                </a:cubicBezTo>
                <a:lnTo>
                  <a:pt x="1615" y="93"/>
                </a:lnTo>
                <a:cubicBezTo>
                  <a:pt x="1614" y="104"/>
                  <a:pt x="1606" y="113"/>
                  <a:pt x="1596" y="112"/>
                </a:cubicBezTo>
                <a:lnTo>
                  <a:pt x="17" y="112"/>
                </a:lnTo>
                <a:cubicBezTo>
                  <a:pt x="8" y="113"/>
                  <a:pt x="0" y="104"/>
                  <a:pt x="0" y="93"/>
                </a:cubicBezTo>
                <a:lnTo>
                  <a:pt x="0" y="19"/>
                </a:lnTo>
              </a:path>
            </a:pathLst>
          </a:custGeom>
          <a:solidFill>
            <a:srgbClr val="808080">
              <a:alpha val="100000"/>
            </a:srgbClr>
          </a:solidFill>
          <a:ln w="0" cap="flat">
            <a:noFill/>
            <a:prstDash val="solid"/>
            <a:miter lim="0"/>
          </a:ln>
        </p:spPr>
        <p:txBody>
          <a:bodyPr rtlCol="0"/>
          <a:lstStyle/>
          <a:p>
            <a:pPr algn="ctr"/>
            <a:endParaRPr lang="zh-CN" altLang="en-US"/>
          </a:p>
        </p:txBody>
      </p:sp>
      <p:pic>
        <p:nvPicPr>
          <p:cNvPr id="1904" name="picture 1904"/>
          <p:cNvPicPr>
            <a:picLocks noChangeAspect="1"/>
          </p:cNvPicPr>
          <p:nvPr/>
        </p:nvPicPr>
        <p:blipFill>
          <a:blip r:embed="rId6"/>
          <a:stretch>
            <a:fillRect/>
          </a:stretch>
        </p:blipFill>
        <p:spPr>
          <a:xfrm rot="21600000">
            <a:off x="7255510" y="1885315"/>
            <a:ext cx="2283460" cy="3948430"/>
          </a:xfrm>
          <a:prstGeom prst="rect">
            <a:avLst/>
          </a:prstGeom>
        </p:spPr>
      </p:pic>
      <p:sp>
        <p:nvSpPr>
          <p:cNvPr id="1906" name="textbox 1906"/>
          <p:cNvSpPr/>
          <p:nvPr/>
        </p:nvSpPr>
        <p:spPr>
          <a:xfrm>
            <a:off x="563245" y="1410970"/>
            <a:ext cx="11214735" cy="474345"/>
          </a:xfrm>
          <a:prstGeom prst="rect">
            <a:avLst/>
          </a:prstGeom>
          <a:noFill/>
          <a:ln w="0" cap="flat">
            <a:noFill/>
            <a:prstDash val="solid"/>
            <a:miter lim="0"/>
          </a:ln>
        </p:spPr>
        <p:txBody>
          <a:bodyPr vert="horz" wrap="square" lIns="0" tIns="0" rIns="0" bIns="0"/>
          <a:lstStyle/>
          <a:p>
            <a:pPr algn="l" rtl="0" eaLnBrk="0">
              <a:lnSpc>
                <a:spcPct val="100000"/>
              </a:lnSpc>
            </a:pPr>
            <a:endParaRPr sz="100" dirty="0">
              <a:latin typeface="Arial" panose="020B0604020202020204"/>
              <a:ea typeface="Arial" panose="020B0604020202020204"/>
              <a:cs typeface="Arial" panose="020B0604020202020204"/>
            </a:endParaRPr>
          </a:p>
          <a:p>
            <a:pPr algn="l" rtl="0" eaLnBrk="0">
              <a:lnSpc>
                <a:spcPct val="100000"/>
              </a:lnSpc>
            </a:pPr>
            <a:r>
              <a:rPr lang="en-US"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4.1.2</a:t>
            </a:r>
            <a:r>
              <a:rPr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每台用电设备应有各自</a:t>
            </a:r>
            <a:r>
              <a:rPr b="1"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专用的开关箱</a:t>
            </a:r>
            <a:r>
              <a:rPr b="1" kern="0" spc="-2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b="1"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b="1" kern="0" spc="-4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b="1" kern="0" spc="6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不得用同一个开关箱直接控制</a:t>
            </a:r>
            <a:r>
              <a:rPr b="1" kern="0" spc="27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b="1" kern="0" spc="6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2</a:t>
            </a:r>
            <a:r>
              <a:rPr b="1" kern="0" spc="24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b="1" kern="0" spc="6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台及以上用电设备</a:t>
            </a:r>
            <a:r>
              <a:rPr b="1" kern="0" spc="-1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（含插座）</a:t>
            </a:r>
            <a:r>
              <a:rPr lang="zh-CN" b="1" kern="0" spc="-1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b="1" kern="0" spc="-1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92000"/>
              </a:lnSpc>
            </a:pPr>
            <a:endParaRPr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08" name="textbox 1908"/>
          <p:cNvSpPr/>
          <p:nvPr/>
        </p:nvSpPr>
        <p:spPr>
          <a:xfrm>
            <a:off x="10082497" y="3323651"/>
            <a:ext cx="1576705" cy="915035"/>
          </a:xfrm>
          <a:prstGeom prst="rect">
            <a:avLst/>
          </a:prstGeom>
          <a:noFill/>
          <a:ln w="0" cap="flat">
            <a:noFill/>
            <a:prstDash val="solid"/>
            <a:miter lim="0"/>
          </a:ln>
        </p:spPr>
        <p:txBody>
          <a:bodyPr vert="horz" wrap="square" lIns="0" tIns="0" rIns="0" bIns="0"/>
          <a:lstStyle/>
          <a:p>
            <a:pPr algn="l" rtl="0" eaLnBrk="0">
              <a:lnSpc>
                <a:spcPct val="68000"/>
              </a:lnSpc>
            </a:pPr>
            <a:endParaRPr sz="100" dirty="0">
              <a:latin typeface="Arial" panose="020B0604020202020204"/>
              <a:ea typeface="Arial" panose="020B0604020202020204"/>
              <a:cs typeface="Arial" panose="020B0604020202020204"/>
            </a:endParaRPr>
          </a:p>
          <a:p>
            <a:pPr marL="12700" indent="132715" algn="l" rtl="0" eaLnBrk="0">
              <a:lnSpc>
                <a:spcPct val="90000"/>
              </a:lnSpc>
            </a:pPr>
            <a:r>
              <a:rPr sz="2100" kern="0" spc="-90" dirty="0">
                <a:solidFill>
                  <a:srgbClr val="2E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一个开关箱</a:t>
            </a:r>
            <a:r>
              <a:rPr sz="2100" kern="0" spc="0" dirty="0">
                <a:solidFill>
                  <a:srgbClr val="2E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200" kern="0" spc="-190" dirty="0">
                <a:solidFill>
                  <a:srgbClr val="22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能且</a:t>
            </a:r>
            <a:r>
              <a:rPr lang="zh-CN" sz="2200" kern="0" spc="-190" dirty="0">
                <a:solidFill>
                  <a:srgbClr val="22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只</a:t>
            </a:r>
            <a:r>
              <a:rPr sz="2200" kern="0" spc="-190" dirty="0">
                <a:solidFill>
                  <a:srgbClr val="22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能控制</a:t>
            </a:r>
            <a:r>
              <a:rPr sz="2200" kern="0" spc="40" dirty="0">
                <a:solidFill>
                  <a:srgbClr val="22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200" kern="0" spc="-180" dirty="0">
                <a:solidFill>
                  <a:srgbClr val="2A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一台用电</a:t>
            </a:r>
            <a:r>
              <a:rPr sz="2200" kern="0" spc="-170" dirty="0">
                <a:solidFill>
                  <a:srgbClr val="2A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设</a:t>
            </a:r>
            <a:r>
              <a:rPr sz="2200" kern="0" spc="-130" dirty="0">
                <a:solidFill>
                  <a:srgbClr val="2A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备</a:t>
            </a:r>
            <a:endParaRPr sz="2200" dirty="0">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910" name="table 1910"/>
          <p:cNvGraphicFramePr>
            <a:graphicFrameLocks noGrp="1"/>
          </p:cNvGraphicFramePr>
          <p:nvPr/>
        </p:nvGraphicFramePr>
        <p:xfrm>
          <a:off x="1174292" y="5897422"/>
          <a:ext cx="2169795" cy="378459"/>
        </p:xfrm>
        <a:graphic>
          <a:graphicData uri="http://schemas.openxmlformats.org/drawingml/2006/table">
            <a:tbl>
              <a:tblPr/>
              <a:tblGrid>
                <a:gridCol w="2169795">
                  <a:extLst>
                    <a:ext uri="{9D8B030D-6E8A-4147-A177-3AD203B41FA5}">
                      <a16:colId xmlns:a16="http://schemas.microsoft.com/office/drawing/2014/main" val="20000"/>
                    </a:ext>
                  </a:extLst>
                </a:gridCol>
              </a:tblGrid>
              <a:tr h="368934">
                <a:tc>
                  <a:txBody>
                    <a:bodyPr/>
                    <a:lstStyle/>
                    <a:p>
                      <a:pPr algn="l" rtl="0" eaLnBrk="0">
                        <a:lnSpc>
                          <a:spcPct val="103000"/>
                        </a:lnSpc>
                      </a:pPr>
                      <a:endParaRPr sz="500" dirty="0">
                        <a:latin typeface="Arial" panose="020B0604020202020204"/>
                        <a:ea typeface="Arial" panose="020B0604020202020204"/>
                        <a:cs typeface="Arial" panose="020B0604020202020204"/>
                      </a:endParaRPr>
                    </a:p>
                    <a:p>
                      <a:pPr marL="630555" algn="l" rtl="0" eaLnBrk="0">
                        <a:lnSpc>
                          <a:spcPct val="96000"/>
                        </a:lnSpc>
                      </a:pPr>
                      <a:r>
                        <a:rPr sz="1700" b="1" kern="0" spc="90" dirty="0">
                          <a:solidFill>
                            <a:srgbClr val="40404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总配电箱</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912" name="table 1912"/>
          <p:cNvGraphicFramePr>
            <a:graphicFrameLocks noGrp="1"/>
          </p:cNvGraphicFramePr>
          <p:nvPr/>
        </p:nvGraphicFramePr>
        <p:xfrm>
          <a:off x="4416920" y="5909487"/>
          <a:ext cx="2169159" cy="378459"/>
        </p:xfrm>
        <a:graphic>
          <a:graphicData uri="http://schemas.openxmlformats.org/drawingml/2006/table">
            <a:tbl>
              <a:tblPr/>
              <a:tblGrid>
                <a:gridCol w="2169159">
                  <a:extLst>
                    <a:ext uri="{9D8B030D-6E8A-4147-A177-3AD203B41FA5}">
                      <a16:colId xmlns:a16="http://schemas.microsoft.com/office/drawing/2014/main" val="20000"/>
                    </a:ext>
                  </a:extLst>
                </a:gridCol>
              </a:tblGrid>
              <a:tr h="368934">
                <a:tc>
                  <a:txBody>
                    <a:bodyPr/>
                    <a:lstStyle/>
                    <a:p>
                      <a:pPr algn="l" rtl="0" eaLnBrk="0">
                        <a:lnSpc>
                          <a:spcPct val="106000"/>
                        </a:lnSpc>
                      </a:pPr>
                      <a:endParaRPr sz="500" dirty="0">
                        <a:latin typeface="Arial" panose="020B0604020202020204"/>
                        <a:ea typeface="Arial" panose="020B0604020202020204"/>
                        <a:cs typeface="Arial" panose="020B0604020202020204"/>
                      </a:endParaRPr>
                    </a:p>
                    <a:p>
                      <a:pPr marL="629920" algn="l" rtl="0" eaLnBrk="0">
                        <a:lnSpc>
                          <a:spcPct val="95000"/>
                        </a:lnSpc>
                        <a:spcBef>
                          <a:spcPts val="5"/>
                        </a:spcBef>
                      </a:pPr>
                      <a:r>
                        <a:rPr sz="1700" b="1" kern="0" spc="90" dirty="0">
                          <a:solidFill>
                            <a:srgbClr val="40404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分配电箱</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1914" name="table 1914"/>
          <p:cNvGraphicFramePr>
            <a:graphicFrameLocks noGrp="1"/>
          </p:cNvGraphicFramePr>
          <p:nvPr/>
        </p:nvGraphicFramePr>
        <p:xfrm>
          <a:off x="7214413" y="5896152"/>
          <a:ext cx="2169794" cy="378459"/>
        </p:xfrm>
        <a:graphic>
          <a:graphicData uri="http://schemas.openxmlformats.org/drawingml/2006/table">
            <a:tbl>
              <a:tblPr/>
              <a:tblGrid>
                <a:gridCol w="2169794">
                  <a:extLst>
                    <a:ext uri="{9D8B030D-6E8A-4147-A177-3AD203B41FA5}">
                      <a16:colId xmlns:a16="http://schemas.microsoft.com/office/drawing/2014/main" val="20000"/>
                    </a:ext>
                  </a:extLst>
                </a:gridCol>
              </a:tblGrid>
              <a:tr h="368934">
                <a:tc>
                  <a:txBody>
                    <a:bodyPr/>
                    <a:lstStyle/>
                    <a:p>
                      <a:pPr algn="l" rtl="0" eaLnBrk="0">
                        <a:lnSpc>
                          <a:spcPct val="106000"/>
                        </a:lnSpc>
                      </a:pPr>
                      <a:endParaRPr sz="500" dirty="0">
                        <a:latin typeface="Arial" panose="020B0604020202020204"/>
                        <a:ea typeface="Arial" panose="020B0604020202020204"/>
                        <a:cs typeface="Arial" panose="020B0604020202020204"/>
                      </a:endParaRPr>
                    </a:p>
                    <a:p>
                      <a:pPr marL="746125" algn="l" rtl="0" eaLnBrk="0">
                        <a:lnSpc>
                          <a:spcPct val="95000"/>
                        </a:lnSpc>
                        <a:spcBef>
                          <a:spcPts val="5"/>
                        </a:spcBef>
                      </a:pPr>
                      <a:r>
                        <a:rPr sz="1700" b="1" kern="0" spc="80" dirty="0">
                          <a:solidFill>
                            <a:srgbClr val="40404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9525" cap="flat" cmpd="sng" algn="ctr">
                      <a:solidFill>
                        <a:srgbClr val="0070C0"/>
                      </a:solidFill>
                      <a:prstDash val="solid"/>
                      <a:round/>
                      <a:headEnd type="none" w="med" len="med"/>
                      <a:tailEnd type="none" w="med" len="med"/>
                    </a:lnL>
                    <a:lnR w="9525" cap="flat" cmpd="sng" algn="ctr">
                      <a:solidFill>
                        <a:srgbClr val="0070C0"/>
                      </a:solidFill>
                      <a:prstDash val="solid"/>
                      <a:round/>
                      <a:headEnd type="none" w="med" len="med"/>
                      <a:tailEnd type="none" w="med" len="med"/>
                    </a:lnR>
                    <a:lnT w="9525" cap="flat" cmpd="sng" algn="ctr">
                      <a:solidFill>
                        <a:srgbClr val="0070C0"/>
                      </a:solidFill>
                      <a:prstDash val="solid"/>
                      <a:round/>
                      <a:headEnd type="none" w="med" len="med"/>
                      <a:tailEnd type="none" w="med" len="med"/>
                    </a:lnT>
                    <a:lnB w="9525"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926" name="textbox 1926"/>
          <p:cNvSpPr/>
          <p:nvPr/>
        </p:nvSpPr>
        <p:spPr>
          <a:xfrm>
            <a:off x="7766294" y="2021769"/>
            <a:ext cx="1240789" cy="245109"/>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96000"/>
              </a:lnSpc>
            </a:pPr>
            <a:r>
              <a:rPr sz="1500" b="1" kern="0" spc="90" dirty="0">
                <a:solidFill>
                  <a:srgbClr val="40404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能且只能一个</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28" name="textbox 1928"/>
          <p:cNvSpPr/>
          <p:nvPr/>
        </p:nvSpPr>
        <p:spPr>
          <a:xfrm>
            <a:off x="5272675" y="3320060"/>
            <a:ext cx="631825" cy="243204"/>
          </a:xfrm>
          <a:prstGeom prst="rect">
            <a:avLst/>
          </a:prstGeom>
          <a:noFill/>
          <a:ln w="0" cap="flat">
            <a:noFill/>
            <a:prstDash val="solid"/>
            <a:miter lim="0"/>
          </a:ln>
        </p:spPr>
        <p:txBody>
          <a:bodyPr vert="horz" wrap="square" lIns="0" tIns="0" rIns="0" bIns="0"/>
          <a:lstStyle/>
          <a:p>
            <a:pPr algn="l" rtl="0" eaLnBrk="0">
              <a:lnSpc>
                <a:spcPct val="85000"/>
              </a:lnSpc>
            </a:pPr>
            <a:endParaRPr sz="100" dirty="0">
              <a:latin typeface="Arial" panose="020B0604020202020204"/>
              <a:ea typeface="Arial" panose="020B0604020202020204"/>
              <a:cs typeface="Arial" panose="020B0604020202020204"/>
            </a:endParaRPr>
          </a:p>
          <a:p>
            <a:pPr marL="12700" algn="l" rtl="0" eaLnBrk="0">
              <a:lnSpc>
                <a:spcPct val="95000"/>
              </a:lnSpc>
            </a:pPr>
            <a:r>
              <a:rPr sz="1500" b="1" kern="0" spc="80" dirty="0">
                <a:solidFill>
                  <a:srgbClr val="40404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若干个</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矩形 5"/>
          <p:cNvSpPr/>
          <p:nvPr/>
        </p:nvSpPr>
        <p:spPr>
          <a:xfrm>
            <a:off x="459740" y="936625"/>
            <a:ext cx="1701165" cy="337185"/>
          </a:xfrm>
          <a:prstGeom prst="rect">
            <a:avLst/>
          </a:prstGeom>
          <a:solidFill>
            <a:schemeClr val="accent6"/>
          </a:solidFill>
          <a:ln>
            <a:noFill/>
          </a:ln>
        </p:spPr>
        <p:txBody>
          <a:bodyPr wrap="square" anchor="ctr" anchorCtr="0">
            <a:spAutoFit/>
          </a:bodyPr>
          <a:lstStyle/>
          <a:p>
            <a:pPr algn="ctr">
              <a:lnSpc>
                <a:spcPct val="100000"/>
              </a:lnSpc>
            </a:pPr>
            <a:r>
              <a:rPr lang="zh-CN" altLang="en-US" sz="1600" b="1" dirty="0">
                <a:solidFill>
                  <a:schemeClr val="bg1"/>
                </a:solidFill>
                <a:latin typeface="微软雅黑" panose="020B0503020204020204" pitchFamily="34" charset="-122"/>
                <a:ea typeface="微软雅黑" panose="020B0503020204020204" pitchFamily="34" charset="-122"/>
              </a:rPr>
              <a:t>配电装置的设置</a:t>
            </a:r>
          </a:p>
        </p:txBody>
      </p:sp>
      <p:sp>
        <p:nvSpPr>
          <p:cNvPr id="8" name="矩形 7"/>
          <p:cNvSpPr/>
          <p:nvPr/>
        </p:nvSpPr>
        <p:spPr>
          <a:xfrm>
            <a:off x="2205355" y="936625"/>
            <a:ext cx="10407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sz="1600" b="1" dirty="0">
                <a:solidFill>
                  <a:schemeClr val="tx1"/>
                </a:solidFill>
                <a:latin typeface="微软雅黑" panose="020B0503020204020204" pitchFamily="34" charset="-122"/>
                <a:ea typeface="微软雅黑" panose="020B0503020204020204" pitchFamily="34" charset="-122"/>
                <a:sym typeface="+mn-ea"/>
              </a:rPr>
              <a:t>电器选择</a:t>
            </a:r>
          </a:p>
        </p:txBody>
      </p:sp>
      <p:sp>
        <p:nvSpPr>
          <p:cNvPr id="9" name="矩形 8"/>
          <p:cNvSpPr/>
          <p:nvPr/>
        </p:nvSpPr>
        <p:spPr>
          <a:xfrm>
            <a:off x="3302635" y="935990"/>
            <a:ext cx="168529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配电装置的使用</a:t>
            </a:r>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a:t>
            </a: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装置</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0" name="picture 1930"/>
          <p:cNvPicPr>
            <a:picLocks noChangeAspect="1"/>
          </p:cNvPicPr>
          <p:nvPr/>
        </p:nvPicPr>
        <p:blipFill>
          <a:blip r:embed="rId2"/>
          <a:stretch>
            <a:fillRect/>
          </a:stretch>
        </p:blipFill>
        <p:spPr>
          <a:xfrm rot="21600000">
            <a:off x="502919" y="1589532"/>
            <a:ext cx="5067300" cy="4440592"/>
          </a:xfrm>
          <a:prstGeom prst="rect">
            <a:avLst/>
          </a:prstGeom>
        </p:spPr>
      </p:pic>
      <p:sp>
        <p:nvSpPr>
          <p:cNvPr id="1932" name="textbox 1932"/>
          <p:cNvSpPr/>
          <p:nvPr/>
        </p:nvSpPr>
        <p:spPr>
          <a:xfrm>
            <a:off x="6039687" y="1648891"/>
            <a:ext cx="5793740" cy="221233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2820"/>
              </a:lnSpc>
              <a:tabLst>
                <a:tab pos="258445" algn="l"/>
              </a:tabLst>
            </a:pPr>
            <a:r>
              <a:rPr sz="2300" kern="0" spc="0" dirty="0">
                <a:solidFill>
                  <a:srgbClr val="00B0F0">
                    <a:alpha val="100000"/>
                  </a:srgbClr>
                </a:solidFill>
                <a:latin typeface="楷体" panose="02010609060101010101" pitchFamily="49" charset="-122"/>
                <a:ea typeface="楷体" panose="02010609060101010101" pitchFamily="49" charset="-122"/>
                <a:cs typeface="楷体" panose="02010609060101010101" pitchFamily="49" charset="-122"/>
              </a:rPr>
              <a:t>	</a:t>
            </a:r>
            <a:r>
              <a:rPr lang="en-US" altLang="zh-CN" sz="2300" b="1" kern="0" spc="100" dirty="0">
                <a:solidFill>
                  <a:srgbClr val="00B0F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4.1.3 </a:t>
            </a:r>
            <a:r>
              <a:rPr sz="2300" b="1" kern="0" spc="100" dirty="0">
                <a:solidFill>
                  <a:srgbClr val="00B0F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动力配电箱与照明配电箱宜分别设置</a:t>
            </a:r>
            <a:endParaRPr sz="23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86000"/>
              </a:lnSpc>
            </a:pPr>
            <a:endParaRPr sz="1000" dirty="0">
              <a:latin typeface="微软雅黑" panose="020B0503020204020204" pitchFamily="34" charset="-122"/>
              <a:ea typeface="微软雅黑" panose="020B0503020204020204" pitchFamily="34" charset="-122"/>
              <a:cs typeface="微软雅黑" panose="020B0503020204020204" pitchFamily="34" charset="-122"/>
            </a:endParaRPr>
          </a:p>
          <a:p>
            <a:pPr marL="278765" indent="-266065" algn="l" rtl="0" eaLnBrk="0">
              <a:lnSpc>
                <a:spcPct val="104000"/>
              </a:lnSpc>
              <a:spcBef>
                <a:spcPts val="695"/>
              </a:spcBef>
              <a:tabLst>
                <a:tab pos="258445" algn="l"/>
              </a:tabLst>
            </a:pPr>
            <a:r>
              <a:rPr sz="2300" kern="0" spc="0" dirty="0">
                <a:solidFill>
                  <a:srgbClr val="0F6FC6">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300" b="1" kern="0" spc="100" dirty="0">
                <a:solidFill>
                  <a:srgbClr val="0F6FC6">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当合并设置为同一配电箱时，动力和照明</a:t>
            </a:r>
            <a:r>
              <a:rPr sz="2300" kern="0" spc="40" dirty="0">
                <a:solidFill>
                  <a:srgbClr val="0F6FC6">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300" b="1" kern="0" spc="80" dirty="0">
                <a:solidFill>
                  <a:srgbClr val="0F6FC6">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应分路配电</a:t>
            </a:r>
            <a:endParaRPr sz="23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85000"/>
              </a:lnSpc>
            </a:pPr>
            <a:endParaRPr sz="10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15000"/>
              </a:lnSpc>
            </a:pPr>
            <a:endParaRPr sz="500" dirty="0">
              <a:latin typeface="微软雅黑" panose="020B0503020204020204" pitchFamily="34" charset="-122"/>
              <a:ea typeface="微软雅黑" panose="020B0503020204020204" pitchFamily="34" charset="-122"/>
              <a:cs typeface="微软雅黑" panose="020B0503020204020204" pitchFamily="34" charset="-122"/>
            </a:endParaRPr>
          </a:p>
          <a:p>
            <a:pPr marL="12700" algn="l" rtl="0" eaLnBrk="0">
              <a:lnSpc>
                <a:spcPts val="2820"/>
              </a:lnSpc>
              <a:spcBef>
                <a:spcPts val="5"/>
              </a:spcBef>
              <a:tabLst>
                <a:tab pos="258445" algn="l"/>
              </a:tabLst>
            </a:pPr>
            <a:r>
              <a:rPr sz="2300"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300" b="1" kern="0" spc="10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动力开关箱与照明开关箱必须分设</a:t>
            </a:r>
            <a:endParaRPr sz="23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40" name="textbox 1940"/>
          <p:cNvSpPr/>
          <p:nvPr/>
        </p:nvSpPr>
        <p:spPr>
          <a:xfrm>
            <a:off x="176834" y="6003518"/>
            <a:ext cx="5583554" cy="354329"/>
          </a:xfrm>
          <a:prstGeom prst="rect">
            <a:avLst/>
          </a:prstGeom>
          <a:noFill/>
          <a:ln w="0" cap="flat">
            <a:noFill/>
            <a:prstDash val="solid"/>
            <a:miter lim="0"/>
          </a:ln>
        </p:spPr>
        <p:txBody>
          <a:bodyPr vert="horz" wrap="square" lIns="0" tIns="0" rIns="0" bIns="0"/>
          <a:lstStyle/>
          <a:p>
            <a:pPr algn="l" rtl="0" eaLnBrk="0">
              <a:lnSpc>
                <a:spcPct val="76000"/>
              </a:lnSpc>
            </a:pPr>
            <a:endParaRPr sz="100" dirty="0">
              <a:latin typeface="Arial" panose="020B0604020202020204"/>
              <a:ea typeface="Arial" panose="020B0604020202020204"/>
              <a:cs typeface="Arial" panose="020B0604020202020204"/>
            </a:endParaRPr>
          </a:p>
          <a:p>
            <a:pPr marL="12700" algn="l" rtl="0" eaLnBrk="0">
              <a:lnSpc>
                <a:spcPct val="94000"/>
              </a:lnSpc>
            </a:pPr>
            <a:r>
              <a:rPr sz="23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照明箱</a:t>
            </a:r>
            <a:r>
              <a:rPr sz="23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3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3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动力箱</a:t>
            </a:r>
            <a:endParaRPr sz="23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6402705" y="4776788"/>
            <a:ext cx="5080000" cy="1322070"/>
          </a:xfrm>
          <a:prstGeom prst="rect">
            <a:avLst/>
          </a:prstGeom>
        </p:spPr>
        <p:txBody>
          <a:bodyPr>
            <a:spAutoFit/>
          </a:bodyPr>
          <a:lstStyle/>
          <a:p>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解析：为综合适应施工现场用电设备分区布置和用电特点，提高用电安全、可靠性，这三条依据现行国家标准</a:t>
            </a:r>
            <a:r>
              <a:rPr lang="en-US" altLang="zh-CN"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供配电系统设计规范</a:t>
            </a:r>
            <a:r>
              <a:rPr lang="en-US" altLang="zh-CN"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》GB 50052 </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明确规定了施工现场用电工程三级配电原则，开关箱“一机、一箱、一闸、一漏”制原则和动力、照明配电分设原则。</a:t>
            </a:r>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a:t>
            </a: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装置</a:t>
            </a:r>
          </a:p>
        </p:txBody>
      </p:sp>
      <p:sp>
        <p:nvSpPr>
          <p:cNvPr id="6" name="矩形 5"/>
          <p:cNvSpPr/>
          <p:nvPr/>
        </p:nvSpPr>
        <p:spPr>
          <a:xfrm>
            <a:off x="459740" y="936625"/>
            <a:ext cx="1701165" cy="337185"/>
          </a:xfrm>
          <a:prstGeom prst="rect">
            <a:avLst/>
          </a:prstGeom>
          <a:solidFill>
            <a:schemeClr val="accent6"/>
          </a:solidFill>
          <a:ln>
            <a:noFill/>
          </a:ln>
        </p:spPr>
        <p:txBody>
          <a:bodyPr wrap="square" anchor="ctr" anchorCtr="0">
            <a:spAutoFit/>
          </a:bodyPr>
          <a:lstStyle/>
          <a:p>
            <a:pPr algn="ctr">
              <a:lnSpc>
                <a:spcPct val="100000"/>
              </a:lnSpc>
            </a:pPr>
            <a:r>
              <a:rPr lang="zh-CN" altLang="en-US" sz="1600" b="1" dirty="0">
                <a:solidFill>
                  <a:schemeClr val="bg1"/>
                </a:solidFill>
                <a:latin typeface="微软雅黑" panose="020B0503020204020204" pitchFamily="34" charset="-122"/>
                <a:ea typeface="微软雅黑" panose="020B0503020204020204" pitchFamily="34" charset="-122"/>
              </a:rPr>
              <a:t>配电装置的设置</a:t>
            </a:r>
          </a:p>
        </p:txBody>
      </p:sp>
      <p:sp>
        <p:nvSpPr>
          <p:cNvPr id="8" name="矩形 7"/>
          <p:cNvSpPr/>
          <p:nvPr/>
        </p:nvSpPr>
        <p:spPr>
          <a:xfrm>
            <a:off x="2205355" y="936625"/>
            <a:ext cx="10407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sz="1600" b="1" dirty="0">
                <a:solidFill>
                  <a:schemeClr val="tx1"/>
                </a:solidFill>
                <a:latin typeface="微软雅黑" panose="020B0503020204020204" pitchFamily="34" charset="-122"/>
                <a:ea typeface="微软雅黑" panose="020B0503020204020204" pitchFamily="34" charset="-122"/>
                <a:sym typeface="+mn-ea"/>
              </a:rPr>
              <a:t>电器选择</a:t>
            </a:r>
          </a:p>
        </p:txBody>
      </p:sp>
      <p:sp>
        <p:nvSpPr>
          <p:cNvPr id="9" name="矩形 8"/>
          <p:cNvSpPr/>
          <p:nvPr/>
        </p:nvSpPr>
        <p:spPr>
          <a:xfrm>
            <a:off x="3302635" y="935990"/>
            <a:ext cx="168529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配电装置的使用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2" name="rect 1952"/>
          <p:cNvSpPr/>
          <p:nvPr/>
        </p:nvSpPr>
        <p:spPr>
          <a:xfrm>
            <a:off x="398699" y="1485801"/>
            <a:ext cx="5297344" cy="4429986"/>
          </a:xfrm>
          <a:prstGeom prst="rect">
            <a:avLst/>
          </a:prstGeom>
          <a:solidFill>
            <a:srgbClr val="E9E9E9">
              <a:alpha val="94509"/>
            </a:srgbClr>
          </a:solidFill>
          <a:ln w="0" cap="flat">
            <a:noFill/>
            <a:prstDash val="solid"/>
            <a:miter lim="0"/>
          </a:ln>
        </p:spPr>
        <p:txBody>
          <a:bodyPr rtlCol="0"/>
          <a:lstStyle/>
          <a:p>
            <a:pPr algn="ctr"/>
            <a:endParaRPr lang="zh-CN" altLang="en-US"/>
          </a:p>
        </p:txBody>
      </p:sp>
      <p:sp>
        <p:nvSpPr>
          <p:cNvPr id="1954" name="textbox 1954"/>
          <p:cNvSpPr/>
          <p:nvPr/>
        </p:nvSpPr>
        <p:spPr>
          <a:xfrm>
            <a:off x="513715" y="1485265"/>
            <a:ext cx="5073015" cy="4053840"/>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algn="l" rtl="0" eaLnBrk="0">
              <a:lnSpc>
                <a:spcPct val="119000"/>
              </a:lnSpc>
            </a:pPr>
            <a:endParaRPr sz="1000" dirty="0">
              <a:latin typeface="Arial" panose="020B0604020202020204"/>
              <a:ea typeface="Arial" panose="020B0604020202020204"/>
              <a:cs typeface="Arial" panose="020B0604020202020204"/>
            </a:endParaRPr>
          </a:p>
          <a:p>
            <a:pPr algn="l" rtl="0" eaLnBrk="0">
              <a:lnSpc>
                <a:spcPct val="119000"/>
              </a:lnSpc>
            </a:pPr>
            <a:endParaRPr sz="1000" dirty="0">
              <a:latin typeface="Arial" panose="020B0604020202020204"/>
              <a:ea typeface="Arial" panose="020B0604020202020204"/>
              <a:cs typeface="Arial" panose="020B0604020202020204"/>
            </a:endParaRPr>
          </a:p>
          <a:p>
            <a:pPr algn="l" rtl="0" eaLnBrk="0">
              <a:lnSpc>
                <a:spcPct val="120000"/>
              </a:lnSpc>
            </a:pPr>
            <a:r>
              <a:rPr lang="en-US" sz="2000" b="1" kern="0" spc="1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4.1.4 </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配电箱、开关箱</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应装设在干</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燥、通风及常</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温场所</a:t>
            </a:r>
            <a:r>
              <a:rPr sz="2000" b="1" kern="0" spc="-2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，不得装设在有严重损伤作用的瓦斯、烟气、潮气及其他有害介质中</a:t>
            </a:r>
            <a:r>
              <a:rPr sz="2000" b="1" kern="0" spc="-2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，亦不</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得装设在易受外来固体</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物撞击、强烈振动、</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液体浸溅及热源烘烤场所。</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marL="280670" indent="-267970" algn="l" rtl="0" eaLnBrk="0">
              <a:lnSpc>
                <a:spcPct val="143000"/>
              </a:lnSpc>
              <a:spcBef>
                <a:spcPts val="505"/>
              </a:spcBef>
              <a:tabLst>
                <a:tab pos="192405" algn="l"/>
              </a:tabLst>
            </a:pPr>
            <a:r>
              <a:rPr sz="20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sz="2000" b="1" kern="0"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4.1.5</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配电箱、开关箱周围</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应有足</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够 2 人同时</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工作的空间和通道</a:t>
            </a:r>
            <a:r>
              <a:rPr sz="2000" b="1" kern="0" spc="-29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，不得堆放任何妨碍操作和维修的物品</a:t>
            </a:r>
            <a:r>
              <a:rPr sz="2000" b="1" kern="0" spc="-3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，不得有灌木和杂草。</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960" name="table 1960"/>
          <p:cNvGraphicFramePr>
            <a:graphicFrameLocks noGrp="1"/>
          </p:cNvGraphicFramePr>
          <p:nvPr/>
        </p:nvGraphicFramePr>
        <p:xfrm>
          <a:off x="5882055" y="1004823"/>
          <a:ext cx="4852669" cy="623570"/>
        </p:xfrm>
        <a:graphic>
          <a:graphicData uri="http://schemas.openxmlformats.org/drawingml/2006/table">
            <a:tbl>
              <a:tblPr>
                <a:solidFill>
                  <a:srgbClr val="00B0F0"/>
                </a:solidFill>
              </a:tblPr>
              <a:tblGrid>
                <a:gridCol w="4852669">
                  <a:extLst>
                    <a:ext uri="{9D8B030D-6E8A-4147-A177-3AD203B41FA5}">
                      <a16:colId xmlns:a16="http://schemas.microsoft.com/office/drawing/2014/main" val="20000"/>
                    </a:ext>
                  </a:extLst>
                </a:gridCol>
              </a:tblGrid>
              <a:tr h="604520">
                <a:tc>
                  <a:txBody>
                    <a:bodyPr/>
                    <a:lstStyle/>
                    <a:p>
                      <a:pPr algn="l" rtl="0" eaLnBrk="0">
                        <a:lnSpc>
                          <a:spcPct val="133000"/>
                        </a:lnSpc>
                      </a:pPr>
                      <a:endParaRPr sz="1000" dirty="0">
                        <a:latin typeface="Arial" panose="020B0604020202020204"/>
                        <a:ea typeface="Arial" panose="020B0604020202020204"/>
                        <a:cs typeface="Arial" panose="020B0604020202020204"/>
                      </a:endParaRPr>
                    </a:p>
                    <a:p>
                      <a:pPr marL="1064895" algn="l" rtl="0" eaLnBrk="0">
                        <a:lnSpc>
                          <a:spcPct val="73000"/>
                        </a:lnSpc>
                        <a:spcBef>
                          <a:spcPts val="0"/>
                        </a:spcBef>
                      </a:pPr>
                      <a:r>
                        <a:rPr sz="2600" kern="0" spc="80" dirty="0">
                          <a:solidFill>
                            <a:srgbClr val="E7E6E6">
                              <a:alpha val="100000"/>
                            </a:srgbClr>
                          </a:solidFill>
                          <a:latin typeface="宋体" panose="02010600030101010101" pitchFamily="2" charset="-122"/>
                          <a:ea typeface="宋体" panose="02010600030101010101" pitchFamily="2" charset="-122"/>
                          <a:cs typeface="宋体" panose="02010600030101010101" pitchFamily="2" charset="-122"/>
                        </a:rPr>
                        <a:t>二级配电箱防护棚</a:t>
                      </a:r>
                      <a:endParaRPr sz="2600" dirty="0">
                        <a:latin typeface="宋体" panose="02010600030101010101" pitchFamily="2" charset="-122"/>
                        <a:ea typeface="宋体" panose="02010600030101010101" pitchFamily="2" charset="-122"/>
                        <a:cs typeface="宋体" panose="02010600030101010101" pitchFamily="2" charset="-122"/>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0"/>
                  </a:ext>
                </a:extLst>
              </a:tr>
            </a:tbl>
          </a:graphicData>
        </a:graphic>
      </p:graphicFrame>
      <p:grpSp>
        <p:nvGrpSpPr>
          <p:cNvPr id="36" name="group 36"/>
          <p:cNvGrpSpPr/>
          <p:nvPr/>
        </p:nvGrpSpPr>
        <p:grpSpPr>
          <a:xfrm rot="21600000">
            <a:off x="7183170" y="2922564"/>
            <a:ext cx="2295475" cy="2454738"/>
            <a:chOff x="0" y="0"/>
            <a:chExt cx="2295475" cy="2454738"/>
          </a:xfrm>
        </p:grpSpPr>
        <p:pic>
          <p:nvPicPr>
            <p:cNvPr id="1962" name="picture 1962"/>
            <p:cNvPicPr>
              <a:picLocks noChangeAspect="1"/>
            </p:cNvPicPr>
            <p:nvPr/>
          </p:nvPicPr>
          <p:blipFill>
            <a:blip r:embed="rId2"/>
            <a:stretch>
              <a:fillRect/>
            </a:stretch>
          </p:blipFill>
          <p:spPr>
            <a:xfrm rot="21600000">
              <a:off x="20333" y="0"/>
              <a:ext cx="2275141" cy="2454738"/>
            </a:xfrm>
            <a:prstGeom prst="rect">
              <a:avLst/>
            </a:prstGeom>
          </p:spPr>
        </p:pic>
        <p:pic>
          <p:nvPicPr>
            <p:cNvPr id="1964" name="picture 1964"/>
            <p:cNvPicPr>
              <a:picLocks noChangeAspect="1"/>
            </p:cNvPicPr>
            <p:nvPr/>
          </p:nvPicPr>
          <p:blipFill>
            <a:blip r:embed="rId3"/>
            <a:stretch>
              <a:fillRect/>
            </a:stretch>
          </p:blipFill>
          <p:spPr>
            <a:xfrm rot="21600000">
              <a:off x="0" y="398371"/>
              <a:ext cx="65265" cy="1287716"/>
            </a:xfrm>
            <a:prstGeom prst="rect">
              <a:avLst/>
            </a:prstGeom>
          </p:spPr>
        </p:pic>
        <p:pic>
          <p:nvPicPr>
            <p:cNvPr id="1966" name="picture 1966"/>
            <p:cNvPicPr>
              <a:picLocks noChangeAspect="1"/>
            </p:cNvPicPr>
            <p:nvPr/>
          </p:nvPicPr>
          <p:blipFill>
            <a:blip r:embed="rId4"/>
            <a:stretch>
              <a:fillRect/>
            </a:stretch>
          </p:blipFill>
          <p:spPr>
            <a:xfrm rot="21600000">
              <a:off x="47066" y="65225"/>
              <a:ext cx="2225306" cy="1911400"/>
            </a:xfrm>
            <a:prstGeom prst="rect">
              <a:avLst/>
            </a:prstGeom>
          </p:spPr>
        </p:pic>
        <p:pic>
          <p:nvPicPr>
            <p:cNvPr id="1968" name="picture 1968"/>
            <p:cNvPicPr>
              <a:picLocks noChangeAspect="1"/>
            </p:cNvPicPr>
            <p:nvPr/>
          </p:nvPicPr>
          <p:blipFill>
            <a:blip r:embed="rId5"/>
            <a:stretch>
              <a:fillRect/>
            </a:stretch>
          </p:blipFill>
          <p:spPr>
            <a:xfrm rot="21600000">
              <a:off x="151841" y="609153"/>
              <a:ext cx="2012874" cy="593800"/>
            </a:xfrm>
            <a:prstGeom prst="rect">
              <a:avLst/>
            </a:prstGeom>
          </p:spPr>
        </p:pic>
        <p:pic>
          <p:nvPicPr>
            <p:cNvPr id="1970" name="picture 1970"/>
            <p:cNvPicPr>
              <a:picLocks noChangeAspect="1"/>
            </p:cNvPicPr>
            <p:nvPr/>
          </p:nvPicPr>
          <p:blipFill>
            <a:blip r:embed="rId6"/>
            <a:stretch>
              <a:fillRect/>
            </a:stretch>
          </p:blipFill>
          <p:spPr>
            <a:xfrm rot="21600000">
              <a:off x="149414" y="184732"/>
              <a:ext cx="325628" cy="225856"/>
            </a:xfrm>
            <a:prstGeom prst="rect">
              <a:avLst/>
            </a:prstGeom>
          </p:spPr>
        </p:pic>
        <p:sp>
          <p:nvSpPr>
            <p:cNvPr id="1972" name="rect 1972"/>
            <p:cNvSpPr/>
            <p:nvPr/>
          </p:nvSpPr>
          <p:spPr>
            <a:xfrm>
              <a:off x="160985" y="346415"/>
              <a:ext cx="301752" cy="51815"/>
            </a:xfrm>
            <a:prstGeom prst="rect">
              <a:avLst/>
            </a:prstGeom>
            <a:solidFill>
              <a:srgbClr val="000000">
                <a:alpha val="100000"/>
              </a:srgbClr>
            </a:solidFill>
            <a:ln w="0" cap="flat">
              <a:noFill/>
              <a:prstDash val="solid"/>
              <a:miter lim="0"/>
            </a:ln>
          </p:spPr>
          <p:txBody>
            <a:bodyPr rtlCol="0"/>
            <a:lstStyle/>
            <a:p>
              <a:pPr algn="ctr"/>
              <a:endParaRPr lang="zh-CN" altLang="en-US"/>
            </a:p>
          </p:txBody>
        </p:sp>
        <p:pic>
          <p:nvPicPr>
            <p:cNvPr id="1974" name="picture 1974"/>
            <p:cNvPicPr>
              <a:picLocks noChangeAspect="1"/>
            </p:cNvPicPr>
            <p:nvPr/>
          </p:nvPicPr>
          <p:blipFill>
            <a:blip r:embed="rId7"/>
            <a:stretch>
              <a:fillRect/>
            </a:stretch>
          </p:blipFill>
          <p:spPr>
            <a:xfrm rot="21600000">
              <a:off x="153365" y="189443"/>
              <a:ext cx="316991" cy="62484"/>
            </a:xfrm>
            <a:prstGeom prst="rect">
              <a:avLst/>
            </a:prstGeom>
          </p:spPr>
        </p:pic>
        <p:sp>
          <p:nvSpPr>
            <p:cNvPr id="1976" name="textbox 1976"/>
            <p:cNvSpPr/>
            <p:nvPr/>
          </p:nvSpPr>
          <p:spPr>
            <a:xfrm>
              <a:off x="148285" y="172289"/>
              <a:ext cx="328929" cy="301625"/>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118745" algn="l" rtl="0" eaLnBrk="0">
                <a:lnSpc>
                  <a:spcPct val="84000"/>
                </a:lnSpc>
              </a:pPr>
              <a:r>
                <a:rPr sz="300" kern="0" spc="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分 配</a:t>
              </a:r>
              <a:endParaRPr sz="300" dirty="0">
                <a:latin typeface="等线" panose="02010600030101010101" pitchFamily="2" charset="-122"/>
                <a:ea typeface="等线" panose="02010600030101010101" pitchFamily="2" charset="-122"/>
                <a:cs typeface="等线" panose="02010600030101010101" pitchFamily="2" charset="-122"/>
              </a:endParaRPr>
            </a:p>
            <a:p>
              <a:pPr marL="168910" algn="l" rtl="0" eaLnBrk="0">
                <a:lnSpc>
                  <a:spcPts val="380"/>
                </a:lnSpc>
              </a:pPr>
              <a:r>
                <a:rPr sz="300" kern="0" spc="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箱</a:t>
              </a:r>
              <a:endParaRPr sz="300" dirty="0">
                <a:latin typeface="等线" panose="02010600030101010101" pitchFamily="2" charset="-122"/>
                <a:ea typeface="等线" panose="02010600030101010101" pitchFamily="2" charset="-122"/>
                <a:cs typeface="等线" panose="02010600030101010101" pitchFamily="2" charset="-122"/>
              </a:endParaRPr>
            </a:p>
            <a:p>
              <a:pPr marL="59055" algn="l" rtl="0" eaLnBrk="0">
                <a:lnSpc>
                  <a:spcPct val="136000"/>
                </a:lnSpc>
                <a:spcBef>
                  <a:spcPts val="70"/>
                </a:spcBef>
              </a:pPr>
              <a:r>
                <a:rPr sz="1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型</a:t>
              </a:r>
              <a:r>
                <a:rPr sz="1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00" b="1" u="sng"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额定</a:t>
              </a:r>
              <a:endParaRPr sz="100" dirty="0">
                <a:latin typeface="微软雅黑" panose="020B0503020204020204" pitchFamily="34" charset="-122"/>
                <a:ea typeface="微软雅黑" panose="020B0503020204020204" pitchFamily="34" charset="-122"/>
                <a:cs typeface="微软雅黑" panose="020B0503020204020204" pitchFamily="34" charset="-122"/>
              </a:endParaRPr>
            </a:p>
            <a:p>
              <a:pPr marL="139700" algn="l" rtl="0" eaLnBrk="0">
                <a:lnSpc>
                  <a:spcPct val="136000"/>
                </a:lnSpc>
                <a:spcBef>
                  <a:spcPts val="325"/>
                </a:spcBef>
                <a:tabLst>
                  <a:tab pos="242570" algn="l"/>
                </a:tabLst>
              </a:pPr>
              <a:r>
                <a:rPr sz="100" u="sng"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额定</a:t>
              </a:r>
              <a:endParaRPr sz="100" dirty="0">
                <a:latin typeface="微软雅黑" panose="020B0503020204020204" pitchFamily="34" charset="-122"/>
                <a:ea typeface="微软雅黑" panose="020B0503020204020204" pitchFamily="34" charset="-122"/>
                <a:cs typeface="微软雅黑" panose="020B0503020204020204" pitchFamily="34" charset="-122"/>
              </a:endParaRPr>
            </a:p>
            <a:p>
              <a:pPr marL="38100" algn="l" rtl="0" eaLnBrk="0">
                <a:lnSpc>
                  <a:spcPts val="145"/>
                </a:lnSpc>
                <a:spcBef>
                  <a:spcPts val="85"/>
                </a:spcBef>
                <a:tabLst>
                  <a:tab pos="59055" algn="l"/>
                </a:tabLst>
              </a:pPr>
              <a:r>
                <a:rPr sz="1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a:t>
              </a:r>
              <a:r>
                <a:rPr sz="1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00" b="1" kern="0" spc="20" dirty="0">
                  <a:solidFill>
                    <a:srgbClr val="FFFFFF">
                      <a:alpha val="100000"/>
                    </a:srgbClr>
                  </a:solidFill>
                  <a:latin typeface="Arial" panose="020B0604020202020204"/>
                  <a:ea typeface="Arial" panose="020B0604020202020204"/>
                  <a:cs typeface="Arial" panose="020B0604020202020204"/>
                </a:rPr>
                <a:t>********</a:t>
              </a:r>
              <a:r>
                <a:rPr sz="100" b="1" kern="0" spc="0" dirty="0">
                  <a:solidFill>
                    <a:srgbClr val="FFFFFF">
                      <a:alpha val="100000"/>
                    </a:srgbClr>
                  </a:solidFill>
                  <a:latin typeface="Arial" panose="020B0604020202020204"/>
                  <a:ea typeface="Arial" panose="020B0604020202020204"/>
                  <a:cs typeface="Arial" panose="020B0604020202020204"/>
                </a:rPr>
                <a:t>                             </a:t>
              </a:r>
              <a:endParaRPr sz="100" dirty="0">
                <a:latin typeface="Arial" panose="020B0604020202020204"/>
                <a:ea typeface="Arial" panose="020B0604020202020204"/>
                <a:cs typeface="Arial" panose="020B0604020202020204"/>
              </a:endParaRPr>
            </a:p>
            <a:p>
              <a:pPr marL="139700" algn="l" rtl="0" eaLnBrk="0">
                <a:lnSpc>
                  <a:spcPct val="170000"/>
                </a:lnSpc>
                <a:spcBef>
                  <a:spcPts val="100"/>
                </a:spcBef>
                <a:tabLst>
                  <a:tab pos="147320" algn="l"/>
                </a:tabLst>
              </a:pPr>
              <a:r>
                <a:rPr sz="100" u="sng" kern="0" spc="0" dirty="0">
                  <a:solidFill>
                    <a:srgbClr val="FFFFFF">
                      <a:alpha val="100000"/>
                    </a:srgbClr>
                  </a:solidFill>
                  <a:uFill>
                    <a:solidFill>
                      <a:srgbClr val="000000"/>
                    </a:solidFill>
                  </a:uFill>
                  <a:latin typeface="Arial" panose="020B0604020202020204"/>
                  <a:ea typeface="Arial" panose="020B0604020202020204"/>
                  <a:cs typeface="Arial" panose="020B0604020202020204"/>
                </a:rPr>
                <a:t>	</a:t>
              </a:r>
              <a:r>
                <a:rPr sz="100" b="1" u="sng" kern="0" spc="40" dirty="0">
                  <a:solidFill>
                    <a:srgbClr val="FFFFFF">
                      <a:alpha val="100000"/>
                    </a:srgbClr>
                  </a:solidFill>
                  <a:uFill>
                    <a:solidFill>
                      <a:srgbClr val="000000"/>
                    </a:solidFill>
                  </a:uFill>
                  <a:latin typeface="Arial" panose="020B0604020202020204"/>
                  <a:ea typeface="Arial" panose="020B0604020202020204"/>
                  <a:cs typeface="Arial" panose="020B0604020202020204"/>
                </a:rPr>
                <a:t>*</a:t>
              </a:r>
              <a:r>
                <a:rPr sz="100" b="1" u="sng" kern="0" spc="40" dirty="0">
                  <a:solidFill>
                    <a:srgbClr val="FFFFFF">
                      <a:alpha val="100000"/>
                    </a:srgbClr>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2"/>
                </a:rPr>
                <a:t>有限</a:t>
              </a:r>
              <a:r>
                <a:rPr sz="100" b="1" u="sng" kern="0" spc="0" dirty="0">
                  <a:solidFill>
                    <a:srgbClr val="FFFFFF">
                      <a:alpha val="100000"/>
                    </a:srgbClr>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2"/>
                </a:rPr>
                <a:t>            </a:t>
              </a:r>
              <a:r>
                <a:rPr sz="100" b="1" kern="0" spc="1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出厂</a:t>
              </a:r>
              <a:endParaRPr sz="1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74000"/>
                </a:lnSpc>
              </a:pPr>
              <a:endParaRPr sz="100" dirty="0">
                <a:latin typeface="Arial" panose="020B0604020202020204"/>
                <a:ea typeface="Arial" panose="020B0604020202020204"/>
                <a:cs typeface="Arial" panose="020B0604020202020204"/>
              </a:endParaRPr>
            </a:p>
            <a:p>
              <a:pPr marL="153035" algn="l" rtl="0" eaLnBrk="0">
                <a:lnSpc>
                  <a:spcPts val="145"/>
                </a:lnSpc>
              </a:pPr>
              <a:r>
                <a:rPr sz="100" b="1" kern="0" spc="4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司</a:t>
              </a:r>
              <a:endParaRPr sz="1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978" name="picture 1978"/>
            <p:cNvPicPr>
              <a:picLocks noChangeAspect="1"/>
            </p:cNvPicPr>
            <p:nvPr/>
          </p:nvPicPr>
          <p:blipFill>
            <a:blip r:embed="rId8"/>
            <a:stretch>
              <a:fillRect/>
            </a:stretch>
          </p:blipFill>
          <p:spPr>
            <a:xfrm rot="21600000">
              <a:off x="434006" y="367751"/>
              <a:ext cx="25907" cy="28955"/>
            </a:xfrm>
            <a:prstGeom prst="rect">
              <a:avLst/>
            </a:prstGeom>
          </p:spPr>
        </p:pic>
        <p:pic>
          <p:nvPicPr>
            <p:cNvPr id="1980" name="picture 1980"/>
            <p:cNvPicPr>
              <a:picLocks noChangeAspect="1"/>
            </p:cNvPicPr>
            <p:nvPr/>
          </p:nvPicPr>
          <p:blipFill>
            <a:blip r:embed="rId8"/>
            <a:stretch>
              <a:fillRect/>
            </a:stretch>
          </p:blipFill>
          <p:spPr>
            <a:xfrm rot="21600000">
              <a:off x="160985" y="367751"/>
              <a:ext cx="25907" cy="28955"/>
            </a:xfrm>
            <a:prstGeom prst="rect">
              <a:avLst/>
            </a:prstGeom>
          </p:spPr>
        </p:pic>
      </p:grpSp>
      <p:pic>
        <p:nvPicPr>
          <p:cNvPr id="1982" name="picture 1982"/>
          <p:cNvPicPr>
            <a:picLocks noChangeAspect="1"/>
          </p:cNvPicPr>
          <p:nvPr/>
        </p:nvPicPr>
        <p:blipFill>
          <a:blip r:embed="rId9"/>
          <a:stretch>
            <a:fillRect/>
          </a:stretch>
        </p:blipFill>
        <p:spPr>
          <a:xfrm rot="21600000">
            <a:off x="7005670" y="4894419"/>
            <a:ext cx="2690621" cy="929567"/>
          </a:xfrm>
          <a:prstGeom prst="rect">
            <a:avLst/>
          </a:prstGeom>
        </p:spPr>
      </p:pic>
      <p:pic>
        <p:nvPicPr>
          <p:cNvPr id="1984" name="picture 1984"/>
          <p:cNvPicPr>
            <a:picLocks noChangeAspect="1"/>
          </p:cNvPicPr>
          <p:nvPr/>
        </p:nvPicPr>
        <p:blipFill>
          <a:blip r:embed="rId10"/>
          <a:stretch>
            <a:fillRect/>
          </a:stretch>
        </p:blipFill>
        <p:spPr>
          <a:xfrm rot="21600000">
            <a:off x="6647231" y="1841119"/>
            <a:ext cx="84454" cy="1115695"/>
          </a:xfrm>
          <a:prstGeom prst="rect">
            <a:avLst/>
          </a:prstGeom>
        </p:spPr>
      </p:pic>
      <p:pic>
        <p:nvPicPr>
          <p:cNvPr id="1986" name="picture 1986"/>
          <p:cNvPicPr>
            <a:picLocks noChangeAspect="1"/>
          </p:cNvPicPr>
          <p:nvPr/>
        </p:nvPicPr>
        <p:blipFill>
          <a:blip r:embed="rId11"/>
          <a:stretch>
            <a:fillRect/>
          </a:stretch>
        </p:blipFill>
        <p:spPr>
          <a:xfrm rot="21600000">
            <a:off x="7128696" y="2736064"/>
            <a:ext cx="2432463" cy="241055"/>
          </a:xfrm>
          <a:prstGeom prst="rect">
            <a:avLst/>
          </a:prstGeom>
        </p:spPr>
      </p:pic>
      <p:pic>
        <p:nvPicPr>
          <p:cNvPr id="1988" name="picture 1988"/>
          <p:cNvPicPr>
            <a:picLocks noChangeAspect="1"/>
          </p:cNvPicPr>
          <p:nvPr/>
        </p:nvPicPr>
        <p:blipFill>
          <a:blip r:embed="rId12"/>
          <a:stretch>
            <a:fillRect/>
          </a:stretch>
        </p:blipFill>
        <p:spPr>
          <a:xfrm rot="21600000">
            <a:off x="8449995" y="3211067"/>
            <a:ext cx="71120" cy="350901"/>
          </a:xfrm>
          <a:prstGeom prst="rect">
            <a:avLst/>
          </a:prstGeom>
        </p:spPr>
      </p:pic>
      <p:pic>
        <p:nvPicPr>
          <p:cNvPr id="1990" name="picture 1990"/>
          <p:cNvPicPr>
            <a:picLocks noChangeAspect="1"/>
          </p:cNvPicPr>
          <p:nvPr/>
        </p:nvPicPr>
        <p:blipFill>
          <a:blip r:embed="rId13"/>
          <a:stretch>
            <a:fillRect/>
          </a:stretch>
        </p:blipFill>
        <p:spPr>
          <a:xfrm rot="21600000">
            <a:off x="8092491" y="3207639"/>
            <a:ext cx="78740" cy="358140"/>
          </a:xfrm>
          <a:prstGeom prst="rect">
            <a:avLst/>
          </a:prstGeom>
        </p:spPr>
      </p:pic>
      <p:sp>
        <p:nvSpPr>
          <p:cNvPr id="1992" name="textbox 1992"/>
          <p:cNvSpPr/>
          <p:nvPr/>
        </p:nvSpPr>
        <p:spPr>
          <a:xfrm>
            <a:off x="7378894" y="3315093"/>
            <a:ext cx="43815" cy="75564"/>
          </a:xfrm>
          <a:prstGeom prst="rect">
            <a:avLst/>
          </a:prstGeom>
          <a:noFill/>
          <a:ln w="0" cap="flat">
            <a:noFill/>
            <a:prstDash val="solid"/>
            <a:miter lim="0"/>
          </a:ln>
        </p:spPr>
        <p:txBody>
          <a:bodyPr vert="eaVert"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ts val="145"/>
              </a:lnSpc>
            </a:pPr>
            <a:r>
              <a:rPr sz="1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出</a:t>
            </a:r>
            <a:r>
              <a:rPr sz="1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日</a:t>
            </a:r>
            <a:endParaRPr sz="1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994" name="picture 1994"/>
          <p:cNvPicPr>
            <a:picLocks noChangeAspect="1"/>
          </p:cNvPicPr>
          <p:nvPr/>
        </p:nvPicPr>
        <p:blipFill>
          <a:blip r:embed="rId14"/>
          <a:stretch>
            <a:fillRect/>
          </a:stretch>
        </p:blipFill>
        <p:spPr>
          <a:xfrm rot="21600000">
            <a:off x="6240195" y="1615694"/>
            <a:ext cx="4131310" cy="4261485"/>
          </a:xfrm>
          <a:prstGeom prst="rect">
            <a:avLst/>
          </a:prstGeom>
        </p:spPr>
      </p:pic>
      <p:graphicFrame>
        <p:nvGraphicFramePr>
          <p:cNvPr id="1996" name="table 1996"/>
          <p:cNvGraphicFramePr>
            <a:graphicFrameLocks noGrp="1"/>
          </p:cNvGraphicFramePr>
          <p:nvPr/>
        </p:nvGraphicFramePr>
        <p:xfrm>
          <a:off x="4781600" y="6272148"/>
          <a:ext cx="7136764" cy="307975"/>
        </p:xfrm>
        <a:graphic>
          <a:graphicData uri="http://schemas.openxmlformats.org/drawingml/2006/table">
            <a:tbl>
              <a:tblPr/>
              <a:tblGrid>
                <a:gridCol w="7136764">
                  <a:extLst>
                    <a:ext uri="{9D8B030D-6E8A-4147-A177-3AD203B41FA5}">
                      <a16:colId xmlns:a16="http://schemas.microsoft.com/office/drawing/2014/main" val="20000"/>
                    </a:ext>
                  </a:extLst>
                </a:gridCol>
              </a:tblGrid>
              <a:tr h="301625">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6350" cap="flat" cmpd="sng" algn="ctr">
                      <a:solidFill>
                        <a:srgbClr val="23507A"/>
                      </a:solidFill>
                      <a:prstDash val="solid"/>
                      <a:round/>
                      <a:headEnd type="none" w="med" len="med"/>
                      <a:tailEnd type="none" w="med" len="med"/>
                    </a:lnL>
                    <a:lnR w="6350" cap="flat" cmpd="sng" algn="ctr">
                      <a:solidFill>
                        <a:srgbClr val="23507A"/>
                      </a:solidFill>
                      <a:prstDash val="solid"/>
                      <a:round/>
                      <a:headEnd type="none" w="med" len="med"/>
                      <a:tailEnd type="none" w="med" len="med"/>
                    </a:lnR>
                    <a:lnT w="6350" cap="flat" cmpd="sng" algn="ctr">
                      <a:solidFill>
                        <a:srgbClr val="23507A"/>
                      </a:solidFill>
                      <a:prstDash val="solid"/>
                      <a:round/>
                      <a:headEnd type="none" w="med" len="med"/>
                      <a:tailEnd type="none" w="med" len="med"/>
                    </a:lnT>
                    <a:lnB w="6350" cap="flat" cmpd="sng" algn="ctr">
                      <a:solidFill>
                        <a:srgbClr val="23507A"/>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pic>
        <p:nvPicPr>
          <p:cNvPr id="1998" name="picture 1998"/>
          <p:cNvPicPr>
            <a:picLocks noChangeAspect="1"/>
          </p:cNvPicPr>
          <p:nvPr/>
        </p:nvPicPr>
        <p:blipFill>
          <a:blip r:embed="rId15"/>
          <a:stretch>
            <a:fillRect/>
          </a:stretch>
        </p:blipFill>
        <p:spPr>
          <a:xfrm rot="21600000">
            <a:off x="4782311" y="6272783"/>
            <a:ext cx="7135367" cy="307848"/>
          </a:xfrm>
          <a:prstGeom prst="rect">
            <a:avLst/>
          </a:prstGeom>
        </p:spPr>
      </p:pic>
      <p:pic>
        <p:nvPicPr>
          <p:cNvPr id="2000" name="picture 2000"/>
          <p:cNvPicPr>
            <a:picLocks noChangeAspect="1"/>
          </p:cNvPicPr>
          <p:nvPr/>
        </p:nvPicPr>
        <p:blipFill>
          <a:blip r:embed="rId16"/>
          <a:stretch>
            <a:fillRect/>
          </a:stretch>
        </p:blipFill>
        <p:spPr>
          <a:xfrm rot="21600000">
            <a:off x="5892533" y="4714176"/>
            <a:ext cx="5615383" cy="1808402"/>
          </a:xfrm>
          <a:prstGeom prst="rect">
            <a:avLst/>
          </a:prstGeom>
        </p:spPr>
      </p:pic>
      <p:pic>
        <p:nvPicPr>
          <p:cNvPr id="2002" name="picture 2002"/>
          <p:cNvPicPr>
            <a:picLocks noChangeAspect="1"/>
          </p:cNvPicPr>
          <p:nvPr/>
        </p:nvPicPr>
        <p:blipFill>
          <a:blip r:embed="rId17"/>
          <a:stretch>
            <a:fillRect/>
          </a:stretch>
        </p:blipFill>
        <p:spPr>
          <a:xfrm rot="21600000">
            <a:off x="6240195" y="2742819"/>
            <a:ext cx="1440815" cy="1076960"/>
          </a:xfrm>
          <a:prstGeom prst="rect">
            <a:avLst/>
          </a:prstGeom>
        </p:spPr>
      </p:pic>
      <p:pic>
        <p:nvPicPr>
          <p:cNvPr id="2004" name="picture 2004"/>
          <p:cNvPicPr>
            <a:picLocks noChangeAspect="1"/>
          </p:cNvPicPr>
          <p:nvPr/>
        </p:nvPicPr>
        <p:blipFill>
          <a:blip r:embed="rId18"/>
          <a:stretch>
            <a:fillRect/>
          </a:stretch>
        </p:blipFill>
        <p:spPr>
          <a:xfrm rot="21600000">
            <a:off x="6542151" y="3000375"/>
            <a:ext cx="945642" cy="1480565"/>
          </a:xfrm>
          <a:prstGeom prst="rect">
            <a:avLst/>
          </a:prstGeom>
        </p:spPr>
      </p:pic>
      <p:graphicFrame>
        <p:nvGraphicFramePr>
          <p:cNvPr id="2014" name="table 2014"/>
          <p:cNvGraphicFramePr>
            <a:graphicFrameLocks noGrp="1"/>
          </p:cNvGraphicFramePr>
          <p:nvPr/>
        </p:nvGraphicFramePr>
        <p:xfrm>
          <a:off x="6023863" y="1043432"/>
          <a:ext cx="372745" cy="548004"/>
        </p:xfrm>
        <a:graphic>
          <a:graphicData uri="http://schemas.openxmlformats.org/drawingml/2006/table">
            <a:tbl>
              <a:tblPr/>
              <a:tblGrid>
                <a:gridCol w="372745">
                  <a:extLst>
                    <a:ext uri="{9D8B030D-6E8A-4147-A177-3AD203B41FA5}">
                      <a16:colId xmlns:a16="http://schemas.microsoft.com/office/drawing/2014/main" val="20000"/>
                    </a:ext>
                  </a:extLst>
                </a:gridCol>
              </a:tblGrid>
              <a:tr h="535304">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graphicFrame>
        <p:nvGraphicFramePr>
          <p:cNvPr id="2016" name="table 2016"/>
          <p:cNvGraphicFramePr>
            <a:graphicFrameLocks noGrp="1"/>
          </p:cNvGraphicFramePr>
          <p:nvPr/>
        </p:nvGraphicFramePr>
        <p:xfrm>
          <a:off x="10213340" y="1043432"/>
          <a:ext cx="372744" cy="548004"/>
        </p:xfrm>
        <a:graphic>
          <a:graphicData uri="http://schemas.openxmlformats.org/drawingml/2006/table">
            <a:tbl>
              <a:tblPr/>
              <a:tblGrid>
                <a:gridCol w="372744">
                  <a:extLst>
                    <a:ext uri="{9D8B030D-6E8A-4147-A177-3AD203B41FA5}">
                      <a16:colId xmlns:a16="http://schemas.microsoft.com/office/drawing/2014/main" val="20000"/>
                    </a:ext>
                  </a:extLst>
                </a:gridCol>
              </a:tblGrid>
              <a:tr h="535304">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pic>
        <p:nvPicPr>
          <p:cNvPr id="2018" name="picture 2018"/>
          <p:cNvPicPr>
            <a:picLocks noChangeAspect="1"/>
          </p:cNvPicPr>
          <p:nvPr/>
        </p:nvPicPr>
        <p:blipFill>
          <a:blip r:embed="rId19"/>
          <a:stretch>
            <a:fillRect/>
          </a:stretch>
        </p:blipFill>
        <p:spPr>
          <a:xfrm rot="21600000">
            <a:off x="6036563" y="1056132"/>
            <a:ext cx="347471" cy="522732"/>
          </a:xfrm>
          <a:prstGeom prst="rect">
            <a:avLst/>
          </a:prstGeom>
        </p:spPr>
      </p:pic>
      <p:pic>
        <p:nvPicPr>
          <p:cNvPr id="2020" name="picture 2020"/>
          <p:cNvPicPr>
            <a:picLocks noChangeAspect="1"/>
          </p:cNvPicPr>
          <p:nvPr/>
        </p:nvPicPr>
        <p:blipFill>
          <a:blip r:embed="rId20"/>
          <a:stretch>
            <a:fillRect/>
          </a:stretch>
        </p:blipFill>
        <p:spPr>
          <a:xfrm rot="21600000">
            <a:off x="10226040" y="1056132"/>
            <a:ext cx="347471" cy="522732"/>
          </a:xfrm>
          <a:prstGeom prst="rect">
            <a:avLst/>
          </a:prstGeom>
        </p:spPr>
      </p:pic>
      <p:pic>
        <p:nvPicPr>
          <p:cNvPr id="2022" name="picture 2022"/>
          <p:cNvPicPr>
            <a:picLocks noChangeAspect="1"/>
          </p:cNvPicPr>
          <p:nvPr/>
        </p:nvPicPr>
        <p:blipFill>
          <a:blip r:embed="rId21"/>
          <a:stretch>
            <a:fillRect/>
          </a:stretch>
        </p:blipFill>
        <p:spPr>
          <a:xfrm rot="21600000">
            <a:off x="6380530" y="4713859"/>
            <a:ext cx="1300480" cy="91439"/>
          </a:xfrm>
          <a:prstGeom prst="rect">
            <a:avLst/>
          </a:prstGeom>
        </p:spPr>
      </p:pic>
      <p:pic>
        <p:nvPicPr>
          <p:cNvPr id="2024" name="picture 2024"/>
          <p:cNvPicPr>
            <a:picLocks noChangeAspect="1"/>
          </p:cNvPicPr>
          <p:nvPr/>
        </p:nvPicPr>
        <p:blipFill>
          <a:blip r:embed="rId22"/>
          <a:stretch>
            <a:fillRect/>
          </a:stretch>
        </p:blipFill>
        <p:spPr>
          <a:xfrm rot="21600000">
            <a:off x="8930372" y="2743136"/>
            <a:ext cx="1298575" cy="91440"/>
          </a:xfrm>
          <a:prstGeom prst="rect">
            <a:avLst/>
          </a:prstGeom>
        </p:spPr>
      </p:pic>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a:t>
            </a: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装置</a:t>
            </a:r>
          </a:p>
        </p:txBody>
      </p:sp>
      <p:sp>
        <p:nvSpPr>
          <p:cNvPr id="6" name="矩形 5"/>
          <p:cNvSpPr/>
          <p:nvPr/>
        </p:nvSpPr>
        <p:spPr>
          <a:xfrm>
            <a:off x="459740" y="936625"/>
            <a:ext cx="1701165" cy="337185"/>
          </a:xfrm>
          <a:prstGeom prst="rect">
            <a:avLst/>
          </a:prstGeom>
          <a:solidFill>
            <a:schemeClr val="accent6"/>
          </a:solidFill>
          <a:ln>
            <a:noFill/>
          </a:ln>
        </p:spPr>
        <p:txBody>
          <a:bodyPr wrap="square" anchor="ctr" anchorCtr="0">
            <a:spAutoFit/>
          </a:bodyPr>
          <a:lstStyle/>
          <a:p>
            <a:pPr algn="ctr">
              <a:lnSpc>
                <a:spcPct val="100000"/>
              </a:lnSpc>
            </a:pPr>
            <a:r>
              <a:rPr lang="zh-CN" altLang="en-US" sz="1600" b="1" dirty="0">
                <a:solidFill>
                  <a:schemeClr val="bg1"/>
                </a:solidFill>
                <a:latin typeface="微软雅黑" panose="020B0503020204020204" pitchFamily="34" charset="-122"/>
                <a:ea typeface="微软雅黑" panose="020B0503020204020204" pitchFamily="34" charset="-122"/>
              </a:rPr>
              <a:t>配电装置的设置</a:t>
            </a:r>
          </a:p>
        </p:txBody>
      </p:sp>
      <p:sp>
        <p:nvSpPr>
          <p:cNvPr id="8" name="矩形 7"/>
          <p:cNvSpPr/>
          <p:nvPr/>
        </p:nvSpPr>
        <p:spPr>
          <a:xfrm>
            <a:off x="2205355" y="936625"/>
            <a:ext cx="10407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sz="1600" b="1" dirty="0">
                <a:solidFill>
                  <a:schemeClr val="tx1"/>
                </a:solidFill>
                <a:latin typeface="微软雅黑" panose="020B0503020204020204" pitchFamily="34" charset="-122"/>
                <a:ea typeface="微软雅黑" panose="020B0503020204020204" pitchFamily="34" charset="-122"/>
                <a:sym typeface="+mn-ea"/>
              </a:rPr>
              <a:t>电器选择</a:t>
            </a:r>
          </a:p>
        </p:txBody>
      </p:sp>
      <p:sp>
        <p:nvSpPr>
          <p:cNvPr id="9" name="矩形 8"/>
          <p:cNvSpPr/>
          <p:nvPr/>
        </p:nvSpPr>
        <p:spPr>
          <a:xfrm>
            <a:off x="3302635" y="935990"/>
            <a:ext cx="168529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配电装置的使用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6" name="textbox 2026"/>
          <p:cNvSpPr/>
          <p:nvPr/>
        </p:nvSpPr>
        <p:spPr>
          <a:xfrm>
            <a:off x="6385560" y="850265"/>
            <a:ext cx="5209540" cy="5001895"/>
          </a:xfrm>
          <a:prstGeom prst="rect">
            <a:avLst/>
          </a:prstGeom>
          <a:solidFill>
            <a:srgbClr val="EAEAEA">
              <a:alpha val="98431"/>
            </a:srgbClr>
          </a:solidFill>
          <a:ln w="0" cap="flat">
            <a:noFill/>
            <a:prstDash val="solid"/>
            <a:miter lim="0"/>
          </a:ln>
        </p:spPr>
        <p:txBody>
          <a:bodyPr vert="horz" wrap="square" lIns="0" tIns="0" rIns="0" bIns="0"/>
          <a:lstStyle/>
          <a:p>
            <a:pPr algn="l" rtl="0" eaLnBrk="0">
              <a:lnSpc>
                <a:spcPct val="136000"/>
              </a:lnSpc>
            </a:pPr>
            <a:endParaRPr sz="1000" dirty="0">
              <a:latin typeface="Arial" panose="020B0604020202020204"/>
              <a:ea typeface="Arial" panose="020B0604020202020204"/>
              <a:cs typeface="Arial" panose="020B0604020202020204"/>
            </a:endParaRPr>
          </a:p>
          <a:p>
            <a:pPr algn="l" rtl="0" eaLnBrk="0">
              <a:lnSpc>
                <a:spcPct val="137000"/>
              </a:lnSpc>
            </a:pPr>
            <a:endParaRPr sz="10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480060" indent="-267335" algn="l" rtl="0" eaLnBrk="0">
              <a:lnSpc>
                <a:spcPct val="122000"/>
              </a:lnSpc>
              <a:tabLst>
                <a:tab pos="393700" algn="l"/>
              </a:tabLst>
            </a:pPr>
            <a:r>
              <a:rPr sz="20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sz="2000" b="1" kern="0" spc="1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4.1.6</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配电箱、开关箱应采用冷轧</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钢板或阻燃绝</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缘材料制作</a:t>
            </a:r>
            <a:r>
              <a:rPr sz="2000" b="1" kern="0" spc="-3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，钢板厚度应为</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1.2mm</a:t>
            </a:r>
            <a:r>
              <a:rPr sz="2000" b="1" kern="0" spc="-15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~2.0mm</a:t>
            </a:r>
            <a:r>
              <a:rPr sz="2000" b="1" kern="0" spc="-35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，其中开关箱箱体钢板厚度不得小于</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1.2mm</a:t>
            </a:r>
            <a:r>
              <a:rPr sz="2000" b="1" kern="0" spc="-2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，配电箱箱体钢板厚度不得小于</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1.5mm</a:t>
            </a:r>
            <a:r>
              <a:rPr sz="2000" b="1" kern="0" spc="-2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，箱体表面应做防腐处理。</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marL="480695" indent="-267970" algn="l" rtl="0" eaLnBrk="0">
              <a:lnSpc>
                <a:spcPct val="136000"/>
              </a:lnSpc>
              <a:spcBef>
                <a:spcPts val="1345"/>
              </a:spcBef>
              <a:tabLst>
                <a:tab pos="393700" algn="l"/>
              </a:tabLst>
            </a:pPr>
            <a:r>
              <a:rPr sz="20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sz="2000" b="1" kern="0" spc="1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4.1.7</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配电箱、开关箱应装设端正、牢固。</a:t>
            </a:r>
            <a:r>
              <a:rPr sz="2000" b="1" kern="0" spc="-4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固定</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式配电箱、开关箱的中心点与地</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面的垂直</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距离应为</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1.4m～1.6m</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。移</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动式配电箱、</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开关箱应装设在坚固、水平的支架上</a:t>
            </a:r>
            <a:r>
              <a:rPr sz="2000" b="1" kern="0" spc="-2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，其</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中心点与地面的垂直距离宜为</a:t>
            </a:r>
            <a:r>
              <a:rPr sz="20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0.</a:t>
            </a:r>
            <a:r>
              <a:rPr sz="2000" b="1" kern="0" spc="-4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8m</a:t>
            </a:r>
            <a:r>
              <a:rPr sz="2000" b="1" kern="0" spc="-15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4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4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l.6m</a:t>
            </a:r>
            <a:r>
              <a:rPr sz="20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032" name="picture 2032"/>
          <p:cNvPicPr>
            <a:picLocks noChangeAspect="1"/>
          </p:cNvPicPr>
          <p:nvPr/>
        </p:nvPicPr>
        <p:blipFill>
          <a:blip r:embed="rId2"/>
          <a:stretch>
            <a:fillRect/>
          </a:stretch>
        </p:blipFill>
        <p:spPr>
          <a:xfrm rot="21600000">
            <a:off x="342573" y="1466087"/>
            <a:ext cx="5705420" cy="4834128"/>
          </a:xfrm>
          <a:prstGeom prst="rect">
            <a:avLst/>
          </a:prstGeom>
        </p:spPr>
      </p:pic>
      <p:sp>
        <p:nvSpPr>
          <p:cNvPr id="2" name="文本框 1"/>
          <p:cNvSpPr txBox="1"/>
          <p:nvPr/>
        </p:nvSpPr>
        <p:spPr>
          <a:xfrm>
            <a:off x="6402705" y="5852160"/>
            <a:ext cx="5193030" cy="829945"/>
          </a:xfrm>
          <a:prstGeom prst="rect">
            <a:avLst/>
          </a:prstGeom>
        </p:spPr>
        <p:txBody>
          <a:bodyPr wrap="square">
            <a:spAutoFit/>
          </a:bodyPr>
          <a:lstStyle/>
          <a:p>
            <a:r>
              <a:rPr lang="zh-CN" altLang="en-US" sz="1600" b="1">
                <a:solidFill>
                  <a:srgbClr val="000000"/>
                </a:solidFill>
                <a:latin typeface="微软雅黑" panose="020B0503020204020204" pitchFamily="34" charset="-122"/>
                <a:ea typeface="微软雅黑" panose="020B0503020204020204" pitchFamily="34" charset="-122"/>
              </a:rPr>
              <a:t>解析：考虑到</a:t>
            </a:r>
            <a:r>
              <a:rPr lang="zh-CN" altLang="en-US" sz="1600" b="1">
                <a:solidFill>
                  <a:srgbClr val="FF0000"/>
                </a:solidFill>
                <a:latin typeface="微软雅黑" panose="020B0503020204020204" pitchFamily="34" charset="-122"/>
                <a:ea typeface="微软雅黑" panose="020B0503020204020204" pitchFamily="34" charset="-122"/>
              </a:rPr>
              <a:t>便于操作维修，防止地面杂物、溅水危害</a:t>
            </a:r>
            <a:r>
              <a:rPr lang="zh-CN" altLang="en-US" sz="1600" b="1">
                <a:solidFill>
                  <a:srgbClr val="000000"/>
                </a:solidFill>
                <a:latin typeface="微软雅黑" panose="020B0503020204020204" pitchFamily="34" charset="-122"/>
                <a:ea typeface="微软雅黑" panose="020B0503020204020204" pitchFamily="34" charset="-122"/>
              </a:rPr>
              <a:t>，适应施工现场作业环境，对配电箱、开关箱的装设高度作出规定。</a:t>
            </a:r>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a:t>
            </a: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装置</a:t>
            </a:r>
          </a:p>
        </p:txBody>
      </p:sp>
      <p:sp>
        <p:nvSpPr>
          <p:cNvPr id="6" name="矩形 5"/>
          <p:cNvSpPr/>
          <p:nvPr/>
        </p:nvSpPr>
        <p:spPr>
          <a:xfrm>
            <a:off x="459740" y="936625"/>
            <a:ext cx="1701165" cy="337185"/>
          </a:xfrm>
          <a:prstGeom prst="rect">
            <a:avLst/>
          </a:prstGeom>
          <a:solidFill>
            <a:schemeClr val="accent6"/>
          </a:solidFill>
          <a:ln>
            <a:noFill/>
          </a:ln>
        </p:spPr>
        <p:txBody>
          <a:bodyPr wrap="square" anchor="ctr" anchorCtr="0">
            <a:spAutoFit/>
          </a:bodyPr>
          <a:lstStyle/>
          <a:p>
            <a:pPr algn="ctr">
              <a:lnSpc>
                <a:spcPct val="100000"/>
              </a:lnSpc>
            </a:pPr>
            <a:r>
              <a:rPr lang="zh-CN" altLang="en-US" sz="1600" b="1" dirty="0">
                <a:solidFill>
                  <a:schemeClr val="bg1"/>
                </a:solidFill>
                <a:latin typeface="微软雅黑" panose="020B0503020204020204" pitchFamily="34" charset="-122"/>
                <a:ea typeface="微软雅黑" panose="020B0503020204020204" pitchFamily="34" charset="-122"/>
              </a:rPr>
              <a:t>配电装置的设置</a:t>
            </a:r>
          </a:p>
        </p:txBody>
      </p:sp>
      <p:sp>
        <p:nvSpPr>
          <p:cNvPr id="8" name="矩形 7"/>
          <p:cNvSpPr/>
          <p:nvPr/>
        </p:nvSpPr>
        <p:spPr>
          <a:xfrm>
            <a:off x="2205355" y="936625"/>
            <a:ext cx="10407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sz="1600" b="1" dirty="0">
                <a:solidFill>
                  <a:schemeClr val="tx1"/>
                </a:solidFill>
                <a:latin typeface="微软雅黑" panose="020B0503020204020204" pitchFamily="34" charset="-122"/>
                <a:ea typeface="微软雅黑" panose="020B0503020204020204" pitchFamily="34" charset="-122"/>
                <a:sym typeface="+mn-ea"/>
              </a:rPr>
              <a:t>电器选择</a:t>
            </a:r>
          </a:p>
        </p:txBody>
      </p:sp>
      <p:sp>
        <p:nvSpPr>
          <p:cNvPr id="9" name="矩形 8"/>
          <p:cNvSpPr/>
          <p:nvPr/>
        </p:nvSpPr>
        <p:spPr>
          <a:xfrm>
            <a:off x="3302635" y="935990"/>
            <a:ext cx="168529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配电装置的使用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custDataLst>
              <p:tags r:id="rId1"/>
            </p:custDataLst>
          </p:nvPr>
        </p:nvGrpSpPr>
        <p:grpSpPr>
          <a:xfrm>
            <a:off x="5502910" y="2854325"/>
            <a:ext cx="5200015" cy="434340"/>
            <a:chOff x="8856" y="5935"/>
            <a:chExt cx="8189" cy="684"/>
          </a:xfrm>
        </p:grpSpPr>
        <p:sp>
          <p:nvSpPr>
            <p:cNvPr id="2" name="剪去对角的矩形 74"/>
            <p:cNvSpPr/>
            <p:nvPr>
              <p:custDataLst>
                <p:tags r:id="rId10"/>
              </p:custDataLst>
            </p:nvPr>
          </p:nvSpPr>
          <p:spPr>
            <a:xfrm>
              <a:off x="8856" y="5935"/>
              <a:ext cx="886" cy="684"/>
            </a:xfrm>
            <a:prstGeom prst="snip2DiagRect">
              <a:avLst/>
            </a:prstGeom>
            <a:solidFill>
              <a:srgbClr val="FF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二</a:t>
              </a:r>
            </a:p>
          </p:txBody>
        </p:sp>
        <p:sp>
          <p:nvSpPr>
            <p:cNvPr id="3" name="剪去对角的矩形 80"/>
            <p:cNvSpPr/>
            <p:nvPr>
              <p:custDataLst>
                <p:tags r:id="rId11"/>
              </p:custDataLst>
            </p:nvPr>
          </p:nvSpPr>
          <p:spPr>
            <a:xfrm>
              <a:off x="10143" y="5935"/>
              <a:ext cx="6903" cy="685"/>
            </a:xfrm>
            <a:prstGeom prst="snip2Diag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lumMod val="75000"/>
                    </a:schemeClr>
                  </a:solidFill>
                </a:rPr>
                <a:t>配电装置</a:t>
              </a:r>
            </a:p>
          </p:txBody>
        </p:sp>
      </p:grpSp>
      <p:grpSp>
        <p:nvGrpSpPr>
          <p:cNvPr id="8" name="组合 7"/>
          <p:cNvGrpSpPr/>
          <p:nvPr>
            <p:custDataLst>
              <p:tags r:id="rId2"/>
            </p:custDataLst>
          </p:nvPr>
        </p:nvGrpSpPr>
        <p:grpSpPr>
          <a:xfrm>
            <a:off x="5502910" y="1909445"/>
            <a:ext cx="5200015" cy="434340"/>
            <a:chOff x="8856" y="4102"/>
            <a:chExt cx="8189" cy="684"/>
          </a:xfrm>
        </p:grpSpPr>
        <p:sp>
          <p:nvSpPr>
            <p:cNvPr id="6" name="剪去对角的矩形 74"/>
            <p:cNvSpPr/>
            <p:nvPr>
              <p:custDataLst>
                <p:tags r:id="rId8"/>
              </p:custDataLst>
            </p:nvPr>
          </p:nvSpPr>
          <p:spPr>
            <a:xfrm>
              <a:off x="8856" y="4102"/>
              <a:ext cx="886" cy="684"/>
            </a:xfrm>
            <a:prstGeom prst="snip2DiagRect">
              <a:avLst/>
            </a:prstGeom>
            <a:solidFill>
              <a:srgbClr val="FF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一</a:t>
              </a:r>
            </a:p>
          </p:txBody>
        </p:sp>
        <p:sp>
          <p:nvSpPr>
            <p:cNvPr id="7" name="剪去对角的矩形 80"/>
            <p:cNvSpPr/>
            <p:nvPr>
              <p:custDataLst>
                <p:tags r:id="rId9"/>
              </p:custDataLst>
            </p:nvPr>
          </p:nvSpPr>
          <p:spPr>
            <a:xfrm>
              <a:off x="10143" y="4102"/>
              <a:ext cx="6903" cy="685"/>
            </a:xfrm>
            <a:prstGeom prst="snip2Diag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b="1" dirty="0">
                  <a:solidFill>
                    <a:schemeClr val="tx1"/>
                  </a:solidFill>
                  <a:sym typeface="+mn-ea"/>
                </a:rPr>
                <a:t>配电系统</a:t>
              </a:r>
            </a:p>
          </p:txBody>
        </p:sp>
      </p:grpSp>
      <p:grpSp>
        <p:nvGrpSpPr>
          <p:cNvPr id="20" name="组合 19"/>
          <p:cNvGrpSpPr/>
          <p:nvPr>
            <p:custDataLst>
              <p:tags r:id="rId3"/>
            </p:custDataLst>
          </p:nvPr>
        </p:nvGrpSpPr>
        <p:grpSpPr>
          <a:xfrm>
            <a:off x="5502910" y="3799205"/>
            <a:ext cx="5200015" cy="434340"/>
            <a:chOff x="8856" y="5997"/>
            <a:chExt cx="8189" cy="684"/>
          </a:xfrm>
        </p:grpSpPr>
        <p:sp>
          <p:nvSpPr>
            <p:cNvPr id="11" name="剪去对角的矩形 74"/>
            <p:cNvSpPr/>
            <p:nvPr>
              <p:custDataLst>
                <p:tags r:id="rId6"/>
              </p:custDataLst>
            </p:nvPr>
          </p:nvSpPr>
          <p:spPr>
            <a:xfrm>
              <a:off x="8856" y="5997"/>
              <a:ext cx="886" cy="684"/>
            </a:xfrm>
            <a:prstGeom prst="snip2DiagRect">
              <a:avLst/>
            </a:prstGeom>
            <a:solidFill>
              <a:srgbClr val="FF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三</a:t>
              </a:r>
            </a:p>
          </p:txBody>
        </p:sp>
        <p:sp>
          <p:nvSpPr>
            <p:cNvPr id="12" name="剪去对角的矩形 80"/>
            <p:cNvSpPr/>
            <p:nvPr>
              <p:custDataLst>
                <p:tags r:id="rId7"/>
              </p:custDataLst>
            </p:nvPr>
          </p:nvSpPr>
          <p:spPr>
            <a:xfrm>
              <a:off x="10143" y="5997"/>
              <a:ext cx="6903" cy="685"/>
            </a:xfrm>
            <a:prstGeom prst="snip2Diag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lumMod val="75000"/>
                    </a:schemeClr>
                  </a:solidFill>
                </a:rPr>
                <a:t>外电线路防护</a:t>
              </a:r>
            </a:p>
          </p:txBody>
        </p:sp>
      </p:grpSp>
      <p:grpSp>
        <p:nvGrpSpPr>
          <p:cNvPr id="4" name="组合 3"/>
          <p:cNvGrpSpPr/>
          <p:nvPr/>
        </p:nvGrpSpPr>
        <p:grpSpPr>
          <a:xfrm>
            <a:off x="5502910" y="4744085"/>
            <a:ext cx="5200015" cy="434340"/>
            <a:chOff x="8666" y="7471"/>
            <a:chExt cx="8189" cy="684"/>
          </a:xfrm>
        </p:grpSpPr>
        <p:sp>
          <p:nvSpPr>
            <p:cNvPr id="17" name="剪去对角的矩形 74"/>
            <p:cNvSpPr/>
            <p:nvPr>
              <p:custDataLst>
                <p:tags r:id="rId4"/>
              </p:custDataLst>
            </p:nvPr>
          </p:nvSpPr>
          <p:spPr>
            <a:xfrm>
              <a:off x="8666" y="7471"/>
              <a:ext cx="886" cy="684"/>
            </a:xfrm>
            <a:prstGeom prst="snip2DiagRect">
              <a:avLst/>
            </a:prstGeom>
            <a:solidFill>
              <a:srgbClr val="FF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四</a:t>
              </a:r>
            </a:p>
          </p:txBody>
        </p:sp>
        <p:sp>
          <p:nvSpPr>
            <p:cNvPr id="18" name="剪去对角的矩形 80"/>
            <p:cNvSpPr/>
            <p:nvPr>
              <p:custDataLst>
                <p:tags r:id="rId5"/>
              </p:custDataLst>
            </p:nvPr>
          </p:nvSpPr>
          <p:spPr>
            <a:xfrm>
              <a:off x="9953" y="7471"/>
              <a:ext cx="6903" cy="685"/>
            </a:xfrm>
            <a:prstGeom prst="snip2Diag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lumMod val="75000"/>
                    </a:schemeClr>
                  </a:solidFill>
                </a:rPr>
                <a:t>临时用电精益管理</a:t>
              </a: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4" name="picture 2044"/>
          <p:cNvPicPr>
            <a:picLocks noChangeAspect="1"/>
          </p:cNvPicPr>
          <p:nvPr/>
        </p:nvPicPr>
        <p:blipFill>
          <a:blip r:embed="rId2"/>
          <a:stretch>
            <a:fillRect/>
          </a:stretch>
        </p:blipFill>
        <p:spPr>
          <a:xfrm rot="21600000">
            <a:off x="5720714" y="1293505"/>
            <a:ext cx="5334753" cy="5066892"/>
          </a:xfrm>
          <a:prstGeom prst="rect">
            <a:avLst/>
          </a:prstGeom>
        </p:spPr>
      </p:pic>
      <p:sp>
        <p:nvSpPr>
          <p:cNvPr id="2048" name="textbox 2048"/>
          <p:cNvSpPr/>
          <p:nvPr/>
        </p:nvSpPr>
        <p:spPr>
          <a:xfrm>
            <a:off x="478790" y="1454785"/>
            <a:ext cx="3723640" cy="4840605"/>
          </a:xfrm>
          <a:prstGeom prst="rect">
            <a:avLst/>
          </a:prstGeom>
          <a:solidFill>
            <a:schemeClr val="bg1">
              <a:lumMod val="85000"/>
            </a:schemeClr>
          </a:solidFill>
          <a:ln w="0" cap="flat">
            <a:noFill/>
            <a:prstDash val="solid"/>
            <a:miter lim="0"/>
          </a:ln>
        </p:spPr>
        <p:txBody>
          <a:bodyPr vert="horz" wrap="square" lIns="0" tIns="0" rIns="0" bIns="0"/>
          <a:lstStyle/>
          <a:p>
            <a:pPr algn="l" rtl="0" eaLnBrk="0">
              <a:lnSpc>
                <a:spcPct val="150000"/>
              </a:lnSpc>
            </a:pPr>
            <a:endParaRPr sz="100" dirty="0">
              <a:latin typeface="Arial" panose="020B0604020202020204"/>
              <a:ea typeface="Arial" panose="020B0604020202020204"/>
              <a:cs typeface="Arial" panose="020B0604020202020204"/>
            </a:endParaRPr>
          </a:p>
          <a:p>
            <a:pPr algn="l" rtl="0" eaLnBrk="0">
              <a:lnSpc>
                <a:spcPct val="150000"/>
              </a:lnSpc>
            </a:pPr>
            <a:r>
              <a:rPr lang="en-US" sz="2000" b="1" kern="0" spc="1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4.1.8</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配电箱、开关箱内的电器</a:t>
            </a:r>
            <a:r>
              <a:rPr sz="2000" b="1" kern="0" spc="-1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（含插座）应先安装在金属</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或非木质阻燃绝缘电器安装</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板上</a:t>
            </a:r>
            <a:r>
              <a:rPr sz="2000" b="1" kern="0" spc="-3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，再整体紧固在配</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电箱、</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开关箱箱体内。</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金属电器安</a:t>
            </a:r>
            <a:r>
              <a:rPr sz="2000" b="1" kern="0" spc="-4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装板应与保护接地导体（</a:t>
            </a:r>
            <a:r>
              <a:rPr sz="2000" b="1" kern="0" spc="-26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4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PE）</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做电气连接</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marL="12700" indent="0" algn="l" rtl="0" eaLnBrk="0" fontAlgn="auto">
              <a:lnSpc>
                <a:spcPct val="150000"/>
              </a:lnSpc>
              <a:spcBef>
                <a:spcPts val="1320"/>
              </a:spcBef>
              <a:tabLst>
                <a:tab pos="192405" algn="l"/>
              </a:tabLst>
            </a:pPr>
            <a:r>
              <a:rPr sz="20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sz="2000" b="1" kern="0" spc="1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4.1.9</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配电箱、开关箱内的电器</a:t>
            </a:r>
            <a:r>
              <a:rPr sz="2000" b="1" kern="0" spc="-1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（含插座）应按其规定位置</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固定在电器安装板上</a:t>
            </a:r>
            <a:r>
              <a:rPr sz="2000" b="1" kern="0" spc="-2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zh-CN" sz="2000" b="1" kern="0" spc="-2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且</a:t>
            </a:r>
            <a:r>
              <a:rPr sz="20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得歪斜和松动</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54" name="textbox 2054"/>
          <p:cNvSpPr/>
          <p:nvPr/>
        </p:nvSpPr>
        <p:spPr>
          <a:xfrm>
            <a:off x="4265929" y="2905125"/>
            <a:ext cx="1409700" cy="930910"/>
          </a:xfrm>
          <a:prstGeom prst="rect">
            <a:avLst/>
          </a:prstGeom>
          <a:solidFill>
            <a:srgbClr val="3BABFB">
              <a:alpha val="100000"/>
            </a:srgbClr>
          </a:solidFill>
          <a:ln w="0" cap="flat">
            <a:noFill/>
            <a:prstDash val="solid"/>
            <a:miter lim="0"/>
          </a:ln>
        </p:spPr>
        <p:txBody>
          <a:bodyPr vert="horz" wrap="square" lIns="0" tIns="0" rIns="0" bIns="0"/>
          <a:lstStyle/>
          <a:p>
            <a:pPr algn="l" rtl="0" eaLnBrk="0">
              <a:lnSpc>
                <a:spcPct val="105000"/>
              </a:lnSpc>
            </a:pPr>
            <a:endParaRPr sz="1000" dirty="0">
              <a:latin typeface="Arial" panose="020B0604020202020204"/>
              <a:ea typeface="Arial" panose="020B0604020202020204"/>
              <a:cs typeface="Arial" panose="020B0604020202020204"/>
            </a:endParaRPr>
          </a:p>
          <a:p>
            <a:pPr marL="172720" algn="l" rtl="0" eaLnBrk="0">
              <a:lnSpc>
                <a:spcPct val="97000"/>
              </a:lnSpc>
              <a:spcBef>
                <a:spcPts val="5"/>
              </a:spcBef>
            </a:pPr>
            <a:r>
              <a:rPr sz="14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元器件按规定</a:t>
            </a:r>
            <a:r>
              <a:rPr sz="14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b="1" kern="0" spc="-4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位置固定</a:t>
            </a:r>
            <a:r>
              <a:rPr sz="1400" b="1" kern="0" spc="-2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b="1" kern="0" spc="-4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a:t>
            </a:r>
            <a:r>
              <a:rPr sz="14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得歪斜和松动</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56" name="rect 2056"/>
          <p:cNvSpPr/>
          <p:nvPr/>
        </p:nvSpPr>
        <p:spPr>
          <a:xfrm>
            <a:off x="4639944" y="5261609"/>
            <a:ext cx="1102359" cy="427354"/>
          </a:xfrm>
          <a:prstGeom prst="rect">
            <a:avLst/>
          </a:prstGeom>
          <a:solidFill>
            <a:srgbClr val="3DAAF9">
              <a:alpha val="99607"/>
            </a:srgbClr>
          </a:solidFill>
          <a:ln w="0" cap="flat">
            <a:noFill/>
            <a:prstDash val="solid"/>
            <a:miter lim="0"/>
          </a:ln>
        </p:spPr>
        <p:txBody>
          <a:bodyPr rtlCol="0"/>
          <a:lstStyle/>
          <a:p>
            <a:pPr algn="ctr"/>
            <a:endParaRPr lang="zh-CN" altLang="en-US"/>
          </a:p>
        </p:txBody>
      </p:sp>
      <p:sp>
        <p:nvSpPr>
          <p:cNvPr id="2058" name="textbox 2058"/>
          <p:cNvSpPr/>
          <p:nvPr/>
        </p:nvSpPr>
        <p:spPr>
          <a:xfrm>
            <a:off x="4627244" y="5302206"/>
            <a:ext cx="3843654" cy="386715"/>
          </a:xfrm>
          <a:prstGeom prst="rect">
            <a:avLst/>
          </a:prstGeom>
          <a:noFill/>
          <a:ln w="0" cap="flat">
            <a:noFill/>
            <a:prstDash val="solid"/>
            <a:miter lim="0"/>
          </a:ln>
        </p:spPr>
        <p:txBody>
          <a:bodyPr vert="horz" wrap="square" lIns="0" tIns="0" rIns="0" bIns="0"/>
          <a:lstStyle/>
          <a:p>
            <a:pPr algn="l" rtl="0" eaLnBrk="0">
              <a:lnSpc>
                <a:spcPct val="74000"/>
              </a:lnSpc>
            </a:pPr>
            <a:endParaRPr sz="100" dirty="0">
              <a:latin typeface="Arial" panose="020B0604020202020204"/>
              <a:ea typeface="Arial" panose="020B0604020202020204"/>
              <a:cs typeface="Arial" panose="020B0604020202020204"/>
            </a:endParaRPr>
          </a:p>
          <a:p>
            <a:pPr marL="12700" algn="l" rtl="0" eaLnBrk="0">
              <a:lnSpc>
                <a:spcPct val="85000"/>
              </a:lnSpc>
              <a:tabLst>
                <a:tab pos="218440" algn="l"/>
              </a:tabLst>
            </a:pPr>
            <a:r>
              <a:rPr sz="14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电气连接</a:t>
            </a: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800" kern="0" spc="4270" dirty="0">
                <a:solidFill>
                  <a:srgbClr val="FF0000">
                    <a:alpha val="100000"/>
                  </a:srgbClr>
                </a:solidFill>
                <a:latin typeface="Arial" panose="020B0604020202020204"/>
                <a:ea typeface="Arial" panose="020B0604020202020204"/>
                <a:cs typeface="Arial" panose="020B0604020202020204"/>
              </a:rPr>
              <a:t>———</a:t>
            </a:r>
            <a:endParaRPr sz="2800" dirty="0">
              <a:latin typeface="Arial" panose="020B0604020202020204"/>
              <a:ea typeface="Arial" panose="020B0604020202020204"/>
              <a:cs typeface="Arial" panose="020B0604020202020204"/>
            </a:endParaRPr>
          </a:p>
        </p:txBody>
      </p:sp>
      <p:pic>
        <p:nvPicPr>
          <p:cNvPr id="2060" name="picture 2060"/>
          <p:cNvPicPr>
            <a:picLocks noChangeAspect="1"/>
          </p:cNvPicPr>
          <p:nvPr/>
        </p:nvPicPr>
        <p:blipFill>
          <a:blip r:embed="rId3"/>
          <a:stretch>
            <a:fillRect/>
          </a:stretch>
        </p:blipFill>
        <p:spPr>
          <a:xfrm rot="21600000">
            <a:off x="5805170" y="1739048"/>
            <a:ext cx="1551622" cy="599973"/>
          </a:xfrm>
          <a:prstGeom prst="rect">
            <a:avLst/>
          </a:prstGeom>
        </p:spPr>
      </p:pic>
      <p:sp>
        <p:nvSpPr>
          <p:cNvPr id="2062" name="textbox 2062"/>
          <p:cNvSpPr/>
          <p:nvPr/>
        </p:nvSpPr>
        <p:spPr>
          <a:xfrm>
            <a:off x="4264659" y="1442720"/>
            <a:ext cx="1478280" cy="427355"/>
          </a:xfrm>
          <a:prstGeom prst="rect">
            <a:avLst/>
          </a:prstGeom>
          <a:solidFill>
            <a:srgbClr val="3AACFB">
              <a:alpha val="99607"/>
            </a:srgbClr>
          </a:solidFill>
          <a:ln w="0" cap="flat">
            <a:noFill/>
            <a:prstDash val="solid"/>
            <a:miter lim="0"/>
          </a:ln>
        </p:spPr>
        <p:txBody>
          <a:bodyPr vert="horz" wrap="square" lIns="0" tIns="0" rIns="0" bIns="0"/>
          <a:lstStyle/>
          <a:p>
            <a:pPr algn="l" rtl="0" eaLnBrk="0">
              <a:lnSpc>
                <a:spcPct val="114000"/>
              </a:lnSpc>
            </a:pPr>
            <a:endParaRPr sz="700" dirty="0">
              <a:latin typeface="Arial" panose="020B0604020202020204"/>
              <a:ea typeface="Arial" panose="020B0604020202020204"/>
              <a:cs typeface="Arial" panose="020B0604020202020204"/>
            </a:endParaRPr>
          </a:p>
          <a:p>
            <a:pPr marL="116840" algn="l" rtl="0" eaLnBrk="0">
              <a:lnSpc>
                <a:spcPct val="91000"/>
              </a:lnSpc>
              <a:spcBef>
                <a:spcPts val="0"/>
              </a:spcBef>
            </a:pP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金属电器安装板</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a:t>
            </a: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装置</a:t>
            </a:r>
          </a:p>
        </p:txBody>
      </p:sp>
      <p:sp>
        <p:nvSpPr>
          <p:cNvPr id="6" name="矩形 5"/>
          <p:cNvSpPr/>
          <p:nvPr/>
        </p:nvSpPr>
        <p:spPr>
          <a:xfrm>
            <a:off x="459740" y="936625"/>
            <a:ext cx="1701165" cy="337185"/>
          </a:xfrm>
          <a:prstGeom prst="rect">
            <a:avLst/>
          </a:prstGeom>
          <a:solidFill>
            <a:schemeClr val="accent6"/>
          </a:solidFill>
          <a:ln>
            <a:noFill/>
          </a:ln>
        </p:spPr>
        <p:txBody>
          <a:bodyPr wrap="square" anchor="ctr" anchorCtr="0">
            <a:spAutoFit/>
          </a:bodyPr>
          <a:lstStyle/>
          <a:p>
            <a:pPr algn="ctr">
              <a:lnSpc>
                <a:spcPct val="100000"/>
              </a:lnSpc>
            </a:pPr>
            <a:r>
              <a:rPr lang="zh-CN" altLang="en-US" sz="1600" b="1" dirty="0">
                <a:solidFill>
                  <a:schemeClr val="bg1"/>
                </a:solidFill>
                <a:latin typeface="微软雅黑" panose="020B0503020204020204" pitchFamily="34" charset="-122"/>
                <a:ea typeface="微软雅黑" panose="020B0503020204020204" pitchFamily="34" charset="-122"/>
              </a:rPr>
              <a:t>配电装置的设置</a:t>
            </a:r>
          </a:p>
        </p:txBody>
      </p:sp>
      <p:sp>
        <p:nvSpPr>
          <p:cNvPr id="8" name="矩形 7"/>
          <p:cNvSpPr/>
          <p:nvPr/>
        </p:nvSpPr>
        <p:spPr>
          <a:xfrm>
            <a:off x="2205355" y="936625"/>
            <a:ext cx="10407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sz="1600" b="1" dirty="0">
                <a:solidFill>
                  <a:schemeClr val="tx1"/>
                </a:solidFill>
                <a:latin typeface="微软雅黑" panose="020B0503020204020204" pitchFamily="34" charset="-122"/>
                <a:ea typeface="微软雅黑" panose="020B0503020204020204" pitchFamily="34" charset="-122"/>
                <a:sym typeface="+mn-ea"/>
              </a:rPr>
              <a:t>电器选择</a:t>
            </a:r>
          </a:p>
        </p:txBody>
      </p:sp>
      <p:sp>
        <p:nvSpPr>
          <p:cNvPr id="9" name="矩形 8"/>
          <p:cNvSpPr/>
          <p:nvPr/>
        </p:nvSpPr>
        <p:spPr>
          <a:xfrm>
            <a:off x="3302635" y="935990"/>
            <a:ext cx="168529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配电装置的使用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2" name="picture 2072"/>
          <p:cNvPicPr>
            <a:picLocks noChangeAspect="1"/>
          </p:cNvPicPr>
          <p:nvPr/>
        </p:nvPicPr>
        <p:blipFill>
          <a:blip r:embed="rId2"/>
          <a:stretch>
            <a:fillRect/>
          </a:stretch>
        </p:blipFill>
        <p:spPr>
          <a:xfrm rot="21600000">
            <a:off x="1233805" y="1319450"/>
            <a:ext cx="10381766" cy="5308950"/>
          </a:xfrm>
          <a:prstGeom prst="rect">
            <a:avLst/>
          </a:prstGeom>
        </p:spPr>
      </p:pic>
      <p:sp>
        <p:nvSpPr>
          <p:cNvPr id="2074" name="textbox 2074"/>
          <p:cNvSpPr/>
          <p:nvPr/>
        </p:nvSpPr>
        <p:spPr>
          <a:xfrm>
            <a:off x="7376126" y="1661732"/>
            <a:ext cx="4068445" cy="4606290"/>
          </a:xfrm>
          <a:prstGeom prst="rect">
            <a:avLst/>
          </a:prstGeom>
          <a:noFill/>
          <a:ln w="0" cap="flat">
            <a:noFill/>
            <a:prstDash val="solid"/>
            <a:miter lim="0"/>
          </a:ln>
        </p:spPr>
        <p:txBody>
          <a:bodyPr vert="horz" wrap="square" lIns="0" tIns="0" rIns="0" bIns="0"/>
          <a:lstStyle/>
          <a:p>
            <a:pPr algn="l" rtl="0" eaLnBrk="0">
              <a:lnSpc>
                <a:spcPct val="75000"/>
              </a:lnSpc>
            </a:pPr>
            <a:endParaRPr sz="100" dirty="0">
              <a:latin typeface="Arial" panose="020B0604020202020204"/>
              <a:ea typeface="Arial" panose="020B0604020202020204"/>
              <a:cs typeface="Arial" panose="020B0604020202020204"/>
            </a:endParaRPr>
          </a:p>
          <a:p>
            <a:pPr marL="429260" indent="0" algn="l" rtl="0" eaLnBrk="0" fontAlgn="auto">
              <a:lnSpc>
                <a:spcPct val="150000"/>
              </a:lnSpc>
              <a:tabLst>
                <a:tab pos="609600" algn="l"/>
              </a:tabLst>
            </a:pPr>
            <a:r>
              <a:rPr sz="20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sz="2000" b="1" kern="0" spc="1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4.1.10</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配电箱的电器安装板上必须分</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设N 端子板和PE 端子板。</a:t>
            </a:r>
            <a:r>
              <a:rPr sz="2000" b="1" kern="0" spc="-4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N</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端子板必须与金属电</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器安装板</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绝缘</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2000" b="1" kern="0" spc="-3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PE端子板必须与金属电</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器安装板做电气连接</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进出线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中的中性导体（</a:t>
            </a:r>
            <a:r>
              <a:rPr sz="2000" b="1" kern="0" spc="-2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N）必须通过</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N 端子板连接；保</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护接地导体</a:t>
            </a:r>
            <a:r>
              <a:rPr sz="2000" b="1" kern="0"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（PE）必须通过PE 端子板连</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接。</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26000"/>
              </a:lnSpc>
            </a:pPr>
            <a:endParaRPr sz="1000" dirty="0">
              <a:latin typeface="Arial" panose="020B0604020202020204"/>
              <a:ea typeface="Arial" panose="020B0604020202020204"/>
              <a:cs typeface="Arial" panose="020B0604020202020204"/>
            </a:endParaRPr>
          </a:p>
          <a:p>
            <a:pPr algn="l" rtl="0" eaLnBrk="0">
              <a:lnSpc>
                <a:spcPct val="127000"/>
              </a:lnSpc>
            </a:pPr>
            <a:endParaRPr sz="1000" dirty="0">
              <a:latin typeface="Arial" panose="020B0604020202020204"/>
              <a:ea typeface="Arial" panose="020B0604020202020204"/>
              <a:cs typeface="Arial" panose="020B0604020202020204"/>
            </a:endParaRPr>
          </a:p>
          <a:p>
            <a:pPr algn="l" rtl="0" eaLnBrk="0">
              <a:lnSpc>
                <a:spcPct val="118000"/>
              </a:lnSpc>
            </a:pPr>
            <a:endParaRPr sz="300" dirty="0">
              <a:latin typeface="Arial" panose="020B0604020202020204"/>
              <a:ea typeface="Arial" panose="020B0604020202020204"/>
              <a:cs typeface="Arial" panose="020B0604020202020204"/>
            </a:endParaRPr>
          </a:p>
          <a:p>
            <a:pPr marL="12700" algn="l" rtl="0" eaLnBrk="0">
              <a:lnSpc>
                <a:spcPct val="91000"/>
              </a:lnSpc>
            </a:pP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80" name="textbox 2080"/>
          <p:cNvSpPr/>
          <p:nvPr/>
        </p:nvSpPr>
        <p:spPr>
          <a:xfrm>
            <a:off x="104139" y="5542279"/>
            <a:ext cx="1102994" cy="427355"/>
          </a:xfrm>
          <a:prstGeom prst="rect">
            <a:avLst/>
          </a:prstGeom>
          <a:solidFill>
            <a:srgbClr val="3EAAF7">
              <a:alpha val="98431"/>
            </a:srgbClr>
          </a:solidFill>
          <a:ln w="0" cap="flat">
            <a:noFill/>
            <a:prstDash val="solid"/>
            <a:miter lim="0"/>
          </a:ln>
        </p:spPr>
        <p:txBody>
          <a:bodyPr vert="horz" wrap="square" lIns="0" tIns="0" rIns="0" bIns="0"/>
          <a:lstStyle/>
          <a:p>
            <a:pPr algn="l" rtl="0" eaLnBrk="0">
              <a:lnSpc>
                <a:spcPct val="114000"/>
              </a:lnSpc>
            </a:pPr>
            <a:endParaRPr sz="700" dirty="0">
              <a:latin typeface="Arial" panose="020B0604020202020204"/>
              <a:ea typeface="Arial" panose="020B0604020202020204"/>
              <a:cs typeface="Arial" panose="020B0604020202020204"/>
            </a:endParaRPr>
          </a:p>
          <a:p>
            <a:pPr marL="223520" algn="l" rtl="0" eaLnBrk="0">
              <a:lnSpc>
                <a:spcPct val="91000"/>
              </a:lnSpc>
              <a:spcBef>
                <a:spcPts val="0"/>
              </a:spcBef>
            </a:pPr>
            <a:r>
              <a:rPr sz="14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N端子板</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90" name="textbox 2090"/>
          <p:cNvSpPr/>
          <p:nvPr/>
        </p:nvSpPr>
        <p:spPr>
          <a:xfrm>
            <a:off x="1639570" y="5145404"/>
            <a:ext cx="633730" cy="335279"/>
          </a:xfrm>
          <a:prstGeom prst="rect">
            <a:avLst/>
          </a:prstGeom>
          <a:solidFill>
            <a:srgbClr val="37AEF7">
              <a:alpha val="100000"/>
            </a:srgbClr>
          </a:solidFill>
          <a:ln w="0" cap="flat">
            <a:noFill/>
            <a:prstDash val="solid"/>
            <a:miter lim="0"/>
          </a:ln>
        </p:spPr>
        <p:txBody>
          <a:bodyPr vert="horz" wrap="square" lIns="0" tIns="0" rIns="0" bIns="0"/>
          <a:lstStyle/>
          <a:p>
            <a:pPr algn="l" rtl="0" eaLnBrk="0">
              <a:lnSpc>
                <a:spcPct val="100000"/>
              </a:lnSpc>
            </a:pPr>
            <a:endParaRPr sz="500" dirty="0">
              <a:latin typeface="Arial" panose="020B0604020202020204"/>
              <a:ea typeface="Arial" panose="020B0604020202020204"/>
              <a:cs typeface="Arial" panose="020B0604020202020204"/>
            </a:endParaRPr>
          </a:p>
          <a:p>
            <a:pPr marL="140335" algn="l" rtl="0" eaLnBrk="0">
              <a:lnSpc>
                <a:spcPct val="91000"/>
              </a:lnSpc>
              <a:spcBef>
                <a:spcPts val="5"/>
              </a:spcBef>
            </a:pPr>
            <a:r>
              <a:rPr sz="14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绝缘</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92" name="textbox 2092"/>
          <p:cNvSpPr/>
          <p:nvPr/>
        </p:nvSpPr>
        <p:spPr>
          <a:xfrm>
            <a:off x="6843624" y="4610055"/>
            <a:ext cx="727075" cy="21970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ct val="91000"/>
              </a:lnSpc>
            </a:pPr>
            <a:r>
              <a:rPr sz="14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电气连接</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6995160" y="5981700"/>
            <a:ext cx="6096000" cy="286385"/>
          </a:xfrm>
          <a:prstGeom prst="rect">
            <a:avLst/>
          </a:prstGeom>
          <a:noFill/>
        </p:spPr>
        <p:txBody>
          <a:bodyPr wrap="square" rtlCol="0" anchor="t">
            <a:spAutoFit/>
          </a:bodyPr>
          <a:lstStyle/>
          <a:p>
            <a:pPr marL="12700" algn="l" rtl="0" eaLnBrk="0">
              <a:lnSpc>
                <a:spcPct val="91000"/>
              </a:lnSpc>
            </a:pPr>
            <a:r>
              <a:rPr sz="14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PE端子板</a:t>
            </a:r>
            <a:endParaRPr lang="zh-CN" altLang="en-US" sz="14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a:t>
            </a: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装置</a:t>
            </a:r>
          </a:p>
        </p:txBody>
      </p:sp>
      <p:sp>
        <p:nvSpPr>
          <p:cNvPr id="6" name="矩形 5"/>
          <p:cNvSpPr/>
          <p:nvPr/>
        </p:nvSpPr>
        <p:spPr>
          <a:xfrm>
            <a:off x="459740" y="936625"/>
            <a:ext cx="1701165" cy="337185"/>
          </a:xfrm>
          <a:prstGeom prst="rect">
            <a:avLst/>
          </a:prstGeom>
          <a:solidFill>
            <a:schemeClr val="accent6"/>
          </a:solidFill>
          <a:ln>
            <a:noFill/>
          </a:ln>
        </p:spPr>
        <p:txBody>
          <a:bodyPr wrap="square" anchor="ctr" anchorCtr="0">
            <a:spAutoFit/>
          </a:bodyPr>
          <a:lstStyle/>
          <a:p>
            <a:pPr algn="ctr">
              <a:lnSpc>
                <a:spcPct val="100000"/>
              </a:lnSpc>
            </a:pPr>
            <a:r>
              <a:rPr lang="zh-CN" altLang="en-US" sz="1600" b="1" dirty="0">
                <a:solidFill>
                  <a:schemeClr val="bg1"/>
                </a:solidFill>
                <a:latin typeface="微软雅黑" panose="020B0503020204020204" pitchFamily="34" charset="-122"/>
                <a:ea typeface="微软雅黑" panose="020B0503020204020204" pitchFamily="34" charset="-122"/>
              </a:rPr>
              <a:t>配电装置的设置</a:t>
            </a:r>
          </a:p>
        </p:txBody>
      </p:sp>
      <p:sp>
        <p:nvSpPr>
          <p:cNvPr id="8" name="矩形 7"/>
          <p:cNvSpPr/>
          <p:nvPr/>
        </p:nvSpPr>
        <p:spPr>
          <a:xfrm>
            <a:off x="2205355" y="936625"/>
            <a:ext cx="10407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sz="1600" b="1" dirty="0">
                <a:solidFill>
                  <a:schemeClr val="tx1"/>
                </a:solidFill>
                <a:latin typeface="微软雅黑" panose="020B0503020204020204" pitchFamily="34" charset="-122"/>
                <a:ea typeface="微软雅黑" panose="020B0503020204020204" pitchFamily="34" charset="-122"/>
                <a:sym typeface="+mn-ea"/>
              </a:rPr>
              <a:t>电器选择</a:t>
            </a:r>
          </a:p>
        </p:txBody>
      </p:sp>
      <p:sp>
        <p:nvSpPr>
          <p:cNvPr id="9" name="矩形 8"/>
          <p:cNvSpPr/>
          <p:nvPr/>
        </p:nvSpPr>
        <p:spPr>
          <a:xfrm>
            <a:off x="3302635" y="935990"/>
            <a:ext cx="168529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配电装置的使用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4" name="textbox 2094"/>
          <p:cNvSpPr/>
          <p:nvPr/>
        </p:nvSpPr>
        <p:spPr>
          <a:xfrm>
            <a:off x="5402876" y="2412899"/>
            <a:ext cx="6073775" cy="4366895"/>
          </a:xfrm>
          <a:prstGeom prst="rect">
            <a:avLst/>
          </a:prstGeom>
          <a:noFill/>
          <a:ln w="0" cap="flat">
            <a:noFill/>
            <a:prstDash val="solid"/>
            <a:miter lim="0"/>
          </a:ln>
        </p:spPr>
        <p:txBody>
          <a:bodyPr vert="horz" wrap="square" lIns="0" tIns="0" rIns="0" bIns="0"/>
          <a:lstStyle/>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marL="12700" algn="l" rtl="0" eaLnBrk="0">
              <a:lnSpc>
                <a:spcPct val="77000"/>
              </a:lnSpc>
              <a:spcBef>
                <a:spcPts val="5"/>
              </a:spcBef>
            </a:pPr>
            <a:r>
              <a:rPr sz="1500" b="1" kern="0" spc="-1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外套绝缘管</a:t>
            </a:r>
            <a:r>
              <a:rPr sz="15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096" name="picture 2096"/>
          <p:cNvPicPr>
            <a:picLocks noChangeAspect="1"/>
          </p:cNvPicPr>
          <p:nvPr/>
        </p:nvPicPr>
        <p:blipFill>
          <a:blip r:embed="rId2"/>
          <a:stretch>
            <a:fillRect/>
          </a:stretch>
        </p:blipFill>
        <p:spPr>
          <a:xfrm rot="21600000">
            <a:off x="7146218" y="2425599"/>
            <a:ext cx="4311685" cy="4341004"/>
          </a:xfrm>
          <a:prstGeom prst="rect">
            <a:avLst/>
          </a:prstGeom>
        </p:spPr>
      </p:pic>
      <p:sp>
        <p:nvSpPr>
          <p:cNvPr id="2098" name="textbox 2098"/>
          <p:cNvSpPr/>
          <p:nvPr/>
        </p:nvSpPr>
        <p:spPr>
          <a:xfrm>
            <a:off x="690245" y="1393825"/>
            <a:ext cx="10887710" cy="1181735"/>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algn="l" rtl="0" eaLnBrk="0">
              <a:lnSpc>
                <a:spcPct val="92000"/>
              </a:lnSpc>
              <a:spcBef>
                <a:spcPts val="1285"/>
              </a:spcBef>
            </a:pPr>
            <a:r>
              <a:rPr lang="en-US" sz="2000"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4.1.11 </a:t>
            </a:r>
            <a:r>
              <a:rPr sz="2000"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配电箱、</a:t>
            </a:r>
            <a:r>
              <a:rPr sz="2000" b="1" kern="0" spc="-3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开关箱内的连接线</a:t>
            </a:r>
            <a:r>
              <a:rPr sz="2000" b="1" kern="0" spc="9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必须采用铜芯绝缘导线</a:t>
            </a:r>
            <a:r>
              <a:rPr sz="2000"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2000" b="1" kern="0" spc="-4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导线绝缘层的颜色标识应</a:t>
            </a:r>
            <a:r>
              <a:rPr sz="20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按本标准第</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3.2.11 条的规定配置并排列整齐；</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线束应有外套绝缘管</a:t>
            </a:r>
            <a:r>
              <a:rPr sz="2000" b="1" kern="0" spc="-26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，导线与电器端子连接牢固</a:t>
            </a:r>
            <a:r>
              <a:rPr sz="2000" b="1" kern="0" spc="-3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，不得有外露</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带电部分。</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100" name="picture 2100"/>
          <p:cNvPicPr>
            <a:picLocks noChangeAspect="1"/>
          </p:cNvPicPr>
          <p:nvPr/>
        </p:nvPicPr>
        <p:blipFill>
          <a:blip r:embed="rId3"/>
          <a:stretch>
            <a:fillRect/>
          </a:stretch>
        </p:blipFill>
        <p:spPr>
          <a:xfrm rot="21600000">
            <a:off x="100170" y="3393861"/>
            <a:ext cx="4919610" cy="2184756"/>
          </a:xfrm>
          <a:prstGeom prst="rect">
            <a:avLst/>
          </a:prstGeom>
        </p:spPr>
      </p:pic>
      <p:pic>
        <p:nvPicPr>
          <p:cNvPr id="2102" name="picture 2102"/>
          <p:cNvPicPr>
            <a:picLocks noChangeAspect="1"/>
          </p:cNvPicPr>
          <p:nvPr/>
        </p:nvPicPr>
        <p:blipFill>
          <a:blip r:embed="rId4"/>
          <a:stretch>
            <a:fillRect/>
          </a:stretch>
        </p:blipFill>
        <p:spPr>
          <a:xfrm rot="21600000">
            <a:off x="5307964" y="6080125"/>
            <a:ext cx="3508133" cy="427354"/>
          </a:xfrm>
          <a:prstGeom prst="rect">
            <a:avLst/>
          </a:prstGeom>
        </p:spPr>
      </p:pic>
      <p:pic>
        <p:nvPicPr>
          <p:cNvPr id="2104" name="picture 2104"/>
          <p:cNvPicPr>
            <a:picLocks noChangeAspect="1"/>
          </p:cNvPicPr>
          <p:nvPr/>
        </p:nvPicPr>
        <p:blipFill>
          <a:blip r:embed="rId5"/>
          <a:stretch>
            <a:fillRect/>
          </a:stretch>
        </p:blipFill>
        <p:spPr>
          <a:xfrm rot="21600000">
            <a:off x="5206364" y="4361815"/>
            <a:ext cx="3121254" cy="427354"/>
          </a:xfrm>
          <a:prstGeom prst="rect">
            <a:avLst/>
          </a:prstGeom>
        </p:spPr>
      </p:pic>
      <p:sp>
        <p:nvSpPr>
          <p:cNvPr id="2106" name="textbox 2106"/>
          <p:cNvSpPr/>
          <p:nvPr/>
        </p:nvSpPr>
        <p:spPr>
          <a:xfrm>
            <a:off x="1581776" y="5808966"/>
            <a:ext cx="2668270" cy="26035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1845"/>
              </a:lnSpc>
            </a:pPr>
            <a:r>
              <a:rPr sz="1500" b="1" kern="0" spc="60" dirty="0">
                <a:solidFill>
                  <a:srgbClr val="000000">
                    <a:alpha val="100000"/>
                  </a:srgbClr>
                </a:solidFill>
                <a:latin typeface="楷体" panose="02010609060101010101" pitchFamily="49" charset="-122"/>
                <a:ea typeface="楷体" panose="02010609060101010101" pitchFamily="49" charset="-122"/>
                <a:cs typeface="楷体" panose="02010609060101010101" pitchFamily="49" charset="-122"/>
              </a:rPr>
              <a:t>第</a:t>
            </a:r>
            <a:r>
              <a:rPr sz="1500" kern="0" spc="60" dirty="0">
                <a:solidFill>
                  <a:srgbClr val="000000">
                    <a:alpha val="100000"/>
                  </a:srgbClr>
                </a:solidFill>
                <a:latin typeface="楷体" panose="02010609060101010101" pitchFamily="49" charset="-122"/>
                <a:ea typeface="楷体" panose="02010609060101010101" pitchFamily="49" charset="-122"/>
                <a:cs typeface="楷体" panose="02010609060101010101" pitchFamily="49" charset="-122"/>
              </a:rPr>
              <a:t> </a:t>
            </a:r>
            <a:r>
              <a:rPr sz="1500" b="1" kern="0" spc="60" dirty="0">
                <a:solidFill>
                  <a:srgbClr val="000000">
                    <a:alpha val="100000"/>
                  </a:srgbClr>
                </a:solidFill>
                <a:latin typeface="楷体" panose="02010609060101010101" pitchFamily="49" charset="-122"/>
                <a:ea typeface="楷体" panose="02010609060101010101" pitchFamily="49" charset="-122"/>
                <a:cs typeface="楷体" panose="02010609060101010101" pitchFamily="49" charset="-122"/>
              </a:rPr>
              <a:t>3.2.11</a:t>
            </a:r>
            <a:r>
              <a:rPr sz="1500" kern="0" spc="180" dirty="0">
                <a:solidFill>
                  <a:srgbClr val="000000">
                    <a:alpha val="100000"/>
                  </a:srgbClr>
                </a:solidFill>
                <a:latin typeface="楷体" panose="02010609060101010101" pitchFamily="49" charset="-122"/>
                <a:ea typeface="楷体" panose="02010609060101010101" pitchFamily="49" charset="-122"/>
                <a:cs typeface="楷体" panose="02010609060101010101" pitchFamily="49" charset="-122"/>
              </a:rPr>
              <a:t> </a:t>
            </a:r>
            <a:r>
              <a:rPr sz="1500" b="1" kern="0" spc="60" dirty="0">
                <a:solidFill>
                  <a:srgbClr val="000000">
                    <a:alpha val="100000"/>
                  </a:srgbClr>
                </a:solidFill>
                <a:latin typeface="楷体" panose="02010609060101010101" pitchFamily="49" charset="-122"/>
                <a:ea typeface="楷体" panose="02010609060101010101" pitchFamily="49" charset="-122"/>
                <a:cs typeface="楷体" panose="02010609060101010101" pitchFamily="49" charset="-122"/>
              </a:rPr>
              <a:t>条规定的颜色标识</a:t>
            </a:r>
            <a:endParaRPr sz="1500" dirty="0">
              <a:latin typeface="楷体" panose="02010609060101010101" pitchFamily="49" charset="-122"/>
              <a:ea typeface="楷体" panose="02010609060101010101" pitchFamily="49" charset="-122"/>
              <a:cs typeface="楷体" panose="02010609060101010101" pitchFamily="49" charset="-122"/>
            </a:endParaRPr>
          </a:p>
        </p:txBody>
      </p:sp>
      <p:grpSp>
        <p:nvGrpSpPr>
          <p:cNvPr id="38" name="group 38"/>
          <p:cNvGrpSpPr/>
          <p:nvPr/>
        </p:nvGrpSpPr>
        <p:grpSpPr>
          <a:xfrm rot="21600000">
            <a:off x="2038350" y="4839969"/>
            <a:ext cx="1163954" cy="286385"/>
            <a:chOff x="0" y="0"/>
            <a:chExt cx="1163954" cy="286385"/>
          </a:xfrm>
        </p:grpSpPr>
        <p:pic>
          <p:nvPicPr>
            <p:cNvPr id="2108" name="picture 2108"/>
            <p:cNvPicPr>
              <a:picLocks noChangeAspect="1"/>
            </p:cNvPicPr>
            <p:nvPr/>
          </p:nvPicPr>
          <p:blipFill>
            <a:blip r:embed="rId6"/>
            <a:stretch>
              <a:fillRect/>
            </a:stretch>
          </p:blipFill>
          <p:spPr>
            <a:xfrm rot="21600000">
              <a:off x="0" y="0"/>
              <a:ext cx="1163954" cy="286385"/>
            </a:xfrm>
            <a:prstGeom prst="rect">
              <a:avLst/>
            </a:prstGeom>
          </p:spPr>
        </p:pic>
        <p:sp>
          <p:nvSpPr>
            <p:cNvPr id="2110" name="textbox 2110"/>
            <p:cNvSpPr/>
            <p:nvPr/>
          </p:nvSpPr>
          <p:spPr>
            <a:xfrm>
              <a:off x="-12700" y="-12700"/>
              <a:ext cx="1189355" cy="330834"/>
            </a:xfrm>
            <a:prstGeom prst="rect">
              <a:avLst/>
            </a:prstGeom>
            <a:noFill/>
            <a:ln w="0" cap="flat">
              <a:noFill/>
              <a:prstDash val="solid"/>
              <a:miter lim="0"/>
            </a:ln>
          </p:spPr>
          <p:txBody>
            <a:bodyPr vert="horz" wrap="square" lIns="0" tIns="0" rIns="0" bIns="0"/>
            <a:lstStyle/>
            <a:p>
              <a:pPr algn="l" rtl="0" eaLnBrk="0">
                <a:lnSpc>
                  <a:spcPct val="106000"/>
                </a:lnSpc>
              </a:pPr>
              <a:endParaRPr sz="400" dirty="0">
                <a:latin typeface="Arial" panose="020B0604020202020204"/>
                <a:ea typeface="Arial" panose="020B0604020202020204"/>
                <a:cs typeface="Arial" panose="020B0604020202020204"/>
              </a:endParaRPr>
            </a:p>
            <a:p>
              <a:pPr marL="151130" algn="l" rtl="0" eaLnBrk="0">
                <a:lnSpc>
                  <a:spcPct val="91000"/>
                </a:lnSpc>
                <a:spcBef>
                  <a:spcPts val="0"/>
                </a:spcBef>
              </a:pPr>
              <a:r>
                <a:rPr sz="1400" b="1" kern="0" spc="-10" dirty="0">
                  <a:solidFill>
                    <a:srgbClr val="00B05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绿</a:t>
              </a: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1400" b="1" kern="0" spc="-10" dirty="0">
                  <a:solidFill>
                    <a:srgbClr val="FFFF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黄</a:t>
              </a: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相间</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40" name="group 40"/>
          <p:cNvGrpSpPr/>
          <p:nvPr/>
        </p:nvGrpSpPr>
        <p:grpSpPr>
          <a:xfrm rot="21600000">
            <a:off x="2389505" y="4538344"/>
            <a:ext cx="812800" cy="286385"/>
            <a:chOff x="0" y="0"/>
            <a:chExt cx="812800" cy="286385"/>
          </a:xfrm>
        </p:grpSpPr>
        <p:pic>
          <p:nvPicPr>
            <p:cNvPr id="2120" name="picture 2120"/>
            <p:cNvPicPr>
              <a:picLocks noChangeAspect="1"/>
            </p:cNvPicPr>
            <p:nvPr/>
          </p:nvPicPr>
          <p:blipFill>
            <a:blip r:embed="rId7"/>
            <a:stretch>
              <a:fillRect/>
            </a:stretch>
          </p:blipFill>
          <p:spPr>
            <a:xfrm rot="21600000">
              <a:off x="0" y="0"/>
              <a:ext cx="812800" cy="286385"/>
            </a:xfrm>
            <a:prstGeom prst="rect">
              <a:avLst/>
            </a:prstGeom>
          </p:spPr>
        </p:pic>
        <p:sp>
          <p:nvSpPr>
            <p:cNvPr id="2122" name="textbox 2122"/>
            <p:cNvSpPr/>
            <p:nvPr/>
          </p:nvSpPr>
          <p:spPr>
            <a:xfrm>
              <a:off x="-12700" y="-12700"/>
              <a:ext cx="838200" cy="330834"/>
            </a:xfrm>
            <a:prstGeom prst="rect">
              <a:avLst/>
            </a:prstGeom>
            <a:noFill/>
            <a:ln w="0" cap="flat">
              <a:noFill/>
              <a:prstDash val="solid"/>
              <a:miter lim="0"/>
            </a:ln>
          </p:spPr>
          <p:txBody>
            <a:bodyPr vert="horz" wrap="square" lIns="0" tIns="0" rIns="0" bIns="0"/>
            <a:lstStyle/>
            <a:p>
              <a:pPr algn="l" rtl="0" eaLnBrk="0">
                <a:lnSpc>
                  <a:spcPct val="106000"/>
                </a:lnSpc>
              </a:pPr>
              <a:endParaRPr sz="400" dirty="0">
                <a:latin typeface="Arial" panose="020B0604020202020204"/>
                <a:ea typeface="Arial" panose="020B0604020202020204"/>
                <a:cs typeface="Arial" panose="020B0604020202020204"/>
              </a:endParaRPr>
            </a:p>
            <a:p>
              <a:pPr marL="154305" algn="l" rtl="0" eaLnBrk="0">
                <a:lnSpc>
                  <a:spcPct val="91000"/>
                </a:lnSpc>
                <a:spcBef>
                  <a:spcPts val="0"/>
                </a:spcBef>
              </a:pPr>
              <a:r>
                <a:rPr sz="14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淡蓝色</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124" name="textbox 2124"/>
          <p:cNvSpPr/>
          <p:nvPr/>
        </p:nvSpPr>
        <p:spPr>
          <a:xfrm>
            <a:off x="5299807" y="4470991"/>
            <a:ext cx="1090930" cy="219709"/>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91000"/>
              </a:lnSpc>
            </a:pP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铜芯绝缘导线</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42" name="group 42"/>
          <p:cNvGrpSpPr/>
          <p:nvPr/>
        </p:nvGrpSpPr>
        <p:grpSpPr>
          <a:xfrm rot="21600000">
            <a:off x="2614929" y="3796665"/>
            <a:ext cx="608329" cy="286385"/>
            <a:chOff x="0" y="0"/>
            <a:chExt cx="608329" cy="286385"/>
          </a:xfrm>
        </p:grpSpPr>
        <p:pic>
          <p:nvPicPr>
            <p:cNvPr id="2126" name="picture 2126"/>
            <p:cNvPicPr>
              <a:picLocks noChangeAspect="1"/>
            </p:cNvPicPr>
            <p:nvPr/>
          </p:nvPicPr>
          <p:blipFill>
            <a:blip r:embed="rId8"/>
            <a:stretch>
              <a:fillRect/>
            </a:stretch>
          </p:blipFill>
          <p:spPr>
            <a:xfrm rot="21600000">
              <a:off x="0" y="0"/>
              <a:ext cx="608329" cy="286385"/>
            </a:xfrm>
            <a:prstGeom prst="rect">
              <a:avLst/>
            </a:prstGeom>
          </p:spPr>
        </p:pic>
        <p:sp>
          <p:nvSpPr>
            <p:cNvPr id="2128" name="textbox 2128"/>
            <p:cNvSpPr/>
            <p:nvPr/>
          </p:nvSpPr>
          <p:spPr>
            <a:xfrm>
              <a:off x="-12700" y="-12700"/>
              <a:ext cx="633730" cy="331470"/>
            </a:xfrm>
            <a:prstGeom prst="rect">
              <a:avLst/>
            </a:prstGeom>
            <a:noFill/>
            <a:ln w="0" cap="flat">
              <a:noFill/>
              <a:prstDash val="solid"/>
              <a:miter lim="0"/>
            </a:ln>
          </p:spPr>
          <p:txBody>
            <a:bodyPr vert="horz" wrap="square" lIns="0" tIns="0" rIns="0" bIns="0"/>
            <a:lstStyle/>
            <a:p>
              <a:pPr algn="l" rtl="0" eaLnBrk="0">
                <a:lnSpc>
                  <a:spcPct val="106000"/>
                </a:lnSpc>
              </a:pPr>
              <a:endParaRPr sz="400" dirty="0">
                <a:latin typeface="Arial" panose="020B0604020202020204"/>
                <a:ea typeface="Arial" panose="020B0604020202020204"/>
                <a:cs typeface="Arial" panose="020B0604020202020204"/>
              </a:endParaRPr>
            </a:p>
            <a:p>
              <a:pPr marL="140335" algn="l" rtl="0" eaLnBrk="0">
                <a:lnSpc>
                  <a:spcPct val="91000"/>
                </a:lnSpc>
                <a:spcBef>
                  <a:spcPts val="0"/>
                </a:spcBef>
              </a:pPr>
              <a:r>
                <a:rPr sz="1400" b="1" kern="0" spc="-20" dirty="0">
                  <a:solidFill>
                    <a:srgbClr val="00B05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绿色</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130" name="textbox 2130"/>
          <p:cNvSpPr/>
          <p:nvPr/>
        </p:nvSpPr>
        <p:spPr>
          <a:xfrm>
            <a:off x="2593975" y="4167505"/>
            <a:ext cx="608330" cy="287020"/>
          </a:xfrm>
          <a:prstGeom prst="rect">
            <a:avLst/>
          </a:prstGeom>
          <a:solidFill>
            <a:srgbClr val="3FAAFA">
              <a:alpha val="100000"/>
            </a:srgbClr>
          </a:solidFill>
          <a:ln w="0" cap="flat">
            <a:noFill/>
            <a:prstDash val="solid"/>
            <a:miter lim="0"/>
          </a:ln>
        </p:spPr>
        <p:txBody>
          <a:bodyPr vert="horz" wrap="square" lIns="0" tIns="0" rIns="0" bIns="0"/>
          <a:lstStyle/>
          <a:p>
            <a:pPr algn="l" rtl="0" eaLnBrk="0">
              <a:lnSpc>
                <a:spcPct val="113000"/>
              </a:lnSpc>
            </a:pPr>
            <a:endParaRPr sz="300" dirty="0">
              <a:latin typeface="Arial" panose="020B0604020202020204"/>
              <a:ea typeface="Arial" panose="020B0604020202020204"/>
              <a:cs typeface="Arial" panose="020B0604020202020204"/>
            </a:endParaRPr>
          </a:p>
          <a:p>
            <a:pPr marL="128270" algn="l" rtl="0" eaLnBrk="0">
              <a:lnSpc>
                <a:spcPct val="91000"/>
              </a:lnSpc>
              <a:spcBef>
                <a:spcPts val="5"/>
              </a:spcBef>
            </a:pPr>
            <a:r>
              <a:rPr sz="14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红色</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44" name="group 44"/>
          <p:cNvGrpSpPr/>
          <p:nvPr/>
        </p:nvGrpSpPr>
        <p:grpSpPr>
          <a:xfrm rot="21600000">
            <a:off x="2606039" y="3413759"/>
            <a:ext cx="608330" cy="286384"/>
            <a:chOff x="0" y="0"/>
            <a:chExt cx="608330" cy="286384"/>
          </a:xfrm>
        </p:grpSpPr>
        <p:pic>
          <p:nvPicPr>
            <p:cNvPr id="2132" name="picture 2132"/>
            <p:cNvPicPr>
              <a:picLocks noChangeAspect="1"/>
            </p:cNvPicPr>
            <p:nvPr/>
          </p:nvPicPr>
          <p:blipFill>
            <a:blip r:embed="rId9"/>
            <a:stretch>
              <a:fillRect/>
            </a:stretch>
          </p:blipFill>
          <p:spPr>
            <a:xfrm rot="21600000">
              <a:off x="0" y="0"/>
              <a:ext cx="608330" cy="286384"/>
            </a:xfrm>
            <a:prstGeom prst="rect">
              <a:avLst/>
            </a:prstGeom>
          </p:spPr>
        </p:pic>
        <p:sp>
          <p:nvSpPr>
            <p:cNvPr id="2134" name="textbox 2134"/>
            <p:cNvSpPr/>
            <p:nvPr/>
          </p:nvSpPr>
          <p:spPr>
            <a:xfrm>
              <a:off x="-12700" y="-12700"/>
              <a:ext cx="634365" cy="330834"/>
            </a:xfrm>
            <a:prstGeom prst="rect">
              <a:avLst/>
            </a:prstGeom>
            <a:noFill/>
            <a:ln w="0" cap="flat">
              <a:noFill/>
              <a:prstDash val="solid"/>
              <a:miter lim="0"/>
            </a:ln>
          </p:spPr>
          <p:txBody>
            <a:bodyPr vert="horz" wrap="square" lIns="0" tIns="0" rIns="0" bIns="0"/>
            <a:lstStyle/>
            <a:p>
              <a:pPr algn="l" rtl="0" eaLnBrk="0">
                <a:lnSpc>
                  <a:spcPct val="106000"/>
                </a:lnSpc>
              </a:pPr>
              <a:endParaRPr sz="400" dirty="0">
                <a:latin typeface="Arial" panose="020B0604020202020204"/>
                <a:ea typeface="Arial" panose="020B0604020202020204"/>
                <a:cs typeface="Arial" panose="020B0604020202020204"/>
              </a:endParaRPr>
            </a:p>
            <a:p>
              <a:pPr marL="143510" algn="l" rtl="0" eaLnBrk="0">
                <a:lnSpc>
                  <a:spcPct val="91000"/>
                </a:lnSpc>
                <a:spcBef>
                  <a:spcPts val="0"/>
                </a:spcBef>
              </a:pPr>
              <a:r>
                <a:rPr sz="1400" b="1" kern="0" spc="-30" dirty="0">
                  <a:solidFill>
                    <a:srgbClr val="FFFF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黄色</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 name="文本框 1"/>
          <p:cNvSpPr txBox="1"/>
          <p:nvPr/>
        </p:nvSpPr>
        <p:spPr>
          <a:xfrm>
            <a:off x="5361940" y="6174740"/>
            <a:ext cx="6096000" cy="306705"/>
          </a:xfrm>
          <a:prstGeom prst="rect">
            <a:avLst/>
          </a:prstGeom>
          <a:noFill/>
        </p:spPr>
        <p:txBody>
          <a:bodyPr wrap="square" rtlCol="0" anchor="t">
            <a:spAutoFit/>
          </a:bodyPr>
          <a:lstStyle/>
          <a:p>
            <a:r>
              <a:rPr lang="zh-CN" altLang="en-US" sz="1400" b="1" noProof="0" dirty="0">
                <a:ln>
                  <a:noFill/>
                </a:ln>
                <a:solidFill>
                  <a:prstClr val="black"/>
                </a:solidFill>
                <a:effectLst/>
                <a:uLnTx/>
                <a:uFillTx/>
                <a:latin typeface="微软雅黑" panose="020B0503020204020204" pitchFamily="34" charset="-122"/>
                <a:ea typeface="微软雅黑" panose="020B0503020204020204" pitchFamily="34" charset="-122"/>
                <a:sym typeface="+mn-ea"/>
              </a:rPr>
              <a:t>外套绝缘管</a:t>
            </a:r>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a:t>
            </a: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装置</a:t>
            </a:r>
          </a:p>
        </p:txBody>
      </p:sp>
      <p:sp>
        <p:nvSpPr>
          <p:cNvPr id="6" name="矩形 5"/>
          <p:cNvSpPr/>
          <p:nvPr/>
        </p:nvSpPr>
        <p:spPr>
          <a:xfrm>
            <a:off x="459740" y="936625"/>
            <a:ext cx="1701165" cy="337185"/>
          </a:xfrm>
          <a:prstGeom prst="rect">
            <a:avLst/>
          </a:prstGeom>
          <a:solidFill>
            <a:schemeClr val="accent6"/>
          </a:solidFill>
          <a:ln>
            <a:noFill/>
          </a:ln>
        </p:spPr>
        <p:txBody>
          <a:bodyPr wrap="square" anchor="ctr" anchorCtr="0">
            <a:spAutoFit/>
          </a:bodyPr>
          <a:lstStyle/>
          <a:p>
            <a:pPr algn="ctr">
              <a:lnSpc>
                <a:spcPct val="100000"/>
              </a:lnSpc>
            </a:pPr>
            <a:r>
              <a:rPr lang="zh-CN" altLang="en-US" sz="1600" b="1" dirty="0">
                <a:solidFill>
                  <a:schemeClr val="bg1"/>
                </a:solidFill>
                <a:latin typeface="微软雅黑" panose="020B0503020204020204" pitchFamily="34" charset="-122"/>
                <a:ea typeface="微软雅黑" panose="020B0503020204020204" pitchFamily="34" charset="-122"/>
              </a:rPr>
              <a:t>配电装置的设置</a:t>
            </a:r>
          </a:p>
        </p:txBody>
      </p:sp>
      <p:sp>
        <p:nvSpPr>
          <p:cNvPr id="8" name="矩形 7"/>
          <p:cNvSpPr/>
          <p:nvPr/>
        </p:nvSpPr>
        <p:spPr>
          <a:xfrm>
            <a:off x="2205355" y="936625"/>
            <a:ext cx="10407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sz="1600" b="1" dirty="0">
                <a:solidFill>
                  <a:schemeClr val="tx1"/>
                </a:solidFill>
                <a:latin typeface="微软雅黑" panose="020B0503020204020204" pitchFamily="34" charset="-122"/>
                <a:ea typeface="微软雅黑" panose="020B0503020204020204" pitchFamily="34" charset="-122"/>
                <a:sym typeface="+mn-ea"/>
              </a:rPr>
              <a:t>电器选择</a:t>
            </a:r>
          </a:p>
        </p:txBody>
      </p:sp>
      <p:sp>
        <p:nvSpPr>
          <p:cNvPr id="9" name="矩形 8"/>
          <p:cNvSpPr/>
          <p:nvPr/>
        </p:nvSpPr>
        <p:spPr>
          <a:xfrm>
            <a:off x="3302635" y="935990"/>
            <a:ext cx="168529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配电装置的使用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36" name="picture 2136"/>
          <p:cNvPicPr>
            <a:picLocks noChangeAspect="1"/>
          </p:cNvPicPr>
          <p:nvPr/>
        </p:nvPicPr>
        <p:blipFill>
          <a:blip r:embed="rId2"/>
          <a:stretch>
            <a:fillRect/>
          </a:stretch>
        </p:blipFill>
        <p:spPr>
          <a:xfrm rot="21600000">
            <a:off x="379611" y="1600117"/>
            <a:ext cx="5567798" cy="4977229"/>
          </a:xfrm>
          <a:prstGeom prst="rect">
            <a:avLst/>
          </a:prstGeom>
        </p:spPr>
      </p:pic>
      <p:sp>
        <p:nvSpPr>
          <p:cNvPr id="2138" name="textbox 2138"/>
          <p:cNvSpPr/>
          <p:nvPr/>
        </p:nvSpPr>
        <p:spPr>
          <a:xfrm>
            <a:off x="7626882" y="1537294"/>
            <a:ext cx="4257675" cy="3662679"/>
          </a:xfrm>
          <a:prstGeom prst="rect">
            <a:avLst/>
          </a:prstGeom>
          <a:solidFill>
            <a:srgbClr val="EAEAEA">
              <a:alpha val="99215"/>
            </a:srgbClr>
          </a:solidFill>
          <a:ln w="0" cap="flat">
            <a:noFill/>
            <a:prstDash val="solid"/>
            <a:miter lim="0"/>
          </a:ln>
        </p:spPr>
        <p:txBody>
          <a:bodyPr vert="horz" wrap="square" lIns="0" tIns="0" rIns="0" bIns="0"/>
          <a:lstStyle/>
          <a:p>
            <a:pPr algn="l" rtl="0" eaLnBrk="0">
              <a:lnSpc>
                <a:spcPct val="127000"/>
              </a:lnSpc>
            </a:pPr>
            <a:endParaRPr sz="10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463550" indent="-267970" algn="l" rtl="0" eaLnBrk="0">
              <a:lnSpc>
                <a:spcPct val="143000"/>
              </a:lnSpc>
              <a:tabLst>
                <a:tab pos="375920" algn="l"/>
              </a:tabLst>
            </a:pPr>
            <a:r>
              <a:rPr sz="20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sz="2000" b="1" kern="0" spc="1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4.1.12</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配电箱、开关箱的金属箱体、金</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属电器安装板以及电器</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正常不带</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电的金属底座、外壳</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等应</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通过</a:t>
            </a:r>
            <a:r>
              <a:rPr sz="20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PE 端子板与保护接地导体（</a:t>
            </a:r>
            <a:r>
              <a:rPr sz="2000" b="1" kern="0" spc="-29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PE）</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做电气连接</a:t>
            </a:r>
            <a:r>
              <a:rPr sz="2000" b="1" kern="0" spc="-35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，金属箱门与金属</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箱</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体应采用</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黄/绿组合颜</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色绝缘软导线</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做电气连接。</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44" name="textbox 2144"/>
          <p:cNvSpPr/>
          <p:nvPr/>
        </p:nvSpPr>
        <p:spPr>
          <a:xfrm>
            <a:off x="5972175" y="5012689"/>
            <a:ext cx="1595119" cy="427355"/>
          </a:xfrm>
          <a:prstGeom prst="rect">
            <a:avLst/>
          </a:prstGeom>
          <a:solidFill>
            <a:srgbClr val="3AACFC">
              <a:alpha val="100000"/>
            </a:srgbClr>
          </a:solidFill>
          <a:ln w="0" cap="flat">
            <a:noFill/>
            <a:prstDash val="solid"/>
            <a:miter lim="0"/>
          </a:ln>
        </p:spPr>
        <p:txBody>
          <a:bodyPr vert="horz" wrap="square" lIns="0" tIns="0" rIns="0" bIns="0"/>
          <a:lstStyle/>
          <a:p>
            <a:pPr algn="l" rtl="0" eaLnBrk="0">
              <a:lnSpc>
                <a:spcPct val="114000"/>
              </a:lnSpc>
            </a:pPr>
            <a:endParaRPr sz="700" dirty="0">
              <a:latin typeface="Arial" panose="020B0604020202020204"/>
              <a:ea typeface="Arial" panose="020B0604020202020204"/>
              <a:cs typeface="Arial" panose="020B0604020202020204"/>
            </a:endParaRPr>
          </a:p>
          <a:p>
            <a:pPr marL="179705" algn="l" rtl="0" eaLnBrk="0">
              <a:lnSpc>
                <a:spcPct val="91000"/>
              </a:lnSpc>
              <a:spcBef>
                <a:spcPts val="0"/>
              </a:spcBef>
            </a:pP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黄绿绝缘软导线</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46" name="textbox 2146"/>
          <p:cNvSpPr/>
          <p:nvPr/>
        </p:nvSpPr>
        <p:spPr>
          <a:xfrm>
            <a:off x="5972175" y="3725545"/>
            <a:ext cx="1275714" cy="427355"/>
          </a:xfrm>
          <a:prstGeom prst="rect">
            <a:avLst/>
          </a:prstGeom>
          <a:solidFill>
            <a:srgbClr val="3AACFB">
              <a:alpha val="99607"/>
            </a:srgbClr>
          </a:solidFill>
          <a:ln w="0" cap="flat">
            <a:noFill/>
            <a:prstDash val="solid"/>
            <a:miter lim="0"/>
          </a:ln>
        </p:spPr>
        <p:txBody>
          <a:bodyPr vert="horz" wrap="square" lIns="0" tIns="0" rIns="0" bIns="0"/>
          <a:lstStyle/>
          <a:p>
            <a:pPr algn="l" rtl="0" eaLnBrk="0">
              <a:lnSpc>
                <a:spcPct val="111000"/>
              </a:lnSpc>
            </a:pPr>
            <a:endParaRPr sz="500" dirty="0">
              <a:latin typeface="Arial" panose="020B0604020202020204"/>
              <a:ea typeface="Arial" panose="020B0604020202020204"/>
              <a:cs typeface="Arial" panose="020B0604020202020204"/>
            </a:endParaRPr>
          </a:p>
          <a:p>
            <a:pPr marL="63500" algn="l" rtl="0" eaLnBrk="0">
              <a:lnSpc>
                <a:spcPts val="1855"/>
              </a:lnSpc>
            </a:pPr>
            <a:r>
              <a:rPr sz="14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PE(保护接地）</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48" name="textbox 2148"/>
          <p:cNvSpPr/>
          <p:nvPr/>
        </p:nvSpPr>
        <p:spPr>
          <a:xfrm>
            <a:off x="5972175" y="4377689"/>
            <a:ext cx="1275714" cy="427355"/>
          </a:xfrm>
          <a:prstGeom prst="rect">
            <a:avLst/>
          </a:prstGeom>
          <a:solidFill>
            <a:srgbClr val="3AACFC">
              <a:alpha val="99607"/>
            </a:srgbClr>
          </a:solidFill>
          <a:ln w="0" cap="flat">
            <a:noFill/>
            <a:prstDash val="solid"/>
            <a:miter lim="0"/>
          </a:ln>
        </p:spPr>
        <p:txBody>
          <a:bodyPr vert="horz" wrap="square" lIns="0" tIns="0" rIns="0" bIns="0"/>
          <a:lstStyle/>
          <a:p>
            <a:pPr algn="l" rtl="0" eaLnBrk="0">
              <a:lnSpc>
                <a:spcPct val="114000"/>
              </a:lnSpc>
            </a:pPr>
            <a:endParaRPr sz="700" dirty="0">
              <a:latin typeface="Arial" panose="020B0604020202020204"/>
              <a:ea typeface="Arial" panose="020B0604020202020204"/>
              <a:cs typeface="Arial" panose="020B0604020202020204"/>
            </a:endParaRPr>
          </a:p>
          <a:p>
            <a:pPr marL="292100" algn="l" rtl="0" eaLnBrk="0">
              <a:lnSpc>
                <a:spcPct val="91000"/>
              </a:lnSpc>
              <a:spcBef>
                <a:spcPts val="0"/>
              </a:spcBef>
            </a:pPr>
            <a:r>
              <a:rPr sz="14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电气连接</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50" name="textbox 2150"/>
          <p:cNvSpPr/>
          <p:nvPr/>
        </p:nvSpPr>
        <p:spPr>
          <a:xfrm>
            <a:off x="5972175" y="5656579"/>
            <a:ext cx="1275714" cy="427355"/>
          </a:xfrm>
          <a:prstGeom prst="rect">
            <a:avLst/>
          </a:prstGeom>
          <a:solidFill>
            <a:srgbClr val="43AAF5">
              <a:alpha val="96078"/>
            </a:srgbClr>
          </a:solidFill>
          <a:ln w="0" cap="flat">
            <a:noFill/>
            <a:prstDash val="solid"/>
            <a:miter lim="0"/>
          </a:ln>
        </p:spPr>
        <p:txBody>
          <a:bodyPr vert="horz" wrap="square" lIns="0" tIns="0" rIns="0" bIns="0"/>
          <a:lstStyle/>
          <a:p>
            <a:pPr algn="l" rtl="0" eaLnBrk="0">
              <a:lnSpc>
                <a:spcPct val="114000"/>
              </a:lnSpc>
            </a:pPr>
            <a:endParaRPr sz="700" dirty="0">
              <a:latin typeface="Arial" panose="020B0604020202020204"/>
              <a:ea typeface="Arial" panose="020B0604020202020204"/>
              <a:cs typeface="Arial" panose="020B0604020202020204"/>
            </a:endParaRPr>
          </a:p>
          <a:p>
            <a:pPr marL="276225" algn="l" rtl="0" eaLnBrk="0">
              <a:lnSpc>
                <a:spcPct val="91000"/>
              </a:lnSpc>
              <a:spcBef>
                <a:spcPts val="0"/>
              </a:spcBef>
            </a:pPr>
            <a:r>
              <a:rPr sz="14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PE端子板</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a:t>
            </a: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装置</a:t>
            </a:r>
          </a:p>
        </p:txBody>
      </p:sp>
      <p:sp>
        <p:nvSpPr>
          <p:cNvPr id="6" name="矩形 5"/>
          <p:cNvSpPr/>
          <p:nvPr/>
        </p:nvSpPr>
        <p:spPr>
          <a:xfrm>
            <a:off x="459740" y="936625"/>
            <a:ext cx="1701165" cy="337185"/>
          </a:xfrm>
          <a:prstGeom prst="rect">
            <a:avLst/>
          </a:prstGeom>
          <a:solidFill>
            <a:schemeClr val="accent6"/>
          </a:solidFill>
          <a:ln>
            <a:noFill/>
          </a:ln>
        </p:spPr>
        <p:txBody>
          <a:bodyPr wrap="square" anchor="ctr" anchorCtr="0">
            <a:spAutoFit/>
          </a:bodyPr>
          <a:lstStyle/>
          <a:p>
            <a:pPr algn="ctr">
              <a:lnSpc>
                <a:spcPct val="100000"/>
              </a:lnSpc>
            </a:pPr>
            <a:r>
              <a:rPr lang="zh-CN" altLang="en-US" sz="1600" b="1" dirty="0">
                <a:solidFill>
                  <a:schemeClr val="bg1"/>
                </a:solidFill>
                <a:latin typeface="微软雅黑" panose="020B0503020204020204" pitchFamily="34" charset="-122"/>
                <a:ea typeface="微软雅黑" panose="020B0503020204020204" pitchFamily="34" charset="-122"/>
              </a:rPr>
              <a:t>配电装置的设置</a:t>
            </a:r>
          </a:p>
        </p:txBody>
      </p:sp>
      <p:sp>
        <p:nvSpPr>
          <p:cNvPr id="8" name="矩形 7"/>
          <p:cNvSpPr/>
          <p:nvPr/>
        </p:nvSpPr>
        <p:spPr>
          <a:xfrm>
            <a:off x="2205355" y="936625"/>
            <a:ext cx="10407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sz="1600" b="1" dirty="0">
                <a:solidFill>
                  <a:schemeClr val="tx1"/>
                </a:solidFill>
                <a:latin typeface="微软雅黑" panose="020B0503020204020204" pitchFamily="34" charset="-122"/>
                <a:ea typeface="微软雅黑" panose="020B0503020204020204" pitchFamily="34" charset="-122"/>
                <a:sym typeface="+mn-ea"/>
              </a:rPr>
              <a:t>电器选择</a:t>
            </a:r>
          </a:p>
        </p:txBody>
      </p:sp>
      <p:sp>
        <p:nvSpPr>
          <p:cNvPr id="9" name="矩形 8"/>
          <p:cNvSpPr/>
          <p:nvPr/>
        </p:nvSpPr>
        <p:spPr>
          <a:xfrm>
            <a:off x="3302635" y="935990"/>
            <a:ext cx="168529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配电装置的使用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8" name="textbox 2198"/>
          <p:cNvSpPr/>
          <p:nvPr/>
        </p:nvSpPr>
        <p:spPr>
          <a:xfrm>
            <a:off x="700405" y="1430020"/>
            <a:ext cx="10853420" cy="799465"/>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marL="32385" indent="447675" algn="l" rtl="0" eaLnBrk="0">
              <a:lnSpc>
                <a:spcPct val="113000"/>
              </a:lnSpc>
              <a:spcBef>
                <a:spcPts val="0"/>
              </a:spcBef>
            </a:pPr>
            <a:r>
              <a:rPr lang="en-US"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4.1.16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配电箱、</a:t>
            </a:r>
            <a:r>
              <a:rPr sz="2000" b="1" kern="0" spc="-4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开关箱外形结构</a:t>
            </a:r>
            <a:r>
              <a:rPr sz="20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应具有防雨、</a:t>
            </a:r>
            <a:r>
              <a:rPr sz="2000" b="1" kern="0" spc="-40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防尘措施</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2000" b="1" kern="0" spc="-4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单独为配电</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箱、</a:t>
            </a:r>
            <a:r>
              <a:rPr sz="2000" b="1" kern="0" spc="-4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开关箱装设防雨棚（盖）</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时</a:t>
            </a:r>
            <a:r>
              <a:rPr sz="2000" b="1" kern="0" spc="-3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2000" b="1" kern="0" spc="-5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防雨棚（盖）</a:t>
            </a:r>
            <a:r>
              <a:rPr sz="20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宜采用绝缘材料制作</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200" name="picture 2200"/>
          <p:cNvPicPr>
            <a:picLocks noChangeAspect="1"/>
          </p:cNvPicPr>
          <p:nvPr/>
        </p:nvPicPr>
        <p:blipFill>
          <a:blip r:embed="rId2"/>
          <a:stretch>
            <a:fillRect/>
          </a:stretch>
        </p:blipFill>
        <p:spPr>
          <a:xfrm rot="21600000">
            <a:off x="2127665" y="5066351"/>
            <a:ext cx="3142704" cy="1223090"/>
          </a:xfrm>
          <a:prstGeom prst="rect">
            <a:avLst/>
          </a:prstGeom>
        </p:spPr>
      </p:pic>
      <p:pic>
        <p:nvPicPr>
          <p:cNvPr id="2202" name="picture 2202"/>
          <p:cNvPicPr>
            <a:picLocks noChangeAspect="1"/>
          </p:cNvPicPr>
          <p:nvPr/>
        </p:nvPicPr>
        <p:blipFill>
          <a:blip r:embed="rId3"/>
          <a:stretch>
            <a:fillRect/>
          </a:stretch>
        </p:blipFill>
        <p:spPr>
          <a:xfrm rot="21600000">
            <a:off x="1995570" y="2544365"/>
            <a:ext cx="3123893" cy="342119"/>
          </a:xfrm>
          <a:prstGeom prst="rect">
            <a:avLst/>
          </a:prstGeom>
        </p:spPr>
      </p:pic>
      <p:sp>
        <p:nvSpPr>
          <p:cNvPr id="2204" name="rect 2204"/>
          <p:cNvSpPr/>
          <p:nvPr/>
        </p:nvSpPr>
        <p:spPr>
          <a:xfrm>
            <a:off x="2248605" y="2801919"/>
            <a:ext cx="2616237" cy="2391966"/>
          </a:xfrm>
          <a:prstGeom prst="rect">
            <a:avLst/>
          </a:prstGeom>
          <a:solidFill>
            <a:srgbClr val="FFCD06">
              <a:alpha val="99607"/>
            </a:srgbClr>
          </a:solidFill>
          <a:ln w="0" cap="flat">
            <a:noFill/>
            <a:prstDash val="solid"/>
            <a:miter lim="0"/>
          </a:ln>
        </p:spPr>
        <p:txBody>
          <a:bodyPr rtlCol="0"/>
          <a:lstStyle/>
          <a:p>
            <a:pPr algn="ctr"/>
            <a:endParaRPr lang="zh-CN" altLang="en-US"/>
          </a:p>
        </p:txBody>
      </p:sp>
      <p:sp>
        <p:nvSpPr>
          <p:cNvPr id="2206" name="rect 2206"/>
          <p:cNvSpPr/>
          <p:nvPr/>
        </p:nvSpPr>
        <p:spPr>
          <a:xfrm>
            <a:off x="848931" y="2803944"/>
            <a:ext cx="1393761" cy="2371547"/>
          </a:xfrm>
          <a:prstGeom prst="rect">
            <a:avLst/>
          </a:prstGeom>
          <a:solidFill>
            <a:srgbClr val="FFCD06">
              <a:alpha val="99607"/>
            </a:srgbClr>
          </a:solidFill>
          <a:ln w="0" cap="flat">
            <a:noFill/>
            <a:prstDash val="solid"/>
            <a:miter lim="0"/>
          </a:ln>
        </p:spPr>
        <p:txBody>
          <a:bodyPr rtlCol="0"/>
          <a:lstStyle/>
          <a:p>
            <a:pPr algn="ctr"/>
            <a:endParaRPr lang="zh-CN" altLang="en-US"/>
          </a:p>
        </p:txBody>
      </p:sp>
      <p:pic>
        <p:nvPicPr>
          <p:cNvPr id="2208" name="picture 2208"/>
          <p:cNvPicPr>
            <a:picLocks noChangeAspect="1"/>
          </p:cNvPicPr>
          <p:nvPr/>
        </p:nvPicPr>
        <p:blipFill>
          <a:blip r:embed="rId4"/>
          <a:stretch>
            <a:fillRect/>
          </a:stretch>
        </p:blipFill>
        <p:spPr>
          <a:xfrm rot="21600000">
            <a:off x="1944624" y="4837176"/>
            <a:ext cx="594042" cy="125984"/>
          </a:xfrm>
          <a:prstGeom prst="rect">
            <a:avLst/>
          </a:prstGeom>
        </p:spPr>
      </p:pic>
      <p:pic>
        <p:nvPicPr>
          <p:cNvPr id="2210" name="picture 2210"/>
          <p:cNvPicPr>
            <a:picLocks noChangeAspect="1"/>
          </p:cNvPicPr>
          <p:nvPr/>
        </p:nvPicPr>
        <p:blipFill>
          <a:blip r:embed="rId5"/>
          <a:stretch>
            <a:fillRect/>
          </a:stretch>
        </p:blipFill>
        <p:spPr>
          <a:xfrm rot="21600000">
            <a:off x="1869005" y="5136494"/>
            <a:ext cx="572191" cy="1152948"/>
          </a:xfrm>
          <a:prstGeom prst="rect">
            <a:avLst/>
          </a:prstGeom>
        </p:spPr>
      </p:pic>
      <p:pic>
        <p:nvPicPr>
          <p:cNvPr id="2212" name="picture 2212"/>
          <p:cNvPicPr>
            <a:picLocks noChangeAspect="1"/>
          </p:cNvPicPr>
          <p:nvPr/>
        </p:nvPicPr>
        <p:blipFill>
          <a:blip r:embed="rId6"/>
          <a:stretch>
            <a:fillRect/>
          </a:stretch>
        </p:blipFill>
        <p:spPr>
          <a:xfrm rot="21600000">
            <a:off x="2256448" y="2807966"/>
            <a:ext cx="2625849" cy="2401587"/>
          </a:xfrm>
          <a:prstGeom prst="rect">
            <a:avLst/>
          </a:prstGeom>
        </p:spPr>
      </p:pic>
      <p:grpSp>
        <p:nvGrpSpPr>
          <p:cNvPr id="46" name="group 46"/>
          <p:cNvGrpSpPr/>
          <p:nvPr/>
        </p:nvGrpSpPr>
        <p:grpSpPr>
          <a:xfrm rot="21600000">
            <a:off x="5869591" y="3913308"/>
            <a:ext cx="4484443" cy="763888"/>
            <a:chOff x="0" y="0"/>
            <a:chExt cx="4484443" cy="763888"/>
          </a:xfrm>
        </p:grpSpPr>
        <p:pic>
          <p:nvPicPr>
            <p:cNvPr id="2214" name="picture 2214"/>
            <p:cNvPicPr>
              <a:picLocks noChangeAspect="1"/>
            </p:cNvPicPr>
            <p:nvPr/>
          </p:nvPicPr>
          <p:blipFill>
            <a:blip r:embed="rId7"/>
            <a:stretch>
              <a:fillRect/>
            </a:stretch>
          </p:blipFill>
          <p:spPr>
            <a:xfrm rot="21600000">
              <a:off x="0" y="0"/>
              <a:ext cx="4484443" cy="763888"/>
            </a:xfrm>
            <a:prstGeom prst="rect">
              <a:avLst/>
            </a:prstGeom>
          </p:spPr>
        </p:pic>
        <p:sp>
          <p:nvSpPr>
            <p:cNvPr id="2216" name="textbox 2216"/>
            <p:cNvSpPr/>
            <p:nvPr/>
          </p:nvSpPr>
          <p:spPr>
            <a:xfrm>
              <a:off x="-12700" y="-12700"/>
              <a:ext cx="4510404" cy="809625"/>
            </a:xfrm>
            <a:prstGeom prst="rect">
              <a:avLst/>
            </a:prstGeom>
            <a:noFill/>
            <a:ln w="0" cap="flat">
              <a:noFill/>
              <a:prstDash val="solid"/>
              <a:miter lim="0"/>
            </a:ln>
          </p:spPr>
          <p:txBody>
            <a:bodyPr vert="horz" wrap="square" lIns="0" tIns="0" rIns="0" bIns="0"/>
            <a:lstStyle/>
            <a:p>
              <a:pPr algn="l" rtl="0" eaLnBrk="0">
                <a:lnSpc>
                  <a:spcPct val="103000"/>
                </a:lnSpc>
              </a:pPr>
              <a:endParaRPr sz="1000" dirty="0">
                <a:latin typeface="Arial" panose="020B0604020202020204"/>
                <a:ea typeface="Arial" panose="020B0604020202020204"/>
                <a:cs typeface="Arial" panose="020B0604020202020204"/>
              </a:endParaRPr>
            </a:p>
            <a:p>
              <a:pPr marL="759460" algn="l" rtl="0" eaLnBrk="0">
                <a:lnSpc>
                  <a:spcPct val="91000"/>
                </a:lnSpc>
                <a:spcBef>
                  <a:spcPts val="5"/>
                </a:spcBef>
              </a:pPr>
              <a:r>
                <a:rPr sz="1500" b="1" kern="0" spc="-10" dirty="0">
                  <a:solidFill>
                    <a:srgbClr val="40404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单独装设防雨棚时</a:t>
              </a:r>
              <a:r>
                <a:rPr sz="1500" b="1" kern="0" spc="-260" dirty="0">
                  <a:solidFill>
                    <a:srgbClr val="40404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500" b="1" kern="0" spc="-10" dirty="0">
                  <a:solidFill>
                    <a:srgbClr val="40404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，宜采用</a:t>
              </a:r>
              <a:r>
                <a:rPr sz="1500" b="1" kern="0" spc="-20" dirty="0">
                  <a:solidFill>
                    <a:srgbClr val="40404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绝缘材料制作</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48" name="group 48"/>
          <p:cNvGrpSpPr/>
          <p:nvPr/>
        </p:nvGrpSpPr>
        <p:grpSpPr>
          <a:xfrm rot="21600000">
            <a:off x="5897095" y="2971915"/>
            <a:ext cx="3527590" cy="793905"/>
            <a:chOff x="0" y="0"/>
            <a:chExt cx="3527590" cy="793905"/>
          </a:xfrm>
        </p:grpSpPr>
        <p:pic>
          <p:nvPicPr>
            <p:cNvPr id="2218" name="picture 2218"/>
            <p:cNvPicPr>
              <a:picLocks noChangeAspect="1"/>
            </p:cNvPicPr>
            <p:nvPr/>
          </p:nvPicPr>
          <p:blipFill>
            <a:blip r:embed="rId8"/>
            <a:stretch>
              <a:fillRect/>
            </a:stretch>
          </p:blipFill>
          <p:spPr>
            <a:xfrm rot="21600000">
              <a:off x="0" y="0"/>
              <a:ext cx="3527590" cy="793905"/>
            </a:xfrm>
            <a:prstGeom prst="rect">
              <a:avLst/>
            </a:prstGeom>
          </p:spPr>
        </p:pic>
        <p:sp>
          <p:nvSpPr>
            <p:cNvPr id="2220" name="textbox 2220"/>
            <p:cNvSpPr/>
            <p:nvPr/>
          </p:nvSpPr>
          <p:spPr>
            <a:xfrm>
              <a:off x="-12700" y="-12700"/>
              <a:ext cx="3553459" cy="838835"/>
            </a:xfrm>
            <a:prstGeom prst="rect">
              <a:avLst/>
            </a:prstGeom>
            <a:noFill/>
            <a:ln w="0" cap="flat">
              <a:noFill/>
              <a:prstDash val="solid"/>
              <a:miter lim="0"/>
            </a:ln>
          </p:spPr>
          <p:txBody>
            <a:bodyPr vert="horz" wrap="square" lIns="0" tIns="0" rIns="0" bIns="0"/>
            <a:lstStyle/>
            <a:p>
              <a:pPr algn="l" rtl="0" eaLnBrk="0">
                <a:lnSpc>
                  <a:spcPct val="107000"/>
                </a:lnSpc>
              </a:pPr>
              <a:endParaRPr sz="1000" dirty="0">
                <a:latin typeface="Arial" panose="020B0604020202020204"/>
                <a:ea typeface="Arial" panose="020B0604020202020204"/>
                <a:cs typeface="Arial" panose="020B0604020202020204"/>
              </a:endParaRPr>
            </a:p>
            <a:p>
              <a:pPr marL="788670" algn="l" rtl="0" eaLnBrk="0">
                <a:lnSpc>
                  <a:spcPct val="91000"/>
                </a:lnSpc>
                <a:spcBef>
                  <a:spcPts val="5"/>
                </a:spcBef>
              </a:pPr>
              <a:r>
                <a:rPr sz="1500" b="1" kern="0" spc="0" dirty="0">
                  <a:solidFill>
                    <a:srgbClr val="40404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外形结构具有防雨、防</a:t>
              </a:r>
              <a:r>
                <a:rPr sz="1500" b="1" kern="0" spc="-10" dirty="0">
                  <a:solidFill>
                    <a:srgbClr val="40404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尘措施</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2222" name="picture 2222"/>
          <p:cNvPicPr>
            <a:picLocks noChangeAspect="1"/>
          </p:cNvPicPr>
          <p:nvPr/>
        </p:nvPicPr>
        <p:blipFill>
          <a:blip r:embed="rId9"/>
          <a:stretch>
            <a:fillRect/>
          </a:stretch>
        </p:blipFill>
        <p:spPr>
          <a:xfrm rot="21600000">
            <a:off x="2406395" y="4399788"/>
            <a:ext cx="934211" cy="605028"/>
          </a:xfrm>
          <a:prstGeom prst="rect">
            <a:avLst/>
          </a:prstGeom>
        </p:spPr>
      </p:pic>
      <p:pic>
        <p:nvPicPr>
          <p:cNvPr id="2224" name="picture 2224"/>
          <p:cNvPicPr>
            <a:picLocks noChangeAspect="1"/>
          </p:cNvPicPr>
          <p:nvPr/>
        </p:nvPicPr>
        <p:blipFill>
          <a:blip r:embed="rId10"/>
          <a:stretch>
            <a:fillRect/>
          </a:stretch>
        </p:blipFill>
        <p:spPr>
          <a:xfrm rot="21600000">
            <a:off x="2717291" y="3514344"/>
            <a:ext cx="688847" cy="710184"/>
          </a:xfrm>
          <a:prstGeom prst="rect">
            <a:avLst/>
          </a:prstGeom>
        </p:spPr>
      </p:pic>
      <p:pic>
        <p:nvPicPr>
          <p:cNvPr id="2226" name="picture 2226"/>
          <p:cNvPicPr>
            <a:picLocks noChangeAspect="1"/>
          </p:cNvPicPr>
          <p:nvPr/>
        </p:nvPicPr>
        <p:blipFill>
          <a:blip r:embed="rId11"/>
          <a:stretch>
            <a:fillRect/>
          </a:stretch>
        </p:blipFill>
        <p:spPr>
          <a:xfrm rot="21600000">
            <a:off x="3839578" y="3500551"/>
            <a:ext cx="482053" cy="730503"/>
          </a:xfrm>
          <a:prstGeom prst="rect">
            <a:avLst/>
          </a:prstGeom>
        </p:spPr>
      </p:pic>
      <p:pic>
        <p:nvPicPr>
          <p:cNvPr id="2228" name="picture 2228"/>
          <p:cNvPicPr>
            <a:picLocks noChangeAspect="1"/>
          </p:cNvPicPr>
          <p:nvPr/>
        </p:nvPicPr>
        <p:blipFill>
          <a:blip r:embed="rId12"/>
          <a:stretch>
            <a:fillRect/>
          </a:stretch>
        </p:blipFill>
        <p:spPr>
          <a:xfrm rot="21600000">
            <a:off x="1292351" y="3130296"/>
            <a:ext cx="509016" cy="675132"/>
          </a:xfrm>
          <a:prstGeom prst="rect">
            <a:avLst/>
          </a:prstGeom>
        </p:spPr>
      </p:pic>
      <p:graphicFrame>
        <p:nvGraphicFramePr>
          <p:cNvPr id="2238" name="table 2238"/>
          <p:cNvGraphicFramePr>
            <a:graphicFrameLocks noGrp="1"/>
          </p:cNvGraphicFramePr>
          <p:nvPr/>
        </p:nvGraphicFramePr>
        <p:xfrm>
          <a:off x="3660292" y="4821211"/>
          <a:ext cx="1040129" cy="182245"/>
        </p:xfrm>
        <a:graphic>
          <a:graphicData uri="http://schemas.openxmlformats.org/drawingml/2006/table">
            <a:tbl>
              <a:tblPr>
                <a:solidFill>
                  <a:srgbClr val="005AAB"/>
                </a:solidFill>
              </a:tblPr>
              <a:tblGrid>
                <a:gridCol w="1040129">
                  <a:extLst>
                    <a:ext uri="{9D8B030D-6E8A-4147-A177-3AD203B41FA5}">
                      <a16:colId xmlns:a16="http://schemas.microsoft.com/office/drawing/2014/main" val="20000"/>
                    </a:ext>
                  </a:extLst>
                </a:gridCol>
              </a:tblGrid>
              <a:tr h="169545">
                <a:tc>
                  <a:txBody>
                    <a:bodyPr/>
                    <a:lstStyle/>
                    <a:p>
                      <a:pPr algn="l" rtl="0" eaLnBrk="0">
                        <a:lnSpc>
                          <a:spcPct val="115000"/>
                        </a:lnSpc>
                      </a:pPr>
                      <a:endParaRPr sz="300" dirty="0">
                        <a:latin typeface="Arial" panose="020B0604020202020204"/>
                        <a:ea typeface="Arial" panose="020B0604020202020204"/>
                        <a:cs typeface="Arial" panose="020B0604020202020204"/>
                      </a:endParaRPr>
                    </a:p>
                    <a:p>
                      <a:pPr marL="177800" algn="l" rtl="0" eaLnBrk="0">
                        <a:lnSpc>
                          <a:spcPct val="90000"/>
                        </a:lnSpc>
                        <a:spcBef>
                          <a:spcPts val="0"/>
                        </a:spcBef>
                      </a:pPr>
                      <a:r>
                        <a:rPr sz="600" b="1" kern="0" spc="-1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非电工人员禁止操作</a:t>
                      </a:r>
                      <a:endParaRPr sz="6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5AAB"/>
                    </a:solidFill>
                  </a:tcPr>
                </a:tc>
                <a:extLst>
                  <a:ext uri="{0D108BD9-81ED-4DB2-BD59-A6C34878D82A}">
                    <a16:rowId xmlns:a16="http://schemas.microsoft.com/office/drawing/2014/main" val="10000"/>
                  </a:ext>
                </a:extLst>
              </a:tr>
            </a:tbl>
          </a:graphicData>
        </a:graphic>
      </p:graphicFrame>
      <p:pic>
        <p:nvPicPr>
          <p:cNvPr id="2240" name="picture 2240"/>
          <p:cNvPicPr>
            <a:picLocks noChangeAspect="1"/>
          </p:cNvPicPr>
          <p:nvPr/>
        </p:nvPicPr>
        <p:blipFill>
          <a:blip r:embed="rId13"/>
          <a:stretch>
            <a:fillRect/>
          </a:stretch>
        </p:blipFill>
        <p:spPr>
          <a:xfrm rot="21600000">
            <a:off x="2198865" y="3201428"/>
            <a:ext cx="100558" cy="1600339"/>
          </a:xfrm>
          <a:prstGeom prst="rect">
            <a:avLst/>
          </a:prstGeom>
        </p:spPr>
      </p:pic>
      <p:sp>
        <p:nvSpPr>
          <p:cNvPr id="2242" name="rect 2242"/>
          <p:cNvSpPr/>
          <p:nvPr/>
        </p:nvSpPr>
        <p:spPr>
          <a:xfrm>
            <a:off x="2471927" y="2935223"/>
            <a:ext cx="528827" cy="271272"/>
          </a:xfrm>
          <a:prstGeom prst="rect">
            <a:avLst/>
          </a:prstGeom>
          <a:solidFill>
            <a:srgbClr val="CCCCCC">
              <a:alpha val="100000"/>
            </a:srgbClr>
          </a:solidFill>
          <a:ln w="0" cap="flat">
            <a:noFill/>
            <a:prstDash val="solid"/>
            <a:miter lim="0"/>
          </a:ln>
        </p:spPr>
        <p:txBody>
          <a:bodyPr rtlCol="0"/>
          <a:lstStyle/>
          <a:p>
            <a:pPr algn="ctr"/>
            <a:endParaRPr lang="zh-CN" altLang="en-US"/>
          </a:p>
        </p:txBody>
      </p:sp>
      <p:graphicFrame>
        <p:nvGraphicFramePr>
          <p:cNvPr id="2244" name="table 2244"/>
          <p:cNvGraphicFramePr>
            <a:graphicFrameLocks noGrp="1"/>
          </p:cNvGraphicFramePr>
          <p:nvPr/>
        </p:nvGraphicFramePr>
        <p:xfrm>
          <a:off x="2468778" y="2930791"/>
          <a:ext cx="535305" cy="278765"/>
        </p:xfrm>
        <a:graphic>
          <a:graphicData uri="http://schemas.openxmlformats.org/drawingml/2006/table">
            <a:tbl>
              <a:tblPr/>
              <a:tblGrid>
                <a:gridCol w="535305">
                  <a:extLst>
                    <a:ext uri="{9D8B030D-6E8A-4147-A177-3AD203B41FA5}">
                      <a16:colId xmlns:a16="http://schemas.microsoft.com/office/drawing/2014/main" val="20000"/>
                    </a:ext>
                  </a:extLst>
                </a:gridCol>
              </a:tblGrid>
              <a:tr h="0">
                <a:tc>
                  <a:txBody>
                    <a:bodyPr/>
                    <a:lstStyle/>
                    <a:p>
                      <a:pPr algn="l" rtl="0" eaLnBrk="0">
                        <a:lnSpc>
                          <a:spcPct val="105000"/>
                        </a:lnSpc>
                      </a:pPr>
                      <a:endParaRPr sz="200" dirty="0">
                        <a:latin typeface="Arial" panose="020B0604020202020204"/>
                        <a:ea typeface="Arial" panose="020B0604020202020204"/>
                        <a:cs typeface="Arial" panose="020B0604020202020204"/>
                      </a:endParaRPr>
                    </a:p>
                    <a:p>
                      <a:pPr marL="187960" algn="l" rtl="0" eaLnBrk="0">
                        <a:lnSpc>
                          <a:spcPct val="86000"/>
                        </a:lnSpc>
                        <a:spcBef>
                          <a:spcPts val="0"/>
                        </a:spcBef>
                      </a:pPr>
                      <a:r>
                        <a:rPr sz="300" kern="0" spc="-2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开</a:t>
                      </a:r>
                      <a:r>
                        <a:rPr sz="300" kern="0" spc="6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  </a:t>
                      </a:r>
                      <a:r>
                        <a:rPr sz="300" kern="0" spc="-2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关  箱</a:t>
                      </a:r>
                      <a:endParaRPr sz="300" dirty="0">
                        <a:latin typeface="等线" panose="02010600030101010101" pitchFamily="2" charset="-122"/>
                        <a:ea typeface="等线" panose="02010600030101010101" pitchFamily="2" charset="-122"/>
                        <a:cs typeface="等线" panose="02010600030101010101" pitchFamily="2" charset="-122"/>
                      </a:endParaRPr>
                    </a:p>
                  </a:txBody>
                  <a:tcPr marL="0" marR="0" marT="0" marB="0">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a:noFill/>
                    </a:lnB>
                    <a:solidFill>
                      <a:srgbClr val="000000"/>
                    </a:solidFill>
                  </a:tcPr>
                </a:tc>
                <a:extLst>
                  <a:ext uri="{0D108BD9-81ED-4DB2-BD59-A6C34878D82A}">
                    <a16:rowId xmlns:a16="http://schemas.microsoft.com/office/drawing/2014/main" val="10000"/>
                  </a:ext>
                </a:extLst>
              </a:tr>
              <a:tr h="0">
                <a:tc>
                  <a:txBody>
                    <a:bodyPr/>
                    <a:lstStyle/>
                    <a:p>
                      <a:pPr algn="l" rtl="0" eaLnBrk="0">
                        <a:lnSpc>
                          <a:spcPct val="63000"/>
                        </a:lnSpc>
                      </a:pPr>
                      <a:endParaRPr sz="100" dirty="0">
                        <a:latin typeface="Arial" panose="020B0604020202020204"/>
                        <a:ea typeface="Arial" panose="020B0604020202020204"/>
                        <a:cs typeface="Arial" panose="020B0604020202020204"/>
                      </a:endParaRPr>
                    </a:p>
                    <a:p>
                      <a:pPr marL="14605" algn="l" rtl="0" eaLnBrk="0">
                        <a:lnSpc>
                          <a:spcPct val="128000"/>
                        </a:lnSpc>
                      </a:pPr>
                      <a:r>
                        <a:rPr sz="1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型号及规格</a:t>
                      </a:r>
                      <a:r>
                        <a:rPr sz="1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00" b="1" u="sng"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额定功率</a:t>
                      </a:r>
                      <a:endParaRPr sz="100" dirty="0">
                        <a:latin typeface="微软雅黑" panose="020B0503020204020204" pitchFamily="34" charset="-122"/>
                        <a:ea typeface="微软雅黑" panose="020B0503020204020204" pitchFamily="34" charset="-122"/>
                        <a:cs typeface="微软雅黑" panose="020B0503020204020204" pitchFamily="34" charset="-122"/>
                      </a:endParaRPr>
                    </a:p>
                    <a:p>
                      <a:pPr marL="14605" algn="l" rtl="0" eaLnBrk="0">
                        <a:lnSpc>
                          <a:spcPct val="203000"/>
                        </a:lnSpc>
                      </a:pPr>
                      <a:r>
                        <a:rPr sz="1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额定电流 </a:t>
                      </a:r>
                      <a:r>
                        <a:rPr sz="100" b="1" u="sng"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额定电压</a:t>
                      </a:r>
                      <a:endParaRPr sz="100" dirty="0">
                        <a:latin typeface="微软雅黑" panose="020B0503020204020204" pitchFamily="34" charset="-122"/>
                        <a:ea typeface="微软雅黑" panose="020B0503020204020204" pitchFamily="34" charset="-122"/>
                        <a:cs typeface="微软雅黑" panose="020B0503020204020204" pitchFamily="34" charset="-122"/>
                      </a:endParaRPr>
                    </a:p>
                    <a:p>
                      <a:pPr marL="15875" algn="l" rtl="0" eaLnBrk="0">
                        <a:lnSpc>
                          <a:spcPct val="212000"/>
                        </a:lnSpc>
                        <a:spcBef>
                          <a:spcPts val="0"/>
                        </a:spcBef>
                      </a:pPr>
                      <a:r>
                        <a:rPr sz="1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出厂编号</a:t>
                      </a:r>
                      <a:r>
                        <a:rPr sz="1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00" b="1" u="sng"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出厂日期</a:t>
                      </a:r>
                      <a:endParaRPr sz="1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1"/>
                  </a:ext>
                </a:extLst>
              </a:tr>
              <a:tr h="0">
                <a:tc>
                  <a:txBody>
                    <a:bodyPr/>
                    <a:lstStyle/>
                    <a:p>
                      <a:pPr algn="l" rtl="0" eaLnBrk="0">
                        <a:lnSpc>
                          <a:spcPct val="123000"/>
                        </a:lnSpc>
                      </a:pPr>
                      <a:endParaRPr sz="200" dirty="0">
                        <a:latin typeface="Arial" panose="020B0604020202020204"/>
                        <a:ea typeface="Arial" panose="020B0604020202020204"/>
                        <a:cs typeface="Arial" panose="020B0604020202020204"/>
                      </a:endParaRPr>
                    </a:p>
                    <a:p>
                      <a:pPr marL="131445" algn="l" rtl="0" eaLnBrk="0">
                        <a:lnSpc>
                          <a:spcPct val="93000"/>
                        </a:lnSpc>
                        <a:spcBef>
                          <a:spcPts val="0"/>
                        </a:spcBef>
                      </a:pPr>
                      <a:r>
                        <a:rPr sz="200" b="1" kern="0" spc="0" dirty="0">
                          <a:solidFill>
                            <a:srgbClr val="FFFFFF">
                              <a:alpha val="100000"/>
                            </a:srgbClr>
                          </a:solidFill>
                          <a:latin typeface="Arial" panose="020B0604020202020204"/>
                          <a:ea typeface="Arial" panose="020B0604020202020204"/>
                          <a:cs typeface="Arial" panose="020B0604020202020204"/>
                        </a:rPr>
                        <a:t>*************</a:t>
                      </a:r>
                      <a:r>
                        <a:rPr sz="200" b="1" kern="0" spc="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有限公</a:t>
                      </a:r>
                      <a:r>
                        <a:rPr sz="200" b="1" kern="0" spc="-1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司</a:t>
                      </a:r>
                      <a:endParaRPr sz="2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w="3175"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0002"/>
                  </a:ext>
                </a:extLst>
              </a:tr>
            </a:tbl>
          </a:graphicData>
        </a:graphic>
      </p:graphicFrame>
      <p:graphicFrame>
        <p:nvGraphicFramePr>
          <p:cNvPr id="2246" name="table 2246"/>
          <p:cNvGraphicFramePr>
            <a:graphicFrameLocks noGrp="1"/>
          </p:cNvGraphicFramePr>
          <p:nvPr/>
        </p:nvGraphicFramePr>
        <p:xfrm>
          <a:off x="3782859" y="3239223"/>
          <a:ext cx="577850" cy="207645"/>
        </p:xfrm>
        <a:graphic>
          <a:graphicData uri="http://schemas.openxmlformats.org/drawingml/2006/table">
            <a:tbl>
              <a:tblPr>
                <a:solidFill>
                  <a:srgbClr val="005AAB"/>
                </a:solidFill>
              </a:tblPr>
              <a:tblGrid>
                <a:gridCol w="577850">
                  <a:extLst>
                    <a:ext uri="{9D8B030D-6E8A-4147-A177-3AD203B41FA5}">
                      <a16:colId xmlns:a16="http://schemas.microsoft.com/office/drawing/2014/main" val="20000"/>
                    </a:ext>
                  </a:extLst>
                </a:gridCol>
              </a:tblGrid>
              <a:tr h="191770">
                <a:tc>
                  <a:txBody>
                    <a:bodyPr/>
                    <a:lstStyle/>
                    <a:p>
                      <a:pPr algn="l" rtl="0" eaLnBrk="0">
                        <a:lnSpc>
                          <a:spcPct val="112000"/>
                        </a:lnSpc>
                      </a:pPr>
                      <a:endParaRPr sz="300" dirty="0">
                        <a:latin typeface="Arial" panose="020B0604020202020204"/>
                        <a:ea typeface="Arial" panose="020B0604020202020204"/>
                        <a:cs typeface="Arial" panose="020B0604020202020204"/>
                      </a:endParaRPr>
                    </a:p>
                    <a:p>
                      <a:pPr marL="138430" algn="l" rtl="0" eaLnBrk="0">
                        <a:lnSpc>
                          <a:spcPct val="91000"/>
                        </a:lnSpc>
                      </a:pPr>
                      <a:r>
                        <a:rPr sz="800" b="1" kern="0" spc="-1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a:t>
                      </a:r>
                      <a:endParaRPr sz="8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58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005AAB"/>
                    </a:solidFill>
                  </a:tcPr>
                </a:tc>
                <a:extLst>
                  <a:ext uri="{0D108BD9-81ED-4DB2-BD59-A6C34878D82A}">
                    <a16:rowId xmlns:a16="http://schemas.microsoft.com/office/drawing/2014/main" val="10000"/>
                  </a:ext>
                </a:extLst>
              </a:tr>
            </a:tbl>
          </a:graphicData>
        </a:graphic>
      </p:graphicFrame>
      <p:graphicFrame>
        <p:nvGraphicFramePr>
          <p:cNvPr id="2248" name="table 2248"/>
          <p:cNvGraphicFramePr>
            <a:graphicFrameLocks noGrp="1"/>
          </p:cNvGraphicFramePr>
          <p:nvPr/>
        </p:nvGraphicFramePr>
        <p:xfrm>
          <a:off x="4122889" y="2903131"/>
          <a:ext cx="577850" cy="182245"/>
        </p:xfrm>
        <a:graphic>
          <a:graphicData uri="http://schemas.openxmlformats.org/drawingml/2006/table">
            <a:tbl>
              <a:tblPr>
                <a:solidFill>
                  <a:srgbClr val="005AAB"/>
                </a:solidFill>
              </a:tblPr>
              <a:tblGrid>
                <a:gridCol w="577850">
                  <a:extLst>
                    <a:ext uri="{9D8B030D-6E8A-4147-A177-3AD203B41FA5}">
                      <a16:colId xmlns:a16="http://schemas.microsoft.com/office/drawing/2014/main" val="20000"/>
                    </a:ext>
                  </a:extLst>
                </a:gridCol>
              </a:tblGrid>
              <a:tr h="169545">
                <a:tc>
                  <a:txBody>
                    <a:bodyPr/>
                    <a:lstStyle/>
                    <a:p>
                      <a:pPr algn="l" rtl="0" eaLnBrk="0">
                        <a:lnSpc>
                          <a:spcPct val="113000"/>
                        </a:lnSpc>
                      </a:pPr>
                      <a:endParaRPr sz="300" dirty="0">
                        <a:latin typeface="Arial" panose="020B0604020202020204"/>
                        <a:ea typeface="Arial" panose="020B0604020202020204"/>
                        <a:cs typeface="Arial" panose="020B0604020202020204"/>
                      </a:endParaRPr>
                    </a:p>
                    <a:p>
                      <a:pPr marL="75565" algn="l" rtl="0" eaLnBrk="0">
                        <a:lnSpc>
                          <a:spcPct val="91000"/>
                        </a:lnSpc>
                        <a:spcBef>
                          <a:spcPts val="0"/>
                        </a:spcBef>
                      </a:pPr>
                      <a:r>
                        <a:rPr sz="600" b="1" kern="0" spc="-1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编号：</a:t>
                      </a:r>
                      <a:endParaRPr sz="6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5AAB"/>
                    </a:solidFill>
                  </a:tcPr>
                </a:tc>
                <a:extLst>
                  <a:ext uri="{0D108BD9-81ED-4DB2-BD59-A6C34878D82A}">
                    <a16:rowId xmlns:a16="http://schemas.microsoft.com/office/drawing/2014/main" val="10000"/>
                  </a:ext>
                </a:extLst>
              </a:tr>
            </a:tbl>
          </a:graphicData>
        </a:graphic>
      </p:graphicFrame>
      <p:pic>
        <p:nvPicPr>
          <p:cNvPr id="2250" name="picture 2250"/>
          <p:cNvPicPr>
            <a:picLocks noChangeAspect="1"/>
          </p:cNvPicPr>
          <p:nvPr/>
        </p:nvPicPr>
        <p:blipFill>
          <a:blip r:embed="rId14"/>
          <a:stretch>
            <a:fillRect/>
          </a:stretch>
        </p:blipFill>
        <p:spPr>
          <a:xfrm rot="21600000">
            <a:off x="862583" y="3662171"/>
            <a:ext cx="278574" cy="372656"/>
          </a:xfrm>
          <a:prstGeom prst="rect">
            <a:avLst/>
          </a:prstGeom>
        </p:spPr>
      </p:pic>
      <p:pic>
        <p:nvPicPr>
          <p:cNvPr id="2252" name="picture 2252"/>
          <p:cNvPicPr>
            <a:picLocks noChangeAspect="1"/>
          </p:cNvPicPr>
          <p:nvPr/>
        </p:nvPicPr>
        <p:blipFill>
          <a:blip r:embed="rId15"/>
          <a:stretch>
            <a:fillRect/>
          </a:stretch>
        </p:blipFill>
        <p:spPr>
          <a:xfrm rot="21600000">
            <a:off x="1406651" y="4480559"/>
            <a:ext cx="300227" cy="262127"/>
          </a:xfrm>
          <a:prstGeom prst="rect">
            <a:avLst/>
          </a:prstGeom>
        </p:spPr>
      </p:pic>
      <p:pic>
        <p:nvPicPr>
          <p:cNvPr id="2254" name="picture 2254"/>
          <p:cNvPicPr>
            <a:picLocks noChangeAspect="1"/>
          </p:cNvPicPr>
          <p:nvPr/>
        </p:nvPicPr>
        <p:blipFill>
          <a:blip r:embed="rId16"/>
          <a:stretch>
            <a:fillRect/>
          </a:stretch>
        </p:blipFill>
        <p:spPr>
          <a:xfrm rot="21600000">
            <a:off x="4520450" y="3680485"/>
            <a:ext cx="137236" cy="496798"/>
          </a:xfrm>
          <a:prstGeom prst="rect">
            <a:avLst/>
          </a:prstGeom>
        </p:spPr>
      </p:pic>
      <p:graphicFrame>
        <p:nvGraphicFramePr>
          <p:cNvPr id="2256" name="table 2256"/>
          <p:cNvGraphicFramePr>
            <a:graphicFrameLocks noGrp="1"/>
          </p:cNvGraphicFramePr>
          <p:nvPr/>
        </p:nvGraphicFramePr>
        <p:xfrm>
          <a:off x="3029711" y="2935223"/>
          <a:ext cx="312420" cy="208279"/>
        </p:xfrm>
        <a:graphic>
          <a:graphicData uri="http://schemas.openxmlformats.org/drawingml/2006/table">
            <a:tbl>
              <a:tblPr/>
              <a:tblGrid>
                <a:gridCol w="312420">
                  <a:extLst>
                    <a:ext uri="{9D8B030D-6E8A-4147-A177-3AD203B41FA5}">
                      <a16:colId xmlns:a16="http://schemas.microsoft.com/office/drawing/2014/main" val="20000"/>
                    </a:ext>
                  </a:extLst>
                </a:gridCol>
              </a:tblGrid>
              <a:tr h="201929">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pic>
        <p:nvPicPr>
          <p:cNvPr id="2258" name="picture 2258"/>
          <p:cNvPicPr>
            <a:picLocks noChangeAspect="1"/>
          </p:cNvPicPr>
          <p:nvPr/>
        </p:nvPicPr>
        <p:blipFill>
          <a:blip r:embed="rId17"/>
          <a:stretch>
            <a:fillRect/>
          </a:stretch>
        </p:blipFill>
        <p:spPr>
          <a:xfrm rot="21600000">
            <a:off x="3037332" y="2942844"/>
            <a:ext cx="297179" cy="193547"/>
          </a:xfrm>
          <a:prstGeom prst="rect">
            <a:avLst/>
          </a:prstGeom>
        </p:spPr>
      </p:pic>
      <p:pic>
        <p:nvPicPr>
          <p:cNvPr id="2260" name="picture 2260"/>
          <p:cNvPicPr>
            <a:picLocks noChangeAspect="1"/>
          </p:cNvPicPr>
          <p:nvPr/>
        </p:nvPicPr>
        <p:blipFill>
          <a:blip r:embed="rId18"/>
          <a:stretch>
            <a:fillRect/>
          </a:stretch>
        </p:blipFill>
        <p:spPr>
          <a:xfrm rot="21600000">
            <a:off x="2912364" y="2938271"/>
            <a:ext cx="85343" cy="73152"/>
          </a:xfrm>
          <a:prstGeom prst="rect">
            <a:avLst/>
          </a:prstGeom>
        </p:spPr>
      </p:pic>
      <p:pic>
        <p:nvPicPr>
          <p:cNvPr id="2262" name="picture 2262"/>
          <p:cNvPicPr>
            <a:picLocks noChangeAspect="1"/>
          </p:cNvPicPr>
          <p:nvPr/>
        </p:nvPicPr>
        <p:blipFill>
          <a:blip r:embed="rId19"/>
          <a:stretch>
            <a:fillRect/>
          </a:stretch>
        </p:blipFill>
        <p:spPr>
          <a:xfrm rot="21600000">
            <a:off x="2912364" y="3133344"/>
            <a:ext cx="85343" cy="73151"/>
          </a:xfrm>
          <a:prstGeom prst="rect">
            <a:avLst/>
          </a:prstGeom>
        </p:spPr>
      </p:pic>
      <p:pic>
        <p:nvPicPr>
          <p:cNvPr id="2264" name="picture 2264"/>
          <p:cNvPicPr>
            <a:picLocks noChangeAspect="1"/>
          </p:cNvPicPr>
          <p:nvPr/>
        </p:nvPicPr>
        <p:blipFill>
          <a:blip r:embed="rId20"/>
          <a:stretch>
            <a:fillRect/>
          </a:stretch>
        </p:blipFill>
        <p:spPr>
          <a:xfrm rot="21600000">
            <a:off x="2478024" y="3131528"/>
            <a:ext cx="83921" cy="71919"/>
          </a:xfrm>
          <a:prstGeom prst="rect">
            <a:avLst/>
          </a:prstGeom>
        </p:spPr>
      </p:pic>
      <p:pic>
        <p:nvPicPr>
          <p:cNvPr id="2266" name="picture 2266"/>
          <p:cNvPicPr>
            <a:picLocks noChangeAspect="1"/>
          </p:cNvPicPr>
          <p:nvPr/>
        </p:nvPicPr>
        <p:blipFill>
          <a:blip r:embed="rId21"/>
          <a:stretch>
            <a:fillRect/>
          </a:stretch>
        </p:blipFill>
        <p:spPr>
          <a:xfrm rot="21600000">
            <a:off x="2479547" y="2938271"/>
            <a:ext cx="83972" cy="71666"/>
          </a:xfrm>
          <a:prstGeom prst="rect">
            <a:avLst/>
          </a:prstGeom>
        </p:spPr>
      </p:pic>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a:t>
            </a: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装置</a:t>
            </a:r>
          </a:p>
        </p:txBody>
      </p:sp>
      <p:sp>
        <p:nvSpPr>
          <p:cNvPr id="6" name="矩形 5"/>
          <p:cNvSpPr/>
          <p:nvPr/>
        </p:nvSpPr>
        <p:spPr>
          <a:xfrm>
            <a:off x="459740" y="936625"/>
            <a:ext cx="1701165" cy="337185"/>
          </a:xfrm>
          <a:prstGeom prst="rect">
            <a:avLst/>
          </a:prstGeom>
          <a:solidFill>
            <a:schemeClr val="accent6"/>
          </a:solidFill>
          <a:ln>
            <a:noFill/>
          </a:ln>
        </p:spPr>
        <p:txBody>
          <a:bodyPr wrap="square" anchor="ctr" anchorCtr="0">
            <a:spAutoFit/>
          </a:bodyPr>
          <a:lstStyle/>
          <a:p>
            <a:pPr algn="ctr">
              <a:lnSpc>
                <a:spcPct val="100000"/>
              </a:lnSpc>
            </a:pPr>
            <a:r>
              <a:rPr lang="zh-CN" altLang="en-US" sz="1600" b="1" dirty="0">
                <a:solidFill>
                  <a:schemeClr val="bg1"/>
                </a:solidFill>
                <a:latin typeface="微软雅黑" panose="020B0503020204020204" pitchFamily="34" charset="-122"/>
                <a:ea typeface="微软雅黑" panose="020B0503020204020204" pitchFamily="34" charset="-122"/>
              </a:rPr>
              <a:t>配电装置的设置</a:t>
            </a:r>
          </a:p>
        </p:txBody>
      </p:sp>
      <p:sp>
        <p:nvSpPr>
          <p:cNvPr id="8" name="矩形 7"/>
          <p:cNvSpPr/>
          <p:nvPr/>
        </p:nvSpPr>
        <p:spPr>
          <a:xfrm>
            <a:off x="2205355" y="936625"/>
            <a:ext cx="10407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sz="1600" b="1" dirty="0">
                <a:solidFill>
                  <a:schemeClr val="tx1"/>
                </a:solidFill>
                <a:latin typeface="微软雅黑" panose="020B0503020204020204" pitchFamily="34" charset="-122"/>
                <a:ea typeface="微软雅黑" panose="020B0503020204020204" pitchFamily="34" charset="-122"/>
                <a:sym typeface="+mn-ea"/>
              </a:rPr>
              <a:t>电器选择</a:t>
            </a:r>
          </a:p>
        </p:txBody>
      </p:sp>
      <p:sp>
        <p:nvSpPr>
          <p:cNvPr id="9" name="矩形 8"/>
          <p:cNvSpPr/>
          <p:nvPr/>
        </p:nvSpPr>
        <p:spPr>
          <a:xfrm>
            <a:off x="3302635" y="935990"/>
            <a:ext cx="168529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配电装置的使用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8" name="picture 2268"/>
          <p:cNvPicPr>
            <a:picLocks noChangeAspect="1"/>
          </p:cNvPicPr>
          <p:nvPr/>
        </p:nvPicPr>
        <p:blipFill>
          <a:blip r:embed="rId2"/>
          <a:stretch>
            <a:fillRect/>
          </a:stretch>
        </p:blipFill>
        <p:spPr>
          <a:xfrm rot="21600000">
            <a:off x="5984748" y="1092636"/>
            <a:ext cx="5736336" cy="5133942"/>
          </a:xfrm>
          <a:prstGeom prst="rect">
            <a:avLst/>
          </a:prstGeom>
        </p:spPr>
      </p:pic>
      <p:sp>
        <p:nvSpPr>
          <p:cNvPr id="2270" name="textbox 2270"/>
          <p:cNvSpPr/>
          <p:nvPr/>
        </p:nvSpPr>
        <p:spPr>
          <a:xfrm>
            <a:off x="147845" y="1473163"/>
            <a:ext cx="5673725" cy="5187315"/>
          </a:xfrm>
          <a:prstGeom prst="rect">
            <a:avLst/>
          </a:prstGeom>
          <a:solidFill>
            <a:srgbClr val="E9E9E9">
              <a:alpha val="98431"/>
            </a:srgbClr>
          </a:solidFill>
          <a:ln w="0" cap="flat">
            <a:noFill/>
            <a:prstDash val="solid"/>
            <a:miter lim="0"/>
          </a:ln>
        </p:spPr>
        <p:txBody>
          <a:bodyPr vert="horz" wrap="square" lIns="0" tIns="0" rIns="0" bIns="0"/>
          <a:lstStyle/>
          <a:p>
            <a:pPr algn="l" rtl="0" eaLnBrk="0">
              <a:lnSpc>
                <a:spcPct val="168000"/>
              </a:lnSpc>
            </a:pPr>
            <a:endParaRPr sz="1000" dirty="0">
              <a:latin typeface="Arial" panose="020B0604020202020204"/>
              <a:ea typeface="Arial" panose="020B0604020202020204"/>
              <a:cs typeface="Arial" panose="020B0604020202020204"/>
            </a:endParaRPr>
          </a:p>
          <a:p>
            <a:pPr marL="561975" indent="-272415" algn="l" rtl="0" eaLnBrk="0">
              <a:lnSpc>
                <a:spcPct val="132000"/>
              </a:lnSpc>
              <a:spcBef>
                <a:spcPts val="0"/>
              </a:spcBef>
              <a:tabLst>
                <a:tab pos="415925" algn="l"/>
              </a:tabLst>
            </a:pPr>
            <a:r>
              <a:rPr sz="14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b="1" kern="0" spc="1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sz="1400" b="1" kern="0" spc="1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4.2.1</a:t>
            </a: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总配电箱内的电器装置应具备电源隔离、正常接通与分断电路</a:t>
            </a:r>
            <a:r>
              <a:rPr sz="1400" b="1" kern="0" spc="-2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14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以及短路、过负荷、剩余电流保护功能。电器设置应符</a:t>
            </a: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合下列规定：</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a:p>
            <a:pPr marL="277495" indent="278765" algn="l" rtl="0" eaLnBrk="0">
              <a:lnSpc>
                <a:spcPct val="131000"/>
              </a:lnSpc>
              <a:spcBef>
                <a:spcPts val="960"/>
              </a:spcBef>
            </a:pPr>
            <a:r>
              <a:rPr sz="14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 当总路设置总剩余电流动作保护器时</a:t>
            </a:r>
            <a:r>
              <a:rPr sz="1400" kern="0" spc="-2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，还应装设总隔</a:t>
            </a:r>
            <a:r>
              <a:rPr sz="140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离    开</a:t>
            </a:r>
            <a:r>
              <a:rPr sz="14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关、分路隔离开关</a:t>
            </a:r>
            <a:r>
              <a:rPr sz="1400" kern="0" spc="-1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，以及总断路器、分路断路器或总熔断器、分</a:t>
            </a:r>
            <a:r>
              <a:rPr sz="14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路熔断器；</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a:p>
            <a:pPr marL="278130" indent="269875" algn="l" rtl="0" eaLnBrk="0">
              <a:lnSpc>
                <a:spcPct val="121000"/>
              </a:lnSpc>
              <a:spcBef>
                <a:spcPts val="975"/>
              </a:spcBef>
            </a:pPr>
            <a:r>
              <a:rPr sz="14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2 当各分路设置分路剩余电流动作保护器时</a:t>
            </a:r>
            <a:r>
              <a:rPr sz="1400" kern="0" spc="-2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，还应装设总</a:t>
            </a:r>
            <a:r>
              <a:rPr sz="140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隔离</a:t>
            </a:r>
            <a:r>
              <a:rPr sz="14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开关、分路隔离开关</a:t>
            </a:r>
            <a:r>
              <a:rPr sz="1400" kern="0" spc="-1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，以及总断路器、分路断路器或总熔断器、</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a:p>
            <a:pPr marL="276225" algn="l" rtl="0" eaLnBrk="0">
              <a:lnSpc>
                <a:spcPct val="91000"/>
              </a:lnSpc>
              <a:spcBef>
                <a:spcPts val="990"/>
              </a:spcBef>
            </a:pPr>
            <a:r>
              <a:rPr sz="14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分路熔断器；</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a:p>
            <a:pPr marL="277495" indent="273050" algn="l" rtl="0" eaLnBrk="0">
              <a:lnSpc>
                <a:spcPct val="130000"/>
              </a:lnSpc>
              <a:spcBef>
                <a:spcPts val="1010"/>
              </a:spcBef>
            </a:pPr>
            <a:r>
              <a:rPr sz="14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 隔离开关应设置于电源进线端</a:t>
            </a:r>
            <a:r>
              <a:rPr sz="1400" kern="0" spc="-2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，应采用</a:t>
            </a:r>
            <a:r>
              <a:rPr sz="1400"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分断时具有</a:t>
            </a:r>
            <a:r>
              <a:rPr sz="1400"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可见分断</a:t>
            </a:r>
            <a:r>
              <a:rPr sz="1400"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点</a:t>
            </a:r>
            <a:r>
              <a:rPr sz="1400" kern="0" spc="-17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，并能同时断开电源所有极的隔离电器</a:t>
            </a:r>
            <a:r>
              <a:rPr sz="14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；当采用分断时具有可</a:t>
            </a:r>
            <a:r>
              <a:rPr sz="14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见分断点的断路器时</a:t>
            </a:r>
            <a:r>
              <a:rPr sz="1400" kern="0" spc="-2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，可不另设</a:t>
            </a:r>
            <a:r>
              <a:rPr sz="140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隔离开关；</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a:p>
            <a:pPr marL="539750" algn="l" rtl="0" eaLnBrk="0">
              <a:lnSpc>
                <a:spcPct val="92000"/>
              </a:lnSpc>
              <a:spcBef>
                <a:spcPts val="975"/>
              </a:spcBef>
            </a:pPr>
            <a:r>
              <a:rPr sz="14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 熔断器应选用</a:t>
            </a:r>
            <a:r>
              <a:rPr sz="1400"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具有可靠灭弧分断功能</a:t>
            </a:r>
            <a:r>
              <a:rPr sz="14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的</a:t>
            </a:r>
            <a:r>
              <a:rPr sz="14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产品；</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1000"/>
              </a:lnSpc>
            </a:pPr>
            <a:endParaRPr sz="800" dirty="0">
              <a:latin typeface="Arial" panose="020B0604020202020204"/>
              <a:ea typeface="Arial" panose="020B0604020202020204"/>
              <a:cs typeface="Arial" panose="020B0604020202020204"/>
            </a:endParaRPr>
          </a:p>
          <a:p>
            <a:pPr marL="276860" indent="276225" algn="l" rtl="0" eaLnBrk="0">
              <a:lnSpc>
                <a:spcPct val="121000"/>
              </a:lnSpc>
              <a:spcBef>
                <a:spcPts val="5"/>
              </a:spcBef>
            </a:pPr>
            <a:r>
              <a:rPr sz="14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5 总开关电器的额定值、动作整</a:t>
            </a:r>
            <a:r>
              <a:rPr sz="1400"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定值应与分路开关电器的额定        值、动作整定值相匹配。</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76" name="textbox 2276"/>
          <p:cNvSpPr/>
          <p:nvPr/>
        </p:nvSpPr>
        <p:spPr>
          <a:xfrm>
            <a:off x="7526650" y="6424548"/>
            <a:ext cx="2801620" cy="290195"/>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87000"/>
              </a:lnSpc>
            </a:pPr>
            <a:r>
              <a:rPr sz="2000" kern="0" spc="-20" dirty="0">
                <a:solidFill>
                  <a:srgbClr val="000000">
                    <a:alpha val="100000"/>
                  </a:srgbClr>
                </a:solidFill>
                <a:latin typeface="微软雅黑" panose="020B0503020204020204" pitchFamily="34" charset="-122"/>
                <a:ea typeface="微软雅黑" panose="020B0503020204020204" pitchFamily="34" charset="-122"/>
                <a:cs typeface="等线" panose="02010600030101010101" pitchFamily="2" charset="-122"/>
              </a:rPr>
              <a:t>总配电箱内部布置示意图</a:t>
            </a:r>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a:t>
            </a: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装置</a:t>
            </a:r>
          </a:p>
        </p:txBody>
      </p:sp>
      <p:sp>
        <p:nvSpPr>
          <p:cNvPr id="6" name="矩形 5"/>
          <p:cNvSpPr/>
          <p:nvPr/>
        </p:nvSpPr>
        <p:spPr>
          <a:xfrm>
            <a:off x="459740" y="936625"/>
            <a:ext cx="17011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latin typeface="微软雅黑" panose="020B0503020204020204" pitchFamily="34" charset="-122"/>
                <a:ea typeface="微软雅黑" panose="020B0503020204020204" pitchFamily="34" charset="-122"/>
                <a:sym typeface="+mn-ea"/>
              </a:rPr>
              <a:t>配电装置的设置</a:t>
            </a:r>
          </a:p>
        </p:txBody>
      </p:sp>
      <p:sp>
        <p:nvSpPr>
          <p:cNvPr id="8" name="矩形 7"/>
          <p:cNvSpPr/>
          <p:nvPr/>
        </p:nvSpPr>
        <p:spPr>
          <a:xfrm>
            <a:off x="2205355" y="936625"/>
            <a:ext cx="1040765" cy="337185"/>
          </a:xfrm>
          <a:prstGeom prst="rect">
            <a:avLst/>
          </a:prstGeom>
          <a:solidFill>
            <a:schemeClr val="accent6"/>
          </a:solidFill>
          <a:ln>
            <a:noFill/>
          </a:ln>
        </p:spPr>
        <p:txBody>
          <a:bodyPr wrap="square" anchor="ctr" anchorCtr="0">
            <a:spAutoFit/>
          </a:bodyPr>
          <a:lstStyle/>
          <a:p>
            <a:pPr lvl="0" algn="ctr">
              <a:buClrTx/>
              <a:buSzTx/>
              <a:buFontTx/>
            </a:pPr>
            <a:r>
              <a:rPr lang="zh-CN" altLang="en-US" sz="1600" b="1" dirty="0">
                <a:solidFill>
                  <a:schemeClr val="bg1"/>
                </a:solidFill>
                <a:latin typeface="微软雅黑" panose="020B0503020204020204" pitchFamily="34" charset="-122"/>
                <a:ea typeface="微软雅黑" panose="020B0503020204020204" pitchFamily="34" charset="-122"/>
                <a:sym typeface="+mn-ea"/>
              </a:rPr>
              <a:t>电器选择</a:t>
            </a:r>
          </a:p>
        </p:txBody>
      </p:sp>
      <p:sp>
        <p:nvSpPr>
          <p:cNvPr id="9" name="矩形 8"/>
          <p:cNvSpPr/>
          <p:nvPr/>
        </p:nvSpPr>
        <p:spPr>
          <a:xfrm>
            <a:off x="3302635" y="935990"/>
            <a:ext cx="168529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配电装置的使用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6" name="picture 2286"/>
          <p:cNvPicPr>
            <a:picLocks noChangeAspect="1"/>
          </p:cNvPicPr>
          <p:nvPr/>
        </p:nvPicPr>
        <p:blipFill>
          <a:blip r:embed="rId2"/>
          <a:stretch>
            <a:fillRect/>
          </a:stretch>
        </p:blipFill>
        <p:spPr>
          <a:xfrm rot="21600000">
            <a:off x="163068" y="1552885"/>
            <a:ext cx="5736335" cy="5133942"/>
          </a:xfrm>
          <a:prstGeom prst="rect">
            <a:avLst/>
          </a:prstGeom>
        </p:spPr>
      </p:pic>
      <p:pic>
        <p:nvPicPr>
          <p:cNvPr id="2288" name="picture 2288"/>
          <p:cNvPicPr>
            <a:picLocks noChangeAspect="1"/>
          </p:cNvPicPr>
          <p:nvPr/>
        </p:nvPicPr>
        <p:blipFill>
          <a:blip r:embed="rId3"/>
          <a:stretch>
            <a:fillRect/>
          </a:stretch>
        </p:blipFill>
        <p:spPr>
          <a:xfrm rot="21600000">
            <a:off x="6235613" y="1297870"/>
            <a:ext cx="5524684" cy="2241736"/>
          </a:xfrm>
          <a:prstGeom prst="rect">
            <a:avLst/>
          </a:prstGeom>
        </p:spPr>
      </p:pic>
      <p:sp>
        <p:nvSpPr>
          <p:cNvPr id="2290" name="textbox 2290"/>
          <p:cNvSpPr/>
          <p:nvPr/>
        </p:nvSpPr>
        <p:spPr>
          <a:xfrm>
            <a:off x="6413652" y="1447622"/>
            <a:ext cx="5278120" cy="1930400"/>
          </a:xfrm>
          <a:prstGeom prst="rect">
            <a:avLst/>
          </a:prstGeom>
          <a:noFill/>
          <a:ln w="0" cap="flat">
            <a:noFill/>
            <a:prstDash val="solid"/>
            <a:miter lim="0"/>
          </a:ln>
        </p:spPr>
        <p:txBody>
          <a:bodyPr vert="horz" wrap="square" lIns="0" tIns="0" rIns="0" bIns="0"/>
          <a:lstStyle/>
          <a:p>
            <a:pPr algn="l" rtl="0" eaLnBrk="0">
              <a:lnSpc>
                <a:spcPct val="79000"/>
              </a:lnSpc>
            </a:pPr>
            <a:endParaRPr sz="100" dirty="0">
              <a:latin typeface="Arial" panose="020B0604020202020204"/>
              <a:ea typeface="Arial" panose="020B0604020202020204"/>
              <a:cs typeface="Arial" panose="020B0604020202020204"/>
            </a:endParaRPr>
          </a:p>
          <a:p>
            <a:pPr marL="12700" indent="0" algn="l" rtl="0" eaLnBrk="0" fontAlgn="auto">
              <a:lnSpc>
                <a:spcPct val="150000"/>
              </a:lnSpc>
              <a:tabLst>
                <a:tab pos="174625" algn="l"/>
              </a:tabLst>
            </a:pPr>
            <a:r>
              <a:rPr sz="17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3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sz="1700" b="1" kern="0" spc="3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4.2.2</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总配电箱应装设</a:t>
            </a:r>
            <a:r>
              <a:rPr sz="1700" b="1" kern="0" spc="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电压表、</a:t>
            </a:r>
            <a:r>
              <a:rPr sz="1700" b="1" kern="0" spc="-39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总电流表、</a:t>
            </a:r>
            <a:r>
              <a:rPr sz="1700" b="1" kern="0" spc="-30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电度表</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及其</a:t>
            </a:r>
            <a:r>
              <a:rPr sz="1700"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他需要的仪表。</a:t>
            </a:r>
            <a:r>
              <a:rPr sz="1700" b="1" kern="0" spc="-3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专用电能计量仪表的装设应符合</a:t>
            </a:r>
            <a:r>
              <a:rPr sz="17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当地供用电管理部门的规定。</a:t>
            </a:r>
            <a:r>
              <a:rPr sz="1700" b="1" kern="0" spc="-3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装设电流互感器时，</a:t>
            </a:r>
            <a:r>
              <a:rPr sz="17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其二次侧回路必须与</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保护接地导体（</a:t>
            </a:r>
            <a:r>
              <a:rPr sz="1700" b="1" kern="0" spc="-2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PE</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1700" b="1" kern="0" spc="-3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有一个</a:t>
            </a:r>
            <a:r>
              <a:rPr sz="17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连接点</a:t>
            </a:r>
            <a:r>
              <a:rPr sz="1700" b="1" kern="0" spc="-2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，且不得断开</a:t>
            </a:r>
            <a:r>
              <a:rPr sz="1700" b="1"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电路。</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0" name="group 50"/>
          <p:cNvGrpSpPr/>
          <p:nvPr/>
        </p:nvGrpSpPr>
        <p:grpSpPr>
          <a:xfrm rot="21600000">
            <a:off x="5586183" y="3710420"/>
            <a:ext cx="2322386" cy="2969783"/>
            <a:chOff x="0" y="0"/>
            <a:chExt cx="2322386" cy="2969783"/>
          </a:xfrm>
        </p:grpSpPr>
        <p:pic>
          <p:nvPicPr>
            <p:cNvPr id="2294" name="picture 2294"/>
            <p:cNvPicPr>
              <a:picLocks noChangeAspect="1"/>
            </p:cNvPicPr>
            <p:nvPr/>
          </p:nvPicPr>
          <p:blipFill>
            <a:blip r:embed="rId4"/>
            <a:stretch>
              <a:fillRect/>
            </a:stretch>
          </p:blipFill>
          <p:spPr>
            <a:xfrm rot="21600000">
              <a:off x="0" y="0"/>
              <a:ext cx="2322386" cy="2969783"/>
            </a:xfrm>
            <a:prstGeom prst="rect">
              <a:avLst/>
            </a:prstGeom>
          </p:spPr>
        </p:pic>
        <p:sp>
          <p:nvSpPr>
            <p:cNvPr id="2296" name="textbox 2296"/>
            <p:cNvSpPr/>
            <p:nvPr/>
          </p:nvSpPr>
          <p:spPr>
            <a:xfrm>
              <a:off x="-12700" y="-12700"/>
              <a:ext cx="2348229" cy="3014979"/>
            </a:xfrm>
            <a:prstGeom prst="rect">
              <a:avLst/>
            </a:prstGeom>
            <a:noFill/>
            <a:ln w="0" cap="flat">
              <a:noFill/>
              <a:prstDash val="solid"/>
              <a:miter lim="0"/>
            </a:ln>
          </p:spPr>
          <p:txBody>
            <a:bodyPr vert="horz" wrap="square" lIns="0" tIns="0" rIns="0" bIns="0"/>
            <a:lstStyle/>
            <a:p>
              <a:pPr algn="l" rtl="0" eaLnBrk="0">
                <a:lnSpc>
                  <a:spcPct val="107000"/>
                </a:lnSpc>
              </a:pPr>
              <a:endParaRPr sz="1000" dirty="0">
                <a:latin typeface="Arial" panose="020B0604020202020204"/>
                <a:ea typeface="Arial" panose="020B0604020202020204"/>
                <a:cs typeface="Arial" panose="020B0604020202020204"/>
              </a:endParaRPr>
            </a:p>
            <a:p>
              <a:pPr marL="771525" algn="l" rtl="0" eaLnBrk="0">
                <a:lnSpc>
                  <a:spcPct val="91000"/>
                </a:lnSpc>
                <a:spcBef>
                  <a:spcPts val="5"/>
                </a:spcBef>
              </a:pPr>
              <a:r>
                <a:rPr sz="1500" kern="0" spc="-4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电压表</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47000"/>
                </a:lnSpc>
              </a:pPr>
              <a:endParaRPr sz="1000" dirty="0">
                <a:latin typeface="Arial" panose="020B0604020202020204"/>
                <a:ea typeface="Arial" panose="020B0604020202020204"/>
                <a:cs typeface="Arial" panose="020B0604020202020204"/>
              </a:endParaRPr>
            </a:p>
            <a:p>
              <a:pPr algn="l" rtl="0" eaLnBrk="0">
                <a:lnSpc>
                  <a:spcPct val="148000"/>
                </a:lnSpc>
              </a:pPr>
              <a:endParaRPr sz="1000" dirty="0">
                <a:latin typeface="Arial" panose="020B0604020202020204"/>
                <a:ea typeface="Arial" panose="020B0604020202020204"/>
                <a:cs typeface="Arial" panose="020B0604020202020204"/>
              </a:endParaRPr>
            </a:p>
            <a:p>
              <a:pPr marL="772795" algn="l" rtl="0" eaLnBrk="0">
                <a:lnSpc>
                  <a:spcPct val="92000"/>
                </a:lnSpc>
                <a:spcBef>
                  <a:spcPts val="460"/>
                </a:spcBef>
              </a:pPr>
              <a:r>
                <a:rPr sz="1500"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总电流表</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40000"/>
                </a:lnSpc>
              </a:pPr>
              <a:endParaRPr sz="1000" dirty="0">
                <a:latin typeface="Arial" panose="020B0604020202020204"/>
                <a:ea typeface="Arial" panose="020B0604020202020204"/>
                <a:cs typeface="Arial" panose="020B0604020202020204"/>
              </a:endParaRPr>
            </a:p>
            <a:p>
              <a:pPr algn="l" rtl="0" eaLnBrk="0">
                <a:lnSpc>
                  <a:spcPct val="141000"/>
                </a:lnSpc>
              </a:pPr>
              <a:endParaRPr sz="1000" dirty="0">
                <a:latin typeface="Arial" panose="020B0604020202020204"/>
                <a:ea typeface="Arial" panose="020B0604020202020204"/>
                <a:cs typeface="Arial" panose="020B0604020202020204"/>
              </a:endParaRPr>
            </a:p>
            <a:p>
              <a:pPr marL="779780" algn="l" rtl="0" eaLnBrk="0">
                <a:lnSpc>
                  <a:spcPct val="91000"/>
                </a:lnSpc>
                <a:spcBef>
                  <a:spcPts val="460"/>
                </a:spcBef>
              </a:pPr>
              <a:r>
                <a:rPr sz="1500" kern="0" spc="-4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电度表</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6000"/>
                </a:lnSpc>
              </a:pPr>
              <a:endParaRPr sz="1000" dirty="0">
                <a:latin typeface="Arial" panose="020B0604020202020204"/>
                <a:ea typeface="Arial" panose="020B0604020202020204"/>
                <a:cs typeface="Arial" panose="020B0604020202020204"/>
              </a:endParaRPr>
            </a:p>
            <a:p>
              <a:pPr algn="l" rtl="0" eaLnBrk="0">
                <a:lnSpc>
                  <a:spcPct val="127000"/>
                </a:lnSpc>
              </a:pPr>
              <a:endParaRPr sz="300" dirty="0">
                <a:latin typeface="Arial" panose="020B0604020202020204"/>
                <a:ea typeface="Arial" panose="020B0604020202020204"/>
                <a:cs typeface="Arial" panose="020B0604020202020204"/>
              </a:endParaRPr>
            </a:p>
            <a:p>
              <a:pPr marL="746125" algn="l" rtl="0" eaLnBrk="0">
                <a:lnSpc>
                  <a:spcPct val="91000"/>
                </a:lnSpc>
                <a:spcBef>
                  <a:spcPts val="5"/>
                </a:spcBef>
              </a:pPr>
              <a:r>
                <a:rPr sz="1500"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其他需要的仪表</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 name="文本框 1"/>
          <p:cNvSpPr txBox="1"/>
          <p:nvPr/>
        </p:nvSpPr>
        <p:spPr>
          <a:xfrm>
            <a:off x="7729855" y="3569335"/>
            <a:ext cx="4462145" cy="677545"/>
          </a:xfrm>
          <a:prstGeom prst="rect">
            <a:avLst/>
          </a:prstGeom>
        </p:spPr>
        <p:txBody>
          <a:bodyPr>
            <a:noAutofit/>
          </a:bodyPr>
          <a:lstStyle/>
          <a:p>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解析：电流互感器二次回路严禁开路是为了防止运行时二次回路开路高压引起的触电危险。</a:t>
            </a:r>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a:t>
            </a: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装置</a:t>
            </a:r>
          </a:p>
        </p:txBody>
      </p:sp>
      <p:sp>
        <p:nvSpPr>
          <p:cNvPr id="6" name="矩形 5"/>
          <p:cNvSpPr/>
          <p:nvPr/>
        </p:nvSpPr>
        <p:spPr>
          <a:xfrm>
            <a:off x="459740" y="936625"/>
            <a:ext cx="17011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latin typeface="微软雅黑" panose="020B0503020204020204" pitchFamily="34" charset="-122"/>
                <a:ea typeface="微软雅黑" panose="020B0503020204020204" pitchFamily="34" charset="-122"/>
                <a:sym typeface="+mn-ea"/>
              </a:rPr>
              <a:t>配电装置的设置</a:t>
            </a:r>
          </a:p>
        </p:txBody>
      </p:sp>
      <p:sp>
        <p:nvSpPr>
          <p:cNvPr id="8" name="矩形 7"/>
          <p:cNvSpPr/>
          <p:nvPr/>
        </p:nvSpPr>
        <p:spPr>
          <a:xfrm>
            <a:off x="2205355" y="936625"/>
            <a:ext cx="1040765" cy="337185"/>
          </a:xfrm>
          <a:prstGeom prst="rect">
            <a:avLst/>
          </a:prstGeom>
          <a:solidFill>
            <a:schemeClr val="accent6"/>
          </a:solidFill>
          <a:ln>
            <a:noFill/>
          </a:ln>
        </p:spPr>
        <p:txBody>
          <a:bodyPr wrap="square" anchor="ctr" anchorCtr="0">
            <a:spAutoFit/>
          </a:bodyPr>
          <a:lstStyle/>
          <a:p>
            <a:pPr lvl="0" algn="ctr">
              <a:buClrTx/>
              <a:buSzTx/>
              <a:buFontTx/>
            </a:pPr>
            <a:r>
              <a:rPr lang="zh-CN" altLang="en-US" sz="1600" b="1" dirty="0">
                <a:solidFill>
                  <a:schemeClr val="bg1"/>
                </a:solidFill>
                <a:latin typeface="微软雅黑" panose="020B0503020204020204" pitchFamily="34" charset="-122"/>
                <a:ea typeface="微软雅黑" panose="020B0503020204020204" pitchFamily="34" charset="-122"/>
                <a:sym typeface="+mn-ea"/>
              </a:rPr>
              <a:t>电器选择</a:t>
            </a:r>
          </a:p>
        </p:txBody>
      </p:sp>
      <p:sp>
        <p:nvSpPr>
          <p:cNvPr id="9" name="矩形 8"/>
          <p:cNvSpPr/>
          <p:nvPr/>
        </p:nvSpPr>
        <p:spPr>
          <a:xfrm>
            <a:off x="3302635" y="935990"/>
            <a:ext cx="168529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配电装置的使用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0" name="textbox 2310"/>
          <p:cNvSpPr/>
          <p:nvPr/>
        </p:nvSpPr>
        <p:spPr>
          <a:xfrm>
            <a:off x="766445" y="1355725"/>
            <a:ext cx="11226800" cy="671195"/>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algn="l" rtl="0" eaLnBrk="0">
              <a:lnSpc>
                <a:spcPct val="108000"/>
              </a:lnSpc>
            </a:pPr>
            <a:endParaRPr sz="1000" dirty="0">
              <a:latin typeface="Arial" panose="020B0604020202020204"/>
              <a:ea typeface="Arial" panose="020B0604020202020204"/>
              <a:cs typeface="Arial" panose="020B0604020202020204"/>
            </a:endParaRPr>
          </a:p>
          <a:p>
            <a:pPr algn="l" rtl="0" eaLnBrk="0">
              <a:lnSpc>
                <a:spcPct val="10000"/>
              </a:lnSpc>
            </a:pPr>
            <a:endParaRPr sz="100" dirty="0">
              <a:latin typeface="Arial" panose="020B0604020202020204"/>
              <a:ea typeface="Arial" panose="020B0604020202020204"/>
              <a:cs typeface="Arial" panose="020B0604020202020204"/>
            </a:endParaRPr>
          </a:p>
          <a:p>
            <a:pPr algn="l" rtl="0" eaLnBrk="0">
              <a:lnSpc>
                <a:spcPct val="91000"/>
              </a:lnSpc>
            </a:pPr>
            <a:r>
              <a:rPr lang="en-US"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4.2.3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分配电箱应装设总隔离开关、</a:t>
            </a:r>
            <a:r>
              <a:rPr sz="2000" b="1" kern="0" spc="-4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分路隔离开关</a:t>
            </a:r>
            <a:r>
              <a:rPr sz="2000" b="1" kern="0" spc="-3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2000" b="1" kern="0" spc="-4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以及总断路器、</a:t>
            </a:r>
            <a:r>
              <a:rPr sz="2000" b="1" kern="0" spc="-4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分路</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断路器或总熔断器、</a:t>
            </a:r>
            <a:r>
              <a:rPr sz="2000" b="1" kern="0" spc="-4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分路</a:t>
            </a:r>
            <a:r>
              <a:rPr lang="zh-CN"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熔断器。</a:t>
            </a:r>
            <a:endPar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endParaRPr>
          </a:p>
          <a:p>
            <a:pPr algn="r" rtl="0" eaLnBrk="0">
              <a:lnSpc>
                <a:spcPct val="91000"/>
              </a:lnSpc>
            </a:pPr>
            <a:endParaRPr lang="zh-CN" sz="2000" dirty="0">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52" name="group 52"/>
          <p:cNvGrpSpPr/>
          <p:nvPr>
            <p:custDataLst>
              <p:tags r:id="rId1"/>
            </p:custDataLst>
          </p:nvPr>
        </p:nvGrpSpPr>
        <p:grpSpPr>
          <a:xfrm rot="21600000">
            <a:off x="451924" y="3501658"/>
            <a:ext cx="4538162" cy="772250"/>
            <a:chOff x="0" y="0"/>
            <a:chExt cx="4538162" cy="772250"/>
          </a:xfrm>
        </p:grpSpPr>
        <p:pic>
          <p:nvPicPr>
            <p:cNvPr id="2312" name="picture 2312"/>
            <p:cNvPicPr>
              <a:picLocks noChangeAspect="1"/>
            </p:cNvPicPr>
            <p:nvPr>
              <p:custDataLst>
                <p:tags r:id="rId8"/>
              </p:custDataLst>
            </p:nvPr>
          </p:nvPicPr>
          <p:blipFill>
            <a:blip r:embed="rId11"/>
            <a:stretch>
              <a:fillRect/>
            </a:stretch>
          </p:blipFill>
          <p:spPr>
            <a:xfrm rot="21600000">
              <a:off x="0" y="0"/>
              <a:ext cx="4538162" cy="772250"/>
            </a:xfrm>
            <a:prstGeom prst="rect">
              <a:avLst/>
            </a:prstGeom>
          </p:spPr>
        </p:pic>
        <p:sp>
          <p:nvSpPr>
            <p:cNvPr id="2314" name="textbox 2314"/>
            <p:cNvSpPr/>
            <p:nvPr>
              <p:custDataLst>
                <p:tags r:id="rId9"/>
              </p:custDataLst>
            </p:nvPr>
          </p:nvSpPr>
          <p:spPr>
            <a:xfrm>
              <a:off x="-12700" y="-12700"/>
              <a:ext cx="4563745" cy="815975"/>
            </a:xfrm>
            <a:prstGeom prst="rect">
              <a:avLst/>
            </a:prstGeom>
            <a:noFill/>
            <a:ln w="0" cap="flat">
              <a:noFill/>
              <a:prstDash val="solid"/>
              <a:miter lim="0"/>
            </a:ln>
          </p:spPr>
          <p:txBody>
            <a:bodyPr vert="horz" wrap="square" lIns="0" tIns="0" rIns="0" bIns="0"/>
            <a:lstStyle/>
            <a:p>
              <a:pPr algn="l" rtl="0" eaLnBrk="0">
                <a:lnSpc>
                  <a:spcPct val="104000"/>
                </a:lnSpc>
              </a:pPr>
              <a:endParaRPr sz="1000" dirty="0">
                <a:latin typeface="Arial" panose="020B0604020202020204"/>
                <a:ea typeface="Arial" panose="020B0604020202020204"/>
                <a:cs typeface="Arial" panose="020B0604020202020204"/>
              </a:endParaRPr>
            </a:p>
            <a:p>
              <a:pPr marL="773430" algn="l" rtl="0" eaLnBrk="0">
                <a:lnSpc>
                  <a:spcPct val="92000"/>
                </a:lnSpc>
                <a:spcBef>
                  <a:spcPts val="0"/>
                </a:spcBef>
              </a:pPr>
              <a:r>
                <a:rPr sz="1400"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总断路器、分路断路器</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54" name="group 54"/>
          <p:cNvGrpSpPr/>
          <p:nvPr>
            <p:custDataLst>
              <p:tags r:id="rId2"/>
            </p:custDataLst>
          </p:nvPr>
        </p:nvGrpSpPr>
        <p:grpSpPr>
          <a:xfrm rot="21600000">
            <a:off x="466618" y="2697755"/>
            <a:ext cx="4550088" cy="739415"/>
            <a:chOff x="0" y="0"/>
            <a:chExt cx="4550088" cy="739415"/>
          </a:xfrm>
        </p:grpSpPr>
        <p:pic>
          <p:nvPicPr>
            <p:cNvPr id="2316" name="picture 2316"/>
            <p:cNvPicPr>
              <a:picLocks noChangeAspect="1"/>
            </p:cNvPicPr>
            <p:nvPr>
              <p:custDataLst>
                <p:tags r:id="rId6"/>
              </p:custDataLst>
            </p:nvPr>
          </p:nvPicPr>
          <p:blipFill>
            <a:blip r:embed="rId12"/>
            <a:stretch>
              <a:fillRect/>
            </a:stretch>
          </p:blipFill>
          <p:spPr>
            <a:xfrm rot="21600000">
              <a:off x="0" y="0"/>
              <a:ext cx="4550088" cy="739415"/>
            </a:xfrm>
            <a:prstGeom prst="rect">
              <a:avLst/>
            </a:prstGeom>
          </p:spPr>
        </p:pic>
        <p:sp>
          <p:nvSpPr>
            <p:cNvPr id="2318" name="textbox 2318"/>
            <p:cNvSpPr/>
            <p:nvPr>
              <p:custDataLst>
                <p:tags r:id="rId7"/>
              </p:custDataLst>
            </p:nvPr>
          </p:nvSpPr>
          <p:spPr>
            <a:xfrm>
              <a:off x="-12700" y="-12700"/>
              <a:ext cx="4575809" cy="783590"/>
            </a:xfrm>
            <a:prstGeom prst="rect">
              <a:avLst/>
            </a:prstGeom>
            <a:noFill/>
            <a:ln w="0" cap="flat">
              <a:noFill/>
              <a:prstDash val="solid"/>
              <a:miter lim="0"/>
            </a:ln>
          </p:spPr>
          <p:txBody>
            <a:bodyPr vert="horz" wrap="square" lIns="0" tIns="0" rIns="0" bIns="0"/>
            <a:lstStyle/>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786765" algn="l" rtl="0" eaLnBrk="0">
                <a:lnSpc>
                  <a:spcPct val="92000"/>
                </a:lnSpc>
              </a:pPr>
              <a:r>
                <a:rPr sz="1400"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总隔离开关、分路隔离开关</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56" name="group 56"/>
          <p:cNvGrpSpPr/>
          <p:nvPr>
            <p:custDataLst>
              <p:tags r:id="rId3"/>
            </p:custDataLst>
          </p:nvPr>
        </p:nvGrpSpPr>
        <p:grpSpPr>
          <a:xfrm rot="21600000">
            <a:off x="447888" y="4319635"/>
            <a:ext cx="4521688" cy="735177"/>
            <a:chOff x="0" y="0"/>
            <a:chExt cx="4521688" cy="735177"/>
          </a:xfrm>
        </p:grpSpPr>
        <p:pic>
          <p:nvPicPr>
            <p:cNvPr id="2320" name="picture 2320"/>
            <p:cNvPicPr>
              <a:picLocks noChangeAspect="1"/>
            </p:cNvPicPr>
            <p:nvPr>
              <p:custDataLst>
                <p:tags r:id="rId4"/>
              </p:custDataLst>
            </p:nvPr>
          </p:nvPicPr>
          <p:blipFill>
            <a:blip r:embed="rId13"/>
            <a:stretch>
              <a:fillRect/>
            </a:stretch>
          </p:blipFill>
          <p:spPr>
            <a:xfrm rot="21600000">
              <a:off x="0" y="0"/>
              <a:ext cx="4521688" cy="735177"/>
            </a:xfrm>
            <a:prstGeom prst="rect">
              <a:avLst/>
            </a:prstGeom>
          </p:spPr>
        </p:pic>
        <p:sp>
          <p:nvSpPr>
            <p:cNvPr id="2322" name="textbox 2322"/>
            <p:cNvSpPr/>
            <p:nvPr>
              <p:custDataLst>
                <p:tags r:id="rId5"/>
              </p:custDataLst>
            </p:nvPr>
          </p:nvSpPr>
          <p:spPr>
            <a:xfrm>
              <a:off x="-12700" y="-12700"/>
              <a:ext cx="4547234" cy="778509"/>
            </a:xfrm>
            <a:prstGeom prst="rect">
              <a:avLst/>
            </a:prstGeom>
            <a:noFill/>
            <a:ln w="0" cap="flat">
              <a:noFill/>
              <a:prstDash val="solid"/>
              <a:miter lim="0"/>
            </a:ln>
          </p:spPr>
          <p:txBody>
            <a:bodyPr vert="horz" wrap="square" lIns="0" tIns="0" rIns="0" bIns="0"/>
            <a:lstStyle/>
            <a:p>
              <a:pPr algn="l" rtl="0" eaLnBrk="0">
                <a:lnSpc>
                  <a:spcPct val="107000"/>
                </a:lnSpc>
              </a:pPr>
              <a:endParaRPr sz="1000" dirty="0">
                <a:latin typeface="Arial" panose="020B0604020202020204"/>
                <a:ea typeface="Arial" panose="020B0604020202020204"/>
                <a:cs typeface="Arial" panose="020B0604020202020204"/>
              </a:endParaRPr>
            </a:p>
            <a:p>
              <a:pPr marL="781050" algn="l" rtl="0" eaLnBrk="0">
                <a:lnSpc>
                  <a:spcPct val="92000"/>
                </a:lnSpc>
                <a:spcBef>
                  <a:spcPts val="0"/>
                </a:spcBef>
              </a:pPr>
              <a:r>
                <a:rPr sz="1400"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总熔断器、分路熔断器</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2" name="图片 1"/>
          <p:cNvPicPr>
            <a:picLocks noChangeAspect="1"/>
          </p:cNvPicPr>
          <p:nvPr/>
        </p:nvPicPr>
        <p:blipFill>
          <a:blip r:embed="rId14"/>
          <a:stretch>
            <a:fillRect/>
          </a:stretch>
        </p:blipFill>
        <p:spPr>
          <a:xfrm>
            <a:off x="5715635" y="2037080"/>
            <a:ext cx="4953000" cy="4371975"/>
          </a:xfrm>
          <a:prstGeom prst="rect">
            <a:avLst/>
          </a:prstGeom>
        </p:spPr>
      </p:pic>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a:t>
            </a: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装置</a:t>
            </a:r>
          </a:p>
        </p:txBody>
      </p:sp>
      <p:sp>
        <p:nvSpPr>
          <p:cNvPr id="6" name="矩形 5"/>
          <p:cNvSpPr/>
          <p:nvPr/>
        </p:nvSpPr>
        <p:spPr>
          <a:xfrm>
            <a:off x="459740" y="936625"/>
            <a:ext cx="17011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latin typeface="微软雅黑" panose="020B0503020204020204" pitchFamily="34" charset="-122"/>
                <a:ea typeface="微软雅黑" panose="020B0503020204020204" pitchFamily="34" charset="-122"/>
                <a:sym typeface="+mn-ea"/>
              </a:rPr>
              <a:t>配电装置的设置</a:t>
            </a:r>
          </a:p>
        </p:txBody>
      </p:sp>
      <p:sp>
        <p:nvSpPr>
          <p:cNvPr id="8" name="矩形 7"/>
          <p:cNvSpPr/>
          <p:nvPr/>
        </p:nvSpPr>
        <p:spPr>
          <a:xfrm>
            <a:off x="2205355" y="936625"/>
            <a:ext cx="1040765" cy="337185"/>
          </a:xfrm>
          <a:prstGeom prst="rect">
            <a:avLst/>
          </a:prstGeom>
          <a:solidFill>
            <a:schemeClr val="accent6"/>
          </a:solidFill>
          <a:ln>
            <a:noFill/>
          </a:ln>
        </p:spPr>
        <p:txBody>
          <a:bodyPr wrap="square" anchor="ctr" anchorCtr="0">
            <a:spAutoFit/>
          </a:bodyPr>
          <a:lstStyle/>
          <a:p>
            <a:pPr lvl="0" algn="ctr">
              <a:buClrTx/>
              <a:buSzTx/>
              <a:buFontTx/>
            </a:pPr>
            <a:r>
              <a:rPr lang="zh-CN" altLang="en-US" sz="1600" b="1" dirty="0">
                <a:solidFill>
                  <a:schemeClr val="bg1"/>
                </a:solidFill>
                <a:latin typeface="微软雅黑" panose="020B0503020204020204" pitchFamily="34" charset="-122"/>
                <a:ea typeface="微软雅黑" panose="020B0503020204020204" pitchFamily="34" charset="-122"/>
                <a:sym typeface="+mn-ea"/>
              </a:rPr>
              <a:t>电器选择</a:t>
            </a:r>
          </a:p>
        </p:txBody>
      </p:sp>
      <p:sp>
        <p:nvSpPr>
          <p:cNvPr id="9" name="矩形 8"/>
          <p:cNvSpPr/>
          <p:nvPr/>
        </p:nvSpPr>
        <p:spPr>
          <a:xfrm>
            <a:off x="3302635" y="935990"/>
            <a:ext cx="168529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配电装置的使用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4" name="picture 2334"/>
          <p:cNvPicPr>
            <a:picLocks noChangeAspect="1"/>
          </p:cNvPicPr>
          <p:nvPr/>
        </p:nvPicPr>
        <p:blipFill>
          <a:blip r:embed="rId2"/>
          <a:stretch>
            <a:fillRect/>
          </a:stretch>
        </p:blipFill>
        <p:spPr>
          <a:xfrm rot="21600000">
            <a:off x="4378244" y="1277946"/>
            <a:ext cx="7401098" cy="1393306"/>
          </a:xfrm>
          <a:prstGeom prst="rect">
            <a:avLst/>
          </a:prstGeom>
        </p:spPr>
      </p:pic>
      <p:pic>
        <p:nvPicPr>
          <p:cNvPr id="2336" name="picture 2336"/>
          <p:cNvPicPr>
            <a:picLocks noChangeAspect="1"/>
          </p:cNvPicPr>
          <p:nvPr/>
        </p:nvPicPr>
        <p:blipFill>
          <a:blip r:embed="rId3"/>
          <a:stretch>
            <a:fillRect/>
          </a:stretch>
        </p:blipFill>
        <p:spPr>
          <a:xfrm rot="21600000">
            <a:off x="4818323" y="3977646"/>
            <a:ext cx="6963615" cy="768144"/>
          </a:xfrm>
          <a:prstGeom prst="rect">
            <a:avLst/>
          </a:prstGeom>
        </p:spPr>
      </p:pic>
      <p:pic>
        <p:nvPicPr>
          <p:cNvPr id="2338" name="picture 2338"/>
          <p:cNvPicPr>
            <a:picLocks noChangeAspect="1"/>
          </p:cNvPicPr>
          <p:nvPr/>
        </p:nvPicPr>
        <p:blipFill>
          <a:blip r:embed="rId4"/>
          <a:stretch>
            <a:fillRect/>
          </a:stretch>
        </p:blipFill>
        <p:spPr>
          <a:xfrm rot="21600000">
            <a:off x="4832884" y="3172387"/>
            <a:ext cx="6201820" cy="739449"/>
          </a:xfrm>
          <a:prstGeom prst="rect">
            <a:avLst/>
          </a:prstGeom>
        </p:spPr>
      </p:pic>
      <p:pic>
        <p:nvPicPr>
          <p:cNvPr id="2340" name="picture 2340"/>
          <p:cNvPicPr>
            <a:picLocks noChangeAspect="1"/>
          </p:cNvPicPr>
          <p:nvPr/>
        </p:nvPicPr>
        <p:blipFill>
          <a:blip r:embed="rId5"/>
          <a:stretch>
            <a:fillRect/>
          </a:stretch>
        </p:blipFill>
        <p:spPr>
          <a:xfrm rot="21600000">
            <a:off x="4814318" y="4792271"/>
            <a:ext cx="5145934" cy="739449"/>
          </a:xfrm>
          <a:prstGeom prst="rect">
            <a:avLst/>
          </a:prstGeom>
        </p:spPr>
      </p:pic>
      <p:graphicFrame>
        <p:nvGraphicFramePr>
          <p:cNvPr id="2342" name="table 2342"/>
          <p:cNvGraphicFramePr>
            <a:graphicFrameLocks noGrp="1"/>
          </p:cNvGraphicFramePr>
          <p:nvPr/>
        </p:nvGraphicFramePr>
        <p:xfrm>
          <a:off x="816862" y="1453971"/>
          <a:ext cx="10964544" cy="4803775"/>
        </p:xfrm>
        <a:graphic>
          <a:graphicData uri="http://schemas.openxmlformats.org/drawingml/2006/table">
            <a:tbl>
              <a:tblPr/>
              <a:tblGrid>
                <a:gridCol w="3643629">
                  <a:extLst>
                    <a:ext uri="{9D8B030D-6E8A-4147-A177-3AD203B41FA5}">
                      <a16:colId xmlns:a16="http://schemas.microsoft.com/office/drawing/2014/main" val="20000"/>
                    </a:ext>
                  </a:extLst>
                </a:gridCol>
                <a:gridCol w="7320915">
                  <a:extLst>
                    <a:ext uri="{9D8B030D-6E8A-4147-A177-3AD203B41FA5}">
                      <a16:colId xmlns:a16="http://schemas.microsoft.com/office/drawing/2014/main" val="20001"/>
                    </a:ext>
                  </a:extLst>
                </a:gridCol>
              </a:tblGrid>
              <a:tr h="1461135">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a:noFill/>
                    </a:lnL>
                    <a:lnR>
                      <a:noFill/>
                    </a:lnR>
                    <a:lnT>
                      <a:noFill/>
                    </a:lnT>
                    <a:lnB>
                      <a:noFill/>
                    </a:lnB>
                  </a:tcPr>
                </a:tc>
                <a:tc>
                  <a:txBody>
                    <a:bodyPr/>
                    <a:lstStyle/>
                    <a:p>
                      <a:pPr algn="l" rtl="0" eaLnBrk="0">
                        <a:lnSpc>
                          <a:spcPct val="13000"/>
                        </a:lnSpc>
                      </a:pPr>
                      <a:endParaRPr sz="100" dirty="0">
                        <a:latin typeface="Arial" panose="020B0604020202020204"/>
                        <a:ea typeface="Arial" panose="020B0604020202020204"/>
                        <a:cs typeface="Arial" panose="020B0604020202020204"/>
                      </a:endParaRPr>
                    </a:p>
                    <a:p>
                      <a:pPr marL="106680" indent="0" algn="l" rtl="0" eaLnBrk="0" fontAlgn="auto">
                        <a:lnSpc>
                          <a:spcPct val="150000"/>
                        </a:lnSpc>
                        <a:tabLst>
                          <a:tab pos="269240" algn="l"/>
                        </a:tabLst>
                      </a:pPr>
                      <a:r>
                        <a:rPr sz="17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3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sz="1700" b="1" kern="0" spc="3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4.2.4</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开关箱必须装设隔离开关、</a:t>
                      </a:r>
                      <a:r>
                        <a:rPr sz="1700" b="1" kern="0" spc="-3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断路器或熔断器</a:t>
                      </a:r>
                      <a:r>
                        <a:rPr sz="1700" b="1" kern="0" spc="-2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1700" b="1" kern="0" spc="-3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以及剩余电流</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动作保</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护器。</a:t>
                      </a:r>
                      <a:r>
                        <a:rPr sz="1700" b="1" kern="0" spc="-3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隔离开关应采用分断时具有可见分断点</a:t>
                      </a:r>
                      <a:r>
                        <a:rPr sz="1700" b="1" kern="0" spc="-2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1700" b="1" kern="0" spc="-4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并能同时断开电源</a:t>
                      </a:r>
                      <a:r>
                        <a:rPr sz="17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所有极的隔离电器</a:t>
                      </a:r>
                      <a:r>
                        <a:rPr sz="1700" b="1" kern="0" spc="-2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1700" b="1" kern="0" spc="-4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并应设置</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于电源进线端。</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a:noFill/>
                    </a:lnL>
                    <a:lnR>
                      <a:noFill/>
                    </a:lnR>
                    <a:lnT>
                      <a:noFill/>
                    </a:lnT>
                    <a:lnB>
                      <a:noFill/>
                    </a:lnB>
                  </a:tcPr>
                </a:tc>
                <a:extLst>
                  <a:ext uri="{0D108BD9-81ED-4DB2-BD59-A6C34878D82A}">
                    <a16:rowId xmlns:a16="http://schemas.microsoft.com/office/drawing/2014/main" val="10000"/>
                  </a:ext>
                </a:extLst>
              </a:tr>
              <a:tr h="894080">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a:noFill/>
                    </a:lnL>
                    <a:lnR>
                      <a:noFill/>
                    </a:lnR>
                    <a:lnT>
                      <a:noFill/>
                    </a:lnT>
                    <a:lnB>
                      <a:noFill/>
                    </a:lnB>
                  </a:tcPr>
                </a:tc>
                <a:tc>
                  <a:txBody>
                    <a:bodyPr/>
                    <a:lstStyle/>
                    <a:p>
                      <a:pPr algn="l" rtl="0" eaLnBrk="0">
                        <a:lnSpc>
                          <a:spcPct val="132000"/>
                        </a:lnSpc>
                      </a:pPr>
                      <a:endParaRPr sz="1000" dirty="0">
                        <a:latin typeface="Arial" panose="020B0604020202020204"/>
                        <a:ea typeface="Arial" panose="020B0604020202020204"/>
                        <a:cs typeface="Arial" panose="020B0604020202020204"/>
                      </a:endParaRPr>
                    </a:p>
                    <a:p>
                      <a:pPr algn="l" rtl="0" eaLnBrk="0">
                        <a:lnSpc>
                          <a:spcPct val="132000"/>
                        </a:lnSpc>
                      </a:pPr>
                      <a:endParaRPr sz="1000" dirty="0">
                        <a:latin typeface="Arial" panose="020B0604020202020204"/>
                        <a:ea typeface="Arial" panose="020B0604020202020204"/>
                        <a:cs typeface="Arial" panose="020B0604020202020204"/>
                      </a:endParaRPr>
                    </a:p>
                    <a:p>
                      <a:pPr marL="1168400" algn="l" rtl="0" eaLnBrk="0">
                        <a:lnSpc>
                          <a:spcPct val="92000"/>
                        </a:lnSpc>
                        <a:spcBef>
                          <a:spcPts val="5"/>
                        </a:spcBef>
                      </a:pPr>
                      <a:r>
                        <a:rPr sz="1400"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装设隔离开关、</a:t>
                      </a:r>
                      <a:r>
                        <a:rPr sz="1400" kern="0" spc="-3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断路器或熔断器</a:t>
                      </a:r>
                      <a:r>
                        <a:rPr sz="1400" kern="0" spc="-19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1400" kern="0" spc="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以及剩余电流动作保护器</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a:noFill/>
                    </a:lnL>
                    <a:lnR>
                      <a:noFill/>
                    </a:lnR>
                    <a:lnT>
                      <a:noFill/>
                    </a:lnT>
                    <a:lnB>
                      <a:noFill/>
                    </a:lnB>
                  </a:tcPr>
                </a:tc>
                <a:extLst>
                  <a:ext uri="{0D108BD9-81ED-4DB2-BD59-A6C34878D82A}">
                    <a16:rowId xmlns:a16="http://schemas.microsoft.com/office/drawing/2014/main" val="10001"/>
                  </a:ext>
                </a:extLst>
              </a:tr>
              <a:tr h="815975">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a:noFill/>
                    </a:lnL>
                    <a:lnR>
                      <a:noFill/>
                    </a:lnR>
                    <a:lnT>
                      <a:noFill/>
                    </a:lnT>
                    <a:lnB>
                      <a:noFill/>
                    </a:lnB>
                  </a:tcPr>
                </a:tc>
                <a:tc>
                  <a:txBody>
                    <a:bodyPr/>
                    <a:lstStyle/>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marL="1127760" algn="l" rtl="0" eaLnBrk="0">
                        <a:lnSpc>
                          <a:spcPct val="92000"/>
                        </a:lnSpc>
                        <a:spcBef>
                          <a:spcPts val="5"/>
                        </a:spcBef>
                      </a:pPr>
                      <a:r>
                        <a:rPr sz="1400"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隔离开关采用分断时具有可见分断点</a:t>
                      </a:r>
                      <a:r>
                        <a:rPr sz="1400" kern="0" spc="-20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，并能同时断开电源所有极的隔离电器</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a:noFill/>
                    </a:lnL>
                    <a:lnR>
                      <a:noFill/>
                    </a:lnR>
                    <a:lnT>
                      <a:noFill/>
                    </a:lnT>
                    <a:lnB>
                      <a:noFill/>
                    </a:lnB>
                  </a:tcPr>
                </a:tc>
                <a:extLst>
                  <a:ext uri="{0D108BD9-81ED-4DB2-BD59-A6C34878D82A}">
                    <a16:rowId xmlns:a16="http://schemas.microsoft.com/office/drawing/2014/main" val="10002"/>
                  </a:ext>
                </a:extLst>
              </a:tr>
              <a:tr h="948055">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a:noFill/>
                    </a:lnL>
                    <a:lnR>
                      <a:noFill/>
                    </a:lnR>
                    <a:lnT>
                      <a:noFill/>
                    </a:lnT>
                    <a:lnB>
                      <a:noFill/>
                    </a:lnB>
                  </a:tcPr>
                </a:tc>
                <a:tc>
                  <a:txBody>
                    <a:bodyPr/>
                    <a:lstStyle/>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marL="1177290" algn="l" rtl="0" eaLnBrk="0">
                        <a:lnSpc>
                          <a:spcPct val="92000"/>
                        </a:lnSpc>
                        <a:spcBef>
                          <a:spcPts val="0"/>
                        </a:spcBef>
                      </a:pPr>
                      <a:r>
                        <a:rPr sz="1400"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隔离开关应设置于电源进线端</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a:noFill/>
                    </a:lnL>
                    <a:lnR>
                      <a:noFill/>
                    </a:lnR>
                    <a:lnT>
                      <a:noFill/>
                    </a:lnT>
                    <a:lnB>
                      <a:noFill/>
                    </a:lnB>
                  </a:tcPr>
                </a:tc>
                <a:extLst>
                  <a:ext uri="{0D108BD9-81ED-4DB2-BD59-A6C34878D82A}">
                    <a16:rowId xmlns:a16="http://schemas.microsoft.com/office/drawing/2014/main" val="10003"/>
                  </a:ext>
                </a:extLst>
              </a:tr>
              <a:tr h="684530">
                <a:tc>
                  <a:txBody>
                    <a:bodyPr/>
                    <a:lstStyle/>
                    <a:p>
                      <a:pPr algn="l" rtl="0" eaLnBrk="0">
                        <a:lnSpc>
                          <a:spcPct val="146000"/>
                        </a:lnSpc>
                      </a:pPr>
                      <a:endParaRPr sz="1000" dirty="0">
                        <a:latin typeface="Arial" panose="020B0604020202020204"/>
                        <a:ea typeface="Arial" panose="020B0604020202020204"/>
                        <a:cs typeface="Arial" panose="020B0604020202020204"/>
                      </a:endParaRPr>
                    </a:p>
                    <a:p>
                      <a:pPr algn="l" rtl="0" eaLnBrk="0">
                        <a:lnSpc>
                          <a:spcPct val="147000"/>
                        </a:lnSpc>
                      </a:pPr>
                      <a:endParaRPr sz="1000" dirty="0">
                        <a:latin typeface="Arial" panose="020B0604020202020204"/>
                        <a:ea typeface="Arial" panose="020B0604020202020204"/>
                        <a:cs typeface="Arial" panose="020B0604020202020204"/>
                      </a:endParaRPr>
                    </a:p>
                    <a:p>
                      <a:pPr marL="1694180" algn="l" rtl="0" eaLnBrk="0">
                        <a:lnSpc>
                          <a:spcPct val="76000"/>
                        </a:lnSpc>
                        <a:spcBef>
                          <a:spcPts val="0"/>
                        </a:spcBef>
                      </a:pPr>
                      <a:r>
                        <a:rPr sz="2000" kern="0" spc="-50" dirty="0">
                          <a:solidFill>
                            <a:srgbClr val="000000">
                              <a:alpha val="100000"/>
                            </a:srgbClr>
                          </a:solidFill>
                          <a:latin typeface="等线" panose="02010600030101010101" pitchFamily="2" charset="-122"/>
                          <a:ea typeface="等线" panose="02010600030101010101" pitchFamily="2" charset="-122"/>
                          <a:cs typeface="等线" panose="02010600030101010101" pitchFamily="2" charset="-122"/>
                        </a:rPr>
                        <a:t>开关箱</a:t>
                      </a:r>
                      <a:endParaRPr sz="2000" dirty="0">
                        <a:latin typeface="等线" panose="02010600030101010101" pitchFamily="2" charset="-122"/>
                        <a:ea typeface="等线" panose="02010600030101010101" pitchFamily="2" charset="-122"/>
                        <a:cs typeface="等线" panose="02010600030101010101" pitchFamily="2" charset="-122"/>
                      </a:endParaRPr>
                    </a:p>
                  </a:txBody>
                  <a:tcPr marL="0" marR="0" marT="0" marB="0">
                    <a:lnL>
                      <a:noFill/>
                    </a:lnL>
                    <a:lnR>
                      <a:noFill/>
                    </a:lnR>
                    <a:lnT>
                      <a:noFill/>
                    </a:lnT>
                    <a:lnB>
                      <a:noFill/>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a:noFill/>
                    </a:lnL>
                    <a:lnR>
                      <a:noFill/>
                    </a:lnR>
                    <a:lnT>
                      <a:noFill/>
                    </a:lnT>
                    <a:lnB>
                      <a:noFill/>
                    </a:lnB>
                  </a:tcPr>
                </a:tc>
                <a:extLst>
                  <a:ext uri="{0D108BD9-81ED-4DB2-BD59-A6C34878D82A}">
                    <a16:rowId xmlns:a16="http://schemas.microsoft.com/office/drawing/2014/main" val="10004"/>
                  </a:ext>
                </a:extLst>
              </a:tr>
            </a:tbl>
          </a:graphicData>
        </a:graphic>
      </p:graphicFrame>
      <p:pic>
        <p:nvPicPr>
          <p:cNvPr id="2346" name="picture 2346"/>
          <p:cNvPicPr>
            <a:picLocks noChangeAspect="1"/>
          </p:cNvPicPr>
          <p:nvPr/>
        </p:nvPicPr>
        <p:blipFill>
          <a:blip r:embed="rId6"/>
          <a:stretch>
            <a:fillRect/>
          </a:stretch>
        </p:blipFill>
        <p:spPr>
          <a:xfrm rot="21600000">
            <a:off x="816863" y="1728168"/>
            <a:ext cx="3537268" cy="4363308"/>
          </a:xfrm>
          <a:prstGeom prst="rect">
            <a:avLst/>
          </a:prstGeom>
        </p:spPr>
      </p:pic>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a:t>
            </a: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装置</a:t>
            </a:r>
          </a:p>
        </p:txBody>
      </p:sp>
      <p:sp>
        <p:nvSpPr>
          <p:cNvPr id="6" name="矩形 5"/>
          <p:cNvSpPr/>
          <p:nvPr/>
        </p:nvSpPr>
        <p:spPr>
          <a:xfrm>
            <a:off x="459740" y="936625"/>
            <a:ext cx="17011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latin typeface="微软雅黑" panose="020B0503020204020204" pitchFamily="34" charset="-122"/>
                <a:ea typeface="微软雅黑" panose="020B0503020204020204" pitchFamily="34" charset="-122"/>
                <a:sym typeface="+mn-ea"/>
              </a:rPr>
              <a:t>配电装置的设置</a:t>
            </a:r>
          </a:p>
        </p:txBody>
      </p:sp>
      <p:sp>
        <p:nvSpPr>
          <p:cNvPr id="8" name="矩形 7"/>
          <p:cNvSpPr/>
          <p:nvPr/>
        </p:nvSpPr>
        <p:spPr>
          <a:xfrm>
            <a:off x="2205355" y="936625"/>
            <a:ext cx="1040765" cy="337185"/>
          </a:xfrm>
          <a:prstGeom prst="rect">
            <a:avLst/>
          </a:prstGeom>
          <a:solidFill>
            <a:schemeClr val="accent6"/>
          </a:solidFill>
          <a:ln>
            <a:noFill/>
          </a:ln>
        </p:spPr>
        <p:txBody>
          <a:bodyPr wrap="square" anchor="ctr" anchorCtr="0">
            <a:spAutoFit/>
          </a:bodyPr>
          <a:lstStyle/>
          <a:p>
            <a:pPr lvl="0" algn="ctr">
              <a:buClrTx/>
              <a:buSzTx/>
              <a:buFontTx/>
            </a:pPr>
            <a:r>
              <a:rPr lang="zh-CN" altLang="en-US" sz="1600" b="1" dirty="0">
                <a:solidFill>
                  <a:schemeClr val="bg1"/>
                </a:solidFill>
                <a:latin typeface="微软雅黑" panose="020B0503020204020204" pitchFamily="34" charset="-122"/>
                <a:ea typeface="微软雅黑" panose="020B0503020204020204" pitchFamily="34" charset="-122"/>
                <a:sym typeface="+mn-ea"/>
              </a:rPr>
              <a:t>电器选择</a:t>
            </a:r>
          </a:p>
        </p:txBody>
      </p:sp>
      <p:sp>
        <p:nvSpPr>
          <p:cNvPr id="9" name="矩形 8"/>
          <p:cNvSpPr/>
          <p:nvPr/>
        </p:nvSpPr>
        <p:spPr>
          <a:xfrm>
            <a:off x="3302635" y="935990"/>
            <a:ext cx="168529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配电装置的使用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8" name="picture 2358"/>
          <p:cNvPicPr>
            <a:picLocks noChangeAspect="1"/>
          </p:cNvPicPr>
          <p:nvPr/>
        </p:nvPicPr>
        <p:blipFill>
          <a:blip r:embed="rId2"/>
          <a:stretch>
            <a:fillRect/>
          </a:stretch>
        </p:blipFill>
        <p:spPr>
          <a:xfrm rot="21600000">
            <a:off x="220979" y="2825495"/>
            <a:ext cx="11804903" cy="3395472"/>
          </a:xfrm>
          <a:prstGeom prst="rect">
            <a:avLst/>
          </a:prstGeom>
        </p:spPr>
      </p:pic>
      <p:sp>
        <p:nvSpPr>
          <p:cNvPr id="2360" name="textbox 2360"/>
          <p:cNvSpPr/>
          <p:nvPr/>
        </p:nvSpPr>
        <p:spPr>
          <a:xfrm>
            <a:off x="1082370" y="4301959"/>
            <a:ext cx="9919969" cy="1885950"/>
          </a:xfrm>
          <a:prstGeom prst="rect">
            <a:avLst/>
          </a:prstGeom>
          <a:noFill/>
          <a:ln w="0" cap="flat">
            <a:noFill/>
            <a:prstDash val="solid"/>
            <a:miter lim="0"/>
          </a:ln>
        </p:spPr>
        <p:txBody>
          <a:bodyPr vert="horz" wrap="square" lIns="0" tIns="0" rIns="0" bIns="0"/>
          <a:lstStyle/>
          <a:p>
            <a:pPr algn="l" rtl="0" eaLnBrk="0">
              <a:lnSpc>
                <a:spcPct val="92000"/>
              </a:lnSpc>
            </a:pPr>
            <a:endParaRPr sz="100" dirty="0">
              <a:latin typeface="Arial" panose="020B0604020202020204"/>
              <a:ea typeface="Arial" panose="020B0604020202020204"/>
              <a:cs typeface="Arial" panose="020B0604020202020204"/>
            </a:endParaRPr>
          </a:p>
          <a:p>
            <a:pPr marL="6101080" algn="l" rtl="0" eaLnBrk="0">
              <a:lnSpc>
                <a:spcPct val="95000"/>
              </a:lnSpc>
            </a:pPr>
            <a:r>
              <a:rPr sz="1700" b="1" kern="0" spc="5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36V变压器</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6000"/>
              </a:lnSpc>
            </a:pPr>
            <a:endParaRPr sz="400" dirty="0">
              <a:latin typeface="Arial" panose="020B0604020202020204"/>
              <a:ea typeface="Arial" panose="020B0604020202020204"/>
              <a:cs typeface="Arial" panose="020B0604020202020204"/>
            </a:endParaRPr>
          </a:p>
          <a:p>
            <a:pPr marL="12700" algn="l" rtl="0" eaLnBrk="0">
              <a:lnSpc>
                <a:spcPct val="98000"/>
              </a:lnSpc>
              <a:spcBef>
                <a:spcPts val="5"/>
              </a:spcBef>
            </a:pPr>
            <a:r>
              <a:rPr sz="1700" b="1" kern="0" spc="5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二级箱</a:t>
            </a:r>
            <a:r>
              <a:rPr sz="1700" b="1" kern="0" spc="1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5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照明开关箱                          </a:t>
            </a:r>
            <a:r>
              <a:rPr sz="1700" b="1" kern="0" spc="4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灯带降压器                                灯带</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62" name="textbox 2362"/>
          <p:cNvSpPr/>
          <p:nvPr/>
        </p:nvSpPr>
        <p:spPr>
          <a:xfrm>
            <a:off x="688340" y="1457325"/>
            <a:ext cx="10900410" cy="1126490"/>
          </a:xfrm>
          <a:prstGeom prst="rect">
            <a:avLst/>
          </a:prstGeom>
          <a:noFill/>
          <a:ln w="0" cap="flat">
            <a:noFill/>
            <a:prstDash val="solid"/>
            <a:miter lim="0"/>
          </a:ln>
        </p:spPr>
        <p:txBody>
          <a:bodyPr vert="horz" wrap="square" lIns="0" tIns="0" rIns="0" bIns="0"/>
          <a:lstStyle/>
          <a:p>
            <a:pPr algn="l" rtl="0" eaLnBrk="0">
              <a:lnSpc>
                <a:spcPct val="125000"/>
              </a:lnSpc>
              <a:spcBef>
                <a:spcPts val="0"/>
              </a:spcBef>
              <a:spcAft>
                <a:spcPts val="0"/>
              </a:spcAft>
            </a:pPr>
            <a:r>
              <a:rPr lang="en-US"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4.2.5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开关箱中的</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隔离开关</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只可直接</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控制照</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明电路和容量不大于3.0</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kW</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的动力电路</a:t>
            </a:r>
            <a:r>
              <a:rPr sz="2000" b="1" kern="0" spc="-3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，但不应频繁操</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作。</a:t>
            </a:r>
            <a:r>
              <a:rPr sz="20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容量大于3.0</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kW</a:t>
            </a:r>
            <a:r>
              <a:rPr sz="20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的动力电路</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应采用</a:t>
            </a:r>
            <a:r>
              <a:rPr sz="20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断路器</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控制</a:t>
            </a:r>
            <a:r>
              <a:rPr sz="2000" b="1" kern="0" spc="-3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，操作频繁时还应附设接</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触器或其他启动控</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制装置。</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a:t>
            </a: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装置</a:t>
            </a:r>
          </a:p>
        </p:txBody>
      </p:sp>
      <p:sp>
        <p:nvSpPr>
          <p:cNvPr id="6" name="矩形 5"/>
          <p:cNvSpPr/>
          <p:nvPr/>
        </p:nvSpPr>
        <p:spPr>
          <a:xfrm>
            <a:off x="459740" y="936625"/>
            <a:ext cx="17011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latin typeface="微软雅黑" panose="020B0503020204020204" pitchFamily="34" charset="-122"/>
                <a:ea typeface="微软雅黑" panose="020B0503020204020204" pitchFamily="34" charset="-122"/>
                <a:sym typeface="+mn-ea"/>
              </a:rPr>
              <a:t>配电装置的设置</a:t>
            </a:r>
          </a:p>
        </p:txBody>
      </p:sp>
      <p:sp>
        <p:nvSpPr>
          <p:cNvPr id="8" name="矩形 7"/>
          <p:cNvSpPr/>
          <p:nvPr/>
        </p:nvSpPr>
        <p:spPr>
          <a:xfrm>
            <a:off x="2205355" y="936625"/>
            <a:ext cx="1040765" cy="337185"/>
          </a:xfrm>
          <a:prstGeom prst="rect">
            <a:avLst/>
          </a:prstGeom>
          <a:solidFill>
            <a:schemeClr val="accent6"/>
          </a:solidFill>
          <a:ln>
            <a:noFill/>
          </a:ln>
        </p:spPr>
        <p:txBody>
          <a:bodyPr wrap="square" anchor="ctr" anchorCtr="0">
            <a:spAutoFit/>
          </a:bodyPr>
          <a:lstStyle/>
          <a:p>
            <a:pPr lvl="0" algn="ctr">
              <a:buClrTx/>
              <a:buSzTx/>
              <a:buFontTx/>
            </a:pPr>
            <a:r>
              <a:rPr lang="zh-CN" altLang="en-US" sz="1600" b="1" dirty="0">
                <a:solidFill>
                  <a:schemeClr val="bg1"/>
                </a:solidFill>
                <a:latin typeface="微软雅黑" panose="020B0503020204020204" pitchFamily="34" charset="-122"/>
                <a:ea typeface="微软雅黑" panose="020B0503020204020204" pitchFamily="34" charset="-122"/>
                <a:sym typeface="+mn-ea"/>
              </a:rPr>
              <a:t>电器选择</a:t>
            </a:r>
          </a:p>
        </p:txBody>
      </p:sp>
      <p:sp>
        <p:nvSpPr>
          <p:cNvPr id="9" name="矩形 8"/>
          <p:cNvSpPr/>
          <p:nvPr/>
        </p:nvSpPr>
        <p:spPr>
          <a:xfrm>
            <a:off x="3302635" y="935990"/>
            <a:ext cx="168529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配电装置的使用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 name="textbox 640"/>
          <p:cNvSpPr/>
          <p:nvPr/>
        </p:nvSpPr>
        <p:spPr>
          <a:xfrm>
            <a:off x="592455" y="1619250"/>
            <a:ext cx="3962400" cy="3624580"/>
          </a:xfrm>
          <a:prstGeom prst="rect">
            <a:avLst/>
          </a:prstGeom>
          <a:noFill/>
          <a:ln w="0" cap="flat">
            <a:noFill/>
            <a:prstDash val="solid"/>
            <a:miter lim="0"/>
          </a:ln>
        </p:spPr>
        <p:txBody>
          <a:bodyPr vert="horz" wrap="square" lIns="0" tIns="0" rIns="0" bIns="0"/>
          <a:lstStyle/>
          <a:p>
            <a:pPr algn="l" rtl="0" eaLnBrk="0">
              <a:lnSpc>
                <a:spcPct val="74000"/>
              </a:lnSpc>
            </a:pPr>
            <a:endParaRPr sz="100" dirty="0">
              <a:latin typeface="Arial" panose="020B0604020202020204"/>
              <a:ea typeface="Arial" panose="020B0604020202020204"/>
              <a:cs typeface="Arial" panose="020B0604020202020204"/>
            </a:endParaRPr>
          </a:p>
          <a:p>
            <a:pPr algn="l" rtl="0" eaLnBrk="0">
              <a:lnSpc>
                <a:spcPct val="176000"/>
              </a:lnSpc>
            </a:pPr>
            <a:r>
              <a:rPr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（3.1.1）施工现场临时用</a:t>
            </a:r>
            <a:r>
              <a:rPr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电工</a:t>
            </a:r>
            <a:r>
              <a:rPr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程专用的电源中性点直</a:t>
            </a:r>
            <a:r>
              <a:rPr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接接地的220V/380V 三相四线制低压电力</a:t>
            </a:r>
            <a:r>
              <a:rPr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系统</a:t>
            </a:r>
            <a:r>
              <a:rPr b="1" kern="0" spc="-3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，应符合下列规定：</a:t>
            </a:r>
            <a:endParaRPr dirty="0">
              <a:latin typeface="微软雅黑" panose="020B0503020204020204" pitchFamily="34" charset="-122"/>
              <a:ea typeface="微软雅黑" panose="020B0503020204020204" pitchFamily="34" charset="-122"/>
              <a:cs typeface="微软雅黑" panose="020B0503020204020204" pitchFamily="34" charset="-122"/>
            </a:endParaRPr>
          </a:p>
          <a:p>
            <a:pPr marL="259080" algn="l" rtl="0" eaLnBrk="0">
              <a:lnSpc>
                <a:spcPct val="91000"/>
              </a:lnSpc>
              <a:spcBef>
                <a:spcPts val="1415"/>
              </a:spcBef>
            </a:pPr>
            <a:r>
              <a:rPr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a:t>
            </a:r>
            <a:r>
              <a:rPr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应采用三级配电系统</a:t>
            </a:r>
            <a:r>
              <a:rPr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endParaRPr dirty="0">
              <a:latin typeface="微软雅黑" panose="020B0503020204020204" pitchFamily="34" charset="-122"/>
              <a:ea typeface="微软雅黑" panose="020B0503020204020204" pitchFamily="34" charset="-122"/>
              <a:cs typeface="微软雅黑" panose="020B0503020204020204" pitchFamily="34" charset="-122"/>
            </a:endParaRPr>
          </a:p>
          <a:p>
            <a:pPr marL="248920" algn="l" rtl="0" eaLnBrk="0">
              <a:lnSpc>
                <a:spcPct val="91000"/>
              </a:lnSpc>
              <a:spcBef>
                <a:spcPts val="1415"/>
              </a:spcBef>
            </a:pPr>
            <a:r>
              <a:rPr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2、</a:t>
            </a:r>
            <a:r>
              <a:rPr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应采用 TN-S 系统</a:t>
            </a:r>
            <a:r>
              <a:rPr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endParaRPr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0000"/>
              </a:lnSpc>
            </a:pPr>
            <a:endParaRPr sz="1000" dirty="0">
              <a:latin typeface="Arial" panose="020B0604020202020204"/>
              <a:ea typeface="Arial" panose="020B0604020202020204"/>
              <a:cs typeface="Arial" panose="020B0604020202020204"/>
            </a:endParaRPr>
          </a:p>
          <a:p>
            <a:pPr marL="12700" indent="242570" algn="l" rtl="0" eaLnBrk="0">
              <a:lnSpc>
                <a:spcPct val="120000"/>
              </a:lnSpc>
              <a:spcBef>
                <a:spcPts val="0"/>
              </a:spcBef>
            </a:pPr>
            <a:r>
              <a:rPr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a:t>
            </a:r>
            <a:r>
              <a:rPr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应采用二级剩余电流动作</a:t>
            </a:r>
            <a:r>
              <a:rPr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保护</a:t>
            </a:r>
            <a:r>
              <a:rPr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系统</a:t>
            </a:r>
            <a:r>
              <a:rPr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p>
        </p:txBody>
      </p:sp>
      <p:pic>
        <p:nvPicPr>
          <p:cNvPr id="642" name="picture 642"/>
          <p:cNvPicPr>
            <a:picLocks noChangeAspect="1"/>
          </p:cNvPicPr>
          <p:nvPr/>
        </p:nvPicPr>
        <p:blipFill>
          <a:blip r:embed="rId2"/>
          <a:stretch>
            <a:fillRect/>
          </a:stretch>
        </p:blipFill>
        <p:spPr>
          <a:xfrm rot="21600000">
            <a:off x="7145655" y="3143250"/>
            <a:ext cx="3309620" cy="1624965"/>
          </a:xfrm>
          <a:prstGeom prst="rect">
            <a:avLst/>
          </a:prstGeom>
        </p:spPr>
      </p:pic>
      <p:pic>
        <p:nvPicPr>
          <p:cNvPr id="644" name="picture 644"/>
          <p:cNvPicPr>
            <a:picLocks noChangeAspect="1"/>
          </p:cNvPicPr>
          <p:nvPr/>
        </p:nvPicPr>
        <p:blipFill>
          <a:blip r:embed="rId3"/>
          <a:stretch>
            <a:fillRect/>
          </a:stretch>
        </p:blipFill>
        <p:spPr>
          <a:xfrm rot="21600000">
            <a:off x="9535033" y="4851921"/>
            <a:ext cx="580719" cy="410069"/>
          </a:xfrm>
          <a:prstGeom prst="rect">
            <a:avLst/>
          </a:prstGeom>
        </p:spPr>
      </p:pic>
      <p:pic>
        <p:nvPicPr>
          <p:cNvPr id="646" name="picture 646"/>
          <p:cNvPicPr>
            <a:picLocks noChangeAspect="1"/>
          </p:cNvPicPr>
          <p:nvPr/>
        </p:nvPicPr>
        <p:blipFill>
          <a:blip r:embed="rId4"/>
          <a:stretch>
            <a:fillRect/>
          </a:stretch>
        </p:blipFill>
        <p:spPr>
          <a:xfrm rot="21600000">
            <a:off x="7336166" y="5612650"/>
            <a:ext cx="580733" cy="410069"/>
          </a:xfrm>
          <a:prstGeom prst="rect">
            <a:avLst/>
          </a:prstGeom>
        </p:spPr>
      </p:pic>
      <p:pic>
        <p:nvPicPr>
          <p:cNvPr id="648" name="picture 648"/>
          <p:cNvPicPr>
            <a:picLocks noChangeAspect="1"/>
          </p:cNvPicPr>
          <p:nvPr/>
        </p:nvPicPr>
        <p:blipFill>
          <a:blip r:embed="rId5"/>
          <a:stretch>
            <a:fillRect/>
          </a:stretch>
        </p:blipFill>
        <p:spPr>
          <a:xfrm rot="21600000">
            <a:off x="8442097" y="4851921"/>
            <a:ext cx="580719" cy="410069"/>
          </a:xfrm>
          <a:prstGeom prst="rect">
            <a:avLst/>
          </a:prstGeom>
        </p:spPr>
      </p:pic>
      <p:pic>
        <p:nvPicPr>
          <p:cNvPr id="650" name="picture 650"/>
          <p:cNvPicPr>
            <a:picLocks noChangeAspect="1"/>
          </p:cNvPicPr>
          <p:nvPr/>
        </p:nvPicPr>
        <p:blipFill>
          <a:blip r:embed="rId6"/>
          <a:stretch>
            <a:fillRect/>
          </a:stretch>
        </p:blipFill>
        <p:spPr>
          <a:xfrm rot="21600000">
            <a:off x="9553270" y="5612650"/>
            <a:ext cx="580720" cy="410069"/>
          </a:xfrm>
          <a:prstGeom prst="rect">
            <a:avLst/>
          </a:prstGeom>
        </p:spPr>
      </p:pic>
      <p:pic>
        <p:nvPicPr>
          <p:cNvPr id="652" name="picture 652"/>
          <p:cNvPicPr>
            <a:picLocks noChangeAspect="1"/>
          </p:cNvPicPr>
          <p:nvPr/>
        </p:nvPicPr>
        <p:blipFill>
          <a:blip r:embed="rId7"/>
          <a:stretch>
            <a:fillRect/>
          </a:stretch>
        </p:blipFill>
        <p:spPr>
          <a:xfrm rot="21600000">
            <a:off x="7918767" y="4984584"/>
            <a:ext cx="534720" cy="142811"/>
          </a:xfrm>
          <a:prstGeom prst="rect">
            <a:avLst/>
          </a:prstGeom>
        </p:spPr>
      </p:pic>
      <p:pic>
        <p:nvPicPr>
          <p:cNvPr id="654" name="picture 654"/>
          <p:cNvPicPr>
            <a:picLocks noChangeAspect="1"/>
          </p:cNvPicPr>
          <p:nvPr/>
        </p:nvPicPr>
        <p:blipFill>
          <a:blip r:embed="rId8"/>
          <a:stretch>
            <a:fillRect/>
          </a:stretch>
        </p:blipFill>
        <p:spPr>
          <a:xfrm rot="21600000">
            <a:off x="9013635" y="4984584"/>
            <a:ext cx="534720" cy="142811"/>
          </a:xfrm>
          <a:prstGeom prst="rect">
            <a:avLst/>
          </a:prstGeom>
        </p:spPr>
      </p:pic>
      <p:pic>
        <p:nvPicPr>
          <p:cNvPr id="656" name="picture 656"/>
          <p:cNvPicPr>
            <a:picLocks noChangeAspect="1"/>
          </p:cNvPicPr>
          <p:nvPr/>
        </p:nvPicPr>
        <p:blipFill>
          <a:blip r:embed="rId9"/>
          <a:stretch>
            <a:fillRect/>
          </a:stretch>
        </p:blipFill>
        <p:spPr>
          <a:xfrm rot="21600000">
            <a:off x="6799580" y="4984584"/>
            <a:ext cx="534720" cy="142811"/>
          </a:xfrm>
          <a:prstGeom prst="rect">
            <a:avLst/>
          </a:prstGeom>
        </p:spPr>
      </p:pic>
      <p:pic>
        <p:nvPicPr>
          <p:cNvPr id="658" name="picture 658"/>
          <p:cNvPicPr>
            <a:picLocks noChangeAspect="1"/>
          </p:cNvPicPr>
          <p:nvPr/>
        </p:nvPicPr>
        <p:blipFill>
          <a:blip r:embed="rId10"/>
          <a:stretch>
            <a:fillRect/>
          </a:stretch>
        </p:blipFill>
        <p:spPr>
          <a:xfrm rot="21600000">
            <a:off x="10104360" y="4984584"/>
            <a:ext cx="534721" cy="142811"/>
          </a:xfrm>
          <a:prstGeom prst="rect">
            <a:avLst/>
          </a:prstGeom>
        </p:spPr>
      </p:pic>
      <p:graphicFrame>
        <p:nvGraphicFramePr>
          <p:cNvPr id="660" name="table 660"/>
          <p:cNvGraphicFramePr>
            <a:graphicFrameLocks noGrp="1"/>
          </p:cNvGraphicFramePr>
          <p:nvPr/>
        </p:nvGraphicFramePr>
        <p:xfrm>
          <a:off x="7035177" y="4738319"/>
          <a:ext cx="3420109" cy="1848485"/>
        </p:xfrm>
        <a:graphic>
          <a:graphicData uri="http://schemas.openxmlformats.org/drawingml/2006/table">
            <a:tbl>
              <a:tblPr/>
              <a:tblGrid>
                <a:gridCol w="1179195">
                  <a:extLst>
                    <a:ext uri="{9D8B030D-6E8A-4147-A177-3AD203B41FA5}">
                      <a16:colId xmlns:a16="http://schemas.microsoft.com/office/drawing/2014/main" val="20000"/>
                    </a:ext>
                  </a:extLst>
                </a:gridCol>
                <a:gridCol w="1074420">
                  <a:extLst>
                    <a:ext uri="{9D8B030D-6E8A-4147-A177-3AD203B41FA5}">
                      <a16:colId xmlns:a16="http://schemas.microsoft.com/office/drawing/2014/main" val="20001"/>
                    </a:ext>
                  </a:extLst>
                </a:gridCol>
                <a:gridCol w="1166494">
                  <a:extLst>
                    <a:ext uri="{9D8B030D-6E8A-4147-A177-3AD203B41FA5}">
                      <a16:colId xmlns:a16="http://schemas.microsoft.com/office/drawing/2014/main" val="20002"/>
                    </a:ext>
                  </a:extLst>
                </a:gridCol>
              </a:tblGrid>
              <a:tr h="776604">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3175" cap="flat" cmpd="sng" algn="ctr">
                      <a:solidFill>
                        <a:srgbClr val="005AAB"/>
                      </a:solidFill>
                      <a:prstDash val="solid"/>
                      <a:round/>
                      <a:headEnd type="none" w="med" len="med"/>
                      <a:tailEnd type="none" w="med" len="med"/>
                    </a:lnL>
                    <a:lnR w="3175" cap="flat" cmpd="sng" algn="ctr">
                      <a:solidFill>
                        <a:srgbClr val="005AAB"/>
                      </a:solidFill>
                      <a:prstDash val="solid"/>
                      <a:round/>
                      <a:headEnd type="none" w="med" len="med"/>
                      <a:tailEnd type="none" w="med" len="med"/>
                    </a:lnR>
                    <a:lnT>
                      <a:noFill/>
                    </a:lnT>
                    <a:lnB>
                      <a:noFill/>
                    </a:lnB>
                  </a:tcPr>
                </a:tc>
                <a:tc>
                  <a:txBody>
                    <a:bodyPr/>
                    <a:lstStyle/>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337820" algn="l" rtl="0" eaLnBrk="0">
                        <a:lnSpc>
                          <a:spcPct val="82000"/>
                        </a:lnSpc>
                      </a:pPr>
                      <a:r>
                        <a:rPr sz="1200" kern="0" spc="-1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分配</a:t>
                      </a:r>
                      <a:endParaRPr sz="1200" dirty="0">
                        <a:latin typeface="微软雅黑" panose="020B0503020204020204" pitchFamily="34" charset="-122"/>
                        <a:ea typeface="微软雅黑" panose="020B0503020204020204" pitchFamily="34" charset="-122"/>
                        <a:cs typeface="微软雅黑" panose="020B0503020204020204" pitchFamily="34" charset="-122"/>
                      </a:endParaRPr>
                    </a:p>
                    <a:p>
                      <a:pPr marL="346075" algn="l" rtl="0" eaLnBrk="0">
                        <a:lnSpc>
                          <a:spcPts val="1565"/>
                        </a:lnSpc>
                      </a:pPr>
                      <a:r>
                        <a:rPr sz="1200" kern="0" spc="-5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电箱</a:t>
                      </a:r>
                      <a:endParaRPr sz="12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3175" cap="flat" cmpd="sng" algn="ctr">
                      <a:solidFill>
                        <a:srgbClr val="005AAB"/>
                      </a:solidFill>
                      <a:prstDash val="solid"/>
                      <a:round/>
                      <a:headEnd type="none" w="med" len="med"/>
                      <a:tailEnd type="none" w="med" len="med"/>
                    </a:lnL>
                    <a:lnR w="3175" cap="flat" cmpd="sng" algn="ctr">
                      <a:solidFill>
                        <a:srgbClr val="005AAB"/>
                      </a:solidFill>
                      <a:prstDash val="solid"/>
                      <a:round/>
                      <a:headEnd type="none" w="med" len="med"/>
                      <a:tailEnd type="none" w="med" len="med"/>
                    </a:lnR>
                    <a:lnT>
                      <a:noFill/>
                    </a:lnT>
                    <a:lnB>
                      <a:noFill/>
                    </a:lnB>
                  </a:tcPr>
                </a:tc>
                <a:tc>
                  <a:txBody>
                    <a:bodyPr/>
                    <a:lstStyle/>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7000"/>
                        </a:lnSpc>
                      </a:pPr>
                      <a:endParaRPr sz="100" dirty="0">
                        <a:latin typeface="Arial" panose="020B0604020202020204"/>
                        <a:ea typeface="Arial" panose="020B0604020202020204"/>
                        <a:cs typeface="Arial" panose="020B0604020202020204"/>
                      </a:endParaRPr>
                    </a:p>
                    <a:p>
                      <a:pPr marL="399415" algn="l" rtl="0" eaLnBrk="0">
                        <a:lnSpc>
                          <a:spcPct val="82000"/>
                        </a:lnSpc>
                      </a:pPr>
                      <a:r>
                        <a:rPr sz="1200" kern="0" spc="-2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a:t>
                      </a:r>
                      <a:endParaRPr sz="1200" dirty="0">
                        <a:latin typeface="微软雅黑" panose="020B0503020204020204" pitchFamily="34" charset="-122"/>
                        <a:ea typeface="微软雅黑" panose="020B0503020204020204" pitchFamily="34" charset="-122"/>
                        <a:cs typeface="微软雅黑" panose="020B0503020204020204" pitchFamily="34" charset="-122"/>
                      </a:endParaRPr>
                    </a:p>
                    <a:p>
                      <a:pPr marL="474345" algn="l" rtl="0" eaLnBrk="0">
                        <a:lnSpc>
                          <a:spcPts val="1565"/>
                        </a:lnSpc>
                      </a:pPr>
                      <a:r>
                        <a:rPr sz="1200" kern="0" spc="-1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箱</a:t>
                      </a:r>
                      <a:endParaRPr sz="12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3175" cap="flat" cmpd="sng" algn="ctr">
                      <a:solidFill>
                        <a:srgbClr val="005AAB"/>
                      </a:solidFill>
                      <a:prstDash val="solid"/>
                      <a:round/>
                      <a:headEnd type="none" w="med" len="med"/>
                      <a:tailEnd type="none" w="med" len="med"/>
                    </a:lnL>
                    <a:lnR w="3175" cap="flat" cmpd="sng" algn="ctr">
                      <a:solidFill>
                        <a:srgbClr val="005AAB"/>
                      </a:solidFill>
                      <a:prstDash val="solid"/>
                      <a:round/>
                      <a:headEnd type="none" w="med" len="med"/>
                      <a:tailEnd type="none" w="med" len="med"/>
                    </a:lnR>
                    <a:lnT>
                      <a:noFill/>
                    </a:lnT>
                    <a:lnB>
                      <a:noFill/>
                    </a:lnB>
                  </a:tcPr>
                </a:tc>
                <a:extLst>
                  <a:ext uri="{0D108BD9-81ED-4DB2-BD59-A6C34878D82A}">
                    <a16:rowId xmlns:a16="http://schemas.microsoft.com/office/drawing/2014/main" val="10000"/>
                  </a:ext>
                </a:extLst>
              </a:tr>
              <a:tr h="507365">
                <a:tc>
                  <a:txBody>
                    <a:bodyPr/>
                    <a:lstStyle/>
                    <a:p>
                      <a:pPr algn="l" rtl="0" eaLnBrk="0">
                        <a:lnSpc>
                          <a:spcPct val="124000"/>
                        </a:lnSpc>
                      </a:pPr>
                      <a:endParaRPr sz="1000" dirty="0">
                        <a:latin typeface="Arial" panose="020B0604020202020204"/>
                        <a:ea typeface="Arial" panose="020B0604020202020204"/>
                        <a:cs typeface="Arial" panose="020B0604020202020204"/>
                      </a:endParaRPr>
                    </a:p>
                    <a:p>
                      <a:pPr marL="410845" algn="l" rtl="0" eaLnBrk="0">
                        <a:lnSpc>
                          <a:spcPct val="81000"/>
                        </a:lnSpc>
                        <a:spcBef>
                          <a:spcPts val="5"/>
                        </a:spcBef>
                      </a:pPr>
                      <a:r>
                        <a:rPr sz="900" kern="0" spc="-1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一级漏</a:t>
                      </a:r>
                      <a:endParaRPr sz="900" dirty="0">
                        <a:latin typeface="微软雅黑" panose="020B0503020204020204" pitchFamily="34" charset="-122"/>
                        <a:ea typeface="微软雅黑" panose="020B0503020204020204" pitchFamily="34" charset="-122"/>
                        <a:cs typeface="微软雅黑" panose="020B0503020204020204" pitchFamily="34" charset="-122"/>
                      </a:endParaRPr>
                    </a:p>
                    <a:p>
                      <a:pPr marL="416560" algn="l" rtl="0" eaLnBrk="0">
                        <a:lnSpc>
                          <a:spcPts val="1175"/>
                        </a:lnSpc>
                      </a:pPr>
                      <a:r>
                        <a:rPr sz="900" kern="0" spc="-3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电保护</a:t>
                      </a:r>
                      <a:endParaRPr sz="9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3175" cap="flat" cmpd="sng" algn="ctr">
                      <a:solidFill>
                        <a:srgbClr val="005AAB"/>
                      </a:solidFill>
                      <a:prstDash val="solid"/>
                      <a:round/>
                      <a:headEnd type="none" w="med" len="med"/>
                      <a:tailEnd type="none" w="med" len="med"/>
                    </a:lnL>
                    <a:lnR w="3175" cap="flat" cmpd="sng" algn="ctr">
                      <a:solidFill>
                        <a:srgbClr val="005AAB"/>
                      </a:solidFill>
                      <a:prstDash val="solid"/>
                      <a:round/>
                      <a:headEnd type="none" w="med" len="med"/>
                      <a:tailEnd type="none" w="med" len="med"/>
                    </a:lnR>
                    <a:lnT>
                      <a:noFill/>
                    </a:lnT>
                    <a:lnB>
                      <a:noFill/>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3175" cap="flat" cmpd="sng" algn="ctr">
                      <a:solidFill>
                        <a:srgbClr val="005AAB"/>
                      </a:solidFill>
                      <a:prstDash val="solid"/>
                      <a:round/>
                      <a:headEnd type="none" w="med" len="med"/>
                      <a:tailEnd type="none" w="med" len="med"/>
                    </a:lnL>
                    <a:lnR w="3175" cap="flat" cmpd="sng" algn="ctr">
                      <a:solidFill>
                        <a:srgbClr val="005AAB"/>
                      </a:solidFill>
                      <a:prstDash val="solid"/>
                      <a:round/>
                      <a:headEnd type="none" w="med" len="med"/>
                      <a:tailEnd type="none" w="med" len="med"/>
                    </a:lnR>
                    <a:lnT>
                      <a:noFill/>
                    </a:lnT>
                    <a:lnB>
                      <a:noFill/>
                    </a:lnB>
                  </a:tcPr>
                </a:tc>
                <a:tc>
                  <a:txBody>
                    <a:bodyPr/>
                    <a:lstStyle/>
                    <a:p>
                      <a:pPr algn="l" rtl="0" eaLnBrk="0">
                        <a:lnSpc>
                          <a:spcPct val="124000"/>
                        </a:lnSpc>
                      </a:pPr>
                      <a:endParaRPr sz="1000" dirty="0">
                        <a:latin typeface="Arial" panose="020B0604020202020204"/>
                        <a:ea typeface="Arial" panose="020B0604020202020204"/>
                        <a:cs typeface="Arial" panose="020B0604020202020204"/>
                      </a:endParaRPr>
                    </a:p>
                    <a:p>
                      <a:pPr marL="363855" algn="l" rtl="0" eaLnBrk="0">
                        <a:lnSpc>
                          <a:spcPct val="81000"/>
                        </a:lnSpc>
                        <a:spcBef>
                          <a:spcPts val="5"/>
                        </a:spcBef>
                      </a:pPr>
                      <a:r>
                        <a:rPr sz="900" kern="0" spc="-2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二级漏</a:t>
                      </a:r>
                      <a:endParaRPr sz="900" dirty="0">
                        <a:latin typeface="微软雅黑" panose="020B0503020204020204" pitchFamily="34" charset="-122"/>
                        <a:ea typeface="微软雅黑" panose="020B0503020204020204" pitchFamily="34" charset="-122"/>
                        <a:cs typeface="微软雅黑" panose="020B0503020204020204" pitchFamily="34" charset="-122"/>
                      </a:endParaRPr>
                    </a:p>
                    <a:p>
                      <a:pPr marL="367665" algn="l" rtl="0" eaLnBrk="0">
                        <a:lnSpc>
                          <a:spcPts val="1175"/>
                        </a:lnSpc>
                      </a:pPr>
                      <a:r>
                        <a:rPr sz="900" kern="0" spc="-3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电保护</a:t>
                      </a:r>
                      <a:endParaRPr sz="9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3175" cap="flat" cmpd="sng" algn="ctr">
                      <a:solidFill>
                        <a:srgbClr val="005AAB"/>
                      </a:solidFill>
                      <a:prstDash val="solid"/>
                      <a:round/>
                      <a:headEnd type="none" w="med" len="med"/>
                      <a:tailEnd type="none" w="med" len="med"/>
                    </a:lnL>
                    <a:lnR w="3175" cap="flat" cmpd="sng" algn="ctr">
                      <a:solidFill>
                        <a:srgbClr val="005AAB"/>
                      </a:solidFill>
                      <a:prstDash val="solid"/>
                      <a:round/>
                      <a:headEnd type="none" w="med" len="med"/>
                      <a:tailEnd type="none" w="med" len="med"/>
                    </a:lnR>
                    <a:lnT>
                      <a:noFill/>
                    </a:lnT>
                    <a:lnB>
                      <a:noFill/>
                    </a:lnB>
                  </a:tcPr>
                </a:tc>
                <a:extLst>
                  <a:ext uri="{0D108BD9-81ED-4DB2-BD59-A6C34878D82A}">
                    <a16:rowId xmlns:a16="http://schemas.microsoft.com/office/drawing/2014/main" val="10001"/>
                  </a:ext>
                </a:extLst>
              </a:tr>
              <a:tr h="564515">
                <a:tc>
                  <a:txBody>
                    <a:bodyPr/>
                    <a:lstStyle/>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265430" algn="l" rtl="0" eaLnBrk="0">
                        <a:lnSpc>
                          <a:spcPct val="99000"/>
                        </a:lnSpc>
                      </a:pPr>
                      <a:r>
                        <a:rPr sz="900" kern="0" spc="9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一级配电</a:t>
                      </a:r>
                      <a:endParaRPr sz="9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3175" cap="flat" cmpd="sng" algn="ctr">
                      <a:solidFill>
                        <a:srgbClr val="005AAB"/>
                      </a:solidFill>
                      <a:prstDash val="solid"/>
                      <a:round/>
                      <a:headEnd type="none" w="med" len="med"/>
                      <a:tailEnd type="none" w="med" len="med"/>
                    </a:lnL>
                    <a:lnR w="3175" cap="flat" cmpd="sng" algn="ctr">
                      <a:solidFill>
                        <a:srgbClr val="005AAB"/>
                      </a:solidFill>
                      <a:prstDash val="solid"/>
                      <a:round/>
                      <a:headEnd type="none" w="med" len="med"/>
                      <a:tailEnd type="none" w="med" len="med"/>
                    </a:lnR>
                    <a:lnT>
                      <a:noFill/>
                    </a:lnT>
                    <a:lnB>
                      <a:noFill/>
                    </a:lnB>
                  </a:tcPr>
                </a:tc>
                <a:tc>
                  <a:txBody>
                    <a:bodyPr/>
                    <a:lstStyle/>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281940" algn="l" rtl="0" eaLnBrk="0">
                        <a:lnSpc>
                          <a:spcPct val="99000"/>
                        </a:lnSpc>
                      </a:pPr>
                      <a:r>
                        <a:rPr sz="900" kern="0" spc="8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二级配电</a:t>
                      </a:r>
                      <a:endParaRPr sz="9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3175" cap="flat" cmpd="sng" algn="ctr">
                      <a:solidFill>
                        <a:srgbClr val="005AAB"/>
                      </a:solidFill>
                      <a:prstDash val="solid"/>
                      <a:round/>
                      <a:headEnd type="none" w="med" len="med"/>
                      <a:tailEnd type="none" w="med" len="med"/>
                    </a:lnL>
                    <a:lnR w="3175" cap="flat" cmpd="sng" algn="ctr">
                      <a:solidFill>
                        <a:srgbClr val="005AAB"/>
                      </a:solidFill>
                      <a:prstDash val="solid"/>
                      <a:round/>
                      <a:headEnd type="none" w="med" len="med"/>
                      <a:tailEnd type="none" w="med" len="med"/>
                    </a:lnR>
                    <a:lnT>
                      <a:noFill/>
                    </a:lnT>
                    <a:lnB>
                      <a:noFill/>
                    </a:lnB>
                  </a:tcPr>
                </a:tc>
                <a:tc>
                  <a:txBody>
                    <a:bodyPr/>
                    <a:lstStyle/>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246380" algn="l" rtl="0" eaLnBrk="0">
                        <a:lnSpc>
                          <a:spcPct val="99000"/>
                        </a:lnSpc>
                      </a:pPr>
                      <a:r>
                        <a:rPr sz="900" kern="0" spc="8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三级配电</a:t>
                      </a:r>
                      <a:endParaRPr sz="9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3175" cap="flat" cmpd="sng" algn="ctr">
                      <a:solidFill>
                        <a:srgbClr val="005AAB"/>
                      </a:solidFill>
                      <a:prstDash val="solid"/>
                      <a:round/>
                      <a:headEnd type="none" w="med" len="med"/>
                      <a:tailEnd type="none" w="med" len="med"/>
                    </a:lnL>
                    <a:lnR w="3175" cap="flat" cmpd="sng" algn="ctr">
                      <a:solidFill>
                        <a:srgbClr val="005AAB"/>
                      </a:solidFill>
                      <a:prstDash val="solid"/>
                      <a:round/>
                      <a:headEnd type="none" w="med" len="med"/>
                      <a:tailEnd type="none" w="med" len="med"/>
                    </a:lnR>
                    <a:lnT>
                      <a:noFill/>
                    </a:lnT>
                    <a:lnB>
                      <a:noFill/>
                    </a:lnB>
                  </a:tcPr>
                </a:tc>
                <a:extLst>
                  <a:ext uri="{0D108BD9-81ED-4DB2-BD59-A6C34878D82A}">
                    <a16:rowId xmlns:a16="http://schemas.microsoft.com/office/drawing/2014/main" val="10002"/>
                  </a:ext>
                </a:extLst>
              </a:tr>
            </a:tbl>
          </a:graphicData>
        </a:graphic>
      </p:graphicFrame>
      <p:sp>
        <p:nvSpPr>
          <p:cNvPr id="662" name="textbox 662"/>
          <p:cNvSpPr/>
          <p:nvPr/>
        </p:nvSpPr>
        <p:spPr>
          <a:xfrm>
            <a:off x="5026329" y="3564102"/>
            <a:ext cx="1387475" cy="219202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63195" algn="l" rtl="0" eaLnBrk="0">
              <a:lnSpc>
                <a:spcPts val="2070"/>
              </a:lnSpc>
            </a:pPr>
            <a:r>
              <a:rPr sz="1700" kern="0" spc="0" dirty="0">
                <a:solidFill>
                  <a:srgbClr val="000000">
                    <a:alpha val="100000"/>
                  </a:srgbClr>
                </a:solidFill>
                <a:latin typeface="楷体" panose="02010609060101010101" pitchFamily="49" charset="-122"/>
                <a:ea typeface="楷体" panose="02010609060101010101" pitchFamily="49" charset="-122"/>
                <a:cs typeface="楷体" panose="02010609060101010101" pitchFamily="49" charset="-122"/>
              </a:rPr>
              <a:t>TN</a:t>
            </a:r>
            <a:r>
              <a:rPr sz="1700" kern="0" spc="70" dirty="0">
                <a:solidFill>
                  <a:srgbClr val="000000">
                    <a:alpha val="100000"/>
                  </a:srgbClr>
                </a:solidFill>
                <a:latin typeface="楷体" panose="02010609060101010101" pitchFamily="49" charset="-122"/>
                <a:ea typeface="楷体" panose="02010609060101010101" pitchFamily="49" charset="-122"/>
                <a:cs typeface="楷体" panose="02010609060101010101" pitchFamily="49" charset="-122"/>
              </a:rPr>
              <a:t>-S系统</a:t>
            </a:r>
            <a:endParaRPr sz="1700" dirty="0">
              <a:latin typeface="楷体" panose="02010609060101010101" pitchFamily="49" charset="-122"/>
              <a:ea typeface="楷体" panose="02010609060101010101" pitchFamily="49" charset="-122"/>
              <a:cs typeface="楷体" panose="02010609060101010101" pitchFamily="49" charset="-122"/>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6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8000"/>
              </a:lnSpc>
            </a:pPr>
            <a:endParaRPr sz="400" dirty="0">
              <a:latin typeface="Arial" panose="020B0604020202020204"/>
              <a:ea typeface="Arial" panose="020B0604020202020204"/>
              <a:cs typeface="Arial" panose="020B0604020202020204"/>
            </a:endParaRPr>
          </a:p>
          <a:p>
            <a:pPr marL="12700" algn="l" rtl="0" eaLnBrk="0">
              <a:lnSpc>
                <a:spcPct val="104000"/>
              </a:lnSpc>
              <a:spcBef>
                <a:spcPts val="0"/>
              </a:spcBef>
            </a:pPr>
            <a:r>
              <a:rPr sz="1700" kern="0" spc="80" dirty="0">
                <a:solidFill>
                  <a:srgbClr val="000000">
                    <a:alpha val="100000"/>
                  </a:srgbClr>
                </a:solidFill>
                <a:latin typeface="楷体" panose="02010609060101010101" pitchFamily="49" charset="-122"/>
                <a:ea typeface="楷体" panose="02010609060101010101" pitchFamily="49" charset="-122"/>
                <a:cs typeface="楷体" panose="02010609060101010101" pitchFamily="49" charset="-122"/>
              </a:rPr>
              <a:t>二级剩余电流</a:t>
            </a:r>
            <a:r>
              <a:rPr sz="1700" kern="0" spc="20" dirty="0">
                <a:solidFill>
                  <a:srgbClr val="000000">
                    <a:alpha val="100000"/>
                  </a:srgbClr>
                </a:solidFill>
                <a:latin typeface="楷体" panose="02010609060101010101" pitchFamily="49" charset="-122"/>
                <a:ea typeface="楷体" panose="02010609060101010101" pitchFamily="49" charset="-122"/>
                <a:cs typeface="楷体" panose="02010609060101010101" pitchFamily="49" charset="-122"/>
              </a:rPr>
              <a:t> </a:t>
            </a:r>
            <a:r>
              <a:rPr sz="1700" kern="0" spc="80" dirty="0">
                <a:solidFill>
                  <a:srgbClr val="000000">
                    <a:alpha val="100000"/>
                  </a:srgbClr>
                </a:solidFill>
                <a:latin typeface="楷体" panose="02010609060101010101" pitchFamily="49" charset="-122"/>
                <a:ea typeface="楷体" panose="02010609060101010101" pitchFamily="49" charset="-122"/>
                <a:cs typeface="楷体" panose="02010609060101010101" pitchFamily="49" charset="-122"/>
              </a:rPr>
              <a:t>动作保护系统</a:t>
            </a:r>
            <a:endParaRPr sz="1700" dirty="0">
              <a:latin typeface="楷体" panose="02010609060101010101" pitchFamily="49" charset="-122"/>
              <a:ea typeface="楷体" panose="02010609060101010101" pitchFamily="49" charset="-122"/>
              <a:cs typeface="楷体" panose="02010609060101010101" pitchFamily="49" charset="-122"/>
            </a:endParaRPr>
          </a:p>
        </p:txBody>
      </p:sp>
      <p:pic>
        <p:nvPicPr>
          <p:cNvPr id="664" name="picture 664"/>
          <p:cNvPicPr>
            <a:picLocks noChangeAspect="1"/>
          </p:cNvPicPr>
          <p:nvPr/>
        </p:nvPicPr>
        <p:blipFill>
          <a:blip r:embed="rId11"/>
          <a:stretch>
            <a:fillRect/>
          </a:stretch>
        </p:blipFill>
        <p:spPr>
          <a:xfrm rot="21600000">
            <a:off x="6930225" y="2222538"/>
            <a:ext cx="4293501" cy="545426"/>
          </a:xfrm>
          <a:prstGeom prst="rect">
            <a:avLst/>
          </a:prstGeom>
        </p:spPr>
      </p:pic>
      <p:pic>
        <p:nvPicPr>
          <p:cNvPr id="666" name="picture 666"/>
          <p:cNvPicPr>
            <a:picLocks noChangeAspect="1"/>
          </p:cNvPicPr>
          <p:nvPr/>
        </p:nvPicPr>
        <p:blipFill>
          <a:blip r:embed="rId12"/>
          <a:stretch>
            <a:fillRect/>
          </a:stretch>
        </p:blipFill>
        <p:spPr>
          <a:xfrm rot="21600000">
            <a:off x="6303263" y="1199896"/>
            <a:ext cx="1266444" cy="1856231"/>
          </a:xfrm>
          <a:prstGeom prst="rect">
            <a:avLst/>
          </a:prstGeom>
        </p:spPr>
      </p:pic>
      <p:pic>
        <p:nvPicPr>
          <p:cNvPr id="668" name="picture 668"/>
          <p:cNvPicPr>
            <a:picLocks noChangeAspect="1"/>
          </p:cNvPicPr>
          <p:nvPr/>
        </p:nvPicPr>
        <p:blipFill>
          <a:blip r:embed="rId13"/>
          <a:stretch>
            <a:fillRect/>
          </a:stretch>
        </p:blipFill>
        <p:spPr>
          <a:xfrm rot="21600000">
            <a:off x="9400413" y="1354709"/>
            <a:ext cx="1338071" cy="1655063"/>
          </a:xfrm>
          <a:prstGeom prst="rect">
            <a:avLst/>
          </a:prstGeom>
        </p:spPr>
      </p:pic>
      <p:pic>
        <p:nvPicPr>
          <p:cNvPr id="670" name="picture 670"/>
          <p:cNvPicPr>
            <a:picLocks noChangeAspect="1"/>
          </p:cNvPicPr>
          <p:nvPr/>
        </p:nvPicPr>
        <p:blipFill>
          <a:blip r:embed="rId14"/>
          <a:stretch>
            <a:fillRect/>
          </a:stretch>
        </p:blipFill>
        <p:spPr>
          <a:xfrm rot="21600000">
            <a:off x="8069580" y="1353438"/>
            <a:ext cx="1255776" cy="1575816"/>
          </a:xfrm>
          <a:prstGeom prst="rect">
            <a:avLst/>
          </a:prstGeom>
        </p:spPr>
      </p:pic>
      <p:pic>
        <p:nvPicPr>
          <p:cNvPr id="672" name="picture 672"/>
          <p:cNvPicPr>
            <a:picLocks noChangeAspect="1"/>
          </p:cNvPicPr>
          <p:nvPr/>
        </p:nvPicPr>
        <p:blipFill>
          <a:blip r:embed="rId15"/>
          <a:stretch>
            <a:fillRect/>
          </a:stretch>
        </p:blipFill>
        <p:spPr>
          <a:xfrm rot="21600000">
            <a:off x="10814304" y="1288287"/>
            <a:ext cx="973835" cy="967740"/>
          </a:xfrm>
          <a:prstGeom prst="rect">
            <a:avLst/>
          </a:prstGeom>
        </p:spPr>
      </p:pic>
      <p:sp>
        <p:nvSpPr>
          <p:cNvPr id="674" name="textbox 674"/>
          <p:cNvSpPr/>
          <p:nvPr/>
        </p:nvSpPr>
        <p:spPr>
          <a:xfrm>
            <a:off x="4903647" y="1831187"/>
            <a:ext cx="1391919" cy="288925"/>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ts val="2070"/>
              </a:lnSpc>
            </a:pPr>
            <a:r>
              <a:rPr sz="1700" kern="0" spc="90" dirty="0">
                <a:solidFill>
                  <a:srgbClr val="000000">
                    <a:alpha val="100000"/>
                  </a:srgbClr>
                </a:solidFill>
                <a:latin typeface="楷体" panose="02010609060101010101" pitchFamily="49" charset="-122"/>
                <a:ea typeface="楷体" panose="02010609060101010101" pitchFamily="49" charset="-122"/>
                <a:cs typeface="楷体" panose="02010609060101010101" pitchFamily="49" charset="-122"/>
              </a:rPr>
              <a:t>三级配电系统</a:t>
            </a:r>
            <a:endParaRPr sz="1700" dirty="0">
              <a:latin typeface="楷体" panose="02010609060101010101" pitchFamily="49" charset="-122"/>
              <a:ea typeface="楷体" panose="02010609060101010101" pitchFamily="49" charset="-122"/>
              <a:cs typeface="楷体" panose="02010609060101010101" pitchFamily="49" charset="-122"/>
            </a:endParaRPr>
          </a:p>
        </p:txBody>
      </p:sp>
      <p:sp>
        <p:nvSpPr>
          <p:cNvPr id="676" name="textbox 676"/>
          <p:cNvSpPr/>
          <p:nvPr/>
        </p:nvSpPr>
        <p:spPr>
          <a:xfrm>
            <a:off x="11042904" y="2260600"/>
            <a:ext cx="434975" cy="706119"/>
          </a:xfrm>
          <a:prstGeom prst="rect">
            <a:avLst/>
          </a:prstGeom>
          <a:solidFill>
            <a:srgbClr val="3C6EC8">
              <a:alpha val="100000"/>
            </a:srgbClr>
          </a:solidFill>
          <a:ln w="0" cap="flat">
            <a:noFill/>
            <a:prstDash val="solid"/>
            <a:miter lim="0"/>
          </a:ln>
        </p:spPr>
        <p:txBody>
          <a:bodyPr vert="eaVert" wrap="square" lIns="0" tIns="0" rIns="0" bIns="0"/>
          <a:lstStyle/>
          <a:p>
            <a:pPr algn="l" rtl="0" eaLnBrk="0">
              <a:lnSpc>
                <a:spcPct val="100000"/>
              </a:lnSpc>
            </a:pPr>
            <a:endParaRPr sz="1000" dirty="0">
              <a:latin typeface="Arial" panose="020B0604020202020204"/>
              <a:ea typeface="Arial" panose="020B0604020202020204"/>
              <a:cs typeface="Arial" panose="020B0604020202020204"/>
            </a:endParaRPr>
          </a:p>
          <a:p>
            <a:pPr marL="57150" algn="l" rtl="0" eaLnBrk="0">
              <a:lnSpc>
                <a:spcPct val="98000"/>
              </a:lnSpc>
              <a:spcBef>
                <a:spcPts val="0"/>
              </a:spcBef>
            </a:pPr>
            <a:r>
              <a:rPr sz="900" kern="0" spc="100" dirty="0">
                <a:solidFill>
                  <a:srgbClr val="FFFFFF">
                    <a:alpha val="100000"/>
                  </a:srgbClr>
                </a:solidFill>
                <a:latin typeface="黑体" panose="02010609060101010101" charset="-122"/>
                <a:ea typeface="黑体" panose="02010609060101010101" charset="-122"/>
                <a:cs typeface="黑体" panose="02010609060101010101" charset="-122"/>
              </a:rPr>
              <a:t>用</a:t>
            </a:r>
            <a:r>
              <a:rPr sz="900" kern="0" spc="-240" dirty="0">
                <a:solidFill>
                  <a:srgbClr val="FFFFFF">
                    <a:alpha val="100000"/>
                  </a:srgbClr>
                </a:solidFill>
                <a:latin typeface="黑体" panose="02010609060101010101" charset="-122"/>
                <a:ea typeface="黑体" panose="02010609060101010101" charset="-122"/>
                <a:cs typeface="黑体" panose="02010609060101010101" charset="-122"/>
              </a:rPr>
              <a:t> </a:t>
            </a:r>
            <a:r>
              <a:rPr sz="900" kern="0" spc="100" dirty="0">
                <a:solidFill>
                  <a:srgbClr val="FFFFFF">
                    <a:alpha val="100000"/>
                  </a:srgbClr>
                </a:solidFill>
                <a:latin typeface="黑体" panose="02010609060101010101" charset="-122"/>
                <a:ea typeface="黑体" panose="02010609060101010101" charset="-122"/>
                <a:cs typeface="黑体" panose="02010609060101010101" charset="-122"/>
              </a:rPr>
              <a:t>电</a:t>
            </a:r>
            <a:r>
              <a:rPr sz="900" kern="0" spc="-260" dirty="0">
                <a:solidFill>
                  <a:srgbClr val="FFFFFF">
                    <a:alpha val="100000"/>
                  </a:srgbClr>
                </a:solidFill>
                <a:latin typeface="黑体" panose="02010609060101010101" charset="-122"/>
                <a:ea typeface="黑体" panose="02010609060101010101" charset="-122"/>
                <a:cs typeface="黑体" panose="02010609060101010101" charset="-122"/>
              </a:rPr>
              <a:t> </a:t>
            </a:r>
            <a:r>
              <a:rPr sz="900" kern="0" spc="100" dirty="0">
                <a:solidFill>
                  <a:srgbClr val="FFFFFF">
                    <a:alpha val="100000"/>
                  </a:srgbClr>
                </a:solidFill>
                <a:latin typeface="黑体" panose="02010609060101010101" charset="-122"/>
                <a:ea typeface="黑体" panose="02010609060101010101" charset="-122"/>
                <a:cs typeface="黑体" panose="02010609060101010101" charset="-122"/>
              </a:rPr>
              <a:t>设</a:t>
            </a:r>
            <a:r>
              <a:rPr sz="900" kern="0" spc="-260" dirty="0">
                <a:solidFill>
                  <a:srgbClr val="FFFFFF">
                    <a:alpha val="100000"/>
                  </a:srgbClr>
                </a:solidFill>
                <a:latin typeface="黑体" panose="02010609060101010101" charset="-122"/>
                <a:ea typeface="黑体" panose="02010609060101010101" charset="-122"/>
                <a:cs typeface="黑体" panose="02010609060101010101" charset="-122"/>
              </a:rPr>
              <a:t> </a:t>
            </a:r>
            <a:r>
              <a:rPr sz="900" kern="0" spc="100" dirty="0">
                <a:solidFill>
                  <a:srgbClr val="FFFFFF">
                    <a:alpha val="100000"/>
                  </a:srgbClr>
                </a:solidFill>
                <a:latin typeface="黑体" panose="02010609060101010101" charset="-122"/>
                <a:ea typeface="黑体" panose="02010609060101010101" charset="-122"/>
                <a:cs typeface="黑体" panose="02010609060101010101" charset="-122"/>
              </a:rPr>
              <a:t>备</a:t>
            </a:r>
            <a:endParaRPr sz="900" dirty="0">
              <a:latin typeface="黑体" panose="02010609060101010101" charset="-122"/>
              <a:ea typeface="黑体" panose="02010609060101010101" charset="-122"/>
              <a:cs typeface="黑体" panose="02010609060101010101" charset="-122"/>
            </a:endParaRPr>
          </a:p>
        </p:txBody>
      </p:sp>
      <p:sp>
        <p:nvSpPr>
          <p:cNvPr id="682" name="textbox 682"/>
          <p:cNvSpPr/>
          <p:nvPr/>
        </p:nvSpPr>
        <p:spPr>
          <a:xfrm>
            <a:off x="699770"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配电系统</a:t>
            </a:r>
            <a:endParaRPr lang="zh-CN" altLang="en-US" sz="20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86" name="textbox 686"/>
          <p:cNvSpPr/>
          <p:nvPr/>
        </p:nvSpPr>
        <p:spPr>
          <a:xfrm>
            <a:off x="7340930" y="4855971"/>
            <a:ext cx="572134" cy="401320"/>
          </a:xfrm>
          <a:prstGeom prst="rect">
            <a:avLst/>
          </a:prstGeom>
          <a:solidFill>
            <a:srgbClr val="E4560B">
              <a:alpha val="100000"/>
            </a:srgbClr>
          </a:solidFill>
          <a:ln w="0" cap="flat">
            <a:noFill/>
            <a:prstDash val="solid"/>
            <a:miter lim="0"/>
          </a:ln>
        </p:spPr>
        <p:txBody>
          <a:bodyPr vert="horz" wrap="square" lIns="0" tIns="0" rIns="0" bIns="0"/>
          <a:lstStyle/>
          <a:p>
            <a:pPr algn="l" rtl="0" eaLnBrk="0">
              <a:lnSpc>
                <a:spcPct val="119000"/>
              </a:lnSpc>
            </a:pPr>
            <a:endParaRPr sz="300" dirty="0">
              <a:latin typeface="Arial" panose="020B0604020202020204"/>
              <a:ea typeface="Arial" panose="020B0604020202020204"/>
              <a:cs typeface="Arial" panose="020B0604020202020204"/>
            </a:endParaRPr>
          </a:p>
          <a:p>
            <a:pPr marL="106045" algn="l" rtl="0" eaLnBrk="0">
              <a:lnSpc>
                <a:spcPct val="81000"/>
              </a:lnSpc>
              <a:spcBef>
                <a:spcPts val="0"/>
              </a:spcBef>
            </a:pPr>
            <a:r>
              <a:rPr sz="1200" kern="0" spc="-2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总配</a:t>
            </a:r>
            <a:endParaRPr sz="1200" dirty="0">
              <a:latin typeface="微软雅黑" panose="020B0503020204020204" pitchFamily="34" charset="-122"/>
              <a:ea typeface="微软雅黑" panose="020B0503020204020204" pitchFamily="34" charset="-122"/>
              <a:cs typeface="微软雅黑" panose="020B0503020204020204" pitchFamily="34" charset="-122"/>
            </a:endParaRPr>
          </a:p>
          <a:p>
            <a:pPr marL="113665" algn="l" rtl="0" eaLnBrk="0">
              <a:lnSpc>
                <a:spcPts val="1580"/>
              </a:lnSpc>
            </a:pPr>
            <a:r>
              <a:rPr sz="1200" kern="0" spc="-5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电箱</a:t>
            </a:r>
            <a:endParaRPr sz="12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88" name="picture 688"/>
          <p:cNvPicPr>
            <a:picLocks noChangeAspect="1"/>
          </p:cNvPicPr>
          <p:nvPr/>
        </p:nvPicPr>
        <p:blipFill>
          <a:blip r:embed="rId16"/>
          <a:stretch>
            <a:fillRect/>
          </a:stretch>
        </p:blipFill>
        <p:spPr>
          <a:xfrm rot="21600000">
            <a:off x="7336166" y="4851921"/>
            <a:ext cx="580733" cy="410069"/>
          </a:xfrm>
          <a:prstGeom prst="rect">
            <a:avLst/>
          </a:prstGeom>
        </p:spPr>
      </p:pic>
      <p:grpSp>
        <p:nvGrpSpPr>
          <p:cNvPr id="4" name="group 4"/>
          <p:cNvGrpSpPr/>
          <p:nvPr/>
        </p:nvGrpSpPr>
        <p:grpSpPr>
          <a:xfrm rot="21600000">
            <a:off x="10627690" y="4851921"/>
            <a:ext cx="580720" cy="410069"/>
            <a:chOff x="0" y="0"/>
            <a:chExt cx="580720" cy="410069"/>
          </a:xfrm>
        </p:grpSpPr>
        <p:pic>
          <p:nvPicPr>
            <p:cNvPr id="690" name="picture 690"/>
            <p:cNvPicPr>
              <a:picLocks noChangeAspect="1"/>
            </p:cNvPicPr>
            <p:nvPr/>
          </p:nvPicPr>
          <p:blipFill>
            <a:blip r:embed="rId17"/>
            <a:stretch>
              <a:fillRect/>
            </a:stretch>
          </p:blipFill>
          <p:spPr>
            <a:xfrm rot="21600000">
              <a:off x="0" y="0"/>
              <a:ext cx="580720" cy="410069"/>
            </a:xfrm>
            <a:prstGeom prst="rect">
              <a:avLst/>
            </a:prstGeom>
          </p:spPr>
        </p:pic>
        <p:sp>
          <p:nvSpPr>
            <p:cNvPr id="692" name="textbox 692"/>
            <p:cNvSpPr/>
            <p:nvPr/>
          </p:nvSpPr>
          <p:spPr>
            <a:xfrm>
              <a:off x="-12700" y="-12700"/>
              <a:ext cx="606425" cy="451484"/>
            </a:xfrm>
            <a:prstGeom prst="rect">
              <a:avLst/>
            </a:prstGeom>
            <a:noFill/>
            <a:ln w="0" cap="flat">
              <a:noFill/>
              <a:prstDash val="solid"/>
              <a:miter lim="0"/>
            </a:ln>
          </p:spPr>
          <p:txBody>
            <a:bodyPr vert="horz" wrap="square" lIns="0" tIns="0" rIns="0" bIns="0"/>
            <a:lstStyle/>
            <a:p>
              <a:pPr algn="l" rtl="0" eaLnBrk="0">
                <a:lnSpc>
                  <a:spcPct val="112000"/>
                </a:lnSpc>
              </a:pPr>
              <a:endParaRPr sz="400" dirty="0">
                <a:latin typeface="Arial" panose="020B0604020202020204"/>
                <a:ea typeface="Arial" panose="020B0604020202020204"/>
                <a:cs typeface="Arial" panose="020B0604020202020204"/>
              </a:endParaRPr>
            </a:p>
            <a:p>
              <a:pPr marL="125095" algn="l" rtl="0" eaLnBrk="0">
                <a:lnSpc>
                  <a:spcPct val="82000"/>
                </a:lnSpc>
                <a:spcBef>
                  <a:spcPts val="5"/>
                </a:spcBef>
              </a:pPr>
              <a:r>
                <a:rPr sz="1200" kern="0" spc="-2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用电</a:t>
              </a:r>
              <a:endParaRPr sz="1200" dirty="0">
                <a:latin typeface="微软雅黑" panose="020B0503020204020204" pitchFamily="34" charset="-122"/>
                <a:ea typeface="微软雅黑" panose="020B0503020204020204" pitchFamily="34" charset="-122"/>
                <a:cs typeface="微软雅黑" panose="020B0503020204020204" pitchFamily="34" charset="-122"/>
              </a:endParaRPr>
            </a:p>
            <a:p>
              <a:pPr marL="125095" algn="l" rtl="0" eaLnBrk="0">
                <a:lnSpc>
                  <a:spcPts val="1560"/>
                </a:lnSpc>
              </a:pPr>
              <a:r>
                <a:rPr sz="1200" kern="0" spc="-2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设备</a:t>
              </a:r>
              <a:endParaRPr sz="1200" dirty="0">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694" name="picture 694"/>
          <p:cNvPicPr>
            <a:picLocks noChangeAspect="1"/>
          </p:cNvPicPr>
          <p:nvPr/>
        </p:nvPicPr>
        <p:blipFill>
          <a:blip r:embed="rId18"/>
          <a:stretch>
            <a:fillRect/>
          </a:stretch>
        </p:blipFill>
        <p:spPr>
          <a:xfrm rot="21600000">
            <a:off x="9269132" y="4793602"/>
            <a:ext cx="38100" cy="1793302"/>
          </a:xfrm>
          <a:prstGeom prst="rect">
            <a:avLst/>
          </a:prstGeom>
        </p:spPr>
      </p:pic>
      <p:pic>
        <p:nvPicPr>
          <p:cNvPr id="696" name="picture 696"/>
          <p:cNvPicPr>
            <a:picLocks noChangeAspect="1"/>
          </p:cNvPicPr>
          <p:nvPr/>
        </p:nvPicPr>
        <p:blipFill>
          <a:blip r:embed="rId19"/>
          <a:stretch>
            <a:fillRect/>
          </a:stretch>
        </p:blipFill>
        <p:spPr>
          <a:xfrm rot="21600000">
            <a:off x="8194992" y="4793602"/>
            <a:ext cx="38100" cy="1793302"/>
          </a:xfrm>
          <a:prstGeom prst="rect">
            <a:avLst/>
          </a:prstGeom>
        </p:spPr>
      </p:pic>
      <p:pic>
        <p:nvPicPr>
          <p:cNvPr id="698" name="picture 698"/>
          <p:cNvPicPr>
            <a:picLocks noChangeAspect="1"/>
          </p:cNvPicPr>
          <p:nvPr/>
        </p:nvPicPr>
        <p:blipFill>
          <a:blip r:embed="rId20"/>
          <a:stretch>
            <a:fillRect/>
          </a:stretch>
        </p:blipFill>
        <p:spPr>
          <a:xfrm rot="21600000">
            <a:off x="7994967" y="5746991"/>
            <a:ext cx="1563064" cy="142811"/>
          </a:xfrm>
          <a:prstGeom prst="rect">
            <a:avLst/>
          </a:prstGeom>
        </p:spPr>
      </p:pic>
      <p:sp>
        <p:nvSpPr>
          <p:cNvPr id="700" name="textbox 700"/>
          <p:cNvSpPr/>
          <p:nvPr/>
        </p:nvSpPr>
        <p:spPr>
          <a:xfrm>
            <a:off x="8585686" y="2223883"/>
            <a:ext cx="163195" cy="610869"/>
          </a:xfrm>
          <a:prstGeom prst="rect">
            <a:avLst/>
          </a:prstGeom>
          <a:noFill/>
          <a:ln w="0" cap="flat">
            <a:noFill/>
            <a:prstDash val="solid"/>
            <a:miter lim="0"/>
          </a:ln>
        </p:spPr>
        <p:txBody>
          <a:bodyPr vert="eaVert" wrap="square" lIns="0" tIns="0" rIns="0" bIns="0"/>
          <a:lstStyle/>
          <a:p>
            <a:pPr algn="l" rtl="0" eaLnBrk="0">
              <a:lnSpc>
                <a:spcPct val="79000"/>
              </a:lnSpc>
            </a:pPr>
            <a:endParaRPr sz="100" dirty="0">
              <a:latin typeface="Arial" panose="020B0604020202020204"/>
              <a:ea typeface="Arial" panose="020B0604020202020204"/>
              <a:cs typeface="Arial" panose="020B0604020202020204"/>
            </a:endParaRPr>
          </a:p>
          <a:p>
            <a:pPr marL="12700" algn="l" rtl="0" eaLnBrk="0">
              <a:lnSpc>
                <a:spcPct val="99000"/>
              </a:lnSpc>
            </a:pPr>
            <a:r>
              <a:rPr sz="900" kern="0" spc="100" dirty="0">
                <a:solidFill>
                  <a:srgbClr val="FFFFFF">
                    <a:alpha val="100000"/>
                  </a:srgbClr>
                </a:solidFill>
                <a:latin typeface="黑体" panose="02010609060101010101" charset="-122"/>
                <a:ea typeface="黑体" panose="02010609060101010101" charset="-122"/>
                <a:cs typeface="黑体" panose="02010609060101010101" charset="-122"/>
              </a:rPr>
              <a:t>分</a:t>
            </a:r>
            <a:r>
              <a:rPr sz="900" kern="0" spc="-240" dirty="0">
                <a:solidFill>
                  <a:srgbClr val="FFFFFF">
                    <a:alpha val="100000"/>
                  </a:srgbClr>
                </a:solidFill>
                <a:latin typeface="黑体" panose="02010609060101010101" charset="-122"/>
                <a:ea typeface="黑体" panose="02010609060101010101" charset="-122"/>
                <a:cs typeface="黑体" panose="02010609060101010101" charset="-122"/>
              </a:rPr>
              <a:t> </a:t>
            </a:r>
            <a:r>
              <a:rPr sz="900" kern="0" spc="100" dirty="0">
                <a:solidFill>
                  <a:srgbClr val="FFFFFF">
                    <a:alpha val="100000"/>
                  </a:srgbClr>
                </a:solidFill>
                <a:latin typeface="黑体" panose="02010609060101010101" charset="-122"/>
                <a:ea typeface="黑体" panose="02010609060101010101" charset="-122"/>
                <a:cs typeface="黑体" panose="02010609060101010101" charset="-122"/>
              </a:rPr>
              <a:t>配</a:t>
            </a:r>
            <a:r>
              <a:rPr sz="900" kern="0" spc="-260" dirty="0">
                <a:solidFill>
                  <a:srgbClr val="FFFFFF">
                    <a:alpha val="100000"/>
                  </a:srgbClr>
                </a:solidFill>
                <a:latin typeface="黑体" panose="02010609060101010101" charset="-122"/>
                <a:ea typeface="黑体" panose="02010609060101010101" charset="-122"/>
                <a:cs typeface="黑体" panose="02010609060101010101" charset="-122"/>
              </a:rPr>
              <a:t> </a:t>
            </a:r>
            <a:r>
              <a:rPr sz="900" kern="0" spc="100" dirty="0">
                <a:solidFill>
                  <a:srgbClr val="FFFFFF">
                    <a:alpha val="100000"/>
                  </a:srgbClr>
                </a:solidFill>
                <a:latin typeface="黑体" panose="02010609060101010101" charset="-122"/>
                <a:ea typeface="黑体" panose="02010609060101010101" charset="-122"/>
                <a:cs typeface="黑体" panose="02010609060101010101" charset="-122"/>
              </a:rPr>
              <a:t>电</a:t>
            </a:r>
            <a:r>
              <a:rPr sz="900" kern="0" spc="-260" dirty="0">
                <a:solidFill>
                  <a:srgbClr val="FFFFFF">
                    <a:alpha val="100000"/>
                  </a:srgbClr>
                </a:solidFill>
                <a:latin typeface="黑体" panose="02010609060101010101" charset="-122"/>
                <a:ea typeface="黑体" panose="02010609060101010101" charset="-122"/>
                <a:cs typeface="黑体" panose="02010609060101010101" charset="-122"/>
              </a:rPr>
              <a:t> </a:t>
            </a:r>
            <a:r>
              <a:rPr sz="900" kern="0" spc="100" dirty="0">
                <a:solidFill>
                  <a:srgbClr val="FFFFFF">
                    <a:alpha val="100000"/>
                  </a:srgbClr>
                </a:solidFill>
                <a:latin typeface="黑体" panose="02010609060101010101" charset="-122"/>
                <a:ea typeface="黑体" panose="02010609060101010101" charset="-122"/>
                <a:cs typeface="黑体" panose="02010609060101010101" charset="-122"/>
              </a:rPr>
              <a:t>箱</a:t>
            </a:r>
            <a:endParaRPr sz="900" dirty="0">
              <a:latin typeface="黑体" panose="02010609060101010101" charset="-122"/>
              <a:ea typeface="黑体" panose="02010609060101010101" charset="-122"/>
              <a:cs typeface="黑体" panose="02010609060101010101" charset="-122"/>
            </a:endParaRPr>
          </a:p>
        </p:txBody>
      </p:sp>
      <p:sp>
        <p:nvSpPr>
          <p:cNvPr id="702" name="textbox 702"/>
          <p:cNvSpPr/>
          <p:nvPr/>
        </p:nvSpPr>
        <p:spPr>
          <a:xfrm>
            <a:off x="6868490" y="2394266"/>
            <a:ext cx="163829" cy="610869"/>
          </a:xfrm>
          <a:prstGeom prst="rect">
            <a:avLst/>
          </a:prstGeom>
          <a:noFill/>
          <a:ln w="0" cap="flat">
            <a:noFill/>
            <a:prstDash val="solid"/>
            <a:miter lim="0"/>
          </a:ln>
        </p:spPr>
        <p:txBody>
          <a:bodyPr vert="eaVert"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99000"/>
              </a:lnSpc>
            </a:pPr>
            <a:r>
              <a:rPr sz="900" kern="0" spc="100" dirty="0">
                <a:solidFill>
                  <a:srgbClr val="FFFFFF">
                    <a:alpha val="100000"/>
                  </a:srgbClr>
                </a:solidFill>
                <a:latin typeface="黑体" panose="02010609060101010101" charset="-122"/>
                <a:ea typeface="黑体" panose="02010609060101010101" charset="-122"/>
                <a:cs typeface="黑体" panose="02010609060101010101" charset="-122"/>
              </a:rPr>
              <a:t>总</a:t>
            </a:r>
            <a:r>
              <a:rPr sz="900" kern="0" spc="-240" dirty="0">
                <a:solidFill>
                  <a:srgbClr val="FFFFFF">
                    <a:alpha val="100000"/>
                  </a:srgbClr>
                </a:solidFill>
                <a:latin typeface="黑体" panose="02010609060101010101" charset="-122"/>
                <a:ea typeface="黑体" panose="02010609060101010101" charset="-122"/>
                <a:cs typeface="黑体" panose="02010609060101010101" charset="-122"/>
              </a:rPr>
              <a:t> </a:t>
            </a:r>
            <a:r>
              <a:rPr sz="900" kern="0" spc="100" dirty="0">
                <a:solidFill>
                  <a:srgbClr val="FFFFFF">
                    <a:alpha val="100000"/>
                  </a:srgbClr>
                </a:solidFill>
                <a:latin typeface="黑体" panose="02010609060101010101" charset="-122"/>
                <a:ea typeface="黑体" panose="02010609060101010101" charset="-122"/>
                <a:cs typeface="黑体" panose="02010609060101010101" charset="-122"/>
              </a:rPr>
              <a:t>配</a:t>
            </a:r>
            <a:r>
              <a:rPr sz="900" kern="0" spc="-260" dirty="0">
                <a:solidFill>
                  <a:srgbClr val="FFFFFF">
                    <a:alpha val="100000"/>
                  </a:srgbClr>
                </a:solidFill>
                <a:latin typeface="黑体" panose="02010609060101010101" charset="-122"/>
                <a:ea typeface="黑体" panose="02010609060101010101" charset="-122"/>
                <a:cs typeface="黑体" panose="02010609060101010101" charset="-122"/>
              </a:rPr>
              <a:t> </a:t>
            </a:r>
            <a:r>
              <a:rPr sz="900" kern="0" spc="100" dirty="0">
                <a:solidFill>
                  <a:srgbClr val="FFFFFF">
                    <a:alpha val="100000"/>
                  </a:srgbClr>
                </a:solidFill>
                <a:latin typeface="黑体" panose="02010609060101010101" charset="-122"/>
                <a:ea typeface="黑体" panose="02010609060101010101" charset="-122"/>
                <a:cs typeface="黑体" panose="02010609060101010101" charset="-122"/>
              </a:rPr>
              <a:t>电</a:t>
            </a:r>
            <a:r>
              <a:rPr sz="900" kern="0" spc="-260" dirty="0">
                <a:solidFill>
                  <a:srgbClr val="FFFFFF">
                    <a:alpha val="100000"/>
                  </a:srgbClr>
                </a:solidFill>
                <a:latin typeface="黑体" panose="02010609060101010101" charset="-122"/>
                <a:ea typeface="黑体" panose="02010609060101010101" charset="-122"/>
                <a:cs typeface="黑体" panose="02010609060101010101" charset="-122"/>
              </a:rPr>
              <a:t> </a:t>
            </a:r>
            <a:r>
              <a:rPr sz="900" kern="0" spc="100" dirty="0">
                <a:solidFill>
                  <a:srgbClr val="FFFFFF">
                    <a:alpha val="100000"/>
                  </a:srgbClr>
                </a:solidFill>
                <a:latin typeface="黑体" panose="02010609060101010101" charset="-122"/>
                <a:ea typeface="黑体" panose="02010609060101010101" charset="-122"/>
                <a:cs typeface="黑体" panose="02010609060101010101" charset="-122"/>
              </a:rPr>
              <a:t>箱</a:t>
            </a:r>
            <a:endParaRPr sz="900" dirty="0">
              <a:latin typeface="黑体" panose="02010609060101010101" charset="-122"/>
              <a:ea typeface="黑体" panose="02010609060101010101" charset="-122"/>
              <a:cs typeface="黑体" panose="02010609060101010101" charset="-122"/>
            </a:endParaRPr>
          </a:p>
        </p:txBody>
      </p:sp>
      <p:pic>
        <p:nvPicPr>
          <p:cNvPr id="704" name="picture 704"/>
          <p:cNvPicPr>
            <a:picLocks noChangeAspect="1"/>
          </p:cNvPicPr>
          <p:nvPr/>
        </p:nvPicPr>
        <p:blipFill>
          <a:blip r:embed="rId21"/>
          <a:stretch>
            <a:fillRect/>
          </a:stretch>
        </p:blipFill>
        <p:spPr>
          <a:xfrm rot="21600000">
            <a:off x="10417607" y="4793602"/>
            <a:ext cx="38112" cy="1793302"/>
          </a:xfrm>
          <a:prstGeom prst="rect">
            <a:avLst/>
          </a:prstGeom>
        </p:spPr>
      </p:pic>
      <p:pic>
        <p:nvPicPr>
          <p:cNvPr id="706" name="picture 706"/>
          <p:cNvPicPr>
            <a:picLocks noChangeAspect="1"/>
          </p:cNvPicPr>
          <p:nvPr/>
        </p:nvPicPr>
        <p:blipFill>
          <a:blip r:embed="rId22"/>
          <a:stretch>
            <a:fillRect/>
          </a:stretch>
        </p:blipFill>
        <p:spPr>
          <a:xfrm rot="21600000">
            <a:off x="7035177" y="4738319"/>
            <a:ext cx="38100" cy="1793303"/>
          </a:xfrm>
          <a:prstGeom prst="rect">
            <a:avLst/>
          </a:prstGeom>
        </p:spPr>
      </p:pic>
      <p:sp>
        <p:nvSpPr>
          <p:cNvPr id="708" name="textbox 708"/>
          <p:cNvSpPr/>
          <p:nvPr/>
        </p:nvSpPr>
        <p:spPr>
          <a:xfrm>
            <a:off x="9988804" y="2487739"/>
            <a:ext cx="163829" cy="458469"/>
          </a:xfrm>
          <a:prstGeom prst="rect">
            <a:avLst/>
          </a:prstGeom>
          <a:noFill/>
          <a:ln w="0" cap="flat">
            <a:noFill/>
            <a:prstDash val="solid"/>
            <a:miter lim="0"/>
          </a:ln>
        </p:spPr>
        <p:txBody>
          <a:bodyPr vert="eaVert"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99000"/>
              </a:lnSpc>
            </a:pPr>
            <a:r>
              <a:rPr sz="900" kern="0" spc="100" dirty="0">
                <a:solidFill>
                  <a:srgbClr val="FFFFFF">
                    <a:alpha val="100000"/>
                  </a:srgbClr>
                </a:solidFill>
                <a:latin typeface="黑体" panose="02010609060101010101" charset="-122"/>
                <a:ea typeface="黑体" panose="02010609060101010101" charset="-122"/>
                <a:cs typeface="黑体" panose="02010609060101010101" charset="-122"/>
              </a:rPr>
              <a:t>开</a:t>
            </a:r>
            <a:r>
              <a:rPr sz="900" kern="0" spc="-250" dirty="0">
                <a:solidFill>
                  <a:srgbClr val="FFFFFF">
                    <a:alpha val="100000"/>
                  </a:srgbClr>
                </a:solidFill>
                <a:latin typeface="黑体" panose="02010609060101010101" charset="-122"/>
                <a:ea typeface="黑体" panose="02010609060101010101" charset="-122"/>
                <a:cs typeface="黑体" panose="02010609060101010101" charset="-122"/>
              </a:rPr>
              <a:t> </a:t>
            </a:r>
            <a:r>
              <a:rPr sz="900" kern="0" spc="100" dirty="0">
                <a:solidFill>
                  <a:srgbClr val="FFFFFF">
                    <a:alpha val="100000"/>
                  </a:srgbClr>
                </a:solidFill>
                <a:latin typeface="黑体" panose="02010609060101010101" charset="-122"/>
                <a:ea typeface="黑体" panose="02010609060101010101" charset="-122"/>
                <a:cs typeface="黑体" panose="02010609060101010101" charset="-122"/>
              </a:rPr>
              <a:t>关</a:t>
            </a:r>
            <a:r>
              <a:rPr sz="900" kern="0" spc="-260" dirty="0">
                <a:solidFill>
                  <a:srgbClr val="FFFFFF">
                    <a:alpha val="100000"/>
                  </a:srgbClr>
                </a:solidFill>
                <a:latin typeface="黑体" panose="02010609060101010101" charset="-122"/>
                <a:ea typeface="黑体" panose="02010609060101010101" charset="-122"/>
                <a:cs typeface="黑体" panose="02010609060101010101" charset="-122"/>
              </a:rPr>
              <a:t> </a:t>
            </a:r>
            <a:r>
              <a:rPr sz="900" kern="0" spc="100" dirty="0">
                <a:solidFill>
                  <a:srgbClr val="FFFFFF">
                    <a:alpha val="100000"/>
                  </a:srgbClr>
                </a:solidFill>
                <a:latin typeface="黑体" panose="02010609060101010101" charset="-122"/>
                <a:ea typeface="黑体" panose="02010609060101010101" charset="-122"/>
                <a:cs typeface="黑体" panose="02010609060101010101" charset="-122"/>
              </a:rPr>
              <a:t>箱</a:t>
            </a:r>
            <a:endParaRPr sz="900" dirty="0">
              <a:latin typeface="黑体" panose="02010609060101010101" charset="-122"/>
              <a:ea typeface="黑体" panose="02010609060101010101" charset="-122"/>
              <a:cs typeface="黑体" panose="02010609060101010101" charset="-122"/>
            </a:endParaRPr>
          </a:p>
        </p:txBody>
      </p:sp>
      <p:pic>
        <p:nvPicPr>
          <p:cNvPr id="710" name="picture 710"/>
          <p:cNvPicPr>
            <a:picLocks noChangeAspect="1"/>
          </p:cNvPicPr>
          <p:nvPr/>
        </p:nvPicPr>
        <p:blipFill>
          <a:blip r:embed="rId23"/>
          <a:stretch>
            <a:fillRect/>
          </a:stretch>
        </p:blipFill>
        <p:spPr>
          <a:xfrm rot="21600000">
            <a:off x="8634412" y="5247830"/>
            <a:ext cx="142811" cy="267093"/>
          </a:xfrm>
          <a:prstGeom prst="rect">
            <a:avLst/>
          </a:prstGeom>
        </p:spPr>
      </p:pic>
      <p:pic>
        <p:nvPicPr>
          <p:cNvPr id="712" name="picture 712"/>
          <p:cNvPicPr>
            <a:picLocks noChangeAspect="1"/>
          </p:cNvPicPr>
          <p:nvPr/>
        </p:nvPicPr>
        <p:blipFill>
          <a:blip r:embed="rId24"/>
          <a:stretch>
            <a:fillRect/>
          </a:stretch>
        </p:blipFill>
        <p:spPr>
          <a:xfrm rot="21600000">
            <a:off x="8689365" y="5572201"/>
            <a:ext cx="38645" cy="250482"/>
          </a:xfrm>
          <a:prstGeom prst="rect">
            <a:avLst/>
          </a:prstGeom>
        </p:spPr>
      </p:pic>
      <p:sp>
        <p:nvSpPr>
          <p:cNvPr id="2" name="文本框 1"/>
          <p:cNvSpPr txBox="1"/>
          <p:nvPr/>
        </p:nvSpPr>
        <p:spPr>
          <a:xfrm>
            <a:off x="575945" y="5243830"/>
            <a:ext cx="4064000" cy="1322070"/>
          </a:xfrm>
          <a:prstGeom prst="rect">
            <a:avLst/>
          </a:prstGeom>
          <a:noFill/>
        </p:spPr>
        <p:txBody>
          <a:bodyPr wrap="square" rtlCol="0">
            <a:spAutoFit/>
          </a:bodyPr>
          <a:lstStyle/>
          <a:p>
            <a:r>
              <a:rPr lang="zh-CN" altLang="en-US" sz="1600" b="1">
                <a:latin typeface="微软雅黑" panose="020B0503020204020204" pitchFamily="34" charset="-122"/>
                <a:ea typeface="微软雅黑" panose="020B0503020204020204" pitchFamily="34" charset="-122"/>
              </a:rPr>
              <a:t>解析：本条综合规定了在本标准适用范围内的用电系统中所完整体系的三项基本安全技术原则，是施工现场用电工程的主要安全技术</a:t>
            </a:r>
            <a:r>
              <a:rPr lang="zh-CN" altLang="en-US" sz="1600" b="1">
                <a:solidFill>
                  <a:srgbClr val="FF0000"/>
                </a:solidFill>
                <a:latin typeface="微软雅黑" panose="020B0503020204020204" pitchFamily="34" charset="-122"/>
                <a:ea typeface="微软雅黑" panose="020B0503020204020204" pitchFamily="34" charset="-122"/>
              </a:rPr>
              <a:t>依据</a:t>
            </a:r>
            <a:r>
              <a:rPr lang="zh-CN" altLang="en-US" sz="1600" b="1">
                <a:latin typeface="微软雅黑" panose="020B0503020204020204" pitchFamily="34" charset="-122"/>
                <a:ea typeface="微软雅黑" panose="020B0503020204020204" pitchFamily="34" charset="-122"/>
              </a:rPr>
              <a:t>，也是保障用电安全，防止触电和电气火灾事故的主要</a:t>
            </a:r>
            <a:r>
              <a:rPr lang="zh-CN" altLang="en-US" sz="1600" b="1">
                <a:solidFill>
                  <a:srgbClr val="FF0000"/>
                </a:solidFill>
                <a:latin typeface="微软雅黑" panose="020B0503020204020204" pitchFamily="34" charset="-122"/>
                <a:ea typeface="微软雅黑" panose="020B0503020204020204" pitchFamily="34" charset="-122"/>
              </a:rPr>
              <a:t>技术措施</a:t>
            </a:r>
            <a:r>
              <a:rPr lang="zh-CN" altLang="en-US" sz="1600" b="1">
                <a:latin typeface="微软雅黑" panose="020B0503020204020204" pitchFamily="34" charset="-122"/>
                <a:ea typeface="微软雅黑" panose="020B0503020204020204" pitchFamily="34" charset="-122"/>
              </a:rPr>
              <a:t>。</a:t>
            </a:r>
          </a:p>
        </p:txBody>
      </p:sp>
      <p:sp>
        <p:nvSpPr>
          <p:cNvPr id="6" name="矩形 5"/>
          <p:cNvSpPr/>
          <p:nvPr/>
        </p:nvSpPr>
        <p:spPr>
          <a:xfrm>
            <a:off x="459740" y="936308"/>
            <a:ext cx="1080000" cy="337185"/>
          </a:xfrm>
          <a:prstGeom prst="rect">
            <a:avLst/>
          </a:prstGeom>
          <a:solidFill>
            <a:schemeClr val="accent6"/>
          </a:solidFill>
          <a:ln>
            <a:noFill/>
          </a:ln>
        </p:spPr>
        <p:txBody>
          <a:bodyPr wrap="square" anchor="ctr" anchorCtr="0">
            <a:spAutoFit/>
          </a:bodyPr>
          <a:lstStyle/>
          <a:p>
            <a:pPr algn="ctr">
              <a:lnSpc>
                <a:spcPct val="100000"/>
              </a:lnSpc>
            </a:pPr>
            <a:r>
              <a:rPr lang="zh-CN" altLang="en-US" sz="1600" b="1" dirty="0">
                <a:solidFill>
                  <a:schemeClr val="bg1"/>
                </a:solidFill>
                <a:latin typeface="微软雅黑" panose="020B0503020204020204" pitchFamily="34" charset="-122"/>
                <a:ea typeface="微软雅黑" panose="020B0503020204020204" pitchFamily="34" charset="-122"/>
              </a:rPr>
              <a:t>一般规定</a:t>
            </a:r>
          </a:p>
        </p:txBody>
      </p:sp>
      <p:sp>
        <p:nvSpPr>
          <p:cNvPr id="8" name="矩形 7"/>
          <p:cNvSpPr/>
          <p:nvPr/>
        </p:nvSpPr>
        <p:spPr>
          <a:xfrm>
            <a:off x="1586095" y="936625"/>
            <a:ext cx="111887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en-US" altLang="zh-CN" sz="1600" b="1" dirty="0">
                <a:solidFill>
                  <a:schemeClr val="tx1"/>
                </a:solidFill>
                <a:latin typeface="微软雅黑" panose="020B0503020204020204" pitchFamily="34" charset="-122"/>
                <a:ea typeface="微软雅黑" panose="020B0503020204020204" pitchFamily="34" charset="-122"/>
                <a:sym typeface="+mn-ea"/>
              </a:rPr>
              <a:t>TN-S</a:t>
            </a:r>
            <a:r>
              <a:rPr lang="zh-CN" altLang="en-US" sz="1600" b="1" dirty="0">
                <a:solidFill>
                  <a:schemeClr val="tx1"/>
                </a:solidFill>
                <a:latin typeface="微软雅黑" panose="020B0503020204020204" pitchFamily="34" charset="-122"/>
                <a:ea typeface="微软雅黑" panose="020B0503020204020204" pitchFamily="34" charset="-122"/>
                <a:sym typeface="+mn-ea"/>
              </a:rPr>
              <a:t>系统</a:t>
            </a:r>
          </a:p>
        </p:txBody>
      </p:sp>
      <p:sp>
        <p:nvSpPr>
          <p:cNvPr id="9" name="矩形 8"/>
          <p:cNvSpPr/>
          <p:nvPr/>
        </p:nvSpPr>
        <p:spPr>
          <a:xfrm>
            <a:off x="2751320" y="935990"/>
            <a:ext cx="140335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剩余电流保护</a:t>
            </a:r>
          </a:p>
        </p:txBody>
      </p:sp>
      <p:sp>
        <p:nvSpPr>
          <p:cNvPr id="10" name="矩形 9"/>
          <p:cNvSpPr/>
          <p:nvPr/>
        </p:nvSpPr>
        <p:spPr>
          <a:xfrm>
            <a:off x="4201025" y="936625"/>
            <a:ext cx="165354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接地与接地电阻</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group 58"/>
          <p:cNvGrpSpPr/>
          <p:nvPr/>
        </p:nvGrpSpPr>
        <p:grpSpPr>
          <a:xfrm rot="21600000">
            <a:off x="7534656" y="1883615"/>
            <a:ext cx="3537269" cy="4615042"/>
            <a:chOff x="0" y="0"/>
            <a:chExt cx="3537269" cy="4615042"/>
          </a:xfrm>
        </p:grpSpPr>
        <p:pic>
          <p:nvPicPr>
            <p:cNvPr id="2372" name="picture 2372"/>
            <p:cNvPicPr>
              <a:picLocks noChangeAspect="1"/>
            </p:cNvPicPr>
            <p:nvPr/>
          </p:nvPicPr>
          <p:blipFill>
            <a:blip r:embed="rId2"/>
            <a:stretch>
              <a:fillRect/>
            </a:stretch>
          </p:blipFill>
          <p:spPr>
            <a:xfrm rot="21600000">
              <a:off x="0" y="0"/>
              <a:ext cx="3537269" cy="4363308"/>
            </a:xfrm>
            <a:prstGeom prst="rect">
              <a:avLst/>
            </a:prstGeom>
          </p:spPr>
        </p:pic>
        <p:sp>
          <p:nvSpPr>
            <p:cNvPr id="2374" name="textbox 2374"/>
            <p:cNvSpPr/>
            <p:nvPr/>
          </p:nvSpPr>
          <p:spPr>
            <a:xfrm>
              <a:off x="1758356" y="4362985"/>
              <a:ext cx="771525" cy="288290"/>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6000"/>
                </a:lnSpc>
              </a:pPr>
              <a:r>
                <a:rPr sz="2000" kern="0" spc="-50" dirty="0">
                  <a:solidFill>
                    <a:srgbClr val="000000">
                      <a:alpha val="100000"/>
                    </a:srgbClr>
                  </a:solidFill>
                  <a:latin typeface="等线" panose="02010600030101010101" pitchFamily="2" charset="-122"/>
                  <a:ea typeface="等线" panose="02010600030101010101" pitchFamily="2" charset="-122"/>
                  <a:cs typeface="等线" panose="02010600030101010101" pitchFamily="2" charset="-122"/>
                </a:rPr>
                <a:t>开关箱</a:t>
              </a:r>
              <a:endParaRPr sz="2000" dirty="0">
                <a:latin typeface="等线" panose="02010600030101010101" pitchFamily="2" charset="-122"/>
                <a:ea typeface="等线" panose="02010600030101010101" pitchFamily="2" charset="-122"/>
                <a:cs typeface="等线" panose="02010600030101010101" pitchFamily="2" charset="-122"/>
              </a:endParaRPr>
            </a:p>
          </p:txBody>
        </p:sp>
      </p:grpSp>
      <p:sp>
        <p:nvSpPr>
          <p:cNvPr id="2376" name="textbox 2376"/>
          <p:cNvSpPr/>
          <p:nvPr/>
        </p:nvSpPr>
        <p:spPr>
          <a:xfrm>
            <a:off x="334599" y="1579188"/>
            <a:ext cx="5025390" cy="3098164"/>
          </a:xfrm>
          <a:prstGeom prst="rect">
            <a:avLst/>
          </a:prstGeom>
          <a:solidFill>
            <a:srgbClr val="E9E9E9">
              <a:alpha val="98431"/>
            </a:srgbClr>
          </a:solidFill>
          <a:ln w="0" cap="flat">
            <a:noFill/>
            <a:prstDash val="solid"/>
            <a:miter lim="0"/>
          </a:ln>
        </p:spPr>
        <p:txBody>
          <a:bodyPr vert="horz" wrap="square" lIns="0" tIns="0" rIns="0" bIns="0"/>
          <a:lstStyle/>
          <a:p>
            <a:pPr algn="l" rtl="0" eaLnBrk="0">
              <a:lnSpc>
                <a:spcPct val="125000"/>
              </a:lnSpc>
            </a:pPr>
            <a:endParaRPr sz="10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457835" indent="-268605" algn="l" rtl="0" eaLnBrk="0">
              <a:lnSpc>
                <a:spcPct val="139000"/>
              </a:lnSpc>
              <a:tabLst>
                <a:tab pos="350520" algn="l"/>
              </a:tabLst>
            </a:pPr>
            <a:r>
              <a:rPr sz="17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3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sz="1700" b="1" kern="0" spc="3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4.2.6 </a:t>
            </a:r>
            <a:r>
              <a:rPr sz="1700" b="1" kern="0"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开关箱中各种开关电器的额定值</a:t>
            </a:r>
            <a:r>
              <a:rPr sz="1700"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和动作整定</a:t>
            </a:r>
            <a:r>
              <a:rPr sz="1700" b="1" kern="0"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值应与其控制用电设备的额定值和特</a:t>
            </a:r>
            <a:r>
              <a:rPr sz="1700"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性相匹</a:t>
            </a:r>
            <a:r>
              <a:rPr sz="17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p>
            <a:pPr marL="458470" indent="-269240" algn="l" rtl="0" eaLnBrk="0">
              <a:lnSpc>
                <a:spcPct val="129000"/>
              </a:lnSpc>
              <a:spcBef>
                <a:spcPts val="1220"/>
              </a:spcBef>
              <a:tabLst>
                <a:tab pos="350520" algn="l"/>
              </a:tabLst>
            </a:pPr>
            <a:r>
              <a:rPr sz="17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3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sz="1700" b="1" kern="0" spc="3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4.2.7</a:t>
            </a:r>
            <a:r>
              <a:rPr sz="1700"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配电箱、</a:t>
            </a:r>
            <a:r>
              <a:rPr sz="1700" b="1" kern="0" spc="-3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开关箱电源进线端</a:t>
            </a:r>
            <a:r>
              <a:rPr sz="1700" b="1" kern="0" spc="9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不得采用插头和</a:t>
            </a:r>
            <a:r>
              <a:rPr sz="1700" b="1" kern="0" spc="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插座做活动连接</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1000"/>
              </a:lnSpc>
            </a:pPr>
            <a:endParaRPr sz="1000" dirty="0">
              <a:latin typeface="Arial" panose="020B0604020202020204"/>
              <a:ea typeface="Arial" panose="020B0604020202020204"/>
              <a:cs typeface="Arial" panose="020B0604020202020204"/>
            </a:endParaRPr>
          </a:p>
          <a:p>
            <a:pPr marL="458470" indent="-269240" algn="l" rtl="0" eaLnBrk="0">
              <a:lnSpc>
                <a:spcPct val="129000"/>
              </a:lnSpc>
              <a:spcBef>
                <a:spcPts val="5"/>
              </a:spcBef>
              <a:tabLst>
                <a:tab pos="350520" algn="l"/>
              </a:tabLst>
            </a:pPr>
            <a:r>
              <a:rPr sz="17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3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sz="1700" b="1" kern="0" spc="3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4.2.8</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配电箱、</a:t>
            </a:r>
            <a:r>
              <a:rPr sz="1700" b="1" kern="0" spc="-3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开关箱内的电器应可靠、</a:t>
            </a:r>
            <a:r>
              <a:rPr sz="1700" b="1" kern="0" spc="-3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完好</a:t>
            </a:r>
            <a:r>
              <a:rPr sz="1700" b="1" kern="0" spc="-2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1700" b="1" kern="0" spc="7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a:t>
            </a:r>
            <a:r>
              <a:rPr sz="1700" b="1" kern="0" spc="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得使用破损、</a:t>
            </a:r>
            <a:r>
              <a:rPr sz="1700" b="1" kern="0" spc="-40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不合格的电器</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384" name="picture 2384"/>
          <p:cNvPicPr>
            <a:picLocks noChangeAspect="1"/>
          </p:cNvPicPr>
          <p:nvPr/>
        </p:nvPicPr>
        <p:blipFill>
          <a:blip r:embed="rId3"/>
          <a:stretch>
            <a:fillRect/>
          </a:stretch>
        </p:blipFill>
        <p:spPr>
          <a:xfrm rot="21600000">
            <a:off x="6685280" y="4465320"/>
            <a:ext cx="3360419" cy="560108"/>
          </a:xfrm>
          <a:prstGeom prst="rect">
            <a:avLst/>
          </a:prstGeom>
        </p:spPr>
      </p:pic>
      <p:sp>
        <p:nvSpPr>
          <p:cNvPr id="2386" name="textbox 2386"/>
          <p:cNvSpPr/>
          <p:nvPr/>
        </p:nvSpPr>
        <p:spPr>
          <a:xfrm>
            <a:off x="7830184" y="971550"/>
            <a:ext cx="2825750" cy="427355"/>
          </a:xfrm>
          <a:prstGeom prst="rect">
            <a:avLst/>
          </a:prstGeom>
          <a:solidFill>
            <a:srgbClr val="3BABFE">
              <a:alpha val="100000"/>
            </a:srgbClr>
          </a:solidFill>
          <a:ln w="0" cap="flat">
            <a:noFill/>
            <a:prstDash val="solid"/>
            <a:miter lim="0"/>
          </a:ln>
        </p:spPr>
        <p:txBody>
          <a:bodyPr vert="horz" wrap="square" lIns="0" tIns="0" rIns="0" bIns="0"/>
          <a:lstStyle/>
          <a:p>
            <a:pPr algn="l" rtl="0" eaLnBrk="0">
              <a:lnSpc>
                <a:spcPct val="114000"/>
              </a:lnSpc>
            </a:pPr>
            <a:endParaRPr sz="700" dirty="0">
              <a:latin typeface="Arial" panose="020B0604020202020204"/>
              <a:ea typeface="Arial" panose="020B0604020202020204"/>
              <a:cs typeface="Arial" panose="020B0604020202020204"/>
            </a:endParaRPr>
          </a:p>
          <a:p>
            <a:pPr marL="258445" algn="l" rtl="0" eaLnBrk="0">
              <a:lnSpc>
                <a:spcPct val="91000"/>
              </a:lnSpc>
              <a:spcBef>
                <a:spcPts val="0"/>
              </a:spcBef>
            </a:pPr>
            <a:r>
              <a:rPr sz="14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不得使用破损、不合格</a:t>
            </a: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的电器</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88" name="textbox 2388"/>
          <p:cNvSpPr/>
          <p:nvPr/>
        </p:nvSpPr>
        <p:spPr>
          <a:xfrm>
            <a:off x="3836670" y="4776470"/>
            <a:ext cx="2825114" cy="427355"/>
          </a:xfrm>
          <a:prstGeom prst="rect">
            <a:avLst/>
          </a:prstGeom>
          <a:solidFill>
            <a:srgbClr val="3BACFE">
              <a:alpha val="100000"/>
            </a:srgbClr>
          </a:solidFill>
          <a:ln w="0" cap="flat">
            <a:noFill/>
            <a:prstDash val="solid"/>
            <a:miter lim="0"/>
          </a:ln>
        </p:spPr>
        <p:txBody>
          <a:bodyPr vert="horz" wrap="square" lIns="0" tIns="0" rIns="0" bIns="0"/>
          <a:lstStyle/>
          <a:p>
            <a:pPr algn="l" rtl="0" eaLnBrk="0">
              <a:lnSpc>
                <a:spcPct val="114000"/>
              </a:lnSpc>
            </a:pPr>
            <a:endParaRPr sz="700" dirty="0">
              <a:latin typeface="Arial" panose="020B0604020202020204"/>
              <a:ea typeface="Arial" panose="020B0604020202020204"/>
              <a:cs typeface="Arial" panose="020B0604020202020204"/>
            </a:endParaRPr>
          </a:p>
          <a:p>
            <a:pPr marL="169545" algn="l" rtl="0" eaLnBrk="0">
              <a:lnSpc>
                <a:spcPct val="91000"/>
              </a:lnSpc>
              <a:spcBef>
                <a:spcPts val="0"/>
              </a:spcBef>
            </a:pPr>
            <a:r>
              <a:rPr sz="14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不得采用插头和插座做活</a:t>
            </a:r>
            <a:r>
              <a:rPr sz="14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动连接</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392" name="picture 2392"/>
          <p:cNvPicPr>
            <a:picLocks noChangeAspect="1"/>
          </p:cNvPicPr>
          <p:nvPr/>
        </p:nvPicPr>
        <p:blipFill>
          <a:blip r:embed="rId4"/>
          <a:stretch>
            <a:fillRect/>
          </a:stretch>
        </p:blipFill>
        <p:spPr>
          <a:xfrm rot="21600000">
            <a:off x="9137662" y="1435734"/>
            <a:ext cx="328510" cy="2505709"/>
          </a:xfrm>
          <a:prstGeom prst="rect">
            <a:avLst/>
          </a:prstGeom>
        </p:spPr>
      </p:pic>
      <p:sp>
        <p:nvSpPr>
          <p:cNvPr id="2" name="文本框 1"/>
          <p:cNvSpPr txBox="1"/>
          <p:nvPr/>
        </p:nvSpPr>
        <p:spPr>
          <a:xfrm>
            <a:off x="334645" y="5569585"/>
            <a:ext cx="6845935" cy="829945"/>
          </a:xfrm>
          <a:prstGeom prst="rect">
            <a:avLst/>
          </a:prstGeom>
          <a:noFill/>
        </p:spPr>
        <p:txBody>
          <a:bodyPr wrap="square" rtlCol="0">
            <a:spAutoFit/>
          </a:bodyPr>
          <a:lstStyle/>
          <a:p>
            <a:r>
              <a:rPr lang="zh-CN" altLang="en-US" sz="1600" b="1">
                <a:latin typeface="微软雅黑" panose="020B0503020204020204" pitchFamily="34" charset="-122"/>
                <a:ea typeface="微软雅黑" panose="020B0503020204020204" pitchFamily="34" charset="-122"/>
                <a:cs typeface="微软雅黑" panose="020B0503020204020204" pitchFamily="34" charset="-122"/>
              </a:rPr>
              <a:t>解析：</a:t>
            </a:r>
            <a:r>
              <a:rPr lang="en-US" altLang="zh-CN" sz="1600" b="1">
                <a:latin typeface="微软雅黑" panose="020B0503020204020204" pitchFamily="34" charset="-122"/>
                <a:ea typeface="微软雅黑" panose="020B0503020204020204" pitchFamily="34" charset="-122"/>
                <a:cs typeface="微软雅黑" panose="020B0503020204020204" pitchFamily="34" charset="-122"/>
              </a:rPr>
              <a:t>4.2.7</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rPr>
              <a:t>条是按照现行国家标准《用电安全导则》</a:t>
            </a:r>
            <a:r>
              <a:rPr lang="en-US" altLang="zh-CN" sz="1600" b="1">
                <a:latin typeface="微软雅黑" panose="020B0503020204020204" pitchFamily="34" charset="-122"/>
                <a:ea typeface="微软雅黑" panose="020B0503020204020204" pitchFamily="34" charset="-122"/>
                <a:cs typeface="微软雅黑" panose="020B0503020204020204" pitchFamily="34" charset="-122"/>
              </a:rPr>
              <a:t>GB/T 13869,</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rPr>
              <a:t>适应施工现场露天作业条件的规定。严禁电源进线采用插头和插座做活动连接主要是</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防止插头被触碰带电脱落时造成意外短路和人体直接接触触电危害</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rPr>
              <a:t>。</a:t>
            </a:r>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a:t>
            </a: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装置</a:t>
            </a:r>
          </a:p>
        </p:txBody>
      </p:sp>
      <p:sp>
        <p:nvSpPr>
          <p:cNvPr id="6" name="矩形 5"/>
          <p:cNvSpPr/>
          <p:nvPr/>
        </p:nvSpPr>
        <p:spPr>
          <a:xfrm>
            <a:off x="459740" y="936625"/>
            <a:ext cx="17011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latin typeface="微软雅黑" panose="020B0503020204020204" pitchFamily="34" charset="-122"/>
                <a:ea typeface="微软雅黑" panose="020B0503020204020204" pitchFamily="34" charset="-122"/>
                <a:sym typeface="+mn-ea"/>
              </a:rPr>
              <a:t>配电装置的设置</a:t>
            </a:r>
          </a:p>
        </p:txBody>
      </p:sp>
      <p:sp>
        <p:nvSpPr>
          <p:cNvPr id="8" name="矩形 7"/>
          <p:cNvSpPr/>
          <p:nvPr/>
        </p:nvSpPr>
        <p:spPr>
          <a:xfrm>
            <a:off x="2205355" y="936625"/>
            <a:ext cx="1040765" cy="337185"/>
          </a:xfrm>
          <a:prstGeom prst="rect">
            <a:avLst/>
          </a:prstGeom>
          <a:solidFill>
            <a:schemeClr val="accent6"/>
          </a:solidFill>
          <a:ln>
            <a:noFill/>
          </a:ln>
        </p:spPr>
        <p:txBody>
          <a:bodyPr wrap="square" anchor="ctr" anchorCtr="0">
            <a:spAutoFit/>
          </a:bodyPr>
          <a:lstStyle/>
          <a:p>
            <a:pPr lvl="0" algn="ctr">
              <a:buClrTx/>
              <a:buSzTx/>
              <a:buFontTx/>
            </a:pPr>
            <a:r>
              <a:rPr lang="zh-CN" altLang="en-US" sz="1600" b="1" dirty="0">
                <a:solidFill>
                  <a:schemeClr val="bg1"/>
                </a:solidFill>
                <a:latin typeface="微软雅黑" panose="020B0503020204020204" pitchFamily="34" charset="-122"/>
                <a:ea typeface="微软雅黑" panose="020B0503020204020204" pitchFamily="34" charset="-122"/>
                <a:sym typeface="+mn-ea"/>
              </a:rPr>
              <a:t>电器选择</a:t>
            </a:r>
          </a:p>
        </p:txBody>
      </p:sp>
      <p:sp>
        <p:nvSpPr>
          <p:cNvPr id="9" name="矩形 8"/>
          <p:cNvSpPr/>
          <p:nvPr/>
        </p:nvSpPr>
        <p:spPr>
          <a:xfrm>
            <a:off x="3302635" y="935990"/>
            <a:ext cx="168529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配电装置的使用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2" name="textbox 2402"/>
          <p:cNvSpPr/>
          <p:nvPr/>
        </p:nvSpPr>
        <p:spPr>
          <a:xfrm>
            <a:off x="6641465" y="1153160"/>
            <a:ext cx="4877435" cy="5389880"/>
          </a:xfrm>
          <a:prstGeom prst="rect">
            <a:avLst/>
          </a:prstGeom>
          <a:solidFill>
            <a:srgbClr val="E9E9E9">
              <a:alpha val="99215"/>
            </a:srgbClr>
          </a:solidFill>
          <a:ln w="0" cap="flat">
            <a:noFill/>
            <a:prstDash val="solid"/>
            <a:miter lim="0"/>
          </a:ln>
        </p:spPr>
        <p:txBody>
          <a:bodyPr vert="horz" wrap="square" lIns="0" tIns="0" rIns="0" bIns="0"/>
          <a:lstStyle/>
          <a:p>
            <a:pPr algn="l" rtl="0" eaLnBrk="0">
              <a:lnSpc>
                <a:spcPct val="151000"/>
              </a:lnSpc>
            </a:pPr>
            <a:endParaRPr sz="1000" dirty="0">
              <a:latin typeface="Arial" panose="020B0604020202020204"/>
              <a:ea typeface="Arial" panose="020B0604020202020204"/>
              <a:cs typeface="Arial" panose="020B0604020202020204"/>
            </a:endParaRPr>
          </a:p>
          <a:p>
            <a:pPr marL="462915" indent="-270510" algn="l" rtl="0" eaLnBrk="0">
              <a:lnSpc>
                <a:spcPct val="129000"/>
              </a:lnSpc>
              <a:spcBef>
                <a:spcPts val="0"/>
              </a:spcBef>
              <a:tabLst>
                <a:tab pos="354965" algn="l"/>
              </a:tabLst>
            </a:pPr>
            <a:r>
              <a:rPr sz="17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4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sz="1700" b="1" kern="0" spc="4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4.3.1</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配电箱、</a:t>
            </a:r>
            <a:r>
              <a:rPr sz="1700" b="1" kern="0" spc="-3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开关箱应有名称、</a:t>
            </a:r>
            <a:r>
              <a:rPr sz="1700" b="1" kern="0" spc="-3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用途、</a:t>
            </a:r>
            <a:r>
              <a:rPr sz="1700" b="1" kern="0" spc="-4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分路标</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识及系统接线图。</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p>
            <a:pPr marL="461645" indent="-269240" algn="l" rtl="0" eaLnBrk="0">
              <a:lnSpc>
                <a:spcPct val="129000"/>
              </a:lnSpc>
              <a:spcBef>
                <a:spcPts val="1215"/>
              </a:spcBef>
              <a:tabLst>
                <a:tab pos="354965" algn="l"/>
              </a:tabLst>
            </a:pPr>
            <a:r>
              <a:rPr sz="17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3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sz="1700" b="1" kern="0" spc="3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4.3.2</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配电箱箱门应</a:t>
            </a:r>
            <a:r>
              <a:rPr sz="1700" b="1" kern="0" spc="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配锁</a:t>
            </a:r>
            <a:r>
              <a:rPr sz="1700" b="1" kern="0" spc="-2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1700" b="1" kern="0" spc="-4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并应设置</a:t>
            </a:r>
            <a:r>
              <a:rPr sz="1700" b="1" kern="0" spc="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专</a:t>
            </a:r>
            <a:r>
              <a:rPr sz="1700" b="1" kern="0" spc="7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人负责管</a:t>
            </a:r>
            <a:r>
              <a:rPr sz="17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理</a:t>
            </a:r>
            <a:r>
              <a:rPr sz="17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p>
            <a:pPr marL="461645" indent="-269240" algn="l" rtl="0" eaLnBrk="0">
              <a:lnSpc>
                <a:spcPct val="144000"/>
              </a:lnSpc>
              <a:spcBef>
                <a:spcPts val="1210"/>
              </a:spcBef>
              <a:tabLst>
                <a:tab pos="354965" algn="l"/>
              </a:tabLst>
            </a:pPr>
            <a:r>
              <a:rPr sz="17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3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sz="1700" b="1" kern="0" spc="3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4.3.3</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配电箱、</a:t>
            </a:r>
            <a:r>
              <a:rPr sz="1700" b="1" kern="0" spc="-3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开关箱应定期检查、</a:t>
            </a:r>
            <a:r>
              <a:rPr sz="1700" b="1" kern="0" spc="-3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维修。</a:t>
            </a:r>
            <a:r>
              <a:rPr sz="1700" b="1" kern="0" spc="-3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检查、</a:t>
            </a:r>
            <a:r>
              <a:rPr sz="17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维修人员应是</a:t>
            </a:r>
            <a:r>
              <a:rPr sz="1700" b="1" kern="0" spc="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专业电工</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1700" b="1" kern="0" spc="-3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检查、</a:t>
            </a:r>
            <a:r>
              <a:rPr sz="1700" b="1" kern="0" spc="-3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维修时应按规定</a:t>
            </a:r>
            <a:r>
              <a:rPr sz="1700" b="1" kern="0" spc="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穿戴绝缘鞋、</a:t>
            </a:r>
            <a:r>
              <a:rPr sz="1700" b="1" kern="0" spc="-40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绝缘手套</a:t>
            </a:r>
            <a:r>
              <a:rPr sz="1700" b="1" kern="0" spc="-2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，使</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用电工绝缘工具</a:t>
            </a:r>
            <a:r>
              <a:rPr sz="1700" b="1" kern="0" spc="-2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1700" b="1" kern="0" spc="-4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并应做检查、</a:t>
            </a:r>
            <a:r>
              <a:rPr sz="1700" b="1" kern="0" spc="-3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维修工作记录</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p>
            <a:pPr marL="461645" indent="-269240" algn="l" rtl="0" eaLnBrk="0">
              <a:lnSpc>
                <a:spcPct val="139000"/>
              </a:lnSpc>
              <a:spcBef>
                <a:spcPts val="1215"/>
              </a:spcBef>
              <a:tabLst>
                <a:tab pos="354965" algn="l"/>
              </a:tabLst>
            </a:pPr>
            <a:r>
              <a:rPr sz="17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3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sz="1700" b="1" kern="0" spc="3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4.3.4</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对配电箱、</a:t>
            </a:r>
            <a:r>
              <a:rPr sz="1700" b="1" kern="0" spc="-3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开关箱进行定期维修、</a:t>
            </a:r>
            <a:r>
              <a:rPr sz="1700" b="1" kern="0" spc="-3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检</a:t>
            </a:r>
            <a:r>
              <a:rPr sz="1700" b="1"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查时</a:t>
            </a:r>
            <a:r>
              <a:rPr sz="1700" b="1" kern="0" spc="-2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17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应将其前一级相应的电源隔离开</a:t>
            </a:r>
            <a:r>
              <a:rPr sz="1700"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关</a:t>
            </a:r>
            <a:r>
              <a:rPr sz="1700" b="1" kern="0" spc="9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分闸断</a:t>
            </a:r>
            <a:r>
              <a:rPr sz="1700" b="1" kern="0" spc="6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a:t>
            </a:r>
            <a:r>
              <a:rPr sz="1700" b="1" kern="0" spc="-27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，设置</a:t>
            </a:r>
            <a:r>
              <a:rPr sz="1700" b="1" kern="0" spc="6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专人监护</a:t>
            </a:r>
            <a:r>
              <a:rPr sz="1700" b="1" kern="0" spc="-2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1700" b="1" kern="0" spc="-4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并</a:t>
            </a:r>
            <a:r>
              <a:rPr sz="1700" b="1" kern="0" spc="6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悬挂“禁止合闸、</a:t>
            </a:r>
            <a:r>
              <a:rPr sz="1700" b="1" kern="0" spc="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有人工作”的停电标识牌</a:t>
            </a:r>
            <a:r>
              <a:rPr sz="1700" b="1" kern="0" spc="-2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，不得带电作业</a:t>
            </a:r>
            <a:r>
              <a:rPr sz="1700"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412" name="picture 2412"/>
          <p:cNvPicPr>
            <a:picLocks noChangeAspect="1"/>
          </p:cNvPicPr>
          <p:nvPr/>
        </p:nvPicPr>
        <p:blipFill>
          <a:blip r:embed="rId2"/>
          <a:stretch>
            <a:fillRect/>
          </a:stretch>
        </p:blipFill>
        <p:spPr>
          <a:xfrm rot="21600000">
            <a:off x="365759" y="3538727"/>
            <a:ext cx="2580132" cy="3078479"/>
          </a:xfrm>
          <a:prstGeom prst="rect">
            <a:avLst/>
          </a:prstGeom>
        </p:spPr>
      </p:pic>
      <p:grpSp>
        <p:nvGrpSpPr>
          <p:cNvPr id="60" name="group 60"/>
          <p:cNvGrpSpPr/>
          <p:nvPr/>
        </p:nvGrpSpPr>
        <p:grpSpPr>
          <a:xfrm rot="21600000">
            <a:off x="3710940" y="3846576"/>
            <a:ext cx="2712720" cy="2671572"/>
            <a:chOff x="0" y="0"/>
            <a:chExt cx="2712720" cy="2671572"/>
          </a:xfrm>
        </p:grpSpPr>
        <p:pic>
          <p:nvPicPr>
            <p:cNvPr id="2414" name="picture 2414"/>
            <p:cNvPicPr>
              <a:picLocks noChangeAspect="1"/>
            </p:cNvPicPr>
            <p:nvPr/>
          </p:nvPicPr>
          <p:blipFill>
            <a:blip r:embed="rId3"/>
            <a:stretch>
              <a:fillRect/>
            </a:stretch>
          </p:blipFill>
          <p:spPr>
            <a:xfrm rot="21600000">
              <a:off x="0" y="0"/>
              <a:ext cx="2712720" cy="2671572"/>
            </a:xfrm>
            <a:prstGeom prst="rect">
              <a:avLst/>
            </a:prstGeom>
          </p:spPr>
        </p:pic>
        <p:sp>
          <p:nvSpPr>
            <p:cNvPr id="2416" name="textbox 2416"/>
            <p:cNvSpPr/>
            <p:nvPr/>
          </p:nvSpPr>
          <p:spPr>
            <a:xfrm>
              <a:off x="-12700" y="-12700"/>
              <a:ext cx="2738754" cy="2709545"/>
            </a:xfrm>
            <a:prstGeom prst="rect">
              <a:avLst/>
            </a:prstGeom>
            <a:noFill/>
            <a:ln w="0" cap="flat">
              <a:noFill/>
              <a:prstDash val="solid"/>
              <a:miter lim="0"/>
            </a:ln>
          </p:spPr>
          <p:txBody>
            <a:bodyPr vert="horz" wrap="square" lIns="0" tIns="0" rIns="0" bIns="0"/>
            <a:lstStyle/>
            <a:p>
              <a:pPr algn="l" rtl="0" eaLnBrk="0">
                <a:lnSpc>
                  <a:spcPct val="109000"/>
                </a:lnSpc>
              </a:pPr>
              <a:endParaRPr sz="10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683895" algn="l" rtl="0" eaLnBrk="0">
                <a:lnSpc>
                  <a:spcPct val="86000"/>
                </a:lnSpc>
              </a:pPr>
              <a:r>
                <a:rPr sz="1200" kern="0" spc="-20" dirty="0">
                  <a:solidFill>
                    <a:srgbClr val="0070C0">
                      <a:alpha val="100000"/>
                    </a:srgbClr>
                  </a:solidFill>
                  <a:latin typeface="等线" panose="02010600030101010101" pitchFamily="2" charset="-122"/>
                  <a:ea typeface="等线" panose="02010600030101010101" pitchFamily="2" charset="-122"/>
                  <a:cs typeface="等线" panose="02010600030101010101" pitchFamily="2" charset="-122"/>
                </a:rPr>
                <a:t>维修记录</a:t>
              </a:r>
              <a:endParaRPr sz="1200" dirty="0">
                <a:latin typeface="等线" panose="02010600030101010101" pitchFamily="2" charset="-122"/>
                <a:ea typeface="等线" panose="02010600030101010101" pitchFamily="2" charset="-122"/>
                <a:cs typeface="等线" panose="02010600030101010101" pitchFamily="2" charset="-122"/>
              </a:endParaRPr>
            </a:p>
          </p:txBody>
        </p:sp>
      </p:grpSp>
      <p:pic>
        <p:nvPicPr>
          <p:cNvPr id="2418" name="picture 2418"/>
          <p:cNvPicPr>
            <a:picLocks noChangeAspect="1"/>
          </p:cNvPicPr>
          <p:nvPr/>
        </p:nvPicPr>
        <p:blipFill>
          <a:blip r:embed="rId4"/>
          <a:stretch>
            <a:fillRect/>
          </a:stretch>
        </p:blipFill>
        <p:spPr>
          <a:xfrm rot="21600000">
            <a:off x="3975100" y="889635"/>
            <a:ext cx="2311400" cy="2649220"/>
          </a:xfrm>
          <a:prstGeom prst="rect">
            <a:avLst/>
          </a:prstGeom>
        </p:spPr>
      </p:pic>
      <p:pic>
        <p:nvPicPr>
          <p:cNvPr id="2420" name="picture 2420"/>
          <p:cNvPicPr>
            <a:picLocks noChangeAspect="1"/>
          </p:cNvPicPr>
          <p:nvPr/>
        </p:nvPicPr>
        <p:blipFill>
          <a:blip r:embed="rId5"/>
          <a:stretch>
            <a:fillRect/>
          </a:stretch>
        </p:blipFill>
        <p:spPr>
          <a:xfrm rot="21600000">
            <a:off x="829055" y="1612900"/>
            <a:ext cx="1905000" cy="1790700"/>
          </a:xfrm>
          <a:prstGeom prst="rect">
            <a:avLst/>
          </a:prstGeom>
        </p:spPr>
      </p:pic>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a:t>
            </a: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装置</a:t>
            </a:r>
          </a:p>
        </p:txBody>
      </p:sp>
      <p:sp>
        <p:nvSpPr>
          <p:cNvPr id="6" name="矩形 5"/>
          <p:cNvSpPr/>
          <p:nvPr/>
        </p:nvSpPr>
        <p:spPr>
          <a:xfrm>
            <a:off x="459740" y="936625"/>
            <a:ext cx="17011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latin typeface="微软雅黑" panose="020B0503020204020204" pitchFamily="34" charset="-122"/>
                <a:ea typeface="微软雅黑" panose="020B0503020204020204" pitchFamily="34" charset="-122"/>
                <a:sym typeface="+mn-ea"/>
              </a:rPr>
              <a:t>配电装置的设置</a:t>
            </a:r>
          </a:p>
        </p:txBody>
      </p:sp>
      <p:sp>
        <p:nvSpPr>
          <p:cNvPr id="8" name="矩形 7"/>
          <p:cNvSpPr/>
          <p:nvPr/>
        </p:nvSpPr>
        <p:spPr>
          <a:xfrm>
            <a:off x="2205355" y="936625"/>
            <a:ext cx="10407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latin typeface="微软雅黑" panose="020B0503020204020204" pitchFamily="34" charset="-122"/>
                <a:ea typeface="微软雅黑" panose="020B0503020204020204" pitchFamily="34" charset="-122"/>
                <a:sym typeface="+mn-ea"/>
              </a:rPr>
              <a:t>电器选择</a:t>
            </a:r>
          </a:p>
        </p:txBody>
      </p:sp>
      <p:sp>
        <p:nvSpPr>
          <p:cNvPr id="9" name="矩形 8"/>
          <p:cNvSpPr/>
          <p:nvPr/>
        </p:nvSpPr>
        <p:spPr>
          <a:xfrm>
            <a:off x="3302635" y="935990"/>
            <a:ext cx="1685290" cy="337185"/>
          </a:xfrm>
          <a:prstGeom prst="rect">
            <a:avLst/>
          </a:prstGeom>
          <a:solidFill>
            <a:schemeClr val="accent6"/>
          </a:solidFill>
          <a:ln>
            <a:noFill/>
          </a:ln>
        </p:spPr>
        <p:txBody>
          <a:bodyPr wrap="square" anchor="ctr" anchorCtr="0">
            <a:spAutoFit/>
          </a:bodyPr>
          <a:lstStyle/>
          <a:p>
            <a:pPr lvl="0" algn="ctr">
              <a:buClrTx/>
              <a:buSzTx/>
              <a:buFontTx/>
            </a:pPr>
            <a:r>
              <a:rPr lang="zh-CN" altLang="en-US" sz="1600" b="1" dirty="0">
                <a:solidFill>
                  <a:schemeClr val="bg1"/>
                </a:solidFill>
                <a:latin typeface="微软雅黑" panose="020B0503020204020204" pitchFamily="34" charset="-122"/>
                <a:ea typeface="微软雅黑" panose="020B0503020204020204" pitchFamily="34" charset="-122"/>
                <a:sym typeface="+mn-ea"/>
              </a:rPr>
              <a:t>配电装置的使用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2" name="textbox 2432"/>
          <p:cNvSpPr/>
          <p:nvPr/>
        </p:nvSpPr>
        <p:spPr>
          <a:xfrm>
            <a:off x="1412240" y="1620520"/>
            <a:ext cx="9086850" cy="66040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r" rtl="0" eaLnBrk="0">
              <a:lnSpc>
                <a:spcPct val="91000"/>
              </a:lnSpc>
              <a:spcBef>
                <a:spcPts val="1305"/>
              </a:spcBef>
            </a:pPr>
            <a:r>
              <a:rPr lang="en-US" sz="20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4.3.5 </a:t>
            </a:r>
            <a:r>
              <a:rPr sz="20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除出现电气故障的紧急情况外</a:t>
            </a:r>
            <a:r>
              <a:rPr sz="2000" b="1" kern="0" spc="-3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，配电箱、开关箱的操作顺序应符合下列规定：</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42000"/>
              </a:lnSpc>
            </a:pPr>
            <a:endParaRPr sz="1000" dirty="0">
              <a:latin typeface="Arial" panose="020B0604020202020204"/>
              <a:ea typeface="Arial" panose="020B0604020202020204"/>
              <a:cs typeface="Arial" panose="020B0604020202020204"/>
            </a:endParaRPr>
          </a:p>
          <a:p>
            <a:pPr algn="l" rtl="0" eaLnBrk="0">
              <a:lnSpc>
                <a:spcPct val="115000"/>
              </a:lnSpc>
            </a:pPr>
            <a:endParaRPr sz="500" dirty="0">
              <a:latin typeface="Arial" panose="020B0604020202020204"/>
              <a:ea typeface="Arial" panose="020B0604020202020204"/>
              <a:cs typeface="Arial" panose="020B0604020202020204"/>
            </a:endParaRPr>
          </a:p>
          <a:p>
            <a:pPr marL="4722495" algn="l" rtl="0" eaLnBrk="0">
              <a:lnSpc>
                <a:spcPts val="2800"/>
              </a:lnSpc>
              <a:spcBef>
                <a:spcPts val="0"/>
              </a:spcBef>
            </a:pPr>
            <a:endParaRPr sz="2300" dirty="0">
              <a:latin typeface="楷体" panose="02010609060101010101" pitchFamily="49" charset="-122"/>
              <a:ea typeface="楷体" panose="02010609060101010101" pitchFamily="49" charset="-122"/>
              <a:cs typeface="楷体" panose="02010609060101010101" pitchFamily="49" charset="-122"/>
            </a:endParaRPr>
          </a:p>
        </p:txBody>
      </p:sp>
      <p:sp>
        <p:nvSpPr>
          <p:cNvPr id="2434" name="textbox 2434"/>
          <p:cNvSpPr/>
          <p:nvPr/>
        </p:nvSpPr>
        <p:spPr>
          <a:xfrm>
            <a:off x="2627494" y="5403931"/>
            <a:ext cx="6989444" cy="1211580"/>
          </a:xfrm>
          <a:prstGeom prst="rect">
            <a:avLst/>
          </a:prstGeom>
          <a:noFill/>
          <a:ln w="0" cap="flat">
            <a:noFill/>
            <a:prstDash val="solid"/>
            <a:miter lim="0"/>
          </a:ln>
        </p:spPr>
        <p:txBody>
          <a:bodyPr vert="horz" wrap="square" lIns="0" tIns="0" rIns="0" bIns="0"/>
          <a:lstStyle/>
          <a:p>
            <a:pPr algn="l" rtl="0" eaLnBrk="0">
              <a:lnSpc>
                <a:spcPct val="89000"/>
              </a:lnSpc>
            </a:pPr>
            <a:endParaRPr sz="100" dirty="0">
              <a:latin typeface="Arial" panose="020B0604020202020204"/>
              <a:ea typeface="Arial" panose="020B0604020202020204"/>
              <a:cs typeface="Arial" panose="020B0604020202020204"/>
            </a:endParaRPr>
          </a:p>
          <a:p>
            <a:pPr marL="12700" algn="l" rtl="0" eaLnBrk="0">
              <a:lnSpc>
                <a:spcPct val="99000"/>
              </a:lnSpc>
            </a:pPr>
            <a:r>
              <a:rPr sz="18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总箱</a:t>
            </a:r>
            <a:r>
              <a:rPr sz="18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8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8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分配电箱                     </a:t>
            </a:r>
            <a:r>
              <a:rPr sz="18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开关箱</a:t>
            </a:r>
            <a:endParaRPr sz="18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2784475" algn="l" rtl="0" eaLnBrk="0">
              <a:lnSpc>
                <a:spcPts val="2800"/>
              </a:lnSpc>
              <a:spcBef>
                <a:spcPts val="0"/>
              </a:spcBef>
            </a:pPr>
            <a:r>
              <a:rPr sz="2300" b="1" kern="0" spc="70" dirty="0">
                <a:solidFill>
                  <a:srgbClr val="0070C0">
                    <a:alpha val="100000"/>
                  </a:srgbClr>
                </a:solidFill>
                <a:latin typeface="楷体" panose="02010609060101010101" pitchFamily="49" charset="-122"/>
                <a:ea typeface="楷体" panose="02010609060101010101" pitchFamily="49" charset="-122"/>
                <a:cs typeface="楷体" panose="02010609060101010101" pitchFamily="49" charset="-122"/>
              </a:rPr>
              <a:t>送电顺序</a:t>
            </a:r>
            <a:endParaRPr sz="2300" dirty="0">
              <a:latin typeface="楷体" panose="02010609060101010101" pitchFamily="49" charset="-122"/>
              <a:ea typeface="楷体" panose="02010609060101010101" pitchFamily="49" charset="-122"/>
              <a:cs typeface="楷体" panose="02010609060101010101" pitchFamily="49" charset="-122"/>
            </a:endParaRPr>
          </a:p>
        </p:txBody>
      </p:sp>
      <p:pic>
        <p:nvPicPr>
          <p:cNvPr id="2436" name="picture 2436"/>
          <p:cNvPicPr>
            <a:picLocks noChangeAspect="1"/>
          </p:cNvPicPr>
          <p:nvPr/>
        </p:nvPicPr>
        <p:blipFill>
          <a:blip r:embed="rId2"/>
          <a:stretch>
            <a:fillRect/>
          </a:stretch>
        </p:blipFill>
        <p:spPr>
          <a:xfrm rot="21600000">
            <a:off x="2005583" y="2830067"/>
            <a:ext cx="1775460" cy="2510028"/>
          </a:xfrm>
          <a:prstGeom prst="rect">
            <a:avLst/>
          </a:prstGeom>
        </p:spPr>
      </p:pic>
      <p:pic>
        <p:nvPicPr>
          <p:cNvPr id="2438" name="picture 2438"/>
          <p:cNvPicPr>
            <a:picLocks noChangeAspect="1"/>
          </p:cNvPicPr>
          <p:nvPr/>
        </p:nvPicPr>
        <p:blipFill>
          <a:blip r:embed="rId3"/>
          <a:stretch>
            <a:fillRect/>
          </a:stretch>
        </p:blipFill>
        <p:spPr>
          <a:xfrm rot="21600000">
            <a:off x="2329938" y="5704554"/>
            <a:ext cx="7251637" cy="571426"/>
          </a:xfrm>
          <a:prstGeom prst="rect">
            <a:avLst/>
          </a:prstGeom>
        </p:spPr>
      </p:pic>
      <p:pic>
        <p:nvPicPr>
          <p:cNvPr id="2440" name="picture 2440"/>
          <p:cNvPicPr>
            <a:picLocks noChangeAspect="1"/>
          </p:cNvPicPr>
          <p:nvPr/>
        </p:nvPicPr>
        <p:blipFill>
          <a:blip r:embed="rId4"/>
          <a:stretch>
            <a:fillRect/>
          </a:stretch>
        </p:blipFill>
        <p:spPr>
          <a:xfrm rot="21600000">
            <a:off x="2440913" y="2303804"/>
            <a:ext cx="7140299" cy="526708"/>
          </a:xfrm>
          <a:prstGeom prst="rect">
            <a:avLst/>
          </a:prstGeom>
        </p:spPr>
      </p:pic>
      <p:pic>
        <p:nvPicPr>
          <p:cNvPr id="2442" name="picture 2442"/>
          <p:cNvPicPr>
            <a:picLocks noChangeAspect="1"/>
          </p:cNvPicPr>
          <p:nvPr/>
        </p:nvPicPr>
        <p:blipFill>
          <a:blip r:embed="rId5"/>
          <a:stretch>
            <a:fillRect/>
          </a:stretch>
        </p:blipFill>
        <p:spPr>
          <a:xfrm rot="21600000">
            <a:off x="5285232" y="3675887"/>
            <a:ext cx="1687067" cy="1674876"/>
          </a:xfrm>
          <a:prstGeom prst="rect">
            <a:avLst/>
          </a:prstGeom>
        </p:spPr>
      </p:pic>
      <p:pic>
        <p:nvPicPr>
          <p:cNvPr id="2444" name="picture 2444"/>
          <p:cNvPicPr>
            <a:picLocks noChangeAspect="1"/>
          </p:cNvPicPr>
          <p:nvPr/>
        </p:nvPicPr>
        <p:blipFill>
          <a:blip r:embed="rId6"/>
          <a:stretch>
            <a:fillRect/>
          </a:stretch>
        </p:blipFill>
        <p:spPr>
          <a:xfrm rot="21600000">
            <a:off x="8642604" y="4155947"/>
            <a:ext cx="944880" cy="1194816"/>
          </a:xfrm>
          <a:prstGeom prst="rect">
            <a:avLst/>
          </a:prstGeom>
        </p:spPr>
      </p:pic>
      <p:sp>
        <p:nvSpPr>
          <p:cNvPr id="2454" name="rect 2454"/>
          <p:cNvSpPr/>
          <p:nvPr/>
        </p:nvSpPr>
        <p:spPr>
          <a:xfrm>
            <a:off x="6828726" y="4608575"/>
            <a:ext cx="1960181" cy="86868"/>
          </a:xfrm>
          <a:prstGeom prst="rect">
            <a:avLst/>
          </a:prstGeom>
          <a:solidFill>
            <a:srgbClr val="808080">
              <a:alpha val="100000"/>
            </a:srgbClr>
          </a:solidFill>
          <a:ln w="0" cap="flat">
            <a:noFill/>
            <a:prstDash val="solid"/>
            <a:miter lim="0"/>
          </a:ln>
        </p:spPr>
        <p:txBody>
          <a:bodyPr rtlCol="0"/>
          <a:lstStyle/>
          <a:p>
            <a:pPr algn="ctr"/>
            <a:endParaRPr lang="zh-CN" altLang="en-US"/>
          </a:p>
        </p:txBody>
      </p:sp>
      <p:sp>
        <p:nvSpPr>
          <p:cNvPr id="2456" name="rect 2456"/>
          <p:cNvSpPr/>
          <p:nvPr/>
        </p:nvSpPr>
        <p:spPr>
          <a:xfrm>
            <a:off x="3713708" y="4609782"/>
            <a:ext cx="1748624" cy="85978"/>
          </a:xfrm>
          <a:prstGeom prst="rect">
            <a:avLst/>
          </a:prstGeom>
          <a:solidFill>
            <a:srgbClr val="808080">
              <a:alpha val="100000"/>
            </a:srgbClr>
          </a:solidFill>
          <a:ln w="0" cap="flat">
            <a:noFill/>
            <a:prstDash val="solid"/>
            <a:miter lim="0"/>
          </a:ln>
        </p:spPr>
        <p:txBody>
          <a:bodyPr rtlCol="0"/>
          <a:lstStyle/>
          <a:p>
            <a:pPr algn="ctr"/>
            <a:endParaRPr lang="zh-CN" altLang="en-US"/>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a:t>
            </a: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装置</a:t>
            </a:r>
          </a:p>
        </p:txBody>
      </p:sp>
      <p:sp>
        <p:nvSpPr>
          <p:cNvPr id="6" name="矩形 5"/>
          <p:cNvSpPr/>
          <p:nvPr/>
        </p:nvSpPr>
        <p:spPr>
          <a:xfrm>
            <a:off x="459740" y="936625"/>
            <a:ext cx="17011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latin typeface="微软雅黑" panose="020B0503020204020204" pitchFamily="34" charset="-122"/>
                <a:ea typeface="微软雅黑" panose="020B0503020204020204" pitchFamily="34" charset="-122"/>
                <a:sym typeface="+mn-ea"/>
              </a:rPr>
              <a:t>配电装置的设置</a:t>
            </a:r>
          </a:p>
        </p:txBody>
      </p:sp>
      <p:sp>
        <p:nvSpPr>
          <p:cNvPr id="8" name="矩形 7"/>
          <p:cNvSpPr/>
          <p:nvPr/>
        </p:nvSpPr>
        <p:spPr>
          <a:xfrm>
            <a:off x="2205355" y="936625"/>
            <a:ext cx="10407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latin typeface="微软雅黑" panose="020B0503020204020204" pitchFamily="34" charset="-122"/>
                <a:ea typeface="微软雅黑" panose="020B0503020204020204" pitchFamily="34" charset="-122"/>
                <a:sym typeface="+mn-ea"/>
              </a:rPr>
              <a:t>电器选择</a:t>
            </a:r>
          </a:p>
        </p:txBody>
      </p:sp>
      <p:sp>
        <p:nvSpPr>
          <p:cNvPr id="9" name="矩形 8"/>
          <p:cNvSpPr/>
          <p:nvPr/>
        </p:nvSpPr>
        <p:spPr>
          <a:xfrm>
            <a:off x="3302635" y="935990"/>
            <a:ext cx="1685290" cy="337185"/>
          </a:xfrm>
          <a:prstGeom prst="rect">
            <a:avLst/>
          </a:prstGeom>
          <a:solidFill>
            <a:schemeClr val="accent6"/>
          </a:solidFill>
          <a:ln>
            <a:noFill/>
          </a:ln>
        </p:spPr>
        <p:txBody>
          <a:bodyPr wrap="square" anchor="ctr" anchorCtr="0">
            <a:spAutoFit/>
          </a:bodyPr>
          <a:lstStyle/>
          <a:p>
            <a:pPr lvl="0" algn="ctr">
              <a:buClrTx/>
              <a:buSzTx/>
              <a:buFontTx/>
            </a:pPr>
            <a:r>
              <a:rPr lang="zh-CN" altLang="en-US" sz="1600" b="1" dirty="0">
                <a:solidFill>
                  <a:schemeClr val="bg1"/>
                </a:solidFill>
                <a:latin typeface="微软雅黑" panose="020B0503020204020204" pitchFamily="34" charset="-122"/>
                <a:ea typeface="微软雅黑" panose="020B0503020204020204" pitchFamily="34" charset="-122"/>
                <a:sym typeface="+mn-ea"/>
              </a:rPr>
              <a:t>配电装置的使用</a:t>
            </a:r>
          </a:p>
        </p:txBody>
      </p:sp>
      <p:sp>
        <p:nvSpPr>
          <p:cNvPr id="2" name="文本框 1"/>
          <p:cNvSpPr txBox="1"/>
          <p:nvPr/>
        </p:nvSpPr>
        <p:spPr>
          <a:xfrm>
            <a:off x="5462270" y="2933700"/>
            <a:ext cx="1477010" cy="445135"/>
          </a:xfrm>
          <a:prstGeom prst="rect">
            <a:avLst/>
          </a:prstGeom>
          <a:noFill/>
        </p:spPr>
        <p:txBody>
          <a:bodyPr wrap="square" rtlCol="0">
            <a:spAutoFit/>
          </a:bodyPr>
          <a:lstStyle/>
          <a:p>
            <a:pPr algn="ctr"/>
            <a:r>
              <a:rPr sz="2300" b="1" kern="0" spc="70" dirty="0">
                <a:solidFill>
                  <a:srgbClr val="0070C0">
                    <a:alpha val="100000"/>
                  </a:srgbClr>
                </a:solidFill>
                <a:latin typeface="楷体" panose="02010609060101010101" pitchFamily="49" charset="-122"/>
                <a:ea typeface="楷体" panose="02010609060101010101" pitchFamily="49" charset="-122"/>
                <a:cs typeface="楷体" panose="02010609060101010101" pitchFamily="49" charset="-122"/>
                <a:sym typeface="+mn-ea"/>
              </a:rPr>
              <a:t>停电顺序</a:t>
            </a:r>
            <a:endParaRPr lang="zh-CN" altLang="en-US" sz="2300" b="1" kern="0" spc="70" dirty="0">
              <a:solidFill>
                <a:srgbClr val="0070C0">
                  <a:alpha val="100000"/>
                </a:srgbClr>
              </a:solidFill>
              <a:latin typeface="楷体" panose="02010609060101010101" pitchFamily="49" charset="-122"/>
              <a:ea typeface="楷体" panose="02010609060101010101" pitchFamily="49" charset="-122"/>
              <a:cs typeface="楷体" panose="02010609060101010101" pitchFamily="49" charset="-122"/>
              <a:sym typeface="+mn-ea"/>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0" name="textbox 2460"/>
          <p:cNvSpPr/>
          <p:nvPr/>
        </p:nvSpPr>
        <p:spPr>
          <a:xfrm>
            <a:off x="398642" y="1479467"/>
            <a:ext cx="4734559" cy="1440180"/>
          </a:xfrm>
          <a:prstGeom prst="rect">
            <a:avLst/>
          </a:prstGeom>
          <a:solidFill>
            <a:srgbClr val="E9E9E9">
              <a:alpha val="99607"/>
            </a:srgbClr>
          </a:solidFill>
          <a:ln w="0" cap="flat">
            <a:noFill/>
            <a:prstDash val="solid"/>
            <a:miter lim="0"/>
          </a:ln>
        </p:spPr>
        <p:txBody>
          <a:bodyPr vert="horz" wrap="square" lIns="0" tIns="0" rIns="0" bIns="0"/>
          <a:lstStyle/>
          <a:p>
            <a:pPr algn="l" rtl="0" eaLnBrk="0">
              <a:lnSpc>
                <a:spcPct val="108000"/>
              </a:lnSpc>
            </a:pPr>
            <a:endParaRPr sz="9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438785" indent="-270510" algn="l" rtl="0" eaLnBrk="0">
              <a:lnSpc>
                <a:spcPct val="136000"/>
              </a:lnSpc>
              <a:tabLst>
                <a:tab pos="330200" algn="l"/>
              </a:tabLst>
            </a:pPr>
            <a:r>
              <a:rPr sz="17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3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sz="1700" b="1" kern="0" spc="3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a:t>
            </a:r>
            <a:r>
              <a:rPr lang="en-US" altLang="zh-CN" sz="1700" b="1" kern="0" spc="3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.3.6</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施工现场</a:t>
            </a:r>
            <a:r>
              <a:rPr sz="1700" b="1" kern="0" spc="7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停止作业1h 以上时</a:t>
            </a:r>
            <a:r>
              <a:rPr sz="1700" b="1" kern="0" spc="-2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，应将</a:t>
            </a:r>
            <a:r>
              <a:rPr sz="1700" b="1"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动力</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a:t>
            </a:r>
            <a:r>
              <a:rPr sz="1700" b="1" kern="0" spc="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断电上锁</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0000"/>
              </a:lnSpc>
            </a:pPr>
            <a:endParaRPr sz="1000" dirty="0">
              <a:latin typeface="Arial" panose="020B0604020202020204"/>
              <a:ea typeface="Arial" panose="020B0604020202020204"/>
              <a:cs typeface="Arial" panose="020B0604020202020204"/>
            </a:endParaRPr>
          </a:p>
          <a:p>
            <a:pPr marL="168275" algn="l" rtl="0" eaLnBrk="0">
              <a:lnSpc>
                <a:spcPts val="2170"/>
              </a:lnSpc>
              <a:spcBef>
                <a:spcPts val="5"/>
              </a:spcBef>
              <a:tabLst>
                <a:tab pos="330200" algn="l"/>
              </a:tabLst>
            </a:pPr>
            <a:r>
              <a:rPr sz="17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3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sz="1700" b="1" kern="0" spc="3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4.3.7</a:t>
            </a:r>
            <a:r>
              <a:rPr sz="1700"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开关箱的操作人员应</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符合：</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62" name="group 62"/>
          <p:cNvGrpSpPr/>
          <p:nvPr/>
        </p:nvGrpSpPr>
        <p:grpSpPr>
          <a:xfrm rot="21600000">
            <a:off x="320080" y="4038723"/>
            <a:ext cx="4542850" cy="949143"/>
            <a:chOff x="0" y="0"/>
            <a:chExt cx="4542850" cy="949143"/>
          </a:xfrm>
        </p:grpSpPr>
        <p:pic>
          <p:nvPicPr>
            <p:cNvPr id="2466" name="picture 2466"/>
            <p:cNvPicPr>
              <a:picLocks noChangeAspect="1"/>
            </p:cNvPicPr>
            <p:nvPr/>
          </p:nvPicPr>
          <p:blipFill>
            <a:blip r:embed="rId2"/>
            <a:stretch>
              <a:fillRect/>
            </a:stretch>
          </p:blipFill>
          <p:spPr>
            <a:xfrm rot="21600000">
              <a:off x="0" y="0"/>
              <a:ext cx="4542850" cy="949143"/>
            </a:xfrm>
            <a:prstGeom prst="rect">
              <a:avLst/>
            </a:prstGeom>
          </p:spPr>
        </p:pic>
        <p:sp>
          <p:nvSpPr>
            <p:cNvPr id="2468" name="textbox 2468"/>
            <p:cNvSpPr/>
            <p:nvPr/>
          </p:nvSpPr>
          <p:spPr>
            <a:xfrm>
              <a:off x="-12700" y="-12700"/>
              <a:ext cx="4568825" cy="992505"/>
            </a:xfrm>
            <a:prstGeom prst="rect">
              <a:avLst/>
            </a:prstGeom>
            <a:noFill/>
            <a:ln w="0" cap="flat">
              <a:noFill/>
              <a:prstDash val="solid"/>
              <a:miter lim="0"/>
            </a:ln>
          </p:spPr>
          <p:txBody>
            <a:bodyPr vert="horz" wrap="square" lIns="0" tIns="0" rIns="0" bIns="0"/>
            <a:lstStyle/>
            <a:p>
              <a:pPr algn="l" rtl="0" eaLnBrk="0">
                <a:lnSpc>
                  <a:spcPct val="101000"/>
                </a:lnSpc>
              </a:pPr>
              <a:endParaRPr sz="1000" dirty="0">
                <a:latin typeface="Arial" panose="020B0604020202020204"/>
                <a:ea typeface="Arial" panose="020B0604020202020204"/>
                <a:cs typeface="Arial" panose="020B0604020202020204"/>
              </a:endParaRPr>
            </a:p>
            <a:p>
              <a:pPr marL="782955" indent="-8255" algn="l" rtl="0" eaLnBrk="0">
                <a:lnSpc>
                  <a:spcPct val="97000"/>
                </a:lnSpc>
                <a:spcBef>
                  <a:spcPts val="5"/>
                </a:spcBef>
              </a:pPr>
              <a:r>
                <a:rPr sz="1400" kern="0" spc="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安装、巡检、维修临时用电设备和</a:t>
              </a:r>
              <a:r>
                <a:rPr sz="1400"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线路</a:t>
              </a:r>
              <a:r>
                <a:rPr sz="1400" kern="0" spc="-20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1400" kern="0" spc="-26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由</a:t>
              </a:r>
              <a:r>
                <a:rPr sz="1400" kern="0" spc="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电工完成</a:t>
              </a:r>
              <a:r>
                <a:rPr sz="1400" kern="0" spc="-20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，并设专人监护</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64" name="group 64"/>
          <p:cNvGrpSpPr/>
          <p:nvPr/>
        </p:nvGrpSpPr>
        <p:grpSpPr>
          <a:xfrm rot="21600000">
            <a:off x="320287" y="5053604"/>
            <a:ext cx="4534354" cy="883043"/>
            <a:chOff x="0" y="0"/>
            <a:chExt cx="4534354" cy="883043"/>
          </a:xfrm>
        </p:grpSpPr>
        <p:pic>
          <p:nvPicPr>
            <p:cNvPr id="2470" name="picture 2470"/>
            <p:cNvPicPr>
              <a:picLocks noChangeAspect="1"/>
            </p:cNvPicPr>
            <p:nvPr/>
          </p:nvPicPr>
          <p:blipFill>
            <a:blip r:embed="rId3"/>
            <a:stretch>
              <a:fillRect/>
            </a:stretch>
          </p:blipFill>
          <p:spPr>
            <a:xfrm rot="21600000">
              <a:off x="0" y="0"/>
              <a:ext cx="4534354" cy="883043"/>
            </a:xfrm>
            <a:prstGeom prst="rect">
              <a:avLst/>
            </a:prstGeom>
          </p:spPr>
        </p:pic>
        <p:sp>
          <p:nvSpPr>
            <p:cNvPr id="2472" name="textbox 2472"/>
            <p:cNvSpPr/>
            <p:nvPr/>
          </p:nvSpPr>
          <p:spPr>
            <a:xfrm>
              <a:off x="-12700" y="-12700"/>
              <a:ext cx="4559934" cy="927100"/>
            </a:xfrm>
            <a:prstGeom prst="rect">
              <a:avLst/>
            </a:prstGeom>
            <a:noFill/>
            <a:ln w="0" cap="flat">
              <a:noFill/>
              <a:prstDash val="solid"/>
              <a:miter lim="0"/>
            </a:ln>
          </p:spPr>
          <p:txBody>
            <a:bodyPr vert="horz" wrap="square" lIns="0" tIns="0" rIns="0" bIns="0"/>
            <a:lstStyle/>
            <a:p>
              <a:pPr algn="l" rtl="0" eaLnBrk="0">
                <a:lnSpc>
                  <a:spcPct val="106000"/>
                </a:lnSpc>
              </a:pPr>
              <a:endParaRPr sz="1000" dirty="0">
                <a:latin typeface="Arial" panose="020B0604020202020204"/>
                <a:ea typeface="Arial" panose="020B0604020202020204"/>
                <a:cs typeface="Arial" panose="020B0604020202020204"/>
              </a:endParaRPr>
            </a:p>
            <a:p>
              <a:pPr marL="793750" indent="1270" algn="l" rtl="0" eaLnBrk="0">
                <a:lnSpc>
                  <a:spcPct val="97000"/>
                </a:lnSpc>
                <a:spcBef>
                  <a:spcPts val="5"/>
                </a:spcBef>
              </a:pPr>
              <a:r>
                <a:rPr sz="1400" kern="0" spc="2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用电人员掌握安全用电基本知识和</a:t>
              </a:r>
              <a:r>
                <a:rPr sz="1400"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所用设备的</a:t>
              </a:r>
              <a:r>
                <a:rPr sz="1400"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性能</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66" name="group 66"/>
          <p:cNvGrpSpPr/>
          <p:nvPr/>
        </p:nvGrpSpPr>
        <p:grpSpPr>
          <a:xfrm rot="21600000">
            <a:off x="326802" y="3232712"/>
            <a:ext cx="4562973" cy="739449"/>
            <a:chOff x="0" y="0"/>
            <a:chExt cx="4562973" cy="739449"/>
          </a:xfrm>
        </p:grpSpPr>
        <p:pic>
          <p:nvPicPr>
            <p:cNvPr id="2474" name="picture 2474"/>
            <p:cNvPicPr>
              <a:picLocks noChangeAspect="1"/>
            </p:cNvPicPr>
            <p:nvPr/>
          </p:nvPicPr>
          <p:blipFill>
            <a:blip r:embed="rId4"/>
            <a:stretch>
              <a:fillRect/>
            </a:stretch>
          </p:blipFill>
          <p:spPr>
            <a:xfrm rot="21600000">
              <a:off x="0" y="0"/>
              <a:ext cx="4562973" cy="739449"/>
            </a:xfrm>
            <a:prstGeom prst="rect">
              <a:avLst/>
            </a:prstGeom>
          </p:spPr>
        </p:pic>
        <p:sp>
          <p:nvSpPr>
            <p:cNvPr id="2476" name="textbox 2476"/>
            <p:cNvSpPr/>
            <p:nvPr/>
          </p:nvSpPr>
          <p:spPr>
            <a:xfrm>
              <a:off x="-12700" y="-12700"/>
              <a:ext cx="4588509" cy="782955"/>
            </a:xfrm>
            <a:prstGeom prst="rect">
              <a:avLst/>
            </a:prstGeom>
            <a:noFill/>
            <a:ln w="0" cap="flat">
              <a:noFill/>
              <a:prstDash val="solid"/>
              <a:miter lim="0"/>
            </a:ln>
          </p:spPr>
          <p:txBody>
            <a:bodyPr vert="horz" wrap="square" lIns="0" tIns="0" rIns="0" bIns="0"/>
            <a:lstStyle/>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800735" algn="l" rtl="0" eaLnBrk="0">
                <a:lnSpc>
                  <a:spcPct val="92000"/>
                </a:lnSpc>
              </a:pPr>
              <a:r>
                <a:rPr sz="1400" kern="0" spc="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经职业资格考试合格后</a:t>
              </a:r>
              <a:r>
                <a:rPr sz="1400" kern="0" spc="-13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，持证上岗工作</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 name="文本框 1"/>
          <p:cNvSpPr txBox="1"/>
          <p:nvPr/>
        </p:nvSpPr>
        <p:spPr>
          <a:xfrm>
            <a:off x="503555" y="5960110"/>
            <a:ext cx="11516360" cy="583565"/>
          </a:xfrm>
          <a:prstGeom prst="rect">
            <a:avLst/>
          </a:prstGeom>
        </p:spPr>
        <p:txBody>
          <a:bodyPr wrap="square">
            <a:spAutoFit/>
          </a:bodyPr>
          <a:lstStyle/>
          <a:p>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解析：本条是按照现行国家标准</a:t>
            </a:r>
            <a:r>
              <a:rPr lang="en-US" altLang="zh-CN"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用电安全导则</a:t>
            </a:r>
            <a:r>
              <a:rPr lang="en-US" altLang="zh-CN"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》GB/T 13869 </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和</a:t>
            </a:r>
            <a:r>
              <a:rPr lang="en-US" altLang="zh-CN"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建设工程施工现场供用电安全规范</a:t>
            </a:r>
            <a:r>
              <a:rPr lang="en-US" altLang="zh-CN"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》GB 50194</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，结合施工现场实际情况的规定。其中包含</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午休、下班或局部停工</a:t>
            </a: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小时以上时要将动力开关箱断电上锁，以防止设备被误启动。</a:t>
            </a:r>
          </a:p>
        </p:txBody>
      </p:sp>
      <p:pic>
        <p:nvPicPr>
          <p:cNvPr id="3" name="图片 2"/>
          <p:cNvPicPr>
            <a:picLocks noChangeAspect="1"/>
          </p:cNvPicPr>
          <p:nvPr/>
        </p:nvPicPr>
        <p:blipFill>
          <a:blip r:embed="rId5"/>
          <a:stretch>
            <a:fillRect/>
          </a:stretch>
        </p:blipFill>
        <p:spPr>
          <a:xfrm>
            <a:off x="5275580" y="1479550"/>
            <a:ext cx="6591300" cy="4457065"/>
          </a:xfrm>
          <a:prstGeom prst="rect">
            <a:avLst/>
          </a:prstGeom>
        </p:spPr>
      </p:pic>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a:t>
            </a: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装置</a:t>
            </a:r>
          </a:p>
        </p:txBody>
      </p:sp>
      <p:sp>
        <p:nvSpPr>
          <p:cNvPr id="6" name="矩形 5"/>
          <p:cNvSpPr/>
          <p:nvPr/>
        </p:nvSpPr>
        <p:spPr>
          <a:xfrm>
            <a:off x="459740" y="936625"/>
            <a:ext cx="17011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latin typeface="微软雅黑" panose="020B0503020204020204" pitchFamily="34" charset="-122"/>
                <a:ea typeface="微软雅黑" panose="020B0503020204020204" pitchFamily="34" charset="-122"/>
                <a:sym typeface="+mn-ea"/>
              </a:rPr>
              <a:t>配电装置的设置</a:t>
            </a:r>
          </a:p>
        </p:txBody>
      </p:sp>
      <p:sp>
        <p:nvSpPr>
          <p:cNvPr id="8" name="矩形 7"/>
          <p:cNvSpPr/>
          <p:nvPr/>
        </p:nvSpPr>
        <p:spPr>
          <a:xfrm>
            <a:off x="2205355" y="936625"/>
            <a:ext cx="10407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latin typeface="微软雅黑" panose="020B0503020204020204" pitchFamily="34" charset="-122"/>
                <a:ea typeface="微软雅黑" panose="020B0503020204020204" pitchFamily="34" charset="-122"/>
                <a:sym typeface="+mn-ea"/>
              </a:rPr>
              <a:t>电器选择</a:t>
            </a:r>
          </a:p>
        </p:txBody>
      </p:sp>
      <p:sp>
        <p:nvSpPr>
          <p:cNvPr id="9" name="矩形 8"/>
          <p:cNvSpPr/>
          <p:nvPr/>
        </p:nvSpPr>
        <p:spPr>
          <a:xfrm>
            <a:off x="3302635" y="935990"/>
            <a:ext cx="1685290" cy="337185"/>
          </a:xfrm>
          <a:prstGeom prst="rect">
            <a:avLst/>
          </a:prstGeom>
          <a:solidFill>
            <a:schemeClr val="accent6"/>
          </a:solidFill>
          <a:ln>
            <a:noFill/>
          </a:ln>
        </p:spPr>
        <p:txBody>
          <a:bodyPr wrap="square" anchor="ctr" anchorCtr="0">
            <a:spAutoFit/>
          </a:bodyPr>
          <a:lstStyle/>
          <a:p>
            <a:pPr lvl="0" algn="ctr">
              <a:buClrTx/>
              <a:buSzTx/>
              <a:buFontTx/>
            </a:pPr>
            <a:r>
              <a:rPr lang="zh-CN" altLang="en-US" sz="1600" b="1" dirty="0">
                <a:solidFill>
                  <a:schemeClr val="bg1"/>
                </a:solidFill>
                <a:latin typeface="微软雅黑" panose="020B0503020204020204" pitchFamily="34" charset="-122"/>
                <a:ea typeface="微软雅黑" panose="020B0503020204020204" pitchFamily="34" charset="-122"/>
                <a:sym typeface="+mn-ea"/>
              </a:rPr>
              <a:t>配电装置的使用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88" name="picture 2488"/>
          <p:cNvPicPr>
            <a:picLocks noChangeAspect="1"/>
          </p:cNvPicPr>
          <p:nvPr/>
        </p:nvPicPr>
        <p:blipFill>
          <a:blip r:embed="rId2"/>
          <a:stretch>
            <a:fillRect/>
          </a:stretch>
        </p:blipFill>
        <p:spPr>
          <a:xfrm rot="21600000">
            <a:off x="413004" y="1505711"/>
            <a:ext cx="4448555" cy="5187695"/>
          </a:xfrm>
          <a:prstGeom prst="rect">
            <a:avLst/>
          </a:prstGeom>
        </p:spPr>
      </p:pic>
      <p:pic>
        <p:nvPicPr>
          <p:cNvPr id="2490" name="picture 2490"/>
          <p:cNvPicPr>
            <a:picLocks noChangeAspect="1"/>
          </p:cNvPicPr>
          <p:nvPr/>
        </p:nvPicPr>
        <p:blipFill>
          <a:blip r:embed="rId3"/>
          <a:stretch>
            <a:fillRect/>
          </a:stretch>
        </p:blipFill>
        <p:spPr>
          <a:xfrm rot="21600000">
            <a:off x="2804236" y="3986110"/>
            <a:ext cx="3884853" cy="540728"/>
          </a:xfrm>
          <a:prstGeom prst="rect">
            <a:avLst/>
          </a:prstGeom>
        </p:spPr>
      </p:pic>
      <p:pic>
        <p:nvPicPr>
          <p:cNvPr id="2492" name="picture 2492"/>
          <p:cNvPicPr>
            <a:picLocks noChangeAspect="1"/>
          </p:cNvPicPr>
          <p:nvPr/>
        </p:nvPicPr>
        <p:blipFill>
          <a:blip r:embed="rId4"/>
          <a:stretch>
            <a:fillRect/>
          </a:stretch>
        </p:blipFill>
        <p:spPr>
          <a:xfrm rot="21600000">
            <a:off x="6648978" y="3284496"/>
            <a:ext cx="4550088" cy="739415"/>
          </a:xfrm>
          <a:prstGeom prst="rect">
            <a:avLst/>
          </a:prstGeom>
        </p:spPr>
      </p:pic>
      <p:pic>
        <p:nvPicPr>
          <p:cNvPr id="2494" name="picture 2494"/>
          <p:cNvPicPr>
            <a:picLocks noChangeAspect="1"/>
          </p:cNvPicPr>
          <p:nvPr/>
        </p:nvPicPr>
        <p:blipFill>
          <a:blip r:embed="rId5"/>
          <a:stretch>
            <a:fillRect/>
          </a:stretch>
        </p:blipFill>
        <p:spPr>
          <a:xfrm rot="21600000">
            <a:off x="5468542" y="1074887"/>
            <a:ext cx="6476532" cy="1753666"/>
          </a:xfrm>
          <a:prstGeom prst="rect">
            <a:avLst/>
          </a:prstGeom>
        </p:spPr>
      </p:pic>
      <p:sp>
        <p:nvSpPr>
          <p:cNvPr id="2496" name="textbox 2496"/>
          <p:cNvSpPr/>
          <p:nvPr/>
        </p:nvSpPr>
        <p:spPr>
          <a:xfrm>
            <a:off x="5752264" y="1561560"/>
            <a:ext cx="5579109" cy="2167254"/>
          </a:xfrm>
          <a:prstGeom prst="rect">
            <a:avLst/>
          </a:prstGeom>
          <a:noFill/>
          <a:ln w="0" cap="flat">
            <a:noFill/>
            <a:prstDash val="solid"/>
            <a:miter lim="0"/>
          </a:ln>
        </p:spPr>
        <p:txBody>
          <a:bodyPr vert="horz" wrap="square" lIns="0" tIns="0" rIns="0" bIns="0"/>
          <a:lstStyle/>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algn="l" rtl="0" eaLnBrk="0">
              <a:lnSpc>
                <a:spcPct val="119000"/>
              </a:lnSpc>
            </a:pPr>
            <a:endParaRPr sz="300" dirty="0">
              <a:latin typeface="Arial" panose="020B0604020202020204"/>
              <a:ea typeface="Arial" panose="020B0604020202020204"/>
              <a:cs typeface="Arial" panose="020B0604020202020204"/>
            </a:endParaRPr>
          </a:p>
          <a:p>
            <a:pPr marL="1530985" algn="l" rtl="0" eaLnBrk="0">
              <a:lnSpc>
                <a:spcPct val="92000"/>
              </a:lnSpc>
              <a:spcBef>
                <a:spcPts val="0"/>
              </a:spcBef>
              <a:tabLst>
                <a:tab pos="1668780" algn="l"/>
              </a:tabLst>
            </a:pPr>
            <a:r>
              <a:rPr sz="1400" kern="0" spc="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498" name="picture 2498"/>
          <p:cNvPicPr>
            <a:picLocks noChangeAspect="1"/>
          </p:cNvPicPr>
          <p:nvPr/>
        </p:nvPicPr>
        <p:blipFill>
          <a:blip r:embed="rId6"/>
          <a:stretch>
            <a:fillRect/>
          </a:stretch>
        </p:blipFill>
        <p:spPr>
          <a:xfrm rot="21600000">
            <a:off x="6993471" y="3390887"/>
            <a:ext cx="290169" cy="307234"/>
          </a:xfrm>
          <a:prstGeom prst="rect">
            <a:avLst/>
          </a:prstGeom>
        </p:spPr>
      </p:pic>
      <p:grpSp>
        <p:nvGrpSpPr>
          <p:cNvPr id="68" name="group 68"/>
          <p:cNvGrpSpPr/>
          <p:nvPr/>
        </p:nvGrpSpPr>
        <p:grpSpPr>
          <a:xfrm rot="21600000">
            <a:off x="6674600" y="4449913"/>
            <a:ext cx="4495465" cy="712550"/>
            <a:chOff x="0" y="0"/>
            <a:chExt cx="4495465" cy="712550"/>
          </a:xfrm>
        </p:grpSpPr>
        <p:pic>
          <p:nvPicPr>
            <p:cNvPr id="2502" name="picture 2502"/>
            <p:cNvPicPr>
              <a:picLocks noChangeAspect="1"/>
            </p:cNvPicPr>
            <p:nvPr/>
          </p:nvPicPr>
          <p:blipFill>
            <a:blip r:embed="rId7"/>
            <a:stretch>
              <a:fillRect/>
            </a:stretch>
          </p:blipFill>
          <p:spPr>
            <a:xfrm rot="21600000">
              <a:off x="0" y="0"/>
              <a:ext cx="4495465" cy="712550"/>
            </a:xfrm>
            <a:prstGeom prst="rect">
              <a:avLst/>
            </a:prstGeom>
          </p:spPr>
        </p:pic>
        <p:sp>
          <p:nvSpPr>
            <p:cNvPr id="2504" name="textbox 2504"/>
            <p:cNvSpPr/>
            <p:nvPr/>
          </p:nvSpPr>
          <p:spPr>
            <a:xfrm>
              <a:off x="-12700" y="-12700"/>
              <a:ext cx="4521200" cy="755650"/>
            </a:xfrm>
            <a:prstGeom prst="rect">
              <a:avLst/>
            </a:prstGeom>
            <a:noFill/>
            <a:ln w="0" cap="flat">
              <a:noFill/>
              <a:prstDash val="solid"/>
              <a:miter lim="0"/>
            </a:ln>
          </p:spPr>
          <p:txBody>
            <a:bodyPr vert="horz" wrap="square" lIns="0" tIns="0" rIns="0" bIns="0"/>
            <a:lstStyle/>
            <a:p>
              <a:pPr algn="l" rtl="0" eaLnBrk="0">
                <a:lnSpc>
                  <a:spcPct val="102000"/>
                </a:lnSpc>
              </a:pPr>
              <a:endParaRPr sz="900" dirty="0">
                <a:latin typeface="Arial" panose="020B0604020202020204"/>
                <a:ea typeface="Arial" panose="020B0604020202020204"/>
                <a:cs typeface="Arial" panose="020B0604020202020204"/>
              </a:endParaRPr>
            </a:p>
            <a:p>
              <a:pPr marL="658495" algn="l" rtl="0" eaLnBrk="0">
                <a:lnSpc>
                  <a:spcPct val="92000"/>
                </a:lnSpc>
                <a:spcBef>
                  <a:spcPts val="5"/>
                </a:spcBef>
                <a:tabLst>
                  <a:tab pos="759460" algn="l"/>
                </a:tabLst>
              </a:pPr>
              <a:r>
                <a:rPr sz="1400" kern="0" spc="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2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不得随意拉接其他用</a:t>
              </a:r>
              <a:r>
                <a:rPr sz="1400"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电设备</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506" name="picture 2506"/>
            <p:cNvPicPr>
              <a:picLocks noChangeAspect="1"/>
            </p:cNvPicPr>
            <p:nvPr/>
          </p:nvPicPr>
          <p:blipFill>
            <a:blip r:embed="rId8"/>
            <a:stretch>
              <a:fillRect/>
            </a:stretch>
          </p:blipFill>
          <p:spPr>
            <a:xfrm rot="21600000">
              <a:off x="339413" y="87410"/>
              <a:ext cx="306675" cy="287096"/>
            </a:xfrm>
            <a:prstGeom prst="rect">
              <a:avLst/>
            </a:prstGeom>
          </p:spPr>
        </p:pic>
      </p:grpSp>
      <p:sp>
        <p:nvSpPr>
          <p:cNvPr id="2508" name="textbox 2508"/>
          <p:cNvSpPr/>
          <p:nvPr/>
        </p:nvSpPr>
        <p:spPr>
          <a:xfrm>
            <a:off x="5752264" y="1301687"/>
            <a:ext cx="5878829" cy="33400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l" rtl="0" eaLnBrk="0">
              <a:lnSpc>
                <a:spcPct val="82000"/>
              </a:lnSpc>
            </a:pPr>
            <a:r>
              <a:rPr lang="en-US" sz="2000" b="1" kern="0" spc="1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4.3.8 </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配电箱、开关箱内</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不得放置</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杂物</a:t>
            </a:r>
            <a:r>
              <a:rPr sz="2000" b="1" kern="0" spc="-34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，并应保持箱体内</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外整洁。</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marL="12700" algn="l" rtl="0" eaLnBrk="0">
              <a:lnSpc>
                <a:spcPts val="2425"/>
              </a:lnSpc>
              <a:spcBef>
                <a:spcPts val="1320"/>
              </a:spcBef>
              <a:tabLst>
                <a:tab pos="192405" algn="l"/>
              </a:tabLst>
            </a:pPr>
            <a:r>
              <a:rPr sz="20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4.3.9配电箱、开关箱内</a:t>
            </a:r>
            <a:r>
              <a:rPr sz="2000" b="1" kern="0" spc="-7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不得随意拉接其他用电设备</a:t>
            </a:r>
            <a:r>
              <a:rPr sz="20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marL="12700" algn="l" rtl="0" eaLnBrk="0">
              <a:lnSpc>
                <a:spcPts val="2425"/>
              </a:lnSpc>
              <a:tabLst>
                <a:tab pos="192405" algn="l"/>
              </a:tabLst>
            </a:pP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7320915" y="3374390"/>
            <a:ext cx="6096000" cy="306705"/>
          </a:xfrm>
          <a:prstGeom prst="rect">
            <a:avLst/>
          </a:prstGeom>
          <a:noFill/>
        </p:spPr>
        <p:txBody>
          <a:bodyPr wrap="square" rtlCol="0" anchor="t">
            <a:spAutoFit/>
          </a:bodyPr>
          <a:lstStyle/>
          <a:p>
            <a:r>
              <a:rPr sz="1400"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不得放置杂物</a:t>
            </a:r>
            <a:r>
              <a:rPr sz="1400" kern="0" spc="-2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sz="1400" kern="0" spc="1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，并应保</a:t>
            </a:r>
            <a:r>
              <a:rPr sz="1400" kern="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rPr>
              <a:t>持箱体内外整洁</a:t>
            </a:r>
            <a:endParaRPr lang="zh-CN" altLang="en-US" sz="1400" kern="0" dirty="0">
              <a:solidFill>
                <a:srgbClr val="0070C0">
                  <a:alpha val="100000"/>
                </a:srgb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文本框 2"/>
          <p:cNvSpPr txBox="1"/>
          <p:nvPr/>
        </p:nvSpPr>
        <p:spPr>
          <a:xfrm>
            <a:off x="5546090" y="5271770"/>
            <a:ext cx="6320155" cy="829945"/>
          </a:xfrm>
          <a:prstGeom prst="rect">
            <a:avLst/>
          </a:prstGeom>
        </p:spPr>
        <p:txBody>
          <a:bodyPr wrap="square">
            <a:spAutoFit/>
          </a:bodyPr>
          <a:lstStyle/>
          <a:p>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解析：这</a:t>
            </a:r>
            <a:r>
              <a:rPr lang="en-US" altLang="zh-CN"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 </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条是按照现行国家标准</a:t>
            </a:r>
            <a:r>
              <a:rPr lang="en-US" altLang="zh-CN"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用电安全导则</a:t>
            </a:r>
            <a:r>
              <a:rPr lang="en-US" altLang="zh-CN"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》GB/T 13869</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，为保障配电箱、开关箱</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安全可靠</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的运行，以及保障系统三级配电制和开关箱</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“一机、一箱、一闸、一漏”</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制不被破坏而作的规定。</a:t>
            </a:r>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a:t>
            </a: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装置</a:t>
            </a:r>
          </a:p>
        </p:txBody>
      </p:sp>
      <p:sp>
        <p:nvSpPr>
          <p:cNvPr id="6" name="矩形 5"/>
          <p:cNvSpPr/>
          <p:nvPr/>
        </p:nvSpPr>
        <p:spPr>
          <a:xfrm>
            <a:off x="459740" y="936625"/>
            <a:ext cx="17011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latin typeface="微软雅黑" panose="020B0503020204020204" pitchFamily="34" charset="-122"/>
                <a:ea typeface="微软雅黑" panose="020B0503020204020204" pitchFamily="34" charset="-122"/>
                <a:sym typeface="+mn-ea"/>
              </a:rPr>
              <a:t>配电装置的设置</a:t>
            </a:r>
          </a:p>
        </p:txBody>
      </p:sp>
      <p:sp>
        <p:nvSpPr>
          <p:cNvPr id="8" name="矩形 7"/>
          <p:cNvSpPr/>
          <p:nvPr/>
        </p:nvSpPr>
        <p:spPr>
          <a:xfrm>
            <a:off x="2205355" y="936625"/>
            <a:ext cx="10407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latin typeface="微软雅黑" panose="020B0503020204020204" pitchFamily="34" charset="-122"/>
                <a:ea typeface="微软雅黑" panose="020B0503020204020204" pitchFamily="34" charset="-122"/>
                <a:sym typeface="+mn-ea"/>
              </a:rPr>
              <a:t>电器选择</a:t>
            </a:r>
          </a:p>
        </p:txBody>
      </p:sp>
      <p:sp>
        <p:nvSpPr>
          <p:cNvPr id="9" name="矩形 8"/>
          <p:cNvSpPr/>
          <p:nvPr/>
        </p:nvSpPr>
        <p:spPr>
          <a:xfrm>
            <a:off x="3302635" y="935990"/>
            <a:ext cx="1685290" cy="337185"/>
          </a:xfrm>
          <a:prstGeom prst="rect">
            <a:avLst/>
          </a:prstGeom>
          <a:solidFill>
            <a:schemeClr val="accent6"/>
          </a:solidFill>
          <a:ln>
            <a:noFill/>
          </a:ln>
        </p:spPr>
        <p:txBody>
          <a:bodyPr wrap="square" anchor="ctr" anchorCtr="0">
            <a:spAutoFit/>
          </a:bodyPr>
          <a:lstStyle/>
          <a:p>
            <a:pPr lvl="0" algn="ctr">
              <a:buClrTx/>
              <a:buSzTx/>
              <a:buFontTx/>
            </a:pPr>
            <a:r>
              <a:rPr lang="zh-CN" altLang="en-US" sz="1600" b="1" dirty="0">
                <a:solidFill>
                  <a:schemeClr val="bg1"/>
                </a:solidFill>
                <a:latin typeface="微软雅黑" panose="020B0503020204020204" pitchFamily="34" charset="-122"/>
                <a:ea typeface="微软雅黑" panose="020B0503020204020204" pitchFamily="34" charset="-122"/>
                <a:sym typeface="+mn-ea"/>
              </a:rPr>
              <a:t>配电装置的使用</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8" name="picture 2538"/>
          <p:cNvPicPr>
            <a:picLocks noChangeAspect="1"/>
          </p:cNvPicPr>
          <p:nvPr/>
        </p:nvPicPr>
        <p:blipFill>
          <a:blip r:embed="rId2"/>
          <a:stretch>
            <a:fillRect/>
          </a:stretch>
        </p:blipFill>
        <p:spPr>
          <a:xfrm rot="21600000">
            <a:off x="9916286" y="2998626"/>
            <a:ext cx="1950720" cy="1863695"/>
          </a:xfrm>
          <a:prstGeom prst="rect">
            <a:avLst/>
          </a:prstGeom>
        </p:spPr>
      </p:pic>
      <p:pic>
        <p:nvPicPr>
          <p:cNvPr id="2522" name="picture 2522"/>
          <p:cNvPicPr>
            <a:picLocks noChangeAspect="1"/>
          </p:cNvPicPr>
          <p:nvPr/>
        </p:nvPicPr>
        <p:blipFill>
          <a:blip r:embed="rId3"/>
          <a:stretch>
            <a:fillRect/>
          </a:stretch>
        </p:blipFill>
        <p:spPr>
          <a:xfrm rot="21600000">
            <a:off x="5090160" y="927735"/>
            <a:ext cx="4072255" cy="5601335"/>
          </a:xfrm>
          <a:prstGeom prst="rect">
            <a:avLst/>
          </a:prstGeom>
        </p:spPr>
      </p:pic>
      <p:sp>
        <p:nvSpPr>
          <p:cNvPr id="2526" name="textbox 2526"/>
          <p:cNvSpPr/>
          <p:nvPr/>
        </p:nvSpPr>
        <p:spPr>
          <a:xfrm>
            <a:off x="566420" y="1620520"/>
            <a:ext cx="3906520" cy="3738245"/>
          </a:xfrm>
          <a:prstGeom prst="rect">
            <a:avLst/>
          </a:prstGeom>
          <a:solidFill>
            <a:schemeClr val="bg1">
              <a:lumMod val="85000"/>
            </a:schemeClr>
          </a:solidFill>
          <a:ln w="0" cap="flat">
            <a:noFill/>
            <a:prstDash val="solid"/>
            <a:miter lim="0"/>
          </a:ln>
        </p:spPr>
        <p:txBody>
          <a:bodyPr vert="horz" wrap="square" lIns="0" tIns="0" rIns="0" bIns="0"/>
          <a:lstStyle/>
          <a:p>
            <a:pPr algn="l" rtl="0" eaLnBrk="0">
              <a:lnSpc>
                <a:spcPct val="120000"/>
              </a:lnSpc>
              <a:spcBef>
                <a:spcPts val="0"/>
              </a:spcBef>
              <a:spcAft>
                <a:spcPts val="0"/>
              </a:spcAft>
            </a:pPr>
            <a:endParaRPr sz="200" dirty="0">
              <a:latin typeface="Arial" panose="020B0604020202020204"/>
              <a:ea typeface="Arial" panose="020B0604020202020204"/>
              <a:cs typeface="Arial" panose="020B0604020202020204"/>
            </a:endParaRPr>
          </a:p>
          <a:p>
            <a:pPr marL="44450" algn="l" rtl="0" eaLnBrk="0">
              <a:lnSpc>
                <a:spcPct val="120000"/>
              </a:lnSpc>
              <a:spcBef>
                <a:spcPts val="0"/>
              </a:spcBef>
              <a:spcAft>
                <a:spcPts val="0"/>
              </a:spcAft>
            </a:pPr>
            <a:r>
              <a:rPr b="1" kern="0" spc="3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4.3.10配电箱、 开关箱内的电器配置和接线不得随意改动</a:t>
            </a:r>
            <a:r>
              <a:rPr lang="zh-CN" b="1" kern="0" spc="3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b="1" kern="0" spc="3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熔断器熔体更换时，不得采用不符合原规格的熔体代替。剩余电流动作保护器</a:t>
            </a:r>
            <a:r>
              <a:rPr b="1" kern="0" spc="35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每天使用前应启动剩余电流试验按钮试跳一次</a:t>
            </a:r>
            <a:r>
              <a:rPr b="1" kern="0" spc="3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，试跳不正常时不得继续使用。</a:t>
            </a:r>
            <a:r>
              <a:rPr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b="1" kern="0" spc="3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b="1" kern="0" spc="3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4.3.11</a:t>
            </a:r>
            <a:r>
              <a:rPr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配电箱、</a:t>
            </a:r>
            <a:r>
              <a:rPr b="1" kern="0" spc="-3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开关箱的电器进</a:t>
            </a:r>
            <a:r>
              <a:rPr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出线端子不得承受外力</a:t>
            </a:r>
            <a:r>
              <a:rPr b="1" kern="0" spc="-2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，不得与金属尖锐断</a:t>
            </a:r>
            <a:r>
              <a:rPr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口、</a:t>
            </a:r>
            <a:r>
              <a:rPr b="1" kern="0" spc="-3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强腐蚀介质和易燃易爆物接触。</a:t>
            </a:r>
          </a:p>
        </p:txBody>
      </p:sp>
      <p:pic>
        <p:nvPicPr>
          <p:cNvPr id="2532" name="picture 2532"/>
          <p:cNvPicPr>
            <a:picLocks noChangeAspect="1"/>
          </p:cNvPicPr>
          <p:nvPr/>
        </p:nvPicPr>
        <p:blipFill>
          <a:blip r:embed="rId4"/>
          <a:stretch>
            <a:fillRect/>
          </a:stretch>
        </p:blipFill>
        <p:spPr>
          <a:xfrm rot="21600000">
            <a:off x="7649629" y="4271530"/>
            <a:ext cx="2142705" cy="1013955"/>
          </a:xfrm>
          <a:prstGeom prst="rect">
            <a:avLst/>
          </a:prstGeom>
        </p:spPr>
      </p:pic>
      <p:pic>
        <p:nvPicPr>
          <p:cNvPr id="2534" name="picture 2534"/>
          <p:cNvPicPr>
            <a:picLocks noChangeAspect="1"/>
          </p:cNvPicPr>
          <p:nvPr/>
        </p:nvPicPr>
        <p:blipFill>
          <a:blip r:embed="rId5"/>
          <a:stretch>
            <a:fillRect/>
          </a:stretch>
        </p:blipFill>
        <p:spPr>
          <a:xfrm rot="21600000">
            <a:off x="6579221" y="1790065"/>
            <a:ext cx="2947048" cy="3195421"/>
          </a:xfrm>
          <a:prstGeom prst="rect">
            <a:avLst/>
          </a:prstGeom>
        </p:spPr>
      </p:pic>
      <p:sp>
        <p:nvSpPr>
          <p:cNvPr id="2536" name="textbox 2536"/>
          <p:cNvSpPr/>
          <p:nvPr/>
        </p:nvSpPr>
        <p:spPr>
          <a:xfrm>
            <a:off x="9472294" y="2998266"/>
            <a:ext cx="2552064" cy="198882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809115" algn="l" rtl="0" eaLnBrk="0">
              <a:lnSpc>
                <a:spcPts val="2790"/>
              </a:lnSpc>
            </a:pPr>
            <a:r>
              <a:rPr sz="2300" b="1" kern="0" spc="0" dirty="0">
                <a:solidFill>
                  <a:srgbClr val="92D050">
                    <a:alpha val="100000"/>
                  </a:srgbClr>
                </a:solidFill>
                <a:latin typeface="楷体" panose="02010609060101010101" pitchFamily="49" charset="-122"/>
                <a:ea typeface="楷体" panose="02010609060101010101" pitchFamily="49" charset="-122"/>
                <a:cs typeface="楷体" panose="02010609060101010101" pitchFamily="49" charset="-122"/>
              </a:rPr>
              <a:t>外力</a:t>
            </a:r>
            <a:endParaRPr sz="2300" dirty="0">
              <a:latin typeface="楷体" panose="02010609060101010101" pitchFamily="49" charset="-122"/>
              <a:ea typeface="楷体" panose="02010609060101010101" pitchFamily="49" charset="-122"/>
              <a:cs typeface="楷体" panose="02010609060101010101" pitchFamily="49" charset="-122"/>
            </a:endParaRPr>
          </a:p>
          <a:p>
            <a:pPr marL="12700" algn="l" rtl="0" eaLnBrk="0">
              <a:lnSpc>
                <a:spcPts val="2790"/>
              </a:lnSpc>
              <a:spcBef>
                <a:spcPts val="445"/>
              </a:spcBef>
            </a:pPr>
            <a:r>
              <a:rPr sz="2300" b="1" kern="0" spc="150" dirty="0">
                <a:solidFill>
                  <a:srgbClr val="4886D8">
                    <a:alpha val="100000"/>
                  </a:srgbClr>
                </a:solidFill>
                <a:latin typeface="楷体" panose="02010609060101010101" pitchFamily="49" charset="-122"/>
                <a:ea typeface="楷体" panose="02010609060101010101" pitchFamily="49" charset="-122"/>
                <a:cs typeface="楷体" panose="02010609060101010101" pitchFamily="49" charset="-122"/>
              </a:rPr>
              <a:t>金属尖锐断口</a:t>
            </a:r>
            <a:endParaRPr sz="2300" dirty="0">
              <a:latin typeface="楷体" panose="02010609060101010101" pitchFamily="49" charset="-122"/>
              <a:ea typeface="楷体" panose="02010609060101010101" pitchFamily="49" charset="-122"/>
              <a:cs typeface="楷体" panose="02010609060101010101" pitchFamily="49" charset="-122"/>
            </a:endParaRPr>
          </a:p>
          <a:p>
            <a:pPr algn="l" rtl="0" eaLnBrk="0">
              <a:lnSpc>
                <a:spcPct val="117000"/>
              </a:lnSpc>
            </a:pPr>
            <a:endParaRPr sz="1000" dirty="0">
              <a:latin typeface="Arial" panose="020B0604020202020204"/>
              <a:ea typeface="Arial" panose="020B0604020202020204"/>
              <a:cs typeface="Arial" panose="020B0604020202020204"/>
            </a:endParaRPr>
          </a:p>
          <a:p>
            <a:pPr algn="r" rtl="0" eaLnBrk="0">
              <a:lnSpc>
                <a:spcPct val="96000"/>
              </a:lnSpc>
              <a:spcBef>
                <a:spcPts val="605"/>
              </a:spcBef>
            </a:pPr>
            <a:r>
              <a:rPr sz="2000" b="1" kern="0" spc="-40" dirty="0">
                <a:solidFill>
                  <a:srgbClr val="FBA97D">
                    <a:alpha val="100000"/>
                  </a:srgbClr>
                </a:solidFill>
                <a:latin typeface="楷体" panose="02010609060101010101" pitchFamily="49" charset="-122"/>
                <a:ea typeface="楷体" panose="02010609060101010101" pitchFamily="49" charset="-122"/>
                <a:cs typeface="楷体" panose="02010609060101010101" pitchFamily="49" charset="-122"/>
              </a:rPr>
              <a:t>强腐蚀介质</a:t>
            </a:r>
            <a:endParaRPr sz="2000" dirty="0">
              <a:latin typeface="楷体" panose="02010609060101010101" pitchFamily="49" charset="-122"/>
              <a:ea typeface="楷体" panose="02010609060101010101" pitchFamily="49" charset="-122"/>
              <a:cs typeface="楷体" panose="02010609060101010101" pitchFamily="49" charset="-122"/>
            </a:endParaRPr>
          </a:p>
          <a:p>
            <a:pPr algn="l" rtl="0" eaLnBrk="0">
              <a:lnSpc>
                <a:spcPct val="136000"/>
              </a:lnSpc>
            </a:pPr>
            <a:endParaRPr sz="1000" dirty="0">
              <a:latin typeface="Arial" panose="020B0604020202020204"/>
              <a:ea typeface="Arial" panose="020B0604020202020204"/>
              <a:cs typeface="Arial" panose="020B0604020202020204"/>
            </a:endParaRPr>
          </a:p>
          <a:p>
            <a:pPr algn="l" rtl="0" eaLnBrk="0">
              <a:lnSpc>
                <a:spcPct val="116000"/>
              </a:lnSpc>
            </a:pPr>
            <a:endParaRPr sz="500" dirty="0">
              <a:latin typeface="Arial" panose="020B0604020202020204"/>
              <a:ea typeface="Arial" panose="020B0604020202020204"/>
              <a:cs typeface="Arial" panose="020B0604020202020204"/>
            </a:endParaRPr>
          </a:p>
          <a:p>
            <a:pPr marL="177165" algn="l" rtl="0" eaLnBrk="0">
              <a:lnSpc>
                <a:spcPts val="2785"/>
              </a:lnSpc>
              <a:spcBef>
                <a:spcPts val="5"/>
              </a:spcBef>
            </a:pPr>
            <a:r>
              <a:rPr sz="2300" b="1" kern="0" spc="20" dirty="0">
                <a:solidFill>
                  <a:srgbClr val="00B0F0">
                    <a:alpha val="100000"/>
                  </a:srgbClr>
                </a:solidFill>
                <a:latin typeface="楷体" panose="02010609060101010101" pitchFamily="49" charset="-122"/>
                <a:ea typeface="楷体" panose="02010609060101010101" pitchFamily="49" charset="-122"/>
                <a:cs typeface="楷体" panose="02010609060101010101" pitchFamily="49" charset="-122"/>
              </a:rPr>
              <a:t>易燃易爆</a:t>
            </a:r>
            <a:endParaRPr sz="2300" dirty="0">
              <a:latin typeface="楷体" panose="02010609060101010101" pitchFamily="49" charset="-122"/>
              <a:ea typeface="楷体" panose="02010609060101010101" pitchFamily="49" charset="-122"/>
              <a:cs typeface="楷体" panose="02010609060101010101" pitchFamily="49" charset="-122"/>
            </a:endParaRPr>
          </a:p>
        </p:txBody>
      </p:sp>
      <p:sp>
        <p:nvSpPr>
          <p:cNvPr id="2540" name="textbox 2540"/>
          <p:cNvSpPr/>
          <p:nvPr/>
        </p:nvSpPr>
        <p:spPr>
          <a:xfrm>
            <a:off x="9511030" y="1036320"/>
            <a:ext cx="2394585" cy="881380"/>
          </a:xfrm>
          <a:prstGeom prst="rect">
            <a:avLst/>
          </a:prstGeom>
          <a:solidFill>
            <a:srgbClr val="3AABFC">
              <a:alpha val="99607"/>
            </a:srgbClr>
          </a:solidFill>
          <a:ln w="0" cap="flat">
            <a:noFill/>
            <a:prstDash val="solid"/>
            <a:miter lim="0"/>
          </a:ln>
        </p:spPr>
        <p:txBody>
          <a:bodyPr vert="horz" wrap="square" lIns="0" tIns="0" rIns="0" bIns="0"/>
          <a:lstStyle/>
          <a:p>
            <a:pPr algn="l" rtl="0" eaLnBrk="0">
              <a:lnSpc>
                <a:spcPct val="121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167640" indent="6350" algn="l" rtl="0" eaLnBrk="0">
              <a:lnSpc>
                <a:spcPct val="104000"/>
              </a:lnSpc>
            </a:pPr>
            <a:r>
              <a:rPr sz="1700" b="1" kern="0" spc="80" dirty="0">
                <a:solidFill>
                  <a:srgbClr val="FF0000">
                    <a:alpha val="100000"/>
                  </a:srgbClr>
                </a:solidFill>
                <a:latin typeface="楷体" panose="02010609060101010101" pitchFamily="49" charset="-122"/>
                <a:ea typeface="楷体" panose="02010609060101010101" pitchFamily="49" charset="-122"/>
                <a:cs typeface="楷体" panose="02010609060101010101" pitchFamily="49" charset="-122"/>
              </a:rPr>
              <a:t>剩余电流动作保护器</a:t>
            </a:r>
            <a:r>
              <a:rPr sz="1700" kern="0" spc="20" dirty="0">
                <a:solidFill>
                  <a:srgbClr val="FF0000">
                    <a:alpha val="100000"/>
                  </a:srgbClr>
                </a:solidFill>
                <a:latin typeface="楷体" panose="02010609060101010101" pitchFamily="49" charset="-122"/>
                <a:ea typeface="楷体" panose="02010609060101010101" pitchFamily="49" charset="-122"/>
                <a:cs typeface="楷体" panose="02010609060101010101" pitchFamily="49" charset="-122"/>
              </a:rPr>
              <a:t>  </a:t>
            </a:r>
            <a:r>
              <a:rPr sz="1700" b="1" kern="0" spc="90" dirty="0">
                <a:solidFill>
                  <a:srgbClr val="FF0000">
                    <a:alpha val="100000"/>
                  </a:srgbClr>
                </a:solidFill>
                <a:latin typeface="楷体" panose="02010609060101010101" pitchFamily="49" charset="-122"/>
                <a:ea typeface="楷体" panose="02010609060101010101" pitchFamily="49" charset="-122"/>
                <a:cs typeface="楷体" panose="02010609060101010101" pitchFamily="49" charset="-122"/>
              </a:rPr>
              <a:t>每天使用前试跳一次</a:t>
            </a:r>
            <a:endParaRPr sz="1700" dirty="0">
              <a:latin typeface="楷体" panose="02010609060101010101" pitchFamily="49" charset="-122"/>
              <a:ea typeface="楷体" panose="02010609060101010101" pitchFamily="49" charset="-122"/>
              <a:cs typeface="楷体" panose="02010609060101010101" pitchFamily="49" charset="-122"/>
            </a:endParaRPr>
          </a:p>
        </p:txBody>
      </p:sp>
      <p:sp>
        <p:nvSpPr>
          <p:cNvPr id="2" name="文本框 1"/>
          <p:cNvSpPr txBox="1"/>
          <p:nvPr/>
        </p:nvSpPr>
        <p:spPr>
          <a:xfrm>
            <a:off x="459740" y="5583555"/>
            <a:ext cx="4158615" cy="829945"/>
          </a:xfrm>
          <a:prstGeom prst="rect">
            <a:avLst/>
          </a:prstGeom>
        </p:spPr>
        <p:txBody>
          <a:bodyPr wrap="square">
            <a:spAutoFit/>
          </a:bodyPr>
          <a:lstStyle/>
          <a:p>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解析</a:t>
            </a:r>
            <a:r>
              <a:rPr lang="en-US" altLang="zh-CN"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为保障配电箱、开关箱正常电器功能配置和保护配电箱、开关箱进、出线及其接头不被破坏而做出的规定。</a:t>
            </a:r>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a:t>
            </a: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装置</a:t>
            </a:r>
          </a:p>
        </p:txBody>
      </p:sp>
      <p:sp>
        <p:nvSpPr>
          <p:cNvPr id="6" name="矩形 5"/>
          <p:cNvSpPr/>
          <p:nvPr/>
        </p:nvSpPr>
        <p:spPr>
          <a:xfrm>
            <a:off x="459740" y="936625"/>
            <a:ext cx="17011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latin typeface="微软雅黑" panose="020B0503020204020204" pitchFamily="34" charset="-122"/>
                <a:ea typeface="微软雅黑" panose="020B0503020204020204" pitchFamily="34" charset="-122"/>
                <a:sym typeface="+mn-ea"/>
              </a:rPr>
              <a:t>配电装置的设置</a:t>
            </a:r>
          </a:p>
        </p:txBody>
      </p:sp>
      <p:sp>
        <p:nvSpPr>
          <p:cNvPr id="8" name="矩形 7"/>
          <p:cNvSpPr/>
          <p:nvPr/>
        </p:nvSpPr>
        <p:spPr>
          <a:xfrm>
            <a:off x="2205355" y="936625"/>
            <a:ext cx="1040765"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latin typeface="微软雅黑" panose="020B0503020204020204" pitchFamily="34" charset="-122"/>
                <a:ea typeface="微软雅黑" panose="020B0503020204020204" pitchFamily="34" charset="-122"/>
                <a:sym typeface="+mn-ea"/>
              </a:rPr>
              <a:t>电器选择</a:t>
            </a:r>
          </a:p>
        </p:txBody>
      </p:sp>
      <p:sp>
        <p:nvSpPr>
          <p:cNvPr id="9" name="矩形 8"/>
          <p:cNvSpPr/>
          <p:nvPr/>
        </p:nvSpPr>
        <p:spPr>
          <a:xfrm>
            <a:off x="3302635" y="935990"/>
            <a:ext cx="1685290" cy="337185"/>
          </a:xfrm>
          <a:prstGeom prst="rect">
            <a:avLst/>
          </a:prstGeom>
          <a:solidFill>
            <a:schemeClr val="accent6"/>
          </a:solidFill>
          <a:ln>
            <a:noFill/>
          </a:ln>
        </p:spPr>
        <p:txBody>
          <a:bodyPr wrap="square" anchor="ctr" anchorCtr="0">
            <a:spAutoFit/>
          </a:bodyPr>
          <a:lstStyle/>
          <a:p>
            <a:pPr lvl="0" algn="ctr">
              <a:buClrTx/>
              <a:buSzTx/>
              <a:buFontTx/>
            </a:pPr>
            <a:r>
              <a:rPr lang="zh-CN" altLang="en-US" sz="1600" b="1" dirty="0">
                <a:solidFill>
                  <a:schemeClr val="bg1"/>
                </a:solidFill>
                <a:latin typeface="微软雅黑" panose="020B0503020204020204" pitchFamily="34" charset="-122"/>
                <a:ea typeface="微软雅黑" panose="020B0503020204020204" pitchFamily="34" charset="-122"/>
                <a:sym typeface="+mn-ea"/>
              </a:rPr>
              <a:t>配电装置的使用</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对角的矩形 74"/>
          <p:cNvSpPr/>
          <p:nvPr>
            <p:custDataLst>
              <p:tags r:id="rId1"/>
            </p:custDataLst>
          </p:nvPr>
        </p:nvSpPr>
        <p:spPr>
          <a:xfrm>
            <a:off x="5502910" y="2854325"/>
            <a:ext cx="562610" cy="434340"/>
          </a:xfrm>
          <a:prstGeom prst="snip2DiagRect">
            <a:avLst/>
          </a:prstGeom>
          <a:solidFill>
            <a:srgbClr val="FF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二</a:t>
            </a:r>
          </a:p>
        </p:txBody>
      </p:sp>
      <p:sp>
        <p:nvSpPr>
          <p:cNvPr id="3" name="剪去对角的矩形 80"/>
          <p:cNvSpPr/>
          <p:nvPr>
            <p:custDataLst>
              <p:tags r:id="rId2"/>
            </p:custDataLst>
          </p:nvPr>
        </p:nvSpPr>
        <p:spPr>
          <a:xfrm>
            <a:off x="6320155" y="2854325"/>
            <a:ext cx="4383405" cy="434975"/>
          </a:xfrm>
          <a:prstGeom prst="snip2Diag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b="1" dirty="0">
                <a:solidFill>
                  <a:schemeClr val="bg1">
                    <a:lumMod val="75000"/>
                  </a:schemeClr>
                </a:solidFill>
                <a:sym typeface="+mn-ea"/>
              </a:rPr>
              <a:t>配电装置</a:t>
            </a:r>
          </a:p>
        </p:txBody>
      </p:sp>
      <p:sp>
        <p:nvSpPr>
          <p:cNvPr id="6" name="剪去对角的矩形 74"/>
          <p:cNvSpPr/>
          <p:nvPr>
            <p:custDataLst>
              <p:tags r:id="rId3"/>
            </p:custDataLst>
          </p:nvPr>
        </p:nvSpPr>
        <p:spPr>
          <a:xfrm>
            <a:off x="5502910" y="1909445"/>
            <a:ext cx="562610" cy="434340"/>
          </a:xfrm>
          <a:prstGeom prst="snip2DiagRect">
            <a:avLst/>
          </a:prstGeom>
          <a:solidFill>
            <a:srgbClr val="FF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一</a:t>
            </a:r>
          </a:p>
        </p:txBody>
      </p:sp>
      <p:sp>
        <p:nvSpPr>
          <p:cNvPr id="7" name="剪去对角的矩形 80"/>
          <p:cNvSpPr/>
          <p:nvPr>
            <p:custDataLst>
              <p:tags r:id="rId4"/>
            </p:custDataLst>
          </p:nvPr>
        </p:nvSpPr>
        <p:spPr>
          <a:xfrm>
            <a:off x="6320155" y="1909445"/>
            <a:ext cx="4383405" cy="434975"/>
          </a:xfrm>
          <a:prstGeom prst="snip2Diag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b="1" dirty="0">
                <a:solidFill>
                  <a:schemeClr val="bg1">
                    <a:lumMod val="75000"/>
                  </a:schemeClr>
                </a:solidFill>
                <a:sym typeface="+mn-ea"/>
              </a:rPr>
              <a:t>配电系统</a:t>
            </a:r>
          </a:p>
        </p:txBody>
      </p:sp>
      <p:sp>
        <p:nvSpPr>
          <p:cNvPr id="11" name="剪去对角的矩形 74"/>
          <p:cNvSpPr/>
          <p:nvPr>
            <p:custDataLst>
              <p:tags r:id="rId5"/>
            </p:custDataLst>
          </p:nvPr>
        </p:nvSpPr>
        <p:spPr>
          <a:xfrm>
            <a:off x="5502910" y="3799205"/>
            <a:ext cx="562610" cy="434340"/>
          </a:xfrm>
          <a:prstGeom prst="snip2DiagRect">
            <a:avLst/>
          </a:prstGeom>
          <a:solidFill>
            <a:srgbClr val="FF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三</a:t>
            </a:r>
          </a:p>
        </p:txBody>
      </p:sp>
      <p:sp>
        <p:nvSpPr>
          <p:cNvPr id="12" name="剪去对角的矩形 80"/>
          <p:cNvSpPr/>
          <p:nvPr>
            <p:custDataLst>
              <p:tags r:id="rId6"/>
            </p:custDataLst>
          </p:nvPr>
        </p:nvSpPr>
        <p:spPr>
          <a:xfrm>
            <a:off x="6320155" y="3799205"/>
            <a:ext cx="4383405" cy="434975"/>
          </a:xfrm>
          <a:prstGeom prst="snip2Diag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b="1" dirty="0">
                <a:solidFill>
                  <a:schemeClr val="tx1"/>
                </a:solidFill>
                <a:sym typeface="+mn-ea"/>
              </a:rPr>
              <a:t>外电线路防护</a:t>
            </a:r>
          </a:p>
        </p:txBody>
      </p:sp>
      <p:sp>
        <p:nvSpPr>
          <p:cNvPr id="17" name="剪去对角的矩形 74"/>
          <p:cNvSpPr/>
          <p:nvPr>
            <p:custDataLst>
              <p:tags r:id="rId7"/>
            </p:custDataLst>
          </p:nvPr>
        </p:nvSpPr>
        <p:spPr>
          <a:xfrm>
            <a:off x="5502910" y="4744085"/>
            <a:ext cx="562610" cy="434340"/>
          </a:xfrm>
          <a:prstGeom prst="snip2DiagRect">
            <a:avLst/>
          </a:prstGeom>
          <a:solidFill>
            <a:srgbClr val="FF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四</a:t>
            </a:r>
          </a:p>
        </p:txBody>
      </p:sp>
      <p:sp>
        <p:nvSpPr>
          <p:cNvPr id="18" name="剪去对角的矩形 80"/>
          <p:cNvSpPr/>
          <p:nvPr>
            <p:custDataLst>
              <p:tags r:id="rId8"/>
            </p:custDataLst>
          </p:nvPr>
        </p:nvSpPr>
        <p:spPr>
          <a:xfrm>
            <a:off x="6320155" y="4744085"/>
            <a:ext cx="4383405" cy="434975"/>
          </a:xfrm>
          <a:prstGeom prst="snip2Diag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lumMod val="75000"/>
                  </a:schemeClr>
                </a:solidFill>
              </a:rPr>
              <a:t>临时用电精益管理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 name="picture 3686"/>
          <p:cNvPicPr>
            <a:picLocks noChangeAspect="1"/>
          </p:cNvPicPr>
          <p:nvPr/>
        </p:nvPicPr>
        <p:blipFill>
          <a:blip r:embed="rId2"/>
          <a:stretch>
            <a:fillRect/>
          </a:stretch>
        </p:blipFill>
        <p:spPr>
          <a:xfrm rot="21600000">
            <a:off x="502919" y="2145030"/>
            <a:ext cx="3208020" cy="3147059"/>
          </a:xfrm>
          <a:prstGeom prst="rect">
            <a:avLst/>
          </a:prstGeom>
        </p:spPr>
      </p:pic>
      <p:sp>
        <p:nvSpPr>
          <p:cNvPr id="3688" name="rect 3688"/>
          <p:cNvSpPr/>
          <p:nvPr/>
        </p:nvSpPr>
        <p:spPr>
          <a:xfrm>
            <a:off x="610987" y="1141211"/>
            <a:ext cx="10080593" cy="747603"/>
          </a:xfrm>
          <a:prstGeom prst="rect">
            <a:avLst/>
          </a:prstGeom>
          <a:solidFill>
            <a:srgbClr val="E9E9E9">
              <a:alpha val="99607"/>
            </a:srgbClr>
          </a:solidFill>
          <a:ln w="0" cap="flat">
            <a:noFill/>
            <a:prstDash val="solid"/>
            <a:miter lim="0"/>
          </a:ln>
        </p:spPr>
        <p:txBody>
          <a:bodyPr rtlCol="0"/>
          <a:lstStyle/>
          <a:p>
            <a:pPr algn="ctr"/>
            <a:endParaRPr lang="zh-CN" altLang="en-US"/>
          </a:p>
        </p:txBody>
      </p:sp>
      <p:sp>
        <p:nvSpPr>
          <p:cNvPr id="3690" name="textbox 3690"/>
          <p:cNvSpPr/>
          <p:nvPr/>
        </p:nvSpPr>
        <p:spPr>
          <a:xfrm>
            <a:off x="686435" y="1038225"/>
            <a:ext cx="7724775" cy="876300"/>
          </a:xfrm>
          <a:prstGeom prst="rect">
            <a:avLst/>
          </a:prstGeom>
          <a:noFill/>
          <a:ln w="0" cap="flat">
            <a:noFill/>
            <a:prstDash val="solid"/>
            <a:miter lim="0"/>
          </a:ln>
        </p:spPr>
        <p:txBody>
          <a:bodyPr vert="horz" wrap="square" lIns="0" tIns="0" rIns="0" bIns="0"/>
          <a:lstStyle/>
          <a:p>
            <a:pPr algn="l" rtl="0" eaLnBrk="0">
              <a:lnSpc>
                <a:spcPct val="91000"/>
              </a:lnSpc>
            </a:pPr>
            <a:endParaRPr sz="100" dirty="0">
              <a:latin typeface="Arial" panose="020B0604020202020204"/>
              <a:ea typeface="Arial" panose="020B0604020202020204"/>
              <a:cs typeface="Arial" panose="020B0604020202020204"/>
            </a:endParaRPr>
          </a:p>
          <a:p>
            <a:pPr algn="l" rtl="0" eaLnBrk="0">
              <a:lnSpc>
                <a:spcPct val="131000"/>
              </a:lnSpc>
            </a:pPr>
            <a:endParaRPr sz="1000" dirty="0">
              <a:latin typeface="Arial" panose="020B0604020202020204"/>
              <a:ea typeface="Arial" panose="020B0604020202020204"/>
              <a:cs typeface="Arial" panose="020B0604020202020204"/>
            </a:endParaRPr>
          </a:p>
          <a:p>
            <a:pPr algn="l" rtl="0" eaLnBrk="0">
              <a:lnSpc>
                <a:spcPct val="128000"/>
              </a:lnSpc>
            </a:pPr>
            <a:endParaRPr sz="300" dirty="0">
              <a:latin typeface="Arial" panose="020B0604020202020204"/>
              <a:ea typeface="Arial" panose="020B0604020202020204"/>
              <a:cs typeface="Arial" panose="020B0604020202020204"/>
            </a:endParaRPr>
          </a:p>
          <a:p>
            <a:pPr marL="12700" algn="l" rtl="0" eaLnBrk="0">
              <a:lnSpc>
                <a:spcPts val="2060"/>
              </a:lnSpc>
              <a:tabLst>
                <a:tab pos="156210" algn="l"/>
              </a:tabLst>
            </a:pPr>
            <a:r>
              <a:rPr sz="15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500"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6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在施工程(含脚手架)的周边与架空线路的边线之</a:t>
            </a:r>
            <a:r>
              <a:rPr sz="1600" b="1"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间的最小安全操作距离规定如下：</a:t>
            </a:r>
            <a:endParaRPr sz="1600" b="1"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694" name="picture 3694"/>
          <p:cNvPicPr>
            <a:picLocks noChangeAspect="1"/>
          </p:cNvPicPr>
          <p:nvPr/>
        </p:nvPicPr>
        <p:blipFill>
          <a:blip r:embed="rId3"/>
          <a:stretch>
            <a:fillRect/>
          </a:stretch>
        </p:blipFill>
        <p:spPr>
          <a:xfrm rot="21600000">
            <a:off x="5111368" y="4565141"/>
            <a:ext cx="3142488" cy="1671827"/>
          </a:xfrm>
          <a:prstGeom prst="rect">
            <a:avLst/>
          </a:prstGeom>
        </p:spPr>
      </p:pic>
      <p:sp>
        <p:nvSpPr>
          <p:cNvPr id="3696" name="textbox 3696"/>
          <p:cNvSpPr/>
          <p:nvPr/>
        </p:nvSpPr>
        <p:spPr>
          <a:xfrm>
            <a:off x="3992371" y="3007359"/>
            <a:ext cx="3957320" cy="617219"/>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71000"/>
              </a:lnSpc>
              <a:tabLst>
                <a:tab pos="2444750" algn="l"/>
              </a:tabLst>
            </a:pPr>
            <a:r>
              <a:rPr sz="1700" u="sng" kern="0" spc="0" dirty="0">
                <a:solidFill>
                  <a:srgbClr val="000000">
                    <a:alpha val="100000"/>
                  </a:srgbClr>
                </a:solidFill>
                <a:uFill>
                  <a:solidFill>
                    <a:srgbClr val="0070C0"/>
                  </a:solidFill>
                </a:u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35～110</a:t>
            </a:r>
            <a:r>
              <a:rPr sz="17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KV</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p>
            <a:pPr marL="12700" algn="l" rtl="0" eaLnBrk="0">
              <a:lnSpc>
                <a:spcPct val="152000"/>
              </a:lnSpc>
              <a:spcBef>
                <a:spcPts val="10"/>
              </a:spcBef>
              <a:tabLst>
                <a:tab pos="1535430" algn="l"/>
              </a:tabLst>
            </a:pPr>
            <a:r>
              <a:rPr sz="1700" u="sng"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1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1～10</a:t>
            </a:r>
            <a:r>
              <a:rPr sz="17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KV</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698" name="textbox 3698"/>
          <p:cNvSpPr/>
          <p:nvPr/>
        </p:nvSpPr>
        <p:spPr>
          <a:xfrm>
            <a:off x="9132455" y="2244102"/>
            <a:ext cx="1403985" cy="1357630"/>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76000"/>
              </a:lnSpc>
            </a:pPr>
            <a:r>
              <a:rPr sz="1700" b="1"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330～500</a:t>
            </a:r>
            <a:r>
              <a:rPr sz="17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KV</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43000"/>
              </a:lnSpc>
            </a:pPr>
            <a:endParaRPr sz="1000" dirty="0">
              <a:latin typeface="Arial" panose="020B0604020202020204"/>
              <a:ea typeface="Arial" panose="020B0604020202020204"/>
              <a:cs typeface="Arial" panose="020B0604020202020204"/>
            </a:endParaRPr>
          </a:p>
          <a:p>
            <a:pPr algn="l" rtl="0" eaLnBrk="0">
              <a:lnSpc>
                <a:spcPct val="143000"/>
              </a:lnSpc>
            </a:pPr>
            <a:endParaRPr sz="1000" dirty="0">
              <a:latin typeface="Arial" panose="020B0604020202020204"/>
              <a:ea typeface="Arial" panose="020B0604020202020204"/>
              <a:cs typeface="Arial" panose="020B0604020202020204"/>
            </a:endParaRPr>
          </a:p>
          <a:p>
            <a:pPr algn="l" rtl="0" eaLnBrk="0">
              <a:lnSpc>
                <a:spcPct val="100000"/>
              </a:lnSpc>
            </a:pPr>
            <a:endParaRPr sz="500" dirty="0">
              <a:latin typeface="Arial" panose="020B0604020202020204"/>
              <a:ea typeface="Arial" panose="020B0604020202020204"/>
              <a:cs typeface="Arial" panose="020B0604020202020204"/>
            </a:endParaRPr>
          </a:p>
          <a:p>
            <a:pPr marL="281940" algn="l" rtl="0" eaLnBrk="0">
              <a:lnSpc>
                <a:spcPts val="1435"/>
              </a:lnSpc>
              <a:spcBef>
                <a:spcPts val="5"/>
              </a:spcBef>
            </a:pPr>
            <a:r>
              <a:rPr sz="2000" b="1" kern="0" spc="-7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15.0m</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700" name="picture 3700"/>
          <p:cNvPicPr>
            <a:picLocks noChangeAspect="1"/>
          </p:cNvPicPr>
          <p:nvPr/>
        </p:nvPicPr>
        <p:blipFill>
          <a:blip r:embed="rId4"/>
          <a:stretch>
            <a:fillRect/>
          </a:stretch>
        </p:blipFill>
        <p:spPr>
          <a:xfrm rot="21600000">
            <a:off x="9635298" y="2453399"/>
            <a:ext cx="76200" cy="1135023"/>
          </a:xfrm>
          <a:prstGeom prst="rect">
            <a:avLst/>
          </a:prstGeom>
        </p:spPr>
      </p:pic>
      <p:pic>
        <p:nvPicPr>
          <p:cNvPr id="3702" name="picture 3702"/>
          <p:cNvPicPr>
            <a:picLocks noChangeAspect="1"/>
          </p:cNvPicPr>
          <p:nvPr/>
        </p:nvPicPr>
        <p:blipFill>
          <a:blip r:embed="rId5"/>
          <a:stretch>
            <a:fillRect/>
          </a:stretch>
        </p:blipFill>
        <p:spPr>
          <a:xfrm rot="21600000">
            <a:off x="6026391" y="3678326"/>
            <a:ext cx="76200" cy="1135011"/>
          </a:xfrm>
          <a:prstGeom prst="rect">
            <a:avLst/>
          </a:prstGeom>
        </p:spPr>
      </p:pic>
      <p:pic>
        <p:nvPicPr>
          <p:cNvPr id="3704" name="picture 3704"/>
          <p:cNvPicPr>
            <a:picLocks noChangeAspect="1"/>
          </p:cNvPicPr>
          <p:nvPr/>
        </p:nvPicPr>
        <p:blipFill>
          <a:blip r:embed="rId6"/>
          <a:stretch>
            <a:fillRect/>
          </a:stretch>
        </p:blipFill>
        <p:spPr>
          <a:xfrm rot="21600000">
            <a:off x="7186320" y="3253968"/>
            <a:ext cx="76784" cy="1192174"/>
          </a:xfrm>
          <a:prstGeom prst="rect">
            <a:avLst/>
          </a:prstGeom>
        </p:spPr>
      </p:pic>
      <p:sp>
        <p:nvSpPr>
          <p:cNvPr id="3706" name="textbox 3706"/>
          <p:cNvSpPr/>
          <p:nvPr/>
        </p:nvSpPr>
        <p:spPr>
          <a:xfrm>
            <a:off x="5805449" y="3754882"/>
            <a:ext cx="1748154" cy="680084"/>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algn="r" rtl="0" eaLnBrk="0">
              <a:lnSpc>
                <a:spcPct val="89000"/>
              </a:lnSpc>
            </a:pPr>
            <a:r>
              <a:rPr sz="17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8.0m</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5000"/>
              </a:lnSpc>
            </a:pPr>
            <a:endParaRPr sz="1200" dirty="0">
              <a:latin typeface="Arial" panose="020B0604020202020204"/>
              <a:ea typeface="Arial" panose="020B0604020202020204"/>
              <a:cs typeface="Arial" panose="020B0604020202020204"/>
            </a:endParaRPr>
          </a:p>
          <a:p>
            <a:pPr algn="l" rtl="0" eaLnBrk="0">
              <a:lnSpc>
                <a:spcPct val="12000"/>
              </a:lnSpc>
            </a:pPr>
            <a:endParaRPr sz="100" dirty="0">
              <a:latin typeface="Arial" panose="020B0604020202020204"/>
              <a:ea typeface="Arial" panose="020B0604020202020204"/>
              <a:cs typeface="Arial" panose="020B0604020202020204"/>
            </a:endParaRPr>
          </a:p>
          <a:p>
            <a:pPr marL="12700" algn="l" rtl="0" eaLnBrk="0">
              <a:lnSpc>
                <a:spcPct val="89000"/>
              </a:lnSpc>
            </a:pPr>
            <a:r>
              <a:rPr sz="17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8.0m</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708" name="textbox 3708"/>
          <p:cNvSpPr/>
          <p:nvPr/>
        </p:nvSpPr>
        <p:spPr>
          <a:xfrm>
            <a:off x="4711522" y="3731501"/>
            <a:ext cx="681990" cy="1654810"/>
          </a:xfrm>
          <a:prstGeom prst="rect">
            <a:avLst/>
          </a:prstGeom>
          <a:noFill/>
          <a:ln w="0" cap="flat">
            <a:noFill/>
            <a:prstDash val="solid"/>
            <a:miter lim="0"/>
          </a:ln>
        </p:spPr>
        <p:txBody>
          <a:bodyPr vert="horz" wrap="square" lIns="0" tIns="0" rIns="0" bIns="0"/>
          <a:lstStyle/>
          <a:p>
            <a:pPr algn="l" rtl="0" eaLnBrk="0">
              <a:lnSpc>
                <a:spcPct val="88000"/>
              </a:lnSpc>
            </a:pPr>
            <a:endParaRPr sz="100" dirty="0">
              <a:latin typeface="Arial" panose="020B0604020202020204"/>
              <a:ea typeface="Arial" panose="020B0604020202020204"/>
              <a:cs typeface="Arial" panose="020B0604020202020204"/>
            </a:endParaRPr>
          </a:p>
          <a:p>
            <a:pPr marL="12700" algn="l" rtl="0" eaLnBrk="0">
              <a:lnSpc>
                <a:spcPct val="89000"/>
              </a:lnSpc>
            </a:pPr>
            <a:r>
              <a:rPr sz="17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＜1KV</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47000"/>
              </a:lnSpc>
            </a:pPr>
            <a:endParaRPr sz="1000" dirty="0">
              <a:latin typeface="Arial" panose="020B0604020202020204"/>
              <a:ea typeface="Arial" panose="020B0604020202020204"/>
              <a:cs typeface="Arial" panose="020B0604020202020204"/>
            </a:endParaRPr>
          </a:p>
          <a:p>
            <a:pPr algn="l" rtl="0" eaLnBrk="0">
              <a:lnSpc>
                <a:spcPct val="147000"/>
              </a:lnSpc>
            </a:pPr>
            <a:endParaRPr sz="1000" dirty="0">
              <a:latin typeface="Arial" panose="020B0604020202020204"/>
              <a:ea typeface="Arial" panose="020B0604020202020204"/>
              <a:cs typeface="Arial" panose="020B0604020202020204"/>
            </a:endParaRPr>
          </a:p>
          <a:p>
            <a:pPr algn="l" rtl="0" eaLnBrk="0">
              <a:lnSpc>
                <a:spcPct val="119000"/>
              </a:lnSpc>
            </a:pPr>
            <a:endParaRPr sz="400" dirty="0">
              <a:latin typeface="Arial" panose="020B0604020202020204"/>
              <a:ea typeface="Arial" panose="020B0604020202020204"/>
              <a:cs typeface="Arial" panose="020B0604020202020204"/>
            </a:endParaRPr>
          </a:p>
          <a:p>
            <a:pPr algn="r" rtl="0" eaLnBrk="0">
              <a:lnSpc>
                <a:spcPct val="82000"/>
              </a:lnSpc>
              <a:spcBef>
                <a:spcPts val="5"/>
              </a:spcBef>
            </a:pPr>
            <a:r>
              <a:rPr sz="1900" b="1" kern="0" spc="-9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7.0m</a:t>
            </a:r>
            <a:endParaRPr sz="19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710" name="picture 3710"/>
          <p:cNvPicPr>
            <a:picLocks noChangeAspect="1"/>
          </p:cNvPicPr>
          <p:nvPr/>
        </p:nvPicPr>
        <p:blipFill>
          <a:blip r:embed="rId7"/>
          <a:stretch>
            <a:fillRect/>
          </a:stretch>
        </p:blipFill>
        <p:spPr>
          <a:xfrm rot="21600000">
            <a:off x="5025504" y="4023118"/>
            <a:ext cx="76200" cy="1295717"/>
          </a:xfrm>
          <a:prstGeom prst="rect">
            <a:avLst/>
          </a:prstGeom>
        </p:spPr>
      </p:pic>
      <p:pic>
        <p:nvPicPr>
          <p:cNvPr id="3714" name="picture 3714"/>
          <p:cNvPicPr>
            <a:picLocks noChangeAspect="1"/>
          </p:cNvPicPr>
          <p:nvPr/>
        </p:nvPicPr>
        <p:blipFill>
          <a:blip r:embed="rId8"/>
          <a:stretch>
            <a:fillRect/>
          </a:stretch>
        </p:blipFill>
        <p:spPr>
          <a:xfrm rot="21600000">
            <a:off x="8335835" y="2856776"/>
            <a:ext cx="76200" cy="1135024"/>
          </a:xfrm>
          <a:prstGeom prst="rect">
            <a:avLst/>
          </a:prstGeom>
        </p:spPr>
      </p:pic>
      <p:sp>
        <p:nvSpPr>
          <p:cNvPr id="3716" name="textbox 3716"/>
          <p:cNvSpPr/>
          <p:nvPr/>
        </p:nvSpPr>
        <p:spPr>
          <a:xfrm>
            <a:off x="8101520" y="2620581"/>
            <a:ext cx="758190" cy="993139"/>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89000"/>
              </a:lnSpc>
            </a:pP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220</a:t>
            </a:r>
            <a:r>
              <a:rPr sz="17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KV</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44000"/>
              </a:lnSpc>
            </a:pPr>
            <a:endParaRPr sz="1000" dirty="0">
              <a:latin typeface="Arial" panose="020B0604020202020204"/>
              <a:ea typeface="Arial" panose="020B0604020202020204"/>
              <a:cs typeface="Arial" panose="020B0604020202020204"/>
            </a:endParaRPr>
          </a:p>
          <a:p>
            <a:pPr algn="l" rtl="0" eaLnBrk="0">
              <a:lnSpc>
                <a:spcPct val="145000"/>
              </a:lnSpc>
            </a:pPr>
            <a:endParaRPr sz="1000" dirty="0">
              <a:latin typeface="Arial" panose="020B0604020202020204"/>
              <a:ea typeface="Arial" panose="020B0604020202020204"/>
              <a:cs typeface="Arial" panose="020B0604020202020204"/>
            </a:endParaRPr>
          </a:p>
          <a:p>
            <a:pPr algn="l" rtl="0" eaLnBrk="0">
              <a:lnSpc>
                <a:spcPct val="108000"/>
              </a:lnSpc>
            </a:pPr>
            <a:endParaRPr sz="400" dirty="0">
              <a:latin typeface="Arial" panose="020B0604020202020204"/>
              <a:ea typeface="Arial" panose="020B0604020202020204"/>
              <a:cs typeface="Arial" panose="020B0604020202020204"/>
            </a:endParaRPr>
          </a:p>
          <a:p>
            <a:pPr marL="37465" algn="l" rtl="0" eaLnBrk="0">
              <a:lnSpc>
                <a:spcPct val="89000"/>
              </a:lnSpc>
              <a:spcBef>
                <a:spcPts val="5"/>
              </a:spcBef>
            </a:pPr>
            <a:r>
              <a:rPr sz="17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10.0m</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718" name="textbox 3718"/>
          <p:cNvSpPr/>
          <p:nvPr/>
        </p:nvSpPr>
        <p:spPr>
          <a:xfrm>
            <a:off x="8539903" y="5193968"/>
            <a:ext cx="2023745" cy="292734"/>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algn="r" rtl="0" eaLnBrk="0">
              <a:lnSpc>
                <a:spcPts val="2105"/>
              </a:lnSpc>
            </a:pPr>
            <a:r>
              <a:rPr sz="15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在建工程（含脚手架）</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726" name="picture 3726"/>
          <p:cNvPicPr>
            <a:picLocks noChangeAspect="1"/>
          </p:cNvPicPr>
          <p:nvPr/>
        </p:nvPicPr>
        <p:blipFill>
          <a:blip r:embed="rId9"/>
          <a:stretch>
            <a:fillRect/>
          </a:stretch>
        </p:blipFill>
        <p:spPr>
          <a:xfrm rot="21600000">
            <a:off x="3998975" y="2154567"/>
            <a:ext cx="6114288" cy="33020"/>
          </a:xfrm>
          <a:prstGeom prst="rect">
            <a:avLst/>
          </a:prstGeom>
        </p:spPr>
      </p:pic>
      <p:pic>
        <p:nvPicPr>
          <p:cNvPr id="3728" name="picture 3728"/>
          <p:cNvPicPr>
            <a:picLocks noChangeAspect="1"/>
          </p:cNvPicPr>
          <p:nvPr/>
        </p:nvPicPr>
        <p:blipFill>
          <a:blip r:embed="rId10"/>
          <a:stretch>
            <a:fillRect/>
          </a:stretch>
        </p:blipFill>
        <p:spPr>
          <a:xfrm rot="21600000">
            <a:off x="3998975" y="2528646"/>
            <a:ext cx="4654296" cy="21424"/>
          </a:xfrm>
          <a:prstGeom prst="rect">
            <a:avLst/>
          </a:prstGeom>
        </p:spPr>
      </p:pic>
      <p:pic>
        <p:nvPicPr>
          <p:cNvPr id="3730" name="picture 3730"/>
          <p:cNvPicPr>
            <a:picLocks noChangeAspect="1"/>
          </p:cNvPicPr>
          <p:nvPr/>
        </p:nvPicPr>
        <p:blipFill>
          <a:blip r:embed="rId11"/>
          <a:stretch>
            <a:fillRect/>
          </a:stretch>
        </p:blipFill>
        <p:spPr>
          <a:xfrm rot="21600000">
            <a:off x="3998975" y="2888919"/>
            <a:ext cx="3518916" cy="19050"/>
          </a:xfrm>
          <a:prstGeom prst="rect">
            <a:avLst/>
          </a:prstGeom>
        </p:spPr>
      </p:pic>
      <p:pic>
        <p:nvPicPr>
          <p:cNvPr id="3732" name="picture 3732"/>
          <p:cNvPicPr>
            <a:picLocks noChangeAspect="1"/>
          </p:cNvPicPr>
          <p:nvPr/>
        </p:nvPicPr>
        <p:blipFill>
          <a:blip r:embed="rId12"/>
          <a:stretch>
            <a:fillRect/>
          </a:stretch>
        </p:blipFill>
        <p:spPr>
          <a:xfrm rot="21600000">
            <a:off x="8335238" y="3972724"/>
            <a:ext cx="76200" cy="76225"/>
          </a:xfrm>
          <a:prstGeom prst="rect">
            <a:avLst/>
          </a:prstGeom>
        </p:spPr>
      </p:pic>
      <p:pic>
        <p:nvPicPr>
          <p:cNvPr id="3734" name="picture 3734"/>
          <p:cNvPicPr>
            <a:picLocks noChangeAspect="1"/>
          </p:cNvPicPr>
          <p:nvPr/>
        </p:nvPicPr>
        <p:blipFill>
          <a:blip r:embed="rId13"/>
          <a:stretch>
            <a:fillRect/>
          </a:stretch>
        </p:blipFill>
        <p:spPr>
          <a:xfrm rot="21600000">
            <a:off x="9611169" y="3569347"/>
            <a:ext cx="76200" cy="76225"/>
          </a:xfrm>
          <a:prstGeom prst="rect">
            <a:avLst/>
          </a:prstGeom>
        </p:spPr>
      </p:pic>
      <p:pic>
        <p:nvPicPr>
          <p:cNvPr id="3736" name="picture 3736"/>
          <p:cNvPicPr>
            <a:picLocks noChangeAspect="1"/>
          </p:cNvPicPr>
          <p:nvPr/>
        </p:nvPicPr>
        <p:blipFill>
          <a:blip r:embed="rId14"/>
          <a:stretch>
            <a:fillRect/>
          </a:stretch>
        </p:blipFill>
        <p:spPr>
          <a:xfrm rot="21600000">
            <a:off x="6025794" y="4794262"/>
            <a:ext cx="76200" cy="76225"/>
          </a:xfrm>
          <a:prstGeom prst="rect">
            <a:avLst/>
          </a:prstGeom>
        </p:spPr>
      </p:pic>
      <p:sp>
        <p:nvSpPr>
          <p:cNvPr id="2" name="文本框 1"/>
          <p:cNvSpPr txBox="1"/>
          <p:nvPr/>
        </p:nvSpPr>
        <p:spPr>
          <a:xfrm>
            <a:off x="294005" y="5699760"/>
            <a:ext cx="5037455" cy="337185"/>
          </a:xfrm>
          <a:prstGeom prst="rect">
            <a:avLst/>
          </a:prstGeom>
          <a:noFill/>
        </p:spPr>
        <p:txBody>
          <a:bodyPr wrap="square" rtlCol="0">
            <a:spAutoFit/>
          </a:bodyPr>
          <a:lstStyle/>
          <a:p>
            <a:r>
              <a:rPr lang="zh-CN" altLang="en-US" sz="1600" b="1">
                <a:latin typeface="微软雅黑" panose="020B0503020204020204" pitchFamily="34" charset="-122"/>
                <a:ea typeface="微软雅黑" panose="020B0503020204020204" pitchFamily="34" charset="-122"/>
              </a:rPr>
              <a:t>注：上下脚手架的斜道不宜设在有外电线路的一侧。</a:t>
            </a:r>
          </a:p>
        </p:txBody>
      </p:sp>
      <p:sp>
        <p:nvSpPr>
          <p:cNvPr id="682" name="textbox 682"/>
          <p:cNvSpPr/>
          <p:nvPr/>
        </p:nvSpPr>
        <p:spPr>
          <a:xfrm>
            <a:off x="690245" y="207010"/>
            <a:ext cx="2065020"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外电线路防护</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 name="group 104"/>
          <p:cNvGrpSpPr/>
          <p:nvPr/>
        </p:nvGrpSpPr>
        <p:grpSpPr>
          <a:xfrm rot="21600000">
            <a:off x="3993451" y="1666887"/>
            <a:ext cx="8069389" cy="4566170"/>
            <a:chOff x="0" y="0"/>
            <a:chExt cx="8069389" cy="4566170"/>
          </a:xfrm>
        </p:grpSpPr>
        <p:pic>
          <p:nvPicPr>
            <p:cNvPr id="3738" name="picture 3738"/>
            <p:cNvPicPr>
              <a:picLocks noChangeAspect="1"/>
            </p:cNvPicPr>
            <p:nvPr/>
          </p:nvPicPr>
          <p:blipFill>
            <a:blip r:embed="rId2"/>
            <a:stretch>
              <a:fillRect/>
            </a:stretch>
          </p:blipFill>
          <p:spPr>
            <a:xfrm rot="21600000">
              <a:off x="0" y="492442"/>
              <a:ext cx="8069389" cy="4073728"/>
            </a:xfrm>
            <a:prstGeom prst="rect">
              <a:avLst/>
            </a:prstGeom>
          </p:spPr>
        </p:pic>
        <p:pic>
          <p:nvPicPr>
            <p:cNvPr id="3740" name="picture 3740"/>
            <p:cNvPicPr>
              <a:picLocks noChangeAspect="1"/>
            </p:cNvPicPr>
            <p:nvPr/>
          </p:nvPicPr>
          <p:blipFill>
            <a:blip r:embed="rId3"/>
            <a:stretch>
              <a:fillRect/>
            </a:stretch>
          </p:blipFill>
          <p:spPr>
            <a:xfrm rot="21600000">
              <a:off x="1047838" y="0"/>
              <a:ext cx="6441135" cy="3623967"/>
            </a:xfrm>
            <a:prstGeom prst="rect">
              <a:avLst/>
            </a:prstGeom>
          </p:spPr>
        </p:pic>
        <p:pic>
          <p:nvPicPr>
            <p:cNvPr id="3742" name="picture 3742"/>
            <p:cNvPicPr>
              <a:picLocks noChangeAspect="1"/>
            </p:cNvPicPr>
            <p:nvPr/>
          </p:nvPicPr>
          <p:blipFill>
            <a:blip r:embed="rId4"/>
            <a:stretch>
              <a:fillRect/>
            </a:stretch>
          </p:blipFill>
          <p:spPr>
            <a:xfrm rot="21600000">
              <a:off x="7670317" y="288886"/>
              <a:ext cx="112965" cy="2028736"/>
            </a:xfrm>
            <a:prstGeom prst="rect">
              <a:avLst/>
            </a:prstGeom>
          </p:spPr>
        </p:pic>
        <p:sp>
          <p:nvSpPr>
            <p:cNvPr id="3744" name="textbox 3744"/>
            <p:cNvSpPr/>
            <p:nvPr/>
          </p:nvSpPr>
          <p:spPr>
            <a:xfrm>
              <a:off x="512559" y="75780"/>
              <a:ext cx="7562850" cy="4197350"/>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6939915" algn="l" rtl="0" eaLnBrk="0">
                <a:lnSpc>
                  <a:spcPct val="89000"/>
                </a:lnSpc>
              </a:pPr>
              <a:r>
                <a:rPr sz="17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35</a:t>
              </a:r>
              <a:r>
                <a:rPr sz="17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KV</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9000"/>
                </a:lnSpc>
              </a:pPr>
              <a:endParaRPr sz="1000" dirty="0">
                <a:latin typeface="Arial" panose="020B0604020202020204"/>
                <a:ea typeface="Arial" panose="020B0604020202020204"/>
                <a:cs typeface="Arial" panose="020B0604020202020204"/>
              </a:endParaRPr>
            </a:p>
            <a:p>
              <a:pPr marL="6081395" algn="l" rtl="0" eaLnBrk="0">
                <a:lnSpc>
                  <a:spcPct val="89000"/>
                </a:lnSpc>
                <a:spcBef>
                  <a:spcPts val="515"/>
                </a:spcBef>
              </a:pPr>
              <a:r>
                <a:rPr sz="17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1～10</a:t>
              </a:r>
              <a:r>
                <a:rPr sz="17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KV</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p>
              <a:pPr algn="r" rtl="0" eaLnBrk="0">
                <a:lnSpc>
                  <a:spcPct val="89000"/>
                </a:lnSpc>
                <a:spcBef>
                  <a:spcPts val="165"/>
                </a:spcBef>
              </a:pPr>
              <a:r>
                <a:rPr sz="17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7.0m</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p>
              <a:pPr marL="5391150" algn="l" rtl="0" eaLnBrk="0">
                <a:lnSpc>
                  <a:spcPct val="89000"/>
                </a:lnSpc>
                <a:spcBef>
                  <a:spcPts val="815"/>
                </a:spcBef>
              </a:pPr>
              <a:r>
                <a:rPr sz="17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＜1KV</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p>
              <a:pPr marL="5393055" algn="l" rtl="0" eaLnBrk="0">
                <a:lnSpc>
                  <a:spcPct val="89000"/>
                </a:lnSpc>
                <a:spcBef>
                  <a:spcPts val="1490"/>
                </a:spcBef>
              </a:pPr>
              <a:r>
                <a:rPr sz="17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6.0m</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1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7000"/>
                </a:lnSpc>
              </a:pPr>
              <a:endParaRPr sz="400" dirty="0">
                <a:latin typeface="Arial" panose="020B0604020202020204"/>
                <a:ea typeface="Arial" panose="020B0604020202020204"/>
                <a:cs typeface="Arial" panose="020B0604020202020204"/>
              </a:endParaRPr>
            </a:p>
            <a:p>
              <a:pPr marL="12700" algn="l" rtl="0" eaLnBrk="0">
                <a:lnSpc>
                  <a:spcPct val="96000"/>
                </a:lnSpc>
                <a:spcBef>
                  <a:spcPts val="5"/>
                </a:spcBef>
              </a:pPr>
              <a:r>
                <a:rPr sz="1700" b="1" kern="0" spc="10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施工现场的机动车道与外电架</a:t>
              </a:r>
              <a:r>
                <a:rPr sz="1700" b="1" kern="0" spc="9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空线交叉</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746" name="picture 3746"/>
            <p:cNvPicPr>
              <a:picLocks noChangeAspect="1"/>
            </p:cNvPicPr>
            <p:nvPr/>
          </p:nvPicPr>
          <p:blipFill>
            <a:blip r:embed="rId5"/>
            <a:stretch>
              <a:fillRect/>
            </a:stretch>
          </p:blipFill>
          <p:spPr>
            <a:xfrm rot="21600000">
              <a:off x="5104828" y="3346640"/>
              <a:ext cx="827328" cy="374954"/>
            </a:xfrm>
            <a:prstGeom prst="rect">
              <a:avLst/>
            </a:prstGeom>
          </p:spPr>
        </p:pic>
        <p:pic>
          <p:nvPicPr>
            <p:cNvPr id="3748" name="picture 3748"/>
            <p:cNvPicPr>
              <a:picLocks noChangeAspect="1"/>
            </p:cNvPicPr>
            <p:nvPr/>
          </p:nvPicPr>
          <p:blipFill>
            <a:blip r:embed="rId6"/>
            <a:stretch>
              <a:fillRect/>
            </a:stretch>
          </p:blipFill>
          <p:spPr>
            <a:xfrm rot="21600000">
              <a:off x="4323091" y="3155797"/>
              <a:ext cx="2047392" cy="1128941"/>
            </a:xfrm>
            <a:prstGeom prst="rect">
              <a:avLst/>
            </a:prstGeom>
          </p:spPr>
        </p:pic>
      </p:grpSp>
      <p:pic>
        <p:nvPicPr>
          <p:cNvPr id="3750" name="picture 3750"/>
          <p:cNvPicPr>
            <a:picLocks noChangeAspect="1"/>
          </p:cNvPicPr>
          <p:nvPr/>
        </p:nvPicPr>
        <p:blipFill>
          <a:blip r:embed="rId7"/>
          <a:stretch>
            <a:fillRect/>
          </a:stretch>
        </p:blipFill>
        <p:spPr>
          <a:xfrm rot="21600000">
            <a:off x="317482" y="2411288"/>
            <a:ext cx="3665101" cy="2791685"/>
          </a:xfrm>
          <a:prstGeom prst="rect">
            <a:avLst/>
          </a:prstGeom>
        </p:spPr>
      </p:pic>
      <p:sp>
        <p:nvSpPr>
          <p:cNvPr id="3752" name="textbox 3752"/>
          <p:cNvSpPr/>
          <p:nvPr/>
        </p:nvSpPr>
        <p:spPr>
          <a:xfrm>
            <a:off x="515620" y="3013710"/>
            <a:ext cx="3342005" cy="1626870"/>
          </a:xfrm>
          <a:prstGeom prst="rect">
            <a:avLst/>
          </a:prstGeom>
          <a:noFill/>
          <a:ln w="0" cap="flat">
            <a:noFill/>
            <a:prstDash val="solid"/>
            <a:miter lim="0"/>
          </a:ln>
        </p:spPr>
        <p:txBody>
          <a:bodyPr vert="horz" wrap="square" lIns="0" tIns="0" rIns="0" bIns="0"/>
          <a:lstStyle/>
          <a:p>
            <a:pPr algn="l" rtl="0" eaLnBrk="0">
              <a:lnSpc>
                <a:spcPct val="150000"/>
              </a:lnSpc>
            </a:pPr>
            <a:endParaRPr sz="100" dirty="0">
              <a:latin typeface="Arial" panose="020B0604020202020204"/>
              <a:ea typeface="Arial" panose="020B0604020202020204"/>
              <a:cs typeface="Arial" panose="020B0604020202020204"/>
            </a:endParaRPr>
          </a:p>
          <a:p>
            <a:pPr algn="l" rtl="0" eaLnBrk="0">
              <a:lnSpc>
                <a:spcPct val="150000"/>
              </a:lnSpc>
            </a:pPr>
            <a:endParaRPr sz="1000" dirty="0">
              <a:latin typeface="Arial" panose="020B0604020202020204"/>
              <a:ea typeface="Arial" panose="020B0604020202020204"/>
              <a:cs typeface="Arial" panose="020B0604020202020204"/>
            </a:endParaRPr>
          </a:p>
          <a:p>
            <a:pPr algn="l" rtl="0" eaLnBrk="0">
              <a:lnSpc>
                <a:spcPct val="150000"/>
              </a:lnSpc>
            </a:pP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rPr>
              <a:t>8.1.3 </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施工现场的机动车道与外电架空线路交叉时，架空线路的最低点至路面的最小垂直距离应符合表</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rPr>
              <a:t>8.1.3</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规定。</a:t>
            </a:r>
          </a:p>
        </p:txBody>
      </p:sp>
      <p:sp>
        <p:nvSpPr>
          <p:cNvPr id="3756" name="textbox 3756"/>
          <p:cNvSpPr/>
          <p:nvPr/>
        </p:nvSpPr>
        <p:spPr>
          <a:xfrm rot="1380000">
            <a:off x="8391461" y="5205538"/>
            <a:ext cx="1654810" cy="281940"/>
          </a:xfrm>
          <a:prstGeom prst="rect">
            <a:avLst/>
          </a:prstGeom>
          <a:noFill/>
          <a:ln w="0" cap="flat">
            <a:noFill/>
            <a:prstDash val="solid"/>
            <a:miter lim="0"/>
          </a:ln>
        </p:spPr>
        <p:txBody>
          <a:bodyPr vert="horz" wrap="square" lIns="0" tIns="0" rIns="0" bIns="0"/>
          <a:lstStyle/>
          <a:p>
            <a:pPr algn="l" rtl="0" eaLnBrk="0">
              <a:lnSpc>
                <a:spcPct val="106000"/>
              </a:lnSpc>
            </a:pPr>
            <a:endParaRPr sz="200" dirty="0">
              <a:latin typeface="Arial" panose="020B0604020202020204"/>
              <a:ea typeface="Arial" panose="020B0604020202020204"/>
              <a:cs typeface="Arial" panose="020B0604020202020204"/>
            </a:endParaRPr>
          </a:p>
          <a:p>
            <a:pPr marL="12700" algn="l" rtl="0" eaLnBrk="0">
              <a:lnSpc>
                <a:spcPct val="97000"/>
              </a:lnSpc>
              <a:spcBef>
                <a:spcPts val="0"/>
              </a:spcBef>
            </a:pPr>
            <a:r>
              <a:rPr sz="1600" b="1" kern="0" spc="0" dirty="0">
                <a:solidFill>
                  <a:srgbClr val="40404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施工现场机动车道</a:t>
            </a:r>
            <a:endParaRPr sz="16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766" name="textbox 3766"/>
          <p:cNvSpPr/>
          <p:nvPr/>
        </p:nvSpPr>
        <p:spPr>
          <a:xfrm>
            <a:off x="8343171" y="1788204"/>
            <a:ext cx="1242694" cy="24510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ct val="96000"/>
              </a:lnSpc>
            </a:pPr>
            <a:r>
              <a:rPr sz="1500" b="1" kern="0" spc="90" dirty="0">
                <a:solidFill>
                  <a:srgbClr val="40404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外电架空线路</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768" name="picture 3768"/>
          <p:cNvPicPr>
            <a:picLocks noChangeAspect="1"/>
          </p:cNvPicPr>
          <p:nvPr/>
        </p:nvPicPr>
        <p:blipFill>
          <a:blip r:embed="rId8"/>
          <a:stretch>
            <a:fillRect/>
          </a:stretch>
        </p:blipFill>
        <p:spPr>
          <a:xfrm rot="21600000">
            <a:off x="3957421" y="1260347"/>
            <a:ext cx="19050" cy="5597652"/>
          </a:xfrm>
          <a:prstGeom prst="rect">
            <a:avLst/>
          </a:prstGeom>
        </p:spPr>
      </p:pic>
      <p:sp>
        <p:nvSpPr>
          <p:cNvPr id="3770" name="textbox 3770"/>
          <p:cNvSpPr/>
          <p:nvPr/>
        </p:nvSpPr>
        <p:spPr>
          <a:xfrm>
            <a:off x="10816729" y="2908680"/>
            <a:ext cx="586740" cy="255904"/>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89000"/>
              </a:lnSpc>
            </a:pPr>
            <a:r>
              <a:rPr sz="17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7.0m</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82" name="textbox 682"/>
          <p:cNvSpPr/>
          <p:nvPr/>
        </p:nvSpPr>
        <p:spPr>
          <a:xfrm>
            <a:off x="690245" y="207010"/>
            <a:ext cx="2065020"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外电线路防护</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2" name="rect 3772"/>
          <p:cNvSpPr/>
          <p:nvPr/>
        </p:nvSpPr>
        <p:spPr>
          <a:xfrm>
            <a:off x="436395" y="1215518"/>
            <a:ext cx="10368588" cy="1009741"/>
          </a:xfrm>
          <a:prstGeom prst="rect">
            <a:avLst/>
          </a:prstGeom>
          <a:solidFill>
            <a:srgbClr val="E9E9E9">
              <a:alpha val="99215"/>
            </a:srgbClr>
          </a:solidFill>
          <a:ln w="0" cap="flat">
            <a:noFill/>
            <a:prstDash val="solid"/>
            <a:miter lim="0"/>
          </a:ln>
        </p:spPr>
        <p:txBody>
          <a:bodyPr rtlCol="0"/>
          <a:lstStyle/>
          <a:p>
            <a:pPr algn="ctr"/>
            <a:endParaRPr lang="zh-CN" altLang="en-US"/>
          </a:p>
        </p:txBody>
      </p:sp>
      <p:pic>
        <p:nvPicPr>
          <p:cNvPr id="3774" name="picture 3774"/>
          <p:cNvPicPr>
            <a:picLocks noChangeAspect="1"/>
          </p:cNvPicPr>
          <p:nvPr/>
        </p:nvPicPr>
        <p:blipFill>
          <a:blip r:embed="rId2"/>
          <a:stretch>
            <a:fillRect/>
          </a:stretch>
        </p:blipFill>
        <p:spPr>
          <a:xfrm rot="21600000">
            <a:off x="3748278" y="3924961"/>
            <a:ext cx="702563" cy="1503828"/>
          </a:xfrm>
          <a:prstGeom prst="rect">
            <a:avLst/>
          </a:prstGeom>
        </p:spPr>
      </p:pic>
      <p:pic>
        <p:nvPicPr>
          <p:cNvPr id="3776" name="picture 3776"/>
          <p:cNvPicPr>
            <a:picLocks noChangeAspect="1"/>
          </p:cNvPicPr>
          <p:nvPr/>
        </p:nvPicPr>
        <p:blipFill>
          <a:blip r:embed="rId3"/>
          <a:stretch>
            <a:fillRect/>
          </a:stretch>
        </p:blipFill>
        <p:spPr>
          <a:xfrm rot="21600000">
            <a:off x="6753605" y="2580478"/>
            <a:ext cx="701040" cy="1504429"/>
          </a:xfrm>
          <a:prstGeom prst="rect">
            <a:avLst/>
          </a:prstGeom>
        </p:spPr>
      </p:pic>
      <p:pic>
        <p:nvPicPr>
          <p:cNvPr id="3778" name="picture 3778"/>
          <p:cNvPicPr>
            <a:picLocks noChangeAspect="1"/>
          </p:cNvPicPr>
          <p:nvPr/>
        </p:nvPicPr>
        <p:blipFill>
          <a:blip r:embed="rId4"/>
          <a:stretch>
            <a:fillRect/>
          </a:stretch>
        </p:blipFill>
        <p:spPr>
          <a:xfrm rot="21600000">
            <a:off x="4093489" y="3840556"/>
            <a:ext cx="12700" cy="108000"/>
          </a:xfrm>
          <a:prstGeom prst="rect">
            <a:avLst/>
          </a:prstGeom>
        </p:spPr>
      </p:pic>
      <p:pic>
        <p:nvPicPr>
          <p:cNvPr id="3780" name="picture 3780"/>
          <p:cNvPicPr>
            <a:picLocks noChangeAspect="1"/>
          </p:cNvPicPr>
          <p:nvPr/>
        </p:nvPicPr>
        <p:blipFill>
          <a:blip r:embed="rId5"/>
          <a:stretch>
            <a:fillRect/>
          </a:stretch>
        </p:blipFill>
        <p:spPr>
          <a:xfrm rot="21600000">
            <a:off x="7097648" y="2496261"/>
            <a:ext cx="12700" cy="108000"/>
          </a:xfrm>
          <a:prstGeom prst="rect">
            <a:avLst/>
          </a:prstGeom>
        </p:spPr>
      </p:pic>
      <p:pic>
        <p:nvPicPr>
          <p:cNvPr id="3782" name="picture 3782"/>
          <p:cNvPicPr>
            <a:picLocks noChangeAspect="1"/>
          </p:cNvPicPr>
          <p:nvPr/>
        </p:nvPicPr>
        <p:blipFill>
          <a:blip r:embed="rId6"/>
          <a:stretch>
            <a:fillRect/>
          </a:stretch>
        </p:blipFill>
        <p:spPr>
          <a:xfrm rot="21600000">
            <a:off x="2574785" y="2163267"/>
            <a:ext cx="5135105" cy="2693758"/>
          </a:xfrm>
          <a:prstGeom prst="rect">
            <a:avLst/>
          </a:prstGeom>
        </p:spPr>
      </p:pic>
      <p:sp>
        <p:nvSpPr>
          <p:cNvPr id="3784" name="textbox 3784"/>
          <p:cNvSpPr/>
          <p:nvPr/>
        </p:nvSpPr>
        <p:spPr>
          <a:xfrm>
            <a:off x="619125" y="1204595"/>
            <a:ext cx="9641205" cy="1014730"/>
          </a:xfrm>
          <a:prstGeom prst="rect">
            <a:avLst/>
          </a:prstGeom>
          <a:noFill/>
          <a:ln w="0" cap="flat">
            <a:noFill/>
            <a:prstDash val="solid"/>
            <a:miter lim="0"/>
          </a:ln>
        </p:spPr>
        <p:txBody>
          <a:bodyPr vert="horz" wrap="square" lIns="0" tIns="0" rIns="0" bIns="0"/>
          <a:lstStyle/>
          <a:p>
            <a:pPr algn="l" rtl="0" eaLnBrk="0">
              <a:lnSpc>
                <a:spcPct val="150000"/>
              </a:lnSpc>
            </a:pPr>
            <a:endParaRPr sz="100" dirty="0">
              <a:latin typeface="Arial" panose="020B0604020202020204"/>
              <a:ea typeface="Arial" panose="020B0604020202020204"/>
              <a:cs typeface="Arial" panose="020B0604020202020204"/>
            </a:endParaRPr>
          </a:p>
          <a:p>
            <a:pPr algn="l" rtl="0" eaLnBrk="0">
              <a:lnSpc>
                <a:spcPct val="150000"/>
              </a:lnSpc>
            </a:pP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rPr>
              <a:t>8.1.4  </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起重机不得越过无防护设施的外电架空线路作业。在外电架空线路附近吊装时，塔式起重机的吊具或被吊物体端部与架空线路边线之间的最小安全距离应符合表</a:t>
            </a:r>
            <a:r>
              <a:rPr lang="en-US" altLang="zh-CN" sz="1600" b="1" dirty="0">
                <a:latin typeface="微软雅黑" panose="020B0503020204020204" pitchFamily="34" charset="-122"/>
                <a:ea typeface="微软雅黑" panose="020B0503020204020204" pitchFamily="34" charset="-122"/>
                <a:cs typeface="微软雅黑" panose="020B0503020204020204" pitchFamily="34" charset="-122"/>
              </a:rPr>
              <a:t>8. 1.4</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rPr>
              <a:t>规定。</a:t>
            </a:r>
          </a:p>
        </p:txBody>
      </p:sp>
      <p:graphicFrame>
        <p:nvGraphicFramePr>
          <p:cNvPr id="3788" name="table 3788"/>
          <p:cNvGraphicFramePr>
            <a:graphicFrameLocks noGrp="1"/>
          </p:cNvGraphicFramePr>
          <p:nvPr/>
        </p:nvGraphicFramePr>
        <p:xfrm>
          <a:off x="5740400" y="4552429"/>
          <a:ext cx="5298440" cy="1426210"/>
        </p:xfrm>
        <a:graphic>
          <a:graphicData uri="http://schemas.openxmlformats.org/drawingml/2006/table">
            <a:tbl>
              <a:tblPr/>
              <a:tblGrid>
                <a:gridCol w="1911985">
                  <a:extLst>
                    <a:ext uri="{9D8B030D-6E8A-4147-A177-3AD203B41FA5}">
                      <a16:colId xmlns:a16="http://schemas.microsoft.com/office/drawing/2014/main" val="20000"/>
                    </a:ext>
                  </a:extLst>
                </a:gridCol>
                <a:gridCol w="502919">
                  <a:extLst>
                    <a:ext uri="{9D8B030D-6E8A-4147-A177-3AD203B41FA5}">
                      <a16:colId xmlns:a16="http://schemas.microsoft.com/office/drawing/2014/main" val="20001"/>
                    </a:ext>
                  </a:extLst>
                </a:gridCol>
                <a:gridCol w="451484">
                  <a:extLst>
                    <a:ext uri="{9D8B030D-6E8A-4147-A177-3AD203B41FA5}">
                      <a16:colId xmlns:a16="http://schemas.microsoft.com/office/drawing/2014/main" val="20002"/>
                    </a:ext>
                  </a:extLst>
                </a:gridCol>
                <a:gridCol w="461644">
                  <a:extLst>
                    <a:ext uri="{9D8B030D-6E8A-4147-A177-3AD203B41FA5}">
                      <a16:colId xmlns:a16="http://schemas.microsoft.com/office/drawing/2014/main" val="20003"/>
                    </a:ext>
                  </a:extLst>
                </a:gridCol>
                <a:gridCol w="499109">
                  <a:extLst>
                    <a:ext uri="{9D8B030D-6E8A-4147-A177-3AD203B41FA5}">
                      <a16:colId xmlns:a16="http://schemas.microsoft.com/office/drawing/2014/main" val="20004"/>
                    </a:ext>
                  </a:extLst>
                </a:gridCol>
                <a:gridCol w="499744">
                  <a:extLst>
                    <a:ext uri="{9D8B030D-6E8A-4147-A177-3AD203B41FA5}">
                      <a16:colId xmlns:a16="http://schemas.microsoft.com/office/drawing/2014/main" val="20005"/>
                    </a:ext>
                  </a:extLst>
                </a:gridCol>
                <a:gridCol w="471169">
                  <a:extLst>
                    <a:ext uri="{9D8B030D-6E8A-4147-A177-3AD203B41FA5}">
                      <a16:colId xmlns:a16="http://schemas.microsoft.com/office/drawing/2014/main" val="20006"/>
                    </a:ext>
                  </a:extLst>
                </a:gridCol>
                <a:gridCol w="500380">
                  <a:extLst>
                    <a:ext uri="{9D8B030D-6E8A-4147-A177-3AD203B41FA5}">
                      <a16:colId xmlns:a16="http://schemas.microsoft.com/office/drawing/2014/main" val="20007"/>
                    </a:ext>
                  </a:extLst>
                </a:gridCol>
              </a:tblGrid>
              <a:tr h="537209">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B9BD5"/>
                    </a:solidFill>
                  </a:tcPr>
                </a:tc>
                <a:tc>
                  <a:txBody>
                    <a:bodyPr/>
                    <a:lstStyle/>
                    <a:p>
                      <a:pPr algn="l" rtl="0" eaLnBrk="0">
                        <a:lnSpc>
                          <a:spcPct val="122000"/>
                        </a:lnSpc>
                      </a:pPr>
                      <a:endParaRPr sz="1000" dirty="0">
                        <a:latin typeface="Arial" panose="020B0604020202020204"/>
                        <a:ea typeface="Arial" panose="020B0604020202020204"/>
                        <a:cs typeface="Arial" panose="020B0604020202020204"/>
                      </a:endParaRPr>
                    </a:p>
                    <a:p>
                      <a:pPr marL="166370" algn="l" rtl="0" eaLnBrk="0">
                        <a:lnSpc>
                          <a:spcPts val="1795"/>
                        </a:lnSpc>
                        <a:spcBef>
                          <a:spcPts val="5"/>
                        </a:spcBef>
                      </a:pPr>
                      <a:r>
                        <a:rPr sz="1400" b="1" kern="0" spc="-40" dirty="0">
                          <a:solidFill>
                            <a:srgbClr val="FFFFFF">
                              <a:alpha val="100000"/>
                            </a:srgbClr>
                          </a:solidFill>
                          <a:latin typeface="楷体" panose="02010609060101010101" pitchFamily="49" charset="-122"/>
                          <a:ea typeface="楷体" panose="02010609060101010101" pitchFamily="49" charset="-122"/>
                          <a:cs typeface="楷体" panose="02010609060101010101" pitchFamily="49" charset="-122"/>
                        </a:rPr>
                        <a:t>&lt;1</a:t>
                      </a:r>
                      <a:endParaRPr sz="1400" dirty="0">
                        <a:latin typeface="楷体" panose="02010609060101010101" pitchFamily="49" charset="-122"/>
                        <a:ea typeface="楷体" panose="02010609060101010101" pitchFamily="49"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B9BD5"/>
                    </a:solidFill>
                  </a:tcPr>
                </a:tc>
                <a:tc>
                  <a:txBody>
                    <a:bodyPr/>
                    <a:lstStyle/>
                    <a:p>
                      <a:pPr algn="l" rtl="0" eaLnBrk="0">
                        <a:lnSpc>
                          <a:spcPct val="140000"/>
                        </a:lnSpc>
                      </a:pPr>
                      <a:endParaRPr sz="1000" dirty="0">
                        <a:latin typeface="Arial" panose="020B0604020202020204"/>
                        <a:ea typeface="Arial" panose="020B0604020202020204"/>
                        <a:cs typeface="Arial" panose="020B0604020202020204"/>
                      </a:endParaRPr>
                    </a:p>
                    <a:p>
                      <a:pPr marL="151765" algn="l" rtl="0" eaLnBrk="0">
                        <a:lnSpc>
                          <a:spcPct val="79000"/>
                        </a:lnSpc>
                        <a:spcBef>
                          <a:spcPts val="5"/>
                        </a:spcBef>
                      </a:pPr>
                      <a:r>
                        <a:rPr sz="1400" b="1" kern="0" spc="-80" dirty="0">
                          <a:solidFill>
                            <a:srgbClr val="FFFFFF">
                              <a:alpha val="100000"/>
                            </a:srgbClr>
                          </a:solidFill>
                          <a:latin typeface="楷体" panose="02010609060101010101" pitchFamily="49" charset="-122"/>
                          <a:ea typeface="楷体" panose="02010609060101010101" pitchFamily="49" charset="-122"/>
                          <a:cs typeface="楷体" panose="02010609060101010101" pitchFamily="49" charset="-122"/>
                        </a:rPr>
                        <a:t>10</a:t>
                      </a:r>
                      <a:endParaRPr sz="1400" dirty="0">
                        <a:latin typeface="楷体" panose="02010609060101010101" pitchFamily="49" charset="-122"/>
                        <a:ea typeface="楷体" panose="02010609060101010101" pitchFamily="49"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B9BD5"/>
                    </a:solidFill>
                  </a:tcPr>
                </a:tc>
                <a:tc>
                  <a:txBody>
                    <a:bodyPr/>
                    <a:lstStyle/>
                    <a:p>
                      <a:pPr algn="l" rtl="0" eaLnBrk="0">
                        <a:lnSpc>
                          <a:spcPct val="138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147320" algn="l" rtl="0" eaLnBrk="0">
                        <a:lnSpc>
                          <a:spcPct val="80000"/>
                        </a:lnSpc>
                      </a:pPr>
                      <a:r>
                        <a:rPr sz="1400" b="1" kern="0" spc="-40" dirty="0">
                          <a:solidFill>
                            <a:srgbClr val="FFFFFF">
                              <a:alpha val="100000"/>
                            </a:srgbClr>
                          </a:solidFill>
                          <a:latin typeface="楷体" panose="02010609060101010101" pitchFamily="49" charset="-122"/>
                          <a:ea typeface="楷体" panose="02010609060101010101" pitchFamily="49" charset="-122"/>
                          <a:cs typeface="楷体" panose="02010609060101010101" pitchFamily="49" charset="-122"/>
                        </a:rPr>
                        <a:t>35</a:t>
                      </a:r>
                      <a:endParaRPr sz="1400" dirty="0">
                        <a:latin typeface="楷体" panose="02010609060101010101" pitchFamily="49" charset="-122"/>
                        <a:ea typeface="楷体" panose="02010609060101010101" pitchFamily="49"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B9BD5"/>
                    </a:solidFill>
                  </a:tcPr>
                </a:tc>
                <a:tc>
                  <a:txBody>
                    <a:bodyPr/>
                    <a:lstStyle/>
                    <a:p>
                      <a:pPr algn="l" rtl="0" eaLnBrk="0">
                        <a:lnSpc>
                          <a:spcPct val="140000"/>
                        </a:lnSpc>
                      </a:pPr>
                      <a:endParaRPr sz="1000" dirty="0">
                        <a:latin typeface="Arial" panose="020B0604020202020204"/>
                        <a:ea typeface="Arial" panose="020B0604020202020204"/>
                        <a:cs typeface="Arial" panose="020B0604020202020204"/>
                      </a:endParaRPr>
                    </a:p>
                    <a:p>
                      <a:pPr marL="130810" algn="l" rtl="0" eaLnBrk="0">
                        <a:lnSpc>
                          <a:spcPct val="79000"/>
                        </a:lnSpc>
                        <a:spcBef>
                          <a:spcPts val="5"/>
                        </a:spcBef>
                      </a:pPr>
                      <a:r>
                        <a:rPr sz="1400" b="1" kern="0" spc="-50" dirty="0">
                          <a:solidFill>
                            <a:srgbClr val="FFFFFF">
                              <a:alpha val="100000"/>
                            </a:srgbClr>
                          </a:solidFill>
                          <a:latin typeface="楷体" panose="02010609060101010101" pitchFamily="49" charset="-122"/>
                          <a:ea typeface="楷体" panose="02010609060101010101" pitchFamily="49" charset="-122"/>
                          <a:cs typeface="楷体" panose="02010609060101010101" pitchFamily="49" charset="-122"/>
                        </a:rPr>
                        <a:t>110</a:t>
                      </a:r>
                      <a:endParaRPr sz="1400" dirty="0">
                        <a:latin typeface="楷体" panose="02010609060101010101" pitchFamily="49" charset="-122"/>
                        <a:ea typeface="楷体" panose="02010609060101010101" pitchFamily="49"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B9BD5"/>
                    </a:solidFill>
                  </a:tcPr>
                </a:tc>
                <a:tc>
                  <a:txBody>
                    <a:bodyPr/>
                    <a:lstStyle/>
                    <a:p>
                      <a:pPr algn="l" rtl="0" eaLnBrk="0">
                        <a:lnSpc>
                          <a:spcPct val="138000"/>
                        </a:lnSpc>
                      </a:pPr>
                      <a:endParaRPr sz="10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120015" algn="l" rtl="0" eaLnBrk="0">
                        <a:lnSpc>
                          <a:spcPct val="80000"/>
                        </a:lnSpc>
                      </a:pPr>
                      <a:r>
                        <a:rPr sz="1400" b="1" kern="0" spc="-30" dirty="0">
                          <a:solidFill>
                            <a:srgbClr val="FFFFFF">
                              <a:alpha val="100000"/>
                            </a:srgbClr>
                          </a:solidFill>
                          <a:latin typeface="楷体" panose="02010609060101010101" pitchFamily="49" charset="-122"/>
                          <a:ea typeface="楷体" panose="02010609060101010101" pitchFamily="49" charset="-122"/>
                          <a:cs typeface="楷体" panose="02010609060101010101" pitchFamily="49" charset="-122"/>
                        </a:rPr>
                        <a:t>220</a:t>
                      </a:r>
                      <a:endParaRPr sz="1400" dirty="0">
                        <a:latin typeface="楷体" panose="02010609060101010101" pitchFamily="49" charset="-122"/>
                        <a:ea typeface="楷体" panose="02010609060101010101" pitchFamily="49"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B9BD5"/>
                    </a:solidFill>
                  </a:tcPr>
                </a:tc>
                <a:tc>
                  <a:txBody>
                    <a:bodyPr/>
                    <a:lstStyle/>
                    <a:p>
                      <a:pPr algn="l" rtl="0" eaLnBrk="0">
                        <a:lnSpc>
                          <a:spcPct val="138000"/>
                        </a:lnSpc>
                      </a:pPr>
                      <a:endParaRPr sz="10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107315" algn="l" rtl="0" eaLnBrk="0">
                        <a:lnSpc>
                          <a:spcPct val="80000"/>
                        </a:lnSpc>
                      </a:pPr>
                      <a:r>
                        <a:rPr sz="1400" b="1" kern="0" spc="-30" dirty="0">
                          <a:solidFill>
                            <a:srgbClr val="FFFFFF">
                              <a:alpha val="100000"/>
                            </a:srgbClr>
                          </a:solidFill>
                          <a:latin typeface="楷体" panose="02010609060101010101" pitchFamily="49" charset="-122"/>
                          <a:ea typeface="楷体" panose="02010609060101010101" pitchFamily="49" charset="-122"/>
                          <a:cs typeface="楷体" panose="02010609060101010101" pitchFamily="49" charset="-122"/>
                        </a:rPr>
                        <a:t>330</a:t>
                      </a:r>
                      <a:endParaRPr sz="1400" dirty="0">
                        <a:latin typeface="楷体" panose="02010609060101010101" pitchFamily="49" charset="-122"/>
                        <a:ea typeface="楷体" panose="02010609060101010101" pitchFamily="49"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B9BD5"/>
                    </a:solidFill>
                  </a:tcPr>
                </a:tc>
                <a:tc>
                  <a:txBody>
                    <a:bodyPr/>
                    <a:lstStyle/>
                    <a:p>
                      <a:pPr algn="l" rtl="0" eaLnBrk="0">
                        <a:lnSpc>
                          <a:spcPct val="140000"/>
                        </a:lnSpc>
                      </a:pPr>
                      <a:endParaRPr sz="1000" dirty="0">
                        <a:latin typeface="Arial" panose="020B0604020202020204"/>
                        <a:ea typeface="Arial" panose="020B0604020202020204"/>
                        <a:cs typeface="Arial" panose="020B0604020202020204"/>
                      </a:endParaRPr>
                    </a:p>
                    <a:p>
                      <a:pPr marL="118110" algn="l" rtl="0" eaLnBrk="0">
                        <a:lnSpc>
                          <a:spcPct val="79000"/>
                        </a:lnSpc>
                        <a:spcBef>
                          <a:spcPts val="5"/>
                        </a:spcBef>
                      </a:pPr>
                      <a:r>
                        <a:rPr sz="1400" b="1" kern="0" spc="-20" dirty="0">
                          <a:solidFill>
                            <a:srgbClr val="FFFFFF">
                              <a:alpha val="100000"/>
                            </a:srgbClr>
                          </a:solidFill>
                          <a:latin typeface="楷体" panose="02010609060101010101" pitchFamily="49" charset="-122"/>
                          <a:ea typeface="楷体" panose="02010609060101010101" pitchFamily="49" charset="-122"/>
                          <a:cs typeface="楷体" panose="02010609060101010101" pitchFamily="49" charset="-122"/>
                        </a:rPr>
                        <a:t>500</a:t>
                      </a:r>
                      <a:endParaRPr sz="1400" dirty="0">
                        <a:latin typeface="楷体" panose="02010609060101010101" pitchFamily="49" charset="-122"/>
                        <a:ea typeface="楷体" panose="02010609060101010101" pitchFamily="49"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B9BD5"/>
                    </a:solidFill>
                  </a:tcPr>
                </a:tc>
                <a:extLst>
                  <a:ext uri="{0D108BD9-81ED-4DB2-BD59-A6C34878D82A}">
                    <a16:rowId xmlns:a16="http://schemas.microsoft.com/office/drawing/2014/main" val="10000"/>
                  </a:ext>
                </a:extLst>
              </a:tr>
              <a:tr h="445769">
                <a:tc>
                  <a:txBody>
                    <a:bodyPr/>
                    <a:lstStyle/>
                    <a:p>
                      <a:pPr algn="l" rtl="0" eaLnBrk="0">
                        <a:lnSpc>
                          <a:spcPct val="111000"/>
                        </a:lnSpc>
                      </a:pPr>
                      <a:endParaRPr sz="700" dirty="0">
                        <a:latin typeface="微软雅黑" panose="020B0503020204020204" pitchFamily="34" charset="-122"/>
                        <a:ea typeface="微软雅黑" panose="020B0503020204020204" pitchFamily="34" charset="-122"/>
                        <a:cs typeface="Arial" panose="020B0604020202020204"/>
                      </a:endParaRPr>
                    </a:p>
                    <a:p>
                      <a:pPr marL="472440" algn="l" rtl="0" eaLnBrk="0">
                        <a:lnSpc>
                          <a:spcPts val="1880"/>
                        </a:lnSpc>
                        <a:spcBef>
                          <a:spcPts val="5"/>
                        </a:spcBef>
                      </a:pPr>
                      <a:r>
                        <a:rPr sz="1500" kern="0" spc="60" dirty="0">
                          <a:solidFill>
                            <a:srgbClr val="000000">
                              <a:alpha val="100000"/>
                            </a:srgbClr>
                          </a:solidFill>
                          <a:latin typeface="微软雅黑" panose="020B0503020204020204" pitchFamily="34" charset="-122"/>
                          <a:ea typeface="微软雅黑" panose="020B0503020204020204" pitchFamily="34" charset="-122"/>
                          <a:cs typeface="楷体" panose="02010609060101010101" pitchFamily="49" charset="-122"/>
                        </a:rPr>
                        <a:t>沿垂直方向</a:t>
                      </a:r>
                      <a:endParaRPr sz="1500" dirty="0">
                        <a:latin typeface="微软雅黑" panose="020B0503020204020204" pitchFamily="34" charset="-122"/>
                        <a:ea typeface="微软雅黑" panose="020B0503020204020204" pitchFamily="34"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l" rtl="0" eaLnBrk="0">
                        <a:lnSpc>
                          <a:spcPct val="104000"/>
                        </a:lnSpc>
                      </a:pPr>
                      <a:endParaRPr sz="1000" dirty="0">
                        <a:latin typeface="微软雅黑" panose="020B0503020204020204" pitchFamily="34" charset="-122"/>
                        <a:ea typeface="微软雅黑" panose="020B0503020204020204" pitchFamily="34" charset="-122"/>
                        <a:cs typeface="Arial" panose="020B0604020202020204"/>
                      </a:endParaRPr>
                    </a:p>
                    <a:p>
                      <a:pPr marL="133985" algn="l" rtl="0" eaLnBrk="0">
                        <a:lnSpc>
                          <a:spcPct val="79000"/>
                        </a:lnSpc>
                        <a:spcBef>
                          <a:spcPts val="0"/>
                        </a:spcBef>
                      </a:pPr>
                      <a:r>
                        <a:rPr sz="1400" kern="0" spc="-50" dirty="0">
                          <a:solidFill>
                            <a:srgbClr val="000000">
                              <a:alpha val="100000"/>
                            </a:srgbClr>
                          </a:solidFill>
                          <a:latin typeface="微软雅黑" panose="020B0503020204020204" pitchFamily="34" charset="-122"/>
                          <a:ea typeface="微软雅黑" panose="020B0503020204020204" pitchFamily="34" charset="-122"/>
                          <a:cs typeface="楷体" panose="02010609060101010101" pitchFamily="49" charset="-122"/>
                        </a:rPr>
                        <a:t>1.5</a:t>
                      </a:r>
                      <a:endParaRPr sz="1400" dirty="0">
                        <a:latin typeface="微软雅黑" panose="020B0503020204020204" pitchFamily="34" charset="-122"/>
                        <a:ea typeface="微软雅黑" panose="020B0503020204020204" pitchFamily="34"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l" rtl="0" eaLnBrk="0">
                        <a:lnSpc>
                          <a:spcPct val="102000"/>
                        </a:lnSpc>
                      </a:pPr>
                      <a:endParaRPr sz="1000" dirty="0">
                        <a:latin typeface="微软雅黑" panose="020B0503020204020204" pitchFamily="34" charset="-122"/>
                        <a:ea typeface="微软雅黑" panose="020B0503020204020204" pitchFamily="34" charset="-122"/>
                        <a:cs typeface="Arial" panose="020B0604020202020204"/>
                      </a:endParaRPr>
                    </a:p>
                    <a:p>
                      <a:pPr marL="99060" algn="l" rtl="0" eaLnBrk="0">
                        <a:lnSpc>
                          <a:spcPct val="80000"/>
                        </a:lnSpc>
                        <a:spcBef>
                          <a:spcPts val="5"/>
                        </a:spcBef>
                      </a:pPr>
                      <a:r>
                        <a:rPr sz="1400" kern="0" spc="-30" dirty="0">
                          <a:solidFill>
                            <a:srgbClr val="000000">
                              <a:alpha val="100000"/>
                            </a:srgbClr>
                          </a:solidFill>
                          <a:latin typeface="微软雅黑" panose="020B0503020204020204" pitchFamily="34" charset="-122"/>
                          <a:ea typeface="微软雅黑" panose="020B0503020204020204" pitchFamily="34" charset="-122"/>
                          <a:cs typeface="楷体" panose="02010609060101010101" pitchFamily="49" charset="-122"/>
                        </a:rPr>
                        <a:t>3.0</a:t>
                      </a:r>
                      <a:endParaRPr sz="1400" dirty="0">
                        <a:latin typeface="微软雅黑" panose="020B0503020204020204" pitchFamily="34" charset="-122"/>
                        <a:ea typeface="微软雅黑" panose="020B0503020204020204" pitchFamily="34"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l" rtl="0" eaLnBrk="0">
                        <a:lnSpc>
                          <a:spcPct val="103000"/>
                        </a:lnSpc>
                      </a:pPr>
                      <a:endParaRPr sz="1000" dirty="0">
                        <a:latin typeface="微软雅黑" panose="020B0503020204020204" pitchFamily="34" charset="-122"/>
                        <a:ea typeface="微软雅黑" panose="020B0503020204020204" pitchFamily="34" charset="-122"/>
                        <a:cs typeface="Arial" panose="020B0604020202020204"/>
                      </a:endParaRPr>
                    </a:p>
                    <a:p>
                      <a:pPr algn="l" rtl="0" eaLnBrk="0">
                        <a:lnSpc>
                          <a:spcPct val="10000"/>
                        </a:lnSpc>
                      </a:pPr>
                      <a:endParaRPr sz="100" dirty="0">
                        <a:latin typeface="微软雅黑" panose="020B0503020204020204" pitchFamily="34" charset="-122"/>
                        <a:ea typeface="微软雅黑" panose="020B0503020204020204" pitchFamily="34" charset="-122"/>
                        <a:cs typeface="Arial" panose="020B0604020202020204"/>
                      </a:endParaRPr>
                    </a:p>
                    <a:p>
                      <a:pPr marL="99695" algn="l" rtl="0" eaLnBrk="0">
                        <a:lnSpc>
                          <a:spcPct val="79000"/>
                        </a:lnSpc>
                      </a:pPr>
                      <a:r>
                        <a:rPr sz="1400" kern="0" spc="-10" dirty="0">
                          <a:solidFill>
                            <a:srgbClr val="000000">
                              <a:alpha val="100000"/>
                            </a:srgbClr>
                          </a:solidFill>
                          <a:latin typeface="微软雅黑" panose="020B0503020204020204" pitchFamily="34" charset="-122"/>
                          <a:ea typeface="微软雅黑" panose="020B0503020204020204" pitchFamily="34" charset="-122"/>
                          <a:cs typeface="楷体" panose="02010609060101010101" pitchFamily="49" charset="-122"/>
                        </a:rPr>
                        <a:t>4.0</a:t>
                      </a:r>
                      <a:endParaRPr sz="1400" dirty="0">
                        <a:latin typeface="微软雅黑" panose="020B0503020204020204" pitchFamily="34" charset="-122"/>
                        <a:ea typeface="微软雅黑" panose="020B0503020204020204" pitchFamily="34"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l" rtl="0" eaLnBrk="0">
                        <a:lnSpc>
                          <a:spcPct val="103000"/>
                        </a:lnSpc>
                      </a:pPr>
                      <a:endParaRPr sz="1000" dirty="0">
                        <a:latin typeface="微软雅黑" panose="020B0503020204020204" pitchFamily="34" charset="-122"/>
                        <a:ea typeface="微软雅黑" panose="020B0503020204020204" pitchFamily="34" charset="-122"/>
                        <a:cs typeface="Arial" panose="020B0604020202020204"/>
                      </a:endParaRPr>
                    </a:p>
                    <a:p>
                      <a:pPr algn="l" rtl="0" eaLnBrk="0">
                        <a:lnSpc>
                          <a:spcPct val="10000"/>
                        </a:lnSpc>
                      </a:pPr>
                      <a:endParaRPr sz="100" dirty="0">
                        <a:latin typeface="微软雅黑" panose="020B0503020204020204" pitchFamily="34" charset="-122"/>
                        <a:ea typeface="微软雅黑" panose="020B0503020204020204" pitchFamily="34" charset="-122"/>
                        <a:cs typeface="Arial" panose="020B0604020202020204"/>
                      </a:endParaRPr>
                    </a:p>
                    <a:p>
                      <a:pPr marL="119380" algn="l" rtl="0" eaLnBrk="0">
                        <a:lnSpc>
                          <a:spcPct val="79000"/>
                        </a:lnSpc>
                      </a:pPr>
                      <a:r>
                        <a:rPr sz="1400" kern="0" spc="-10" dirty="0">
                          <a:solidFill>
                            <a:srgbClr val="000000">
                              <a:alpha val="100000"/>
                            </a:srgbClr>
                          </a:solidFill>
                          <a:latin typeface="微软雅黑" panose="020B0503020204020204" pitchFamily="34" charset="-122"/>
                          <a:ea typeface="微软雅黑" panose="020B0503020204020204" pitchFamily="34" charset="-122"/>
                          <a:cs typeface="楷体" panose="02010609060101010101" pitchFamily="49" charset="-122"/>
                        </a:rPr>
                        <a:t>5.0</a:t>
                      </a:r>
                      <a:endParaRPr sz="1400" dirty="0">
                        <a:latin typeface="微软雅黑" panose="020B0503020204020204" pitchFamily="34" charset="-122"/>
                        <a:ea typeface="微软雅黑" panose="020B0503020204020204" pitchFamily="34"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l" rtl="0" eaLnBrk="0">
                        <a:lnSpc>
                          <a:spcPct val="103000"/>
                        </a:lnSpc>
                      </a:pPr>
                      <a:endParaRPr sz="1000" dirty="0">
                        <a:latin typeface="微软雅黑" panose="020B0503020204020204" pitchFamily="34" charset="-122"/>
                        <a:ea typeface="微软雅黑" panose="020B0503020204020204" pitchFamily="34" charset="-122"/>
                        <a:cs typeface="Arial" panose="020B0604020202020204"/>
                      </a:endParaRPr>
                    </a:p>
                    <a:p>
                      <a:pPr algn="l" rtl="0" eaLnBrk="0">
                        <a:lnSpc>
                          <a:spcPct val="10000"/>
                        </a:lnSpc>
                      </a:pPr>
                      <a:endParaRPr sz="100" dirty="0">
                        <a:latin typeface="微软雅黑" panose="020B0503020204020204" pitchFamily="34" charset="-122"/>
                        <a:ea typeface="微软雅黑" panose="020B0503020204020204" pitchFamily="34" charset="-122"/>
                        <a:cs typeface="Arial" panose="020B0604020202020204"/>
                      </a:endParaRPr>
                    </a:p>
                    <a:p>
                      <a:pPr marL="122555" algn="l" rtl="0" eaLnBrk="0">
                        <a:lnSpc>
                          <a:spcPct val="79000"/>
                        </a:lnSpc>
                      </a:pPr>
                      <a:r>
                        <a:rPr sz="1400" kern="0" spc="-20" dirty="0">
                          <a:solidFill>
                            <a:srgbClr val="000000">
                              <a:alpha val="100000"/>
                            </a:srgbClr>
                          </a:solidFill>
                          <a:latin typeface="微软雅黑" panose="020B0503020204020204" pitchFamily="34" charset="-122"/>
                          <a:ea typeface="微软雅黑" panose="020B0503020204020204" pitchFamily="34" charset="-122"/>
                          <a:cs typeface="楷体" panose="02010609060101010101" pitchFamily="49" charset="-122"/>
                        </a:rPr>
                        <a:t>6.0</a:t>
                      </a:r>
                      <a:endParaRPr sz="1400" dirty="0">
                        <a:latin typeface="微软雅黑" panose="020B0503020204020204" pitchFamily="34" charset="-122"/>
                        <a:ea typeface="微软雅黑" panose="020B0503020204020204" pitchFamily="34"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l" rtl="0" eaLnBrk="0">
                        <a:lnSpc>
                          <a:spcPct val="103000"/>
                        </a:lnSpc>
                      </a:pPr>
                      <a:endParaRPr sz="1000" dirty="0">
                        <a:latin typeface="微软雅黑" panose="020B0503020204020204" pitchFamily="34" charset="-122"/>
                        <a:ea typeface="微软雅黑" panose="020B0503020204020204" pitchFamily="34" charset="-122"/>
                        <a:cs typeface="Arial" panose="020B0604020202020204"/>
                      </a:endParaRPr>
                    </a:p>
                    <a:p>
                      <a:pPr algn="l" rtl="0" eaLnBrk="0">
                        <a:lnSpc>
                          <a:spcPct val="10000"/>
                        </a:lnSpc>
                      </a:pPr>
                      <a:endParaRPr sz="100" dirty="0">
                        <a:latin typeface="微软雅黑" panose="020B0503020204020204" pitchFamily="34" charset="-122"/>
                        <a:ea typeface="微软雅黑" panose="020B0503020204020204" pitchFamily="34" charset="-122"/>
                        <a:cs typeface="Arial" panose="020B0604020202020204"/>
                      </a:endParaRPr>
                    </a:p>
                    <a:p>
                      <a:pPr marL="110490" algn="l" rtl="0" eaLnBrk="0">
                        <a:lnSpc>
                          <a:spcPct val="79000"/>
                        </a:lnSpc>
                      </a:pPr>
                      <a:r>
                        <a:rPr sz="1400" kern="0" spc="-30" dirty="0">
                          <a:solidFill>
                            <a:srgbClr val="000000">
                              <a:alpha val="100000"/>
                            </a:srgbClr>
                          </a:solidFill>
                          <a:latin typeface="微软雅黑" panose="020B0503020204020204" pitchFamily="34" charset="-122"/>
                          <a:ea typeface="微软雅黑" panose="020B0503020204020204" pitchFamily="34" charset="-122"/>
                          <a:cs typeface="楷体" panose="02010609060101010101" pitchFamily="49" charset="-122"/>
                        </a:rPr>
                        <a:t>7.0</a:t>
                      </a:r>
                      <a:endParaRPr sz="1400" dirty="0">
                        <a:latin typeface="微软雅黑" panose="020B0503020204020204" pitchFamily="34" charset="-122"/>
                        <a:ea typeface="微软雅黑" panose="020B0503020204020204" pitchFamily="34"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gn="l" rtl="0" eaLnBrk="0">
                        <a:lnSpc>
                          <a:spcPct val="104000"/>
                        </a:lnSpc>
                      </a:pPr>
                      <a:endParaRPr sz="1000" dirty="0">
                        <a:latin typeface="微软雅黑" panose="020B0503020204020204" pitchFamily="34" charset="-122"/>
                        <a:ea typeface="微软雅黑" panose="020B0503020204020204" pitchFamily="34" charset="-122"/>
                        <a:cs typeface="Arial" panose="020B0604020202020204"/>
                      </a:endParaRPr>
                    </a:p>
                    <a:p>
                      <a:pPr marL="121920" algn="l" rtl="0" eaLnBrk="0">
                        <a:lnSpc>
                          <a:spcPct val="79000"/>
                        </a:lnSpc>
                        <a:spcBef>
                          <a:spcPts val="0"/>
                        </a:spcBef>
                      </a:pPr>
                      <a:r>
                        <a:rPr sz="1400" kern="0" spc="-20" dirty="0">
                          <a:solidFill>
                            <a:srgbClr val="000000">
                              <a:alpha val="100000"/>
                            </a:srgbClr>
                          </a:solidFill>
                          <a:latin typeface="微软雅黑" panose="020B0503020204020204" pitchFamily="34" charset="-122"/>
                          <a:ea typeface="微软雅黑" panose="020B0503020204020204" pitchFamily="34" charset="-122"/>
                          <a:cs typeface="楷体" panose="02010609060101010101" pitchFamily="49" charset="-122"/>
                        </a:rPr>
                        <a:t>8.5</a:t>
                      </a:r>
                      <a:endParaRPr sz="1400" dirty="0">
                        <a:latin typeface="微软雅黑" panose="020B0503020204020204" pitchFamily="34" charset="-122"/>
                        <a:ea typeface="微软雅黑" panose="020B0503020204020204" pitchFamily="34"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extLst>
                  <a:ext uri="{0D108BD9-81ED-4DB2-BD59-A6C34878D82A}">
                    <a16:rowId xmlns:a16="http://schemas.microsoft.com/office/drawing/2014/main" val="10001"/>
                  </a:ext>
                </a:extLst>
              </a:tr>
              <a:tr h="443230">
                <a:tc>
                  <a:txBody>
                    <a:bodyPr/>
                    <a:lstStyle/>
                    <a:p>
                      <a:pPr algn="l" rtl="0" eaLnBrk="0">
                        <a:lnSpc>
                          <a:spcPct val="107000"/>
                        </a:lnSpc>
                      </a:pPr>
                      <a:endParaRPr sz="700" dirty="0">
                        <a:latin typeface="微软雅黑" panose="020B0503020204020204" pitchFamily="34" charset="-122"/>
                        <a:ea typeface="微软雅黑" panose="020B0503020204020204" pitchFamily="34" charset="-122"/>
                        <a:cs typeface="Arial" panose="020B0604020202020204"/>
                      </a:endParaRPr>
                    </a:p>
                    <a:p>
                      <a:pPr marL="472440" algn="l" rtl="0" eaLnBrk="0">
                        <a:lnSpc>
                          <a:spcPts val="1840"/>
                        </a:lnSpc>
                        <a:spcBef>
                          <a:spcPts val="0"/>
                        </a:spcBef>
                      </a:pPr>
                      <a:r>
                        <a:rPr sz="1500" kern="0" spc="60" dirty="0">
                          <a:solidFill>
                            <a:srgbClr val="000000">
                              <a:alpha val="100000"/>
                            </a:srgbClr>
                          </a:solidFill>
                          <a:latin typeface="微软雅黑" panose="020B0503020204020204" pitchFamily="34" charset="-122"/>
                          <a:ea typeface="微软雅黑" panose="020B0503020204020204" pitchFamily="34" charset="-122"/>
                          <a:cs typeface="楷体" panose="02010609060101010101" pitchFamily="49" charset="-122"/>
                        </a:rPr>
                        <a:t>沿水平方向</a:t>
                      </a:r>
                      <a:endParaRPr sz="1500" dirty="0">
                        <a:latin typeface="微软雅黑" panose="020B0503020204020204" pitchFamily="34" charset="-122"/>
                        <a:ea typeface="微软雅黑" panose="020B0503020204020204" pitchFamily="34"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l" rtl="0" eaLnBrk="0">
                        <a:lnSpc>
                          <a:spcPct val="101000"/>
                        </a:lnSpc>
                      </a:pPr>
                      <a:endParaRPr sz="1000" dirty="0">
                        <a:latin typeface="微软雅黑" panose="020B0503020204020204" pitchFamily="34" charset="-122"/>
                        <a:ea typeface="微软雅黑" panose="020B0503020204020204" pitchFamily="34" charset="-122"/>
                        <a:cs typeface="Arial" panose="020B0604020202020204"/>
                      </a:endParaRPr>
                    </a:p>
                    <a:p>
                      <a:pPr marL="133985" algn="l" rtl="0" eaLnBrk="0">
                        <a:lnSpc>
                          <a:spcPct val="79000"/>
                        </a:lnSpc>
                        <a:spcBef>
                          <a:spcPts val="0"/>
                        </a:spcBef>
                      </a:pPr>
                      <a:r>
                        <a:rPr sz="1400" kern="0" spc="-50" dirty="0">
                          <a:solidFill>
                            <a:srgbClr val="000000">
                              <a:alpha val="100000"/>
                            </a:srgbClr>
                          </a:solidFill>
                          <a:latin typeface="微软雅黑" panose="020B0503020204020204" pitchFamily="34" charset="-122"/>
                          <a:ea typeface="微软雅黑" panose="020B0503020204020204" pitchFamily="34" charset="-122"/>
                          <a:cs typeface="楷体" panose="02010609060101010101" pitchFamily="49" charset="-122"/>
                        </a:rPr>
                        <a:t>1.5</a:t>
                      </a:r>
                      <a:endParaRPr sz="1400" dirty="0">
                        <a:latin typeface="微软雅黑" panose="020B0503020204020204" pitchFamily="34" charset="-122"/>
                        <a:ea typeface="微软雅黑" panose="020B0503020204020204" pitchFamily="34"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l" rtl="0" eaLnBrk="0">
                        <a:lnSpc>
                          <a:spcPct val="110000"/>
                        </a:lnSpc>
                      </a:pPr>
                      <a:endParaRPr sz="900" dirty="0">
                        <a:latin typeface="微软雅黑" panose="020B0503020204020204" pitchFamily="34" charset="-122"/>
                        <a:ea typeface="微软雅黑" panose="020B0503020204020204" pitchFamily="34" charset="-122"/>
                        <a:cs typeface="Arial" panose="020B0604020202020204"/>
                      </a:endParaRPr>
                    </a:p>
                    <a:p>
                      <a:pPr algn="l" rtl="0" eaLnBrk="0">
                        <a:lnSpc>
                          <a:spcPct val="7000"/>
                        </a:lnSpc>
                      </a:pPr>
                      <a:endParaRPr sz="100" dirty="0">
                        <a:latin typeface="微软雅黑" panose="020B0503020204020204" pitchFamily="34" charset="-122"/>
                        <a:ea typeface="微软雅黑" panose="020B0503020204020204" pitchFamily="34" charset="-122"/>
                        <a:cs typeface="Arial" panose="020B0604020202020204"/>
                      </a:endParaRPr>
                    </a:p>
                    <a:p>
                      <a:pPr marL="97790" algn="l" rtl="0" eaLnBrk="0">
                        <a:lnSpc>
                          <a:spcPct val="80000"/>
                        </a:lnSpc>
                      </a:pPr>
                      <a:r>
                        <a:rPr sz="1400" kern="0" spc="-20" dirty="0">
                          <a:solidFill>
                            <a:srgbClr val="000000">
                              <a:alpha val="100000"/>
                            </a:srgbClr>
                          </a:solidFill>
                          <a:latin typeface="微软雅黑" panose="020B0503020204020204" pitchFamily="34" charset="-122"/>
                          <a:ea typeface="微软雅黑" panose="020B0503020204020204" pitchFamily="34" charset="-122"/>
                          <a:cs typeface="楷体" panose="02010609060101010101" pitchFamily="49" charset="-122"/>
                        </a:rPr>
                        <a:t>2.0</a:t>
                      </a:r>
                      <a:endParaRPr sz="1400" dirty="0">
                        <a:latin typeface="微软雅黑" panose="020B0503020204020204" pitchFamily="34" charset="-122"/>
                        <a:ea typeface="微软雅黑" panose="020B0503020204020204" pitchFamily="34"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l" rtl="0" eaLnBrk="0">
                        <a:lnSpc>
                          <a:spcPct val="110000"/>
                        </a:lnSpc>
                      </a:pPr>
                      <a:endParaRPr sz="900" dirty="0">
                        <a:latin typeface="微软雅黑" panose="020B0503020204020204" pitchFamily="34" charset="-122"/>
                        <a:ea typeface="微软雅黑" panose="020B0503020204020204" pitchFamily="34" charset="-122"/>
                        <a:cs typeface="Arial" panose="020B0604020202020204"/>
                      </a:endParaRPr>
                    </a:p>
                    <a:p>
                      <a:pPr algn="l" rtl="0" eaLnBrk="0">
                        <a:lnSpc>
                          <a:spcPct val="7000"/>
                        </a:lnSpc>
                      </a:pPr>
                      <a:endParaRPr sz="100" dirty="0">
                        <a:latin typeface="微软雅黑" panose="020B0503020204020204" pitchFamily="34" charset="-122"/>
                        <a:ea typeface="微软雅黑" panose="020B0503020204020204" pitchFamily="34" charset="-122"/>
                        <a:cs typeface="Arial" panose="020B0604020202020204"/>
                      </a:endParaRPr>
                    </a:p>
                    <a:p>
                      <a:pPr marL="104140" algn="l" rtl="0" eaLnBrk="0">
                        <a:lnSpc>
                          <a:spcPct val="80000"/>
                        </a:lnSpc>
                      </a:pPr>
                      <a:r>
                        <a:rPr sz="1400" kern="0" spc="-30" dirty="0">
                          <a:solidFill>
                            <a:srgbClr val="000000">
                              <a:alpha val="100000"/>
                            </a:srgbClr>
                          </a:solidFill>
                          <a:latin typeface="微软雅黑" panose="020B0503020204020204" pitchFamily="34" charset="-122"/>
                          <a:ea typeface="微软雅黑" panose="020B0503020204020204" pitchFamily="34" charset="-122"/>
                          <a:cs typeface="楷体" panose="02010609060101010101" pitchFamily="49" charset="-122"/>
                        </a:rPr>
                        <a:t>3.5</a:t>
                      </a:r>
                      <a:endParaRPr sz="1400" dirty="0">
                        <a:latin typeface="微软雅黑" panose="020B0503020204020204" pitchFamily="34" charset="-122"/>
                        <a:ea typeface="微软雅黑" panose="020B0503020204020204" pitchFamily="34"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l" rtl="0" eaLnBrk="0">
                        <a:lnSpc>
                          <a:spcPct val="101000"/>
                        </a:lnSpc>
                      </a:pPr>
                      <a:endParaRPr sz="1000" dirty="0">
                        <a:latin typeface="微软雅黑" panose="020B0503020204020204" pitchFamily="34" charset="-122"/>
                        <a:ea typeface="微软雅黑" panose="020B0503020204020204" pitchFamily="34" charset="-122"/>
                        <a:cs typeface="Arial" panose="020B0604020202020204"/>
                      </a:endParaRPr>
                    </a:p>
                    <a:p>
                      <a:pPr marL="118745" algn="l" rtl="0" eaLnBrk="0">
                        <a:lnSpc>
                          <a:spcPct val="79000"/>
                        </a:lnSpc>
                        <a:spcBef>
                          <a:spcPts val="0"/>
                        </a:spcBef>
                      </a:pPr>
                      <a:r>
                        <a:rPr sz="1400" kern="0" spc="-10" dirty="0">
                          <a:solidFill>
                            <a:srgbClr val="000000">
                              <a:alpha val="100000"/>
                            </a:srgbClr>
                          </a:solidFill>
                          <a:latin typeface="微软雅黑" panose="020B0503020204020204" pitchFamily="34" charset="-122"/>
                          <a:ea typeface="微软雅黑" panose="020B0503020204020204" pitchFamily="34" charset="-122"/>
                          <a:cs typeface="楷体" panose="02010609060101010101" pitchFamily="49" charset="-122"/>
                        </a:rPr>
                        <a:t>4.0</a:t>
                      </a:r>
                      <a:endParaRPr sz="1400" dirty="0">
                        <a:latin typeface="微软雅黑" panose="020B0503020204020204" pitchFamily="34" charset="-122"/>
                        <a:ea typeface="微软雅黑" panose="020B0503020204020204" pitchFamily="34"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l" rtl="0" eaLnBrk="0">
                        <a:lnSpc>
                          <a:spcPct val="101000"/>
                        </a:lnSpc>
                      </a:pPr>
                      <a:endParaRPr sz="1000" dirty="0">
                        <a:latin typeface="微软雅黑" panose="020B0503020204020204" pitchFamily="34" charset="-122"/>
                        <a:ea typeface="微软雅黑" panose="020B0503020204020204" pitchFamily="34" charset="-122"/>
                        <a:cs typeface="Arial" panose="020B0604020202020204"/>
                      </a:endParaRPr>
                    </a:p>
                    <a:p>
                      <a:pPr marL="122555" algn="l" rtl="0" eaLnBrk="0">
                        <a:lnSpc>
                          <a:spcPct val="79000"/>
                        </a:lnSpc>
                        <a:spcBef>
                          <a:spcPts val="0"/>
                        </a:spcBef>
                      </a:pPr>
                      <a:r>
                        <a:rPr sz="1400" kern="0" spc="-20" dirty="0">
                          <a:solidFill>
                            <a:srgbClr val="000000">
                              <a:alpha val="100000"/>
                            </a:srgbClr>
                          </a:solidFill>
                          <a:latin typeface="微软雅黑" panose="020B0503020204020204" pitchFamily="34" charset="-122"/>
                          <a:ea typeface="微软雅黑" panose="020B0503020204020204" pitchFamily="34" charset="-122"/>
                          <a:cs typeface="楷体" panose="02010609060101010101" pitchFamily="49" charset="-122"/>
                        </a:rPr>
                        <a:t>6.0</a:t>
                      </a:r>
                      <a:endParaRPr sz="1400" dirty="0">
                        <a:latin typeface="微软雅黑" panose="020B0503020204020204" pitchFamily="34" charset="-122"/>
                        <a:ea typeface="微软雅黑" panose="020B0503020204020204" pitchFamily="34"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l" rtl="0" eaLnBrk="0">
                        <a:lnSpc>
                          <a:spcPct val="101000"/>
                        </a:lnSpc>
                      </a:pPr>
                      <a:endParaRPr sz="1000" dirty="0">
                        <a:latin typeface="微软雅黑" panose="020B0503020204020204" pitchFamily="34" charset="-122"/>
                        <a:ea typeface="微软雅黑" panose="020B0503020204020204" pitchFamily="34" charset="-122"/>
                        <a:cs typeface="Arial" panose="020B0604020202020204"/>
                      </a:endParaRPr>
                    </a:p>
                    <a:p>
                      <a:pPr marL="110490" algn="l" rtl="0" eaLnBrk="0">
                        <a:lnSpc>
                          <a:spcPct val="79000"/>
                        </a:lnSpc>
                        <a:spcBef>
                          <a:spcPts val="0"/>
                        </a:spcBef>
                      </a:pPr>
                      <a:r>
                        <a:rPr sz="1400" kern="0" spc="-30" dirty="0">
                          <a:solidFill>
                            <a:srgbClr val="000000">
                              <a:alpha val="100000"/>
                            </a:srgbClr>
                          </a:solidFill>
                          <a:latin typeface="微软雅黑" panose="020B0503020204020204" pitchFamily="34" charset="-122"/>
                          <a:ea typeface="微软雅黑" panose="020B0503020204020204" pitchFamily="34" charset="-122"/>
                          <a:cs typeface="楷体" panose="02010609060101010101" pitchFamily="49" charset="-122"/>
                        </a:rPr>
                        <a:t>7.0</a:t>
                      </a:r>
                      <a:endParaRPr sz="1400" dirty="0">
                        <a:latin typeface="微软雅黑" panose="020B0503020204020204" pitchFamily="34" charset="-122"/>
                        <a:ea typeface="微软雅黑" panose="020B0503020204020204" pitchFamily="34"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gn="l" rtl="0" eaLnBrk="0">
                        <a:lnSpc>
                          <a:spcPct val="101000"/>
                        </a:lnSpc>
                      </a:pPr>
                      <a:endParaRPr sz="1000" dirty="0">
                        <a:latin typeface="微软雅黑" panose="020B0503020204020204" pitchFamily="34" charset="-122"/>
                        <a:ea typeface="微软雅黑" panose="020B0503020204020204" pitchFamily="34" charset="-122"/>
                        <a:cs typeface="Arial" panose="020B0604020202020204"/>
                      </a:endParaRPr>
                    </a:p>
                    <a:p>
                      <a:pPr marL="121920" algn="l" rtl="0" eaLnBrk="0">
                        <a:lnSpc>
                          <a:spcPct val="79000"/>
                        </a:lnSpc>
                        <a:spcBef>
                          <a:spcPts val="0"/>
                        </a:spcBef>
                      </a:pPr>
                      <a:r>
                        <a:rPr sz="1400" kern="0" spc="-20" dirty="0">
                          <a:solidFill>
                            <a:srgbClr val="000000">
                              <a:alpha val="100000"/>
                            </a:srgbClr>
                          </a:solidFill>
                          <a:latin typeface="微软雅黑" panose="020B0503020204020204" pitchFamily="34" charset="-122"/>
                          <a:ea typeface="微软雅黑" panose="020B0503020204020204" pitchFamily="34" charset="-122"/>
                          <a:cs typeface="楷体" panose="02010609060101010101" pitchFamily="49" charset="-122"/>
                        </a:rPr>
                        <a:t>8.5</a:t>
                      </a:r>
                      <a:endParaRPr sz="1400" dirty="0">
                        <a:latin typeface="微软雅黑" panose="020B0503020204020204" pitchFamily="34" charset="-122"/>
                        <a:ea typeface="微软雅黑" panose="020B0503020204020204" pitchFamily="34" charset="-122"/>
                        <a:cs typeface="楷体" panose="02010609060101010101" pitchFamily="49" charset="-122"/>
                      </a:endParaRPr>
                    </a:p>
                  </a:txBody>
                  <a:tcPr marL="0" marR="0" marT="0" marB="0">
                    <a:lnL w="1270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extLst>
                  <a:ext uri="{0D108BD9-81ED-4DB2-BD59-A6C34878D82A}">
                    <a16:rowId xmlns:a16="http://schemas.microsoft.com/office/drawing/2014/main" val="10002"/>
                  </a:ext>
                </a:extLst>
              </a:tr>
            </a:tbl>
          </a:graphicData>
        </a:graphic>
      </p:graphicFrame>
      <p:pic>
        <p:nvPicPr>
          <p:cNvPr id="3790" name="picture 3790"/>
          <p:cNvPicPr>
            <a:picLocks noChangeAspect="1"/>
          </p:cNvPicPr>
          <p:nvPr/>
        </p:nvPicPr>
        <p:blipFill>
          <a:blip r:embed="rId7"/>
          <a:stretch>
            <a:fillRect/>
          </a:stretch>
        </p:blipFill>
        <p:spPr>
          <a:xfrm rot="21600000">
            <a:off x="658095" y="5551170"/>
            <a:ext cx="1409469" cy="993266"/>
          </a:xfrm>
          <a:prstGeom prst="rect">
            <a:avLst/>
          </a:prstGeom>
        </p:spPr>
      </p:pic>
      <p:grpSp>
        <p:nvGrpSpPr>
          <p:cNvPr id="106" name="group 106"/>
          <p:cNvGrpSpPr/>
          <p:nvPr/>
        </p:nvGrpSpPr>
        <p:grpSpPr>
          <a:xfrm rot="21600000">
            <a:off x="5638279" y="4538916"/>
            <a:ext cx="2079624" cy="551815"/>
            <a:chOff x="-466725" y="47625"/>
            <a:chExt cx="2079624" cy="551815"/>
          </a:xfrm>
        </p:grpSpPr>
        <p:pic>
          <p:nvPicPr>
            <p:cNvPr id="3792" name="picture 3792"/>
            <p:cNvPicPr>
              <a:picLocks noChangeAspect="1"/>
            </p:cNvPicPr>
            <p:nvPr/>
          </p:nvPicPr>
          <p:blipFill>
            <a:blip r:embed="rId8"/>
            <a:stretch>
              <a:fillRect/>
            </a:stretch>
          </p:blipFill>
          <p:spPr>
            <a:xfrm rot="21600000">
              <a:off x="-466725" y="66675"/>
              <a:ext cx="2018435" cy="513435"/>
            </a:xfrm>
            <a:prstGeom prst="rect">
              <a:avLst/>
            </a:prstGeom>
          </p:spPr>
        </p:pic>
        <p:sp>
          <p:nvSpPr>
            <p:cNvPr id="3794" name="textbox 3794"/>
            <p:cNvSpPr/>
            <p:nvPr/>
          </p:nvSpPr>
          <p:spPr>
            <a:xfrm>
              <a:off x="-431165" y="47625"/>
              <a:ext cx="2044064" cy="551815"/>
            </a:xfrm>
            <a:prstGeom prst="rect">
              <a:avLst/>
            </a:prstGeom>
            <a:noFill/>
            <a:ln w="0" cap="flat">
              <a:noFill/>
              <a:prstDash val="solid"/>
              <a:miter lim="0"/>
            </a:ln>
          </p:spPr>
          <p:txBody>
            <a:bodyPr vert="horz" wrap="square" lIns="0" tIns="0" rIns="0" bIns="0"/>
            <a:lstStyle/>
            <a:p>
              <a:pPr algn="l" rtl="0" eaLnBrk="0">
                <a:lnSpc>
                  <a:spcPct val="104000"/>
                </a:lnSpc>
              </a:pPr>
              <a:endParaRPr sz="300" dirty="0">
                <a:latin typeface="Arial" panose="020B0604020202020204"/>
                <a:ea typeface="Arial" panose="020B0604020202020204"/>
                <a:cs typeface="Arial" panose="020B0604020202020204"/>
              </a:endParaRPr>
            </a:p>
            <a:p>
              <a:pPr marL="107950" indent="1011555" algn="l" rtl="0" eaLnBrk="0">
                <a:lnSpc>
                  <a:spcPct val="113000"/>
                </a:lnSpc>
                <a:spcBef>
                  <a:spcPts val="5"/>
                </a:spcBef>
              </a:pPr>
              <a:r>
                <a:rPr sz="1400" b="1" kern="0" spc="-9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电压（</a:t>
              </a:r>
              <a:r>
                <a:rPr sz="1400" b="1" kern="0" spc="-20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b="1" kern="0" spc="-9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KV）</a:t>
              </a:r>
              <a:r>
                <a:rPr sz="1400" b="1" kern="0" spc="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b="1" kern="0" spc="-4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安全距离（</a:t>
              </a:r>
              <a:r>
                <a:rPr sz="1400" b="1" kern="0" spc="-20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b="1" kern="0" spc="-4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m）</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3798" name="picture 3798"/>
          <p:cNvPicPr>
            <a:picLocks noChangeAspect="1"/>
          </p:cNvPicPr>
          <p:nvPr/>
        </p:nvPicPr>
        <p:blipFill>
          <a:blip r:embed="rId9"/>
          <a:stretch>
            <a:fillRect/>
          </a:stretch>
        </p:blipFill>
        <p:spPr>
          <a:xfrm rot="21600000">
            <a:off x="2037715" y="5518454"/>
            <a:ext cx="659764" cy="111239"/>
          </a:xfrm>
          <a:prstGeom prst="rect">
            <a:avLst/>
          </a:prstGeom>
        </p:spPr>
      </p:pic>
      <p:pic>
        <p:nvPicPr>
          <p:cNvPr id="3800" name="picture 3800"/>
          <p:cNvPicPr>
            <a:picLocks noChangeAspect="1"/>
          </p:cNvPicPr>
          <p:nvPr/>
        </p:nvPicPr>
        <p:blipFill>
          <a:blip r:embed="rId10"/>
          <a:stretch>
            <a:fillRect/>
          </a:stretch>
        </p:blipFill>
        <p:spPr>
          <a:xfrm rot="21600000">
            <a:off x="2028316" y="4848872"/>
            <a:ext cx="893914" cy="851255"/>
          </a:xfrm>
          <a:prstGeom prst="rect">
            <a:avLst/>
          </a:prstGeom>
        </p:spPr>
      </p:pic>
      <p:sp>
        <p:nvSpPr>
          <p:cNvPr id="3802" name="textbox 3802"/>
          <p:cNvSpPr/>
          <p:nvPr/>
        </p:nvSpPr>
        <p:spPr>
          <a:xfrm>
            <a:off x="2296537" y="5106509"/>
            <a:ext cx="798830" cy="418465"/>
          </a:xfrm>
          <a:prstGeom prst="rect">
            <a:avLst/>
          </a:prstGeom>
          <a:noFill/>
          <a:ln w="0" cap="flat">
            <a:noFill/>
            <a:prstDash val="solid"/>
            <a:miter lim="0"/>
          </a:ln>
        </p:spPr>
        <p:txBody>
          <a:bodyPr vert="horz" wrap="square" lIns="0" tIns="0" rIns="0" bIns="0"/>
          <a:lstStyle/>
          <a:p>
            <a:pPr algn="l" rtl="0" eaLnBrk="0">
              <a:lnSpc>
                <a:spcPct val="80000"/>
              </a:lnSpc>
            </a:pPr>
            <a:endParaRPr sz="100" dirty="0">
              <a:latin typeface="Arial" panose="020B0604020202020204"/>
              <a:ea typeface="Arial" panose="020B0604020202020204"/>
              <a:cs typeface="Arial" panose="020B0604020202020204"/>
            </a:endParaRPr>
          </a:p>
          <a:p>
            <a:pPr algn="r" rtl="0" eaLnBrk="0">
              <a:lnSpc>
                <a:spcPct val="70000"/>
              </a:lnSpc>
            </a:pPr>
            <a:r>
              <a:rPr sz="15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y</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a:p>
            <a:pPr marL="12700" algn="l" rtl="0" eaLnBrk="0">
              <a:lnSpc>
                <a:spcPts val="1820"/>
              </a:lnSpc>
              <a:spcBef>
                <a:spcPts val="20"/>
              </a:spcBef>
            </a:pPr>
            <a:r>
              <a:rPr sz="15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x</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810" name="textbox 3810"/>
          <p:cNvSpPr/>
          <p:nvPr/>
        </p:nvSpPr>
        <p:spPr>
          <a:xfrm>
            <a:off x="5375969" y="2226671"/>
            <a:ext cx="1242694" cy="24510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ct val="96000"/>
              </a:lnSpc>
            </a:pPr>
            <a:r>
              <a:rPr sz="1500" b="1" kern="0" spc="90" dirty="0">
                <a:solidFill>
                  <a:srgbClr val="40404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外电架空线路</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812" name="picture 3812"/>
          <p:cNvPicPr>
            <a:picLocks noChangeAspect="1"/>
          </p:cNvPicPr>
          <p:nvPr/>
        </p:nvPicPr>
        <p:blipFill>
          <a:blip r:embed="rId11"/>
          <a:stretch>
            <a:fillRect/>
          </a:stretch>
        </p:blipFill>
        <p:spPr>
          <a:xfrm rot="21600000">
            <a:off x="6047409" y="2491955"/>
            <a:ext cx="710476" cy="257683"/>
          </a:xfrm>
          <a:prstGeom prst="rect">
            <a:avLst/>
          </a:prstGeom>
        </p:spPr>
      </p:pic>
      <p:sp>
        <p:nvSpPr>
          <p:cNvPr id="3814" name="textbox 3814"/>
          <p:cNvSpPr/>
          <p:nvPr/>
        </p:nvSpPr>
        <p:spPr>
          <a:xfrm>
            <a:off x="1012041" y="6561828"/>
            <a:ext cx="631825" cy="244475"/>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96000"/>
              </a:lnSpc>
            </a:pPr>
            <a:r>
              <a:rPr sz="1500" b="1" kern="0" spc="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起重机</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816" name="picture 3816"/>
          <p:cNvPicPr>
            <a:picLocks noChangeAspect="1"/>
          </p:cNvPicPr>
          <p:nvPr/>
        </p:nvPicPr>
        <p:blipFill>
          <a:blip r:embed="rId12"/>
          <a:stretch>
            <a:fillRect/>
          </a:stretch>
        </p:blipFill>
        <p:spPr>
          <a:xfrm rot="21600000">
            <a:off x="7053783" y="3463505"/>
            <a:ext cx="124574" cy="594373"/>
          </a:xfrm>
          <a:prstGeom prst="rect">
            <a:avLst/>
          </a:prstGeom>
        </p:spPr>
      </p:pic>
      <p:pic>
        <p:nvPicPr>
          <p:cNvPr id="3818" name="picture 3818"/>
          <p:cNvPicPr>
            <a:picLocks noChangeAspect="1"/>
          </p:cNvPicPr>
          <p:nvPr/>
        </p:nvPicPr>
        <p:blipFill>
          <a:blip r:embed="rId13"/>
          <a:stretch>
            <a:fillRect/>
          </a:stretch>
        </p:blipFill>
        <p:spPr>
          <a:xfrm rot="21600000">
            <a:off x="4041343" y="4791379"/>
            <a:ext cx="124574" cy="594360"/>
          </a:xfrm>
          <a:prstGeom prst="rect">
            <a:avLst/>
          </a:prstGeom>
        </p:spPr>
      </p:pic>
      <p:pic>
        <p:nvPicPr>
          <p:cNvPr id="3820" name="picture 3820"/>
          <p:cNvPicPr>
            <a:picLocks noChangeAspect="1"/>
          </p:cNvPicPr>
          <p:nvPr/>
        </p:nvPicPr>
        <p:blipFill>
          <a:blip r:embed="rId14"/>
          <a:stretch>
            <a:fillRect/>
          </a:stretch>
        </p:blipFill>
        <p:spPr>
          <a:xfrm rot="21600000">
            <a:off x="2780410" y="4858105"/>
            <a:ext cx="109728" cy="636905"/>
          </a:xfrm>
          <a:prstGeom prst="rect">
            <a:avLst/>
          </a:prstGeom>
        </p:spPr>
      </p:pic>
      <p:sp>
        <p:nvSpPr>
          <p:cNvPr id="682" name="textbox 682"/>
          <p:cNvSpPr/>
          <p:nvPr/>
        </p:nvSpPr>
        <p:spPr>
          <a:xfrm>
            <a:off x="690245" y="207010"/>
            <a:ext cx="2065020"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外电线路防护</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8" name="textbox 728"/>
          <p:cNvSpPr/>
          <p:nvPr/>
        </p:nvSpPr>
        <p:spPr>
          <a:xfrm>
            <a:off x="700405" y="1273810"/>
            <a:ext cx="9999980" cy="654050"/>
          </a:xfrm>
          <a:prstGeom prst="rect">
            <a:avLst/>
          </a:prstGeom>
          <a:noFill/>
          <a:ln w="0" cap="flat">
            <a:noFill/>
            <a:prstDash val="solid"/>
            <a:miter lim="0"/>
          </a:ln>
        </p:spPr>
        <p:txBody>
          <a:bodyPr vert="horz" wrap="square" lIns="0" tIns="0" rIns="0" bIns="0"/>
          <a:lstStyle/>
          <a:p>
            <a:pPr algn="l" rtl="0" eaLnBrk="0">
              <a:lnSpc>
                <a:spcPct val="100000"/>
              </a:lnSpc>
            </a:pPr>
            <a:endParaRPr sz="100" dirty="0">
              <a:latin typeface="Arial" panose="020B0604020202020204"/>
              <a:ea typeface="Arial" panose="020B0604020202020204"/>
              <a:cs typeface="Arial" panose="020B0604020202020204"/>
            </a:endParaRPr>
          </a:p>
          <a:p>
            <a:pPr algn="l" rtl="0" eaLnBrk="0">
              <a:lnSpc>
                <a:spcPct val="100000"/>
              </a:lnSpc>
            </a:pPr>
            <a:endParaRPr sz="1000" dirty="0">
              <a:latin typeface="Arial" panose="020B0604020202020204"/>
              <a:ea typeface="Arial" panose="020B0604020202020204"/>
              <a:cs typeface="Arial" panose="020B0604020202020204"/>
            </a:endParaRPr>
          </a:p>
          <a:p>
            <a:pPr algn="l" rtl="0" eaLnBrk="0">
              <a:lnSpc>
                <a:spcPct val="100000"/>
              </a:lnSpc>
            </a:pPr>
            <a:r>
              <a:rPr sz="20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（3.1.2）配电系统应设置总</a:t>
            </a:r>
            <a:r>
              <a:rPr sz="20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配电箱、分配电箱、开关箱三级配电装置，</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实行三级配电。</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730" name="picture 730"/>
          <p:cNvPicPr>
            <a:picLocks noChangeAspect="1"/>
          </p:cNvPicPr>
          <p:nvPr/>
        </p:nvPicPr>
        <p:blipFill>
          <a:blip r:embed="rId2"/>
          <a:stretch>
            <a:fillRect/>
          </a:stretch>
        </p:blipFill>
        <p:spPr>
          <a:xfrm rot="21600000">
            <a:off x="7142988" y="1856994"/>
            <a:ext cx="2753868" cy="2753867"/>
          </a:xfrm>
          <a:prstGeom prst="rect">
            <a:avLst/>
          </a:prstGeom>
        </p:spPr>
      </p:pic>
      <p:sp>
        <p:nvSpPr>
          <p:cNvPr id="732" name="rect 732"/>
          <p:cNvSpPr/>
          <p:nvPr/>
        </p:nvSpPr>
        <p:spPr>
          <a:xfrm>
            <a:off x="8075676" y="4400550"/>
            <a:ext cx="894588" cy="307847"/>
          </a:xfrm>
          <a:prstGeom prst="rect">
            <a:avLst/>
          </a:prstGeom>
          <a:solidFill>
            <a:srgbClr val="3C6EC8">
              <a:alpha val="100000"/>
            </a:srgbClr>
          </a:solidFill>
          <a:ln w="0" cap="flat">
            <a:noFill/>
            <a:prstDash val="solid"/>
            <a:miter lim="0"/>
          </a:ln>
        </p:spPr>
        <p:txBody>
          <a:bodyPr rtlCol="0"/>
          <a:lstStyle/>
          <a:p>
            <a:pPr algn="ctr"/>
            <a:endParaRPr lang="zh-CN" altLang="en-US"/>
          </a:p>
        </p:txBody>
      </p:sp>
      <p:pic>
        <p:nvPicPr>
          <p:cNvPr id="734" name="picture 734"/>
          <p:cNvPicPr>
            <a:picLocks noChangeAspect="1"/>
          </p:cNvPicPr>
          <p:nvPr/>
        </p:nvPicPr>
        <p:blipFill>
          <a:blip r:embed="rId3"/>
          <a:stretch>
            <a:fillRect/>
          </a:stretch>
        </p:blipFill>
        <p:spPr>
          <a:xfrm rot="21600000">
            <a:off x="4268723" y="2259329"/>
            <a:ext cx="2584704" cy="2462784"/>
          </a:xfrm>
          <a:prstGeom prst="rect">
            <a:avLst/>
          </a:prstGeom>
        </p:spPr>
      </p:pic>
      <p:pic>
        <p:nvPicPr>
          <p:cNvPr id="736" name="picture 736"/>
          <p:cNvPicPr>
            <a:picLocks noChangeAspect="1"/>
          </p:cNvPicPr>
          <p:nvPr/>
        </p:nvPicPr>
        <p:blipFill>
          <a:blip r:embed="rId4"/>
          <a:stretch>
            <a:fillRect/>
          </a:stretch>
        </p:blipFill>
        <p:spPr>
          <a:xfrm rot="21600000">
            <a:off x="632459" y="2222753"/>
            <a:ext cx="2604516" cy="3216338"/>
          </a:xfrm>
          <a:prstGeom prst="rect">
            <a:avLst/>
          </a:prstGeom>
        </p:spPr>
      </p:pic>
      <p:graphicFrame>
        <p:nvGraphicFramePr>
          <p:cNvPr id="738" name="table 738"/>
          <p:cNvGraphicFramePr>
            <a:graphicFrameLocks noGrp="1"/>
          </p:cNvGraphicFramePr>
          <p:nvPr/>
        </p:nvGraphicFramePr>
        <p:xfrm>
          <a:off x="1929777" y="4330776"/>
          <a:ext cx="8819515" cy="1108075"/>
        </p:xfrm>
        <a:graphic>
          <a:graphicData uri="http://schemas.openxmlformats.org/drawingml/2006/table">
            <a:tbl>
              <a:tblPr/>
              <a:tblGrid>
                <a:gridCol w="3578225">
                  <a:extLst>
                    <a:ext uri="{9D8B030D-6E8A-4147-A177-3AD203B41FA5}">
                      <a16:colId xmlns:a16="http://schemas.microsoft.com/office/drawing/2014/main" val="20000"/>
                    </a:ext>
                  </a:extLst>
                </a:gridCol>
                <a:gridCol w="2979420">
                  <a:extLst>
                    <a:ext uri="{9D8B030D-6E8A-4147-A177-3AD203B41FA5}">
                      <a16:colId xmlns:a16="http://schemas.microsoft.com/office/drawing/2014/main" val="20001"/>
                    </a:ext>
                  </a:extLst>
                </a:gridCol>
                <a:gridCol w="2261870">
                  <a:extLst>
                    <a:ext uri="{9D8B030D-6E8A-4147-A177-3AD203B41FA5}">
                      <a16:colId xmlns:a16="http://schemas.microsoft.com/office/drawing/2014/main" val="20002"/>
                    </a:ext>
                  </a:extLst>
                </a:gridCol>
              </a:tblGrid>
              <a:tr h="1108075">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a:noFill/>
                    </a:lnL>
                    <a:lnR w="69850" cap="flat" cmpd="sng" algn="ctr">
                      <a:solidFill>
                        <a:srgbClr val="3C6EC8"/>
                      </a:solidFill>
                      <a:prstDash val="solid"/>
                      <a:round/>
                      <a:headEnd type="none" w="med" len="med"/>
                      <a:tailEnd type="none" w="med" len="med"/>
                    </a:lnR>
                    <a:lnT>
                      <a:noFill/>
                    </a:lnT>
                    <a:lnB w="57150" cap="flat" cmpd="sng" algn="ctr">
                      <a:solidFill>
                        <a:srgbClr val="3C6EC8"/>
                      </a:solidFill>
                      <a:prstDash val="solid"/>
                      <a:round/>
                      <a:headEnd type="none" w="med" len="med"/>
                      <a:tailEnd type="none" w="med" len="med"/>
                    </a:lnB>
                  </a:tcPr>
                </a:tc>
                <a:tc>
                  <a:txBody>
                    <a:bodyPr/>
                    <a:lstStyle/>
                    <a:p>
                      <a:pPr algn="l" rtl="0" eaLnBrk="0">
                        <a:lnSpc>
                          <a:spcPct val="107000"/>
                        </a:lnSpc>
                      </a:pPr>
                      <a:endParaRPr sz="8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2757805" algn="l" rtl="0" eaLnBrk="0">
                        <a:lnSpc>
                          <a:spcPct val="97000"/>
                        </a:lnSpc>
                      </a:pPr>
                      <a:r>
                        <a:rPr sz="1400" kern="0" spc="-10" dirty="0">
                          <a:solidFill>
                            <a:srgbClr val="FFFFFF">
                              <a:alpha val="100000"/>
                            </a:srgbClr>
                          </a:solidFill>
                          <a:latin typeface="黑体" panose="02010609060101010101" charset="-122"/>
                          <a:ea typeface="黑体" panose="02010609060101010101" charset="-122"/>
                          <a:cs typeface="黑体" panose="02010609060101010101" charset="-122"/>
                        </a:rPr>
                        <a:t>开</a:t>
                      </a:r>
                      <a:endParaRPr sz="1400" dirty="0">
                        <a:latin typeface="黑体" panose="02010609060101010101" charset="-122"/>
                        <a:ea typeface="黑体" panose="02010609060101010101" charset="-122"/>
                        <a:cs typeface="黑体" panose="02010609060101010101" charset="-122"/>
                      </a:endParaRPr>
                    </a:p>
                  </a:txBody>
                  <a:tcPr marL="0" marR="0" marT="0" marB="0">
                    <a:lnL w="69850" cap="flat" cmpd="sng" algn="ctr">
                      <a:solidFill>
                        <a:srgbClr val="3C6EC8"/>
                      </a:solidFill>
                      <a:prstDash val="solid"/>
                      <a:round/>
                      <a:headEnd type="none" w="med" len="med"/>
                      <a:tailEnd type="none" w="med" len="med"/>
                    </a:lnL>
                    <a:lnR w="69850" cap="flat" cmpd="sng" algn="ctr">
                      <a:solidFill>
                        <a:srgbClr val="3C6EC8"/>
                      </a:solidFill>
                      <a:prstDash val="solid"/>
                      <a:round/>
                      <a:headEnd type="none" w="med" len="med"/>
                      <a:tailEnd type="none" w="med" len="med"/>
                    </a:lnR>
                    <a:lnT>
                      <a:noFill/>
                    </a:lnT>
                    <a:lnB w="57150" cap="flat" cmpd="sng" algn="ctr">
                      <a:solidFill>
                        <a:srgbClr val="3C6EC8"/>
                      </a:solidFill>
                      <a:prstDash val="solid"/>
                      <a:round/>
                      <a:headEnd type="none" w="med" len="med"/>
                      <a:tailEnd type="none" w="med" len="med"/>
                    </a:lnB>
                  </a:tcPr>
                </a:tc>
                <a:tc>
                  <a:txBody>
                    <a:bodyPr/>
                    <a:lstStyle/>
                    <a:p>
                      <a:pPr algn="l" rtl="0" eaLnBrk="0">
                        <a:lnSpc>
                          <a:spcPct val="106000"/>
                        </a:lnSpc>
                      </a:pPr>
                      <a:endParaRPr sz="800" dirty="0">
                        <a:latin typeface="Arial" panose="020B0604020202020204"/>
                        <a:ea typeface="Arial" panose="020B0604020202020204"/>
                        <a:cs typeface="Arial" panose="020B0604020202020204"/>
                      </a:endParaRPr>
                    </a:p>
                    <a:p>
                      <a:pPr algn="l" rtl="0" eaLnBrk="0">
                        <a:lnSpc>
                          <a:spcPct val="97000"/>
                        </a:lnSpc>
                        <a:spcBef>
                          <a:spcPts val="5"/>
                        </a:spcBef>
                      </a:pPr>
                      <a:r>
                        <a:rPr sz="1400" kern="0" spc="-140" dirty="0">
                          <a:solidFill>
                            <a:srgbClr val="FFFFFF">
                              <a:alpha val="100000"/>
                            </a:srgbClr>
                          </a:solidFill>
                          <a:latin typeface="黑体" panose="02010609060101010101" charset="-122"/>
                          <a:ea typeface="黑体" panose="02010609060101010101" charset="-122"/>
                          <a:cs typeface="黑体" panose="02010609060101010101" charset="-122"/>
                        </a:rPr>
                        <a:t>关箱</a:t>
                      </a:r>
                      <a:endParaRPr sz="1400" dirty="0">
                        <a:latin typeface="黑体" panose="02010609060101010101" charset="-122"/>
                        <a:ea typeface="黑体" panose="02010609060101010101" charset="-122"/>
                        <a:cs typeface="黑体" panose="02010609060101010101" charset="-122"/>
                      </a:endParaRPr>
                    </a:p>
                  </a:txBody>
                  <a:tcPr marL="0" marR="0" marT="0" marB="0">
                    <a:lnL w="69850" cap="flat" cmpd="sng" algn="ctr">
                      <a:solidFill>
                        <a:srgbClr val="3C6EC8"/>
                      </a:solidFill>
                      <a:prstDash val="solid"/>
                      <a:round/>
                      <a:headEnd type="none" w="med" len="med"/>
                      <a:tailEnd type="none" w="med" len="med"/>
                    </a:lnL>
                    <a:lnR w="69850" cap="flat" cmpd="sng" algn="ctr">
                      <a:solidFill>
                        <a:srgbClr val="3C6EC8"/>
                      </a:solidFill>
                      <a:prstDash val="solid"/>
                      <a:round/>
                      <a:headEnd type="none" w="med" len="med"/>
                      <a:tailEnd type="none" w="med" len="med"/>
                    </a:lnR>
                    <a:lnT>
                      <a:noFill/>
                    </a:lnT>
                    <a:lnB w="57150" cap="flat" cmpd="sng" algn="ctr">
                      <a:solidFill>
                        <a:srgbClr val="3C6EC8"/>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pic>
        <p:nvPicPr>
          <p:cNvPr id="740" name="picture 740"/>
          <p:cNvPicPr>
            <a:picLocks noChangeAspect="1"/>
          </p:cNvPicPr>
          <p:nvPr/>
        </p:nvPicPr>
        <p:blipFill>
          <a:blip r:embed="rId5"/>
          <a:stretch>
            <a:fillRect/>
          </a:stretch>
        </p:blipFill>
        <p:spPr>
          <a:xfrm rot="21600000">
            <a:off x="9913619" y="2815589"/>
            <a:ext cx="1588007" cy="1575816"/>
          </a:xfrm>
          <a:prstGeom prst="rect">
            <a:avLst/>
          </a:prstGeom>
        </p:spPr>
      </p:pic>
      <p:sp>
        <p:nvSpPr>
          <p:cNvPr id="748" name="textbox 748"/>
          <p:cNvSpPr/>
          <p:nvPr/>
        </p:nvSpPr>
        <p:spPr>
          <a:xfrm>
            <a:off x="1530096" y="4584954"/>
            <a:ext cx="896619" cy="307975"/>
          </a:xfrm>
          <a:prstGeom prst="rect">
            <a:avLst/>
          </a:prstGeom>
          <a:solidFill>
            <a:srgbClr val="3C6EC8">
              <a:alpha val="100000"/>
            </a:srgbClr>
          </a:solidFill>
          <a:ln w="0" cap="flat">
            <a:noFill/>
            <a:prstDash val="solid"/>
            <a:miter lim="0"/>
          </a:ln>
        </p:spPr>
        <p:txBody>
          <a:bodyPr vert="horz" wrap="square" lIns="0" tIns="0" rIns="0" bIns="0"/>
          <a:lstStyle/>
          <a:p>
            <a:pPr algn="l" rtl="0" eaLnBrk="0">
              <a:lnSpc>
                <a:spcPct val="130000"/>
              </a:lnSpc>
            </a:pPr>
            <a:endParaRPr sz="300" dirty="0">
              <a:latin typeface="Arial" panose="020B0604020202020204"/>
              <a:ea typeface="Arial" panose="020B0604020202020204"/>
              <a:cs typeface="Arial" panose="020B0604020202020204"/>
            </a:endParaRPr>
          </a:p>
          <a:p>
            <a:pPr marL="102235" algn="l" rtl="0" eaLnBrk="0">
              <a:lnSpc>
                <a:spcPct val="97000"/>
              </a:lnSpc>
              <a:spcBef>
                <a:spcPts val="0"/>
              </a:spcBef>
            </a:pPr>
            <a:r>
              <a:rPr sz="1400" kern="0" spc="-30" dirty="0">
                <a:solidFill>
                  <a:srgbClr val="FFFFFF">
                    <a:alpha val="100000"/>
                  </a:srgbClr>
                </a:solidFill>
                <a:latin typeface="黑体" panose="02010609060101010101" charset="-122"/>
                <a:ea typeface="黑体" panose="02010609060101010101" charset="-122"/>
                <a:cs typeface="黑体" panose="02010609060101010101" charset="-122"/>
              </a:rPr>
              <a:t>总配电箱</a:t>
            </a:r>
            <a:endParaRPr sz="1400" dirty="0">
              <a:latin typeface="黑体" panose="02010609060101010101" charset="-122"/>
              <a:ea typeface="黑体" panose="02010609060101010101" charset="-122"/>
              <a:cs typeface="黑体" panose="02010609060101010101" charset="-122"/>
            </a:endParaRPr>
          </a:p>
        </p:txBody>
      </p:sp>
      <p:sp>
        <p:nvSpPr>
          <p:cNvPr id="750" name="textbox 750"/>
          <p:cNvSpPr/>
          <p:nvPr/>
        </p:nvSpPr>
        <p:spPr>
          <a:xfrm>
            <a:off x="10383011" y="4400550"/>
            <a:ext cx="896619" cy="307975"/>
          </a:xfrm>
          <a:prstGeom prst="rect">
            <a:avLst/>
          </a:prstGeom>
          <a:solidFill>
            <a:srgbClr val="3C6EC8">
              <a:alpha val="100000"/>
            </a:srgbClr>
          </a:solidFill>
          <a:ln w="0" cap="flat">
            <a:noFill/>
            <a:prstDash val="solid"/>
            <a:miter lim="0"/>
          </a:ln>
        </p:spPr>
        <p:txBody>
          <a:bodyPr vert="horz" wrap="square" lIns="0" tIns="0" rIns="0" bIns="0"/>
          <a:lstStyle/>
          <a:p>
            <a:pPr algn="l" rtl="0" eaLnBrk="0">
              <a:lnSpc>
                <a:spcPct val="100000"/>
              </a:lnSpc>
            </a:pPr>
            <a:endParaRPr sz="400" dirty="0">
              <a:latin typeface="Arial" panose="020B0604020202020204"/>
              <a:ea typeface="Arial" panose="020B0604020202020204"/>
              <a:cs typeface="Arial" panose="020B0604020202020204"/>
            </a:endParaRPr>
          </a:p>
          <a:p>
            <a:pPr marL="101600" algn="l" rtl="0" eaLnBrk="0">
              <a:lnSpc>
                <a:spcPct val="96000"/>
              </a:lnSpc>
              <a:spcBef>
                <a:spcPts val="5"/>
              </a:spcBef>
            </a:pPr>
            <a:r>
              <a:rPr sz="1400" kern="0" spc="-30" dirty="0">
                <a:solidFill>
                  <a:srgbClr val="FFFFFF">
                    <a:alpha val="100000"/>
                  </a:srgbClr>
                </a:solidFill>
                <a:latin typeface="黑体" panose="02010609060101010101" charset="-122"/>
                <a:ea typeface="黑体" panose="02010609060101010101" charset="-122"/>
                <a:cs typeface="黑体" panose="02010609060101010101" charset="-122"/>
              </a:rPr>
              <a:t>用电设备</a:t>
            </a:r>
            <a:endParaRPr sz="1400" dirty="0">
              <a:latin typeface="黑体" panose="02010609060101010101" charset="-122"/>
              <a:ea typeface="黑体" panose="02010609060101010101" charset="-122"/>
              <a:cs typeface="黑体" panose="02010609060101010101" charset="-122"/>
            </a:endParaRPr>
          </a:p>
        </p:txBody>
      </p:sp>
      <p:pic>
        <p:nvPicPr>
          <p:cNvPr id="752" name="picture 752"/>
          <p:cNvPicPr>
            <a:picLocks noChangeAspect="1"/>
          </p:cNvPicPr>
          <p:nvPr/>
        </p:nvPicPr>
        <p:blipFill>
          <a:blip r:embed="rId6"/>
          <a:stretch>
            <a:fillRect/>
          </a:stretch>
        </p:blipFill>
        <p:spPr>
          <a:xfrm rot="21600000">
            <a:off x="5466245" y="4330776"/>
            <a:ext cx="84137" cy="1108316"/>
          </a:xfrm>
          <a:prstGeom prst="rect">
            <a:avLst/>
          </a:prstGeom>
        </p:spPr>
      </p:pic>
      <p:sp>
        <p:nvSpPr>
          <p:cNvPr id="754" name="textbox 754"/>
          <p:cNvSpPr/>
          <p:nvPr/>
        </p:nvSpPr>
        <p:spPr>
          <a:xfrm>
            <a:off x="5062728" y="4045458"/>
            <a:ext cx="894714" cy="307975"/>
          </a:xfrm>
          <a:prstGeom prst="rect">
            <a:avLst/>
          </a:prstGeom>
          <a:solidFill>
            <a:srgbClr val="3C6EC8">
              <a:alpha val="100000"/>
            </a:srgbClr>
          </a:solidFill>
          <a:ln w="0" cap="flat">
            <a:noFill/>
            <a:prstDash val="solid"/>
            <a:miter lim="0"/>
          </a:ln>
        </p:spPr>
        <p:txBody>
          <a:bodyPr vert="horz" wrap="square" lIns="0" tIns="0" rIns="0" bIns="0"/>
          <a:lstStyle/>
          <a:p>
            <a:pPr algn="l" rtl="0" eaLnBrk="0">
              <a:lnSpc>
                <a:spcPct val="101000"/>
              </a:lnSpc>
            </a:pPr>
            <a:endParaRPr sz="400" dirty="0">
              <a:latin typeface="Arial" panose="020B0604020202020204"/>
              <a:ea typeface="Arial" panose="020B0604020202020204"/>
              <a:cs typeface="Arial" panose="020B0604020202020204"/>
            </a:endParaRPr>
          </a:p>
          <a:p>
            <a:pPr marL="102870" algn="l" rtl="0" eaLnBrk="0">
              <a:lnSpc>
                <a:spcPct val="96000"/>
              </a:lnSpc>
              <a:spcBef>
                <a:spcPts val="5"/>
              </a:spcBef>
            </a:pPr>
            <a:r>
              <a:rPr sz="1400" kern="0" spc="-30" dirty="0">
                <a:solidFill>
                  <a:srgbClr val="FFFFFF">
                    <a:alpha val="100000"/>
                  </a:srgbClr>
                </a:solidFill>
                <a:latin typeface="黑体" panose="02010609060101010101" charset="-122"/>
                <a:ea typeface="黑体" panose="02010609060101010101" charset="-122"/>
                <a:cs typeface="黑体" panose="02010609060101010101" charset="-122"/>
              </a:rPr>
              <a:t>分配电箱</a:t>
            </a:r>
            <a:endParaRPr sz="1400" dirty="0">
              <a:latin typeface="黑体" panose="02010609060101010101" charset="-122"/>
              <a:ea typeface="黑体" panose="02010609060101010101" charset="-122"/>
              <a:cs typeface="黑体" panose="02010609060101010101" charset="-122"/>
            </a:endParaRPr>
          </a:p>
        </p:txBody>
      </p:sp>
      <p:sp>
        <p:nvSpPr>
          <p:cNvPr id="2" name="文本框 1"/>
          <p:cNvSpPr txBox="1"/>
          <p:nvPr/>
        </p:nvSpPr>
        <p:spPr>
          <a:xfrm>
            <a:off x="626745" y="5734050"/>
            <a:ext cx="11029315" cy="829945"/>
          </a:xfrm>
          <a:prstGeom prst="rect">
            <a:avLst/>
          </a:prstGeom>
        </p:spPr>
        <p:txBody>
          <a:bodyPr wrap="square">
            <a:spAutoFit/>
          </a:bodyPr>
          <a:lstStyle/>
          <a:p>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解析：为综合适应施工现场</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用电设备分区布置和用电特点</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，提高临时用电的安全可靠，依据现行国家标准</a:t>
            </a:r>
            <a:r>
              <a:rPr lang="en-US" altLang="zh-CN"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供配电系统设计规范</a:t>
            </a:r>
            <a:r>
              <a:rPr lang="en-US" altLang="zh-CN"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》GB50052 </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明确规定施工现场用电工程</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三级配电</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的原则。依据现行国家标准</a:t>
            </a:r>
            <a:r>
              <a:rPr lang="en-US" altLang="zh-CN"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建 设工程施工现场消防安全技术规范</a:t>
            </a:r>
            <a:r>
              <a:rPr lang="en-US" altLang="zh-CN"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》GB50720</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，消防水泵专用配电线路应自施工现场</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总配电箱的总断路器的电源侧接入</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，并应保持连续不间断供电。</a:t>
            </a:r>
          </a:p>
        </p:txBody>
      </p:sp>
      <p:sp>
        <p:nvSpPr>
          <p:cNvPr id="6" name="矩形 5"/>
          <p:cNvSpPr/>
          <p:nvPr/>
        </p:nvSpPr>
        <p:spPr>
          <a:xfrm>
            <a:off x="459740" y="936308"/>
            <a:ext cx="1080000" cy="337185"/>
          </a:xfrm>
          <a:prstGeom prst="rect">
            <a:avLst/>
          </a:prstGeom>
          <a:solidFill>
            <a:schemeClr val="accent6"/>
          </a:solidFill>
          <a:ln>
            <a:noFill/>
          </a:ln>
        </p:spPr>
        <p:txBody>
          <a:bodyPr wrap="square" anchor="ctr" anchorCtr="0">
            <a:spAutoFit/>
          </a:bodyPr>
          <a:lstStyle/>
          <a:p>
            <a:pPr algn="ctr">
              <a:lnSpc>
                <a:spcPct val="100000"/>
              </a:lnSpc>
            </a:pPr>
            <a:r>
              <a:rPr lang="zh-CN" altLang="en-US" sz="1600" b="1" dirty="0">
                <a:solidFill>
                  <a:schemeClr val="bg1"/>
                </a:solidFill>
                <a:latin typeface="微软雅黑" panose="020B0503020204020204" pitchFamily="34" charset="-122"/>
                <a:ea typeface="微软雅黑" panose="020B0503020204020204" pitchFamily="34" charset="-122"/>
              </a:rPr>
              <a:t>一般规定</a:t>
            </a:r>
          </a:p>
        </p:txBody>
      </p:sp>
      <p:sp>
        <p:nvSpPr>
          <p:cNvPr id="8" name="矩形 7"/>
          <p:cNvSpPr/>
          <p:nvPr/>
        </p:nvSpPr>
        <p:spPr>
          <a:xfrm>
            <a:off x="1586095" y="936625"/>
            <a:ext cx="111887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en-US" altLang="zh-CN" sz="1600" b="1" dirty="0">
                <a:solidFill>
                  <a:schemeClr val="tx1"/>
                </a:solidFill>
                <a:latin typeface="微软雅黑" panose="020B0503020204020204" pitchFamily="34" charset="-122"/>
                <a:ea typeface="微软雅黑" panose="020B0503020204020204" pitchFamily="34" charset="-122"/>
                <a:sym typeface="+mn-ea"/>
              </a:rPr>
              <a:t>TN-S</a:t>
            </a:r>
            <a:r>
              <a:rPr lang="zh-CN" altLang="en-US" sz="1600" b="1" dirty="0">
                <a:solidFill>
                  <a:schemeClr val="tx1"/>
                </a:solidFill>
                <a:latin typeface="微软雅黑" panose="020B0503020204020204" pitchFamily="34" charset="-122"/>
                <a:ea typeface="微软雅黑" panose="020B0503020204020204" pitchFamily="34" charset="-122"/>
                <a:sym typeface="+mn-ea"/>
              </a:rPr>
              <a:t>系统</a:t>
            </a:r>
          </a:p>
        </p:txBody>
      </p:sp>
      <p:sp>
        <p:nvSpPr>
          <p:cNvPr id="9" name="矩形 8"/>
          <p:cNvSpPr/>
          <p:nvPr/>
        </p:nvSpPr>
        <p:spPr>
          <a:xfrm>
            <a:off x="2751320" y="935990"/>
            <a:ext cx="140335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剩余电流保护</a:t>
            </a:r>
          </a:p>
        </p:txBody>
      </p:sp>
      <p:sp>
        <p:nvSpPr>
          <p:cNvPr id="10" name="矩形 9"/>
          <p:cNvSpPr/>
          <p:nvPr/>
        </p:nvSpPr>
        <p:spPr>
          <a:xfrm>
            <a:off x="4201025" y="936625"/>
            <a:ext cx="165354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接地与接地电阻</a:t>
            </a:r>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配电系统</a:t>
            </a:r>
            <a:endParaRPr lang="zh-CN" altLang="en-US" sz="20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70" name="picture 3870"/>
          <p:cNvPicPr>
            <a:picLocks noChangeAspect="1"/>
          </p:cNvPicPr>
          <p:nvPr/>
        </p:nvPicPr>
        <p:blipFill>
          <a:blip r:embed="rId2"/>
          <a:stretch>
            <a:fillRect/>
          </a:stretch>
        </p:blipFill>
        <p:spPr>
          <a:xfrm rot="21600000">
            <a:off x="502919" y="2430780"/>
            <a:ext cx="3208020" cy="3147059"/>
          </a:xfrm>
          <a:prstGeom prst="rect">
            <a:avLst/>
          </a:prstGeom>
        </p:spPr>
      </p:pic>
      <p:grpSp>
        <p:nvGrpSpPr>
          <p:cNvPr id="110" name="group 110"/>
          <p:cNvGrpSpPr/>
          <p:nvPr/>
        </p:nvGrpSpPr>
        <p:grpSpPr>
          <a:xfrm rot="21600000">
            <a:off x="790575" y="1118099"/>
            <a:ext cx="5932804" cy="761365"/>
            <a:chOff x="-12700" y="-12700"/>
            <a:chExt cx="5932804" cy="761365"/>
          </a:xfrm>
        </p:grpSpPr>
        <p:pic>
          <p:nvPicPr>
            <p:cNvPr id="3872" name="picture 3872"/>
            <p:cNvPicPr>
              <a:picLocks noChangeAspect="1"/>
            </p:cNvPicPr>
            <p:nvPr/>
          </p:nvPicPr>
          <p:blipFill>
            <a:blip r:embed="rId3"/>
            <a:stretch>
              <a:fillRect/>
            </a:stretch>
          </p:blipFill>
          <p:spPr>
            <a:xfrm rot="21600000">
              <a:off x="0" y="0"/>
              <a:ext cx="5906906" cy="714244"/>
            </a:xfrm>
            <a:prstGeom prst="rect">
              <a:avLst/>
            </a:prstGeom>
          </p:spPr>
        </p:pic>
        <p:sp>
          <p:nvSpPr>
            <p:cNvPr id="3874" name="textbox 3874"/>
            <p:cNvSpPr/>
            <p:nvPr/>
          </p:nvSpPr>
          <p:spPr>
            <a:xfrm>
              <a:off x="-12700" y="-12700"/>
              <a:ext cx="5932804" cy="761365"/>
            </a:xfrm>
            <a:prstGeom prst="rect">
              <a:avLst/>
            </a:prstGeom>
            <a:noFill/>
            <a:ln w="0" cap="flat">
              <a:noFill/>
              <a:prstDash val="solid"/>
              <a:miter lim="0"/>
            </a:ln>
          </p:spPr>
          <p:txBody>
            <a:bodyPr vert="horz" wrap="square" lIns="0" tIns="0" rIns="0" bIns="0"/>
            <a:lstStyle/>
            <a:p>
              <a:pPr algn="l" rtl="0" eaLnBrk="0">
                <a:lnSpc>
                  <a:spcPct val="179000"/>
                </a:lnSpc>
              </a:pPr>
              <a:endParaRPr sz="1000" dirty="0">
                <a:latin typeface="Arial" panose="020B0604020202020204"/>
                <a:ea typeface="Arial" panose="020B0604020202020204"/>
                <a:cs typeface="Arial" panose="020B0604020202020204"/>
              </a:endParaRPr>
            </a:p>
            <a:p>
              <a:pPr marL="194945" algn="l" rtl="0" eaLnBrk="0">
                <a:lnSpc>
                  <a:spcPts val="2160"/>
                </a:lnSpc>
                <a:spcBef>
                  <a:spcPts val="0"/>
                </a:spcBef>
                <a:tabLst>
                  <a:tab pos="356870" algn="l"/>
                </a:tabLst>
              </a:pPr>
              <a:r>
                <a:rPr sz="17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kern="0" spc="2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防护设施与外电线路之间的最小安全距</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离为：</a:t>
              </a:r>
              <a:endParaRPr sz="1700" b="1" dirty="0">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3878" name="picture 3878"/>
          <p:cNvPicPr>
            <a:picLocks noChangeAspect="1"/>
          </p:cNvPicPr>
          <p:nvPr/>
        </p:nvPicPr>
        <p:blipFill>
          <a:blip r:embed="rId4"/>
          <a:stretch>
            <a:fillRect/>
          </a:stretch>
        </p:blipFill>
        <p:spPr>
          <a:xfrm rot="21600000">
            <a:off x="5914201" y="5176408"/>
            <a:ext cx="2020185" cy="1272256"/>
          </a:xfrm>
          <a:prstGeom prst="rect">
            <a:avLst/>
          </a:prstGeom>
        </p:spPr>
      </p:pic>
      <p:sp>
        <p:nvSpPr>
          <p:cNvPr id="3880" name="textbox 3880"/>
          <p:cNvSpPr/>
          <p:nvPr/>
        </p:nvSpPr>
        <p:spPr>
          <a:xfrm>
            <a:off x="8540496" y="5524258"/>
            <a:ext cx="2765425" cy="548005"/>
          </a:xfrm>
          <a:prstGeom prst="rect">
            <a:avLst/>
          </a:prstGeom>
          <a:noFill/>
          <a:ln w="0" cap="flat">
            <a:noFill/>
            <a:prstDash val="solid"/>
            <a:miter lim="0"/>
          </a:ln>
        </p:spPr>
        <p:txBody>
          <a:bodyPr vert="horz" wrap="square" lIns="0" tIns="0" rIns="0" bIns="0"/>
          <a:lstStyle/>
          <a:p>
            <a:pPr algn="l" rtl="0" eaLnBrk="0">
              <a:lnSpc>
                <a:spcPct val="76000"/>
              </a:lnSpc>
            </a:pPr>
            <a:endParaRPr sz="100" dirty="0">
              <a:latin typeface="Arial" panose="020B0604020202020204"/>
              <a:ea typeface="Arial" panose="020B0604020202020204"/>
              <a:cs typeface="Arial" panose="020B0604020202020204"/>
            </a:endParaRPr>
          </a:p>
          <a:p>
            <a:pPr marL="12700" indent="8255" algn="l" rtl="0" eaLnBrk="0">
              <a:lnSpc>
                <a:spcPct val="101000"/>
              </a:lnSpc>
            </a:pPr>
            <a:r>
              <a:rPr sz="1700" b="1" kern="0" spc="9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防护设施与外电线路之间的</a:t>
            </a:r>
            <a:r>
              <a:rPr sz="17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9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最小安全距离</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882" name="textbox 3882"/>
          <p:cNvSpPr/>
          <p:nvPr/>
        </p:nvSpPr>
        <p:spPr>
          <a:xfrm>
            <a:off x="10462769" y="2360040"/>
            <a:ext cx="798194" cy="1612900"/>
          </a:xfrm>
          <a:prstGeom prst="rect">
            <a:avLst/>
          </a:prstGeom>
          <a:noFill/>
          <a:ln w="0" cap="flat">
            <a:noFill/>
            <a:prstDash val="solid"/>
            <a:miter lim="0"/>
          </a:ln>
        </p:spPr>
        <p:txBody>
          <a:bodyPr vert="horz" wrap="square" lIns="0" tIns="0" rIns="0" bIns="0"/>
          <a:lstStyle/>
          <a:p>
            <a:pPr algn="l" rtl="0" eaLnBrk="0">
              <a:lnSpc>
                <a:spcPct val="86000"/>
              </a:lnSpc>
            </a:pPr>
            <a:endParaRPr sz="100" dirty="0">
              <a:latin typeface="Arial" panose="020B0604020202020204"/>
              <a:ea typeface="Arial" panose="020B0604020202020204"/>
              <a:cs typeface="Arial" panose="020B0604020202020204"/>
            </a:endParaRPr>
          </a:p>
          <a:p>
            <a:pPr marL="59690" algn="l" rtl="0" eaLnBrk="0">
              <a:lnSpc>
                <a:spcPct val="70000"/>
              </a:lnSpc>
            </a:pPr>
            <a:r>
              <a:rPr sz="17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500</a:t>
            </a:r>
            <a:r>
              <a:rPr sz="17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KV</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41000"/>
              </a:lnSpc>
            </a:pPr>
            <a:endParaRPr sz="1000" dirty="0">
              <a:latin typeface="Arial" panose="020B0604020202020204"/>
              <a:ea typeface="Arial" panose="020B0604020202020204"/>
              <a:cs typeface="Arial" panose="020B0604020202020204"/>
            </a:endParaRPr>
          </a:p>
          <a:p>
            <a:pPr algn="l" rtl="0" eaLnBrk="0">
              <a:lnSpc>
                <a:spcPct val="142000"/>
              </a:lnSpc>
            </a:pPr>
            <a:endParaRPr sz="1000" dirty="0">
              <a:latin typeface="Arial" panose="020B0604020202020204"/>
              <a:ea typeface="Arial" panose="020B0604020202020204"/>
              <a:cs typeface="Arial" panose="020B0604020202020204"/>
            </a:endParaRPr>
          </a:p>
          <a:p>
            <a:pPr algn="l" rtl="0" eaLnBrk="0">
              <a:lnSpc>
                <a:spcPct val="106000"/>
              </a:lnSpc>
            </a:pPr>
            <a:endParaRPr sz="500" dirty="0">
              <a:latin typeface="Arial" panose="020B0604020202020204"/>
              <a:ea typeface="Arial" panose="020B0604020202020204"/>
              <a:cs typeface="Arial" panose="020B0604020202020204"/>
            </a:endParaRPr>
          </a:p>
          <a:p>
            <a:pPr marL="12700" algn="l" rtl="0" eaLnBrk="0">
              <a:lnSpc>
                <a:spcPct val="76000"/>
              </a:lnSpc>
              <a:spcBef>
                <a:spcPts val="0"/>
              </a:spcBef>
            </a:pPr>
            <a:r>
              <a:rPr sz="2100" b="1" kern="0" spc="-10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7.0m</a:t>
            </a:r>
            <a:endParaRPr sz="21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884" name="picture 3884"/>
          <p:cNvPicPr>
            <a:picLocks noChangeAspect="1"/>
          </p:cNvPicPr>
          <p:nvPr/>
        </p:nvPicPr>
        <p:blipFill>
          <a:blip r:embed="rId5"/>
          <a:stretch>
            <a:fillRect/>
          </a:stretch>
        </p:blipFill>
        <p:spPr>
          <a:xfrm rot="21600000">
            <a:off x="10739284" y="2554478"/>
            <a:ext cx="76200" cy="1344688"/>
          </a:xfrm>
          <a:prstGeom prst="rect">
            <a:avLst/>
          </a:prstGeom>
        </p:spPr>
      </p:pic>
      <p:pic>
        <p:nvPicPr>
          <p:cNvPr id="3886" name="picture 3886"/>
          <p:cNvPicPr>
            <a:picLocks noChangeAspect="1"/>
          </p:cNvPicPr>
          <p:nvPr/>
        </p:nvPicPr>
        <p:blipFill>
          <a:blip r:embed="rId6"/>
          <a:stretch>
            <a:fillRect/>
          </a:stretch>
        </p:blipFill>
        <p:spPr>
          <a:xfrm rot="21600000">
            <a:off x="6026391" y="3964076"/>
            <a:ext cx="76200" cy="1135011"/>
          </a:xfrm>
          <a:prstGeom prst="rect">
            <a:avLst/>
          </a:prstGeom>
        </p:spPr>
      </p:pic>
      <p:pic>
        <p:nvPicPr>
          <p:cNvPr id="3888" name="picture 3888"/>
          <p:cNvPicPr>
            <a:picLocks noChangeAspect="1"/>
          </p:cNvPicPr>
          <p:nvPr/>
        </p:nvPicPr>
        <p:blipFill>
          <a:blip r:embed="rId7"/>
          <a:stretch>
            <a:fillRect/>
          </a:stretch>
        </p:blipFill>
        <p:spPr>
          <a:xfrm rot="21600000">
            <a:off x="7186320" y="3539718"/>
            <a:ext cx="76784" cy="1192174"/>
          </a:xfrm>
          <a:prstGeom prst="rect">
            <a:avLst/>
          </a:prstGeom>
        </p:spPr>
      </p:pic>
      <p:sp>
        <p:nvSpPr>
          <p:cNvPr id="3890" name="textbox 3890"/>
          <p:cNvSpPr/>
          <p:nvPr/>
        </p:nvSpPr>
        <p:spPr>
          <a:xfrm>
            <a:off x="5813450" y="4040632"/>
            <a:ext cx="1740535" cy="680084"/>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algn="r" rtl="0" eaLnBrk="0">
              <a:lnSpc>
                <a:spcPct val="89000"/>
              </a:lnSpc>
            </a:pPr>
            <a:r>
              <a:rPr sz="2000" b="1" kern="0" spc="4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4.0m</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5000"/>
              </a:lnSpc>
            </a:pPr>
            <a:endParaRPr sz="1200" dirty="0">
              <a:latin typeface="Arial" panose="020B0604020202020204"/>
              <a:ea typeface="Arial" panose="020B0604020202020204"/>
              <a:cs typeface="Arial" panose="020B0604020202020204"/>
            </a:endParaRPr>
          </a:p>
          <a:p>
            <a:pPr algn="l" rtl="0" eaLnBrk="0">
              <a:lnSpc>
                <a:spcPct val="12000"/>
              </a:lnSpc>
            </a:pPr>
            <a:endParaRPr sz="100" dirty="0">
              <a:latin typeface="Arial" panose="020B0604020202020204"/>
              <a:ea typeface="Arial" panose="020B0604020202020204"/>
              <a:cs typeface="Arial" panose="020B0604020202020204"/>
            </a:endParaRPr>
          </a:p>
          <a:p>
            <a:pPr marL="12700" algn="l" rtl="0" eaLnBrk="0">
              <a:lnSpc>
                <a:spcPct val="89000"/>
              </a:lnSpc>
            </a:pP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3.5m</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892" name="textbox 3892"/>
          <p:cNvSpPr/>
          <p:nvPr/>
        </p:nvSpPr>
        <p:spPr>
          <a:xfrm>
            <a:off x="9307271" y="2532252"/>
            <a:ext cx="752475" cy="135508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2700" algn="l" rtl="0" eaLnBrk="0">
              <a:lnSpc>
                <a:spcPct val="75000"/>
              </a:lnSpc>
            </a:pPr>
            <a:r>
              <a:rPr sz="17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330</a:t>
            </a:r>
            <a:r>
              <a:rPr sz="17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KV</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42000"/>
              </a:lnSpc>
            </a:pPr>
            <a:endParaRPr sz="1000" dirty="0">
              <a:latin typeface="Arial" panose="020B0604020202020204"/>
              <a:ea typeface="Arial" panose="020B0604020202020204"/>
              <a:cs typeface="Arial" panose="020B0604020202020204"/>
            </a:endParaRPr>
          </a:p>
          <a:p>
            <a:pPr algn="l" rtl="0" eaLnBrk="0">
              <a:lnSpc>
                <a:spcPct val="142000"/>
              </a:lnSpc>
            </a:pPr>
            <a:endParaRPr sz="1000" dirty="0">
              <a:latin typeface="Arial" panose="020B0604020202020204"/>
              <a:ea typeface="Arial" panose="020B0604020202020204"/>
              <a:cs typeface="Arial" panose="020B0604020202020204"/>
            </a:endParaRPr>
          </a:p>
          <a:p>
            <a:pPr algn="l" rtl="0" eaLnBrk="0">
              <a:lnSpc>
                <a:spcPct val="106000"/>
              </a:lnSpc>
            </a:pPr>
            <a:endParaRPr sz="500" dirty="0">
              <a:latin typeface="Arial" panose="020B0604020202020204"/>
              <a:ea typeface="Arial" panose="020B0604020202020204"/>
              <a:cs typeface="Arial" panose="020B0604020202020204"/>
            </a:endParaRPr>
          </a:p>
          <a:p>
            <a:pPr marL="98425" algn="l" rtl="0" eaLnBrk="0">
              <a:lnSpc>
                <a:spcPts val="1425"/>
              </a:lnSpc>
              <a:spcBef>
                <a:spcPts val="0"/>
              </a:spcBef>
            </a:pPr>
            <a:r>
              <a:rPr sz="2100" b="1" kern="0" spc="-10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6.0m</a:t>
            </a:r>
            <a:endParaRPr sz="21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894" name="picture 3894"/>
          <p:cNvPicPr>
            <a:picLocks noChangeAspect="1"/>
          </p:cNvPicPr>
          <p:nvPr/>
        </p:nvPicPr>
        <p:blipFill>
          <a:blip r:embed="rId8"/>
          <a:stretch>
            <a:fillRect/>
          </a:stretch>
        </p:blipFill>
        <p:spPr>
          <a:xfrm rot="21600000">
            <a:off x="9670046" y="2739149"/>
            <a:ext cx="76200" cy="1135023"/>
          </a:xfrm>
          <a:prstGeom prst="rect">
            <a:avLst/>
          </a:prstGeom>
        </p:spPr>
      </p:pic>
      <p:sp>
        <p:nvSpPr>
          <p:cNvPr id="3898" name="textbox 3898"/>
          <p:cNvSpPr/>
          <p:nvPr/>
        </p:nvSpPr>
        <p:spPr>
          <a:xfrm>
            <a:off x="4689703" y="4042346"/>
            <a:ext cx="798830" cy="99885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9000"/>
              </a:lnSpc>
            </a:pPr>
            <a:r>
              <a:rPr sz="17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＜10KV</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35000"/>
              </a:lnSpc>
            </a:pPr>
            <a:endParaRPr sz="1000" dirty="0">
              <a:latin typeface="Arial" panose="020B0604020202020204"/>
              <a:ea typeface="Arial" panose="020B0604020202020204"/>
              <a:cs typeface="Arial" panose="020B0604020202020204"/>
            </a:endParaRPr>
          </a:p>
          <a:p>
            <a:pPr algn="l" rtl="0" eaLnBrk="0">
              <a:lnSpc>
                <a:spcPct val="136000"/>
              </a:lnSpc>
            </a:pPr>
            <a:endParaRPr sz="1000" dirty="0">
              <a:latin typeface="Arial" panose="020B0604020202020204"/>
              <a:ea typeface="Arial" panose="020B0604020202020204"/>
              <a:cs typeface="Arial" panose="020B0604020202020204"/>
            </a:endParaRPr>
          </a:p>
          <a:p>
            <a:pPr algn="l" rtl="0" eaLnBrk="0">
              <a:lnSpc>
                <a:spcPct val="110000"/>
              </a:lnSpc>
            </a:pPr>
            <a:endParaRPr sz="500" dirty="0">
              <a:latin typeface="Arial" panose="020B0604020202020204"/>
              <a:ea typeface="Arial" panose="020B0604020202020204"/>
              <a:cs typeface="Arial" panose="020B0604020202020204"/>
            </a:endParaRPr>
          </a:p>
          <a:p>
            <a:pPr marL="130810" algn="l" rtl="0" eaLnBrk="0">
              <a:lnSpc>
                <a:spcPct val="73000"/>
              </a:lnSpc>
              <a:spcBef>
                <a:spcPts val="5"/>
              </a:spcBef>
            </a:pPr>
            <a:r>
              <a:rPr sz="2200" b="1" kern="0" spc="-1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2.0m</a:t>
            </a:r>
            <a:endParaRPr sz="22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900" name="textbox 3900"/>
          <p:cNvSpPr/>
          <p:nvPr/>
        </p:nvSpPr>
        <p:spPr>
          <a:xfrm>
            <a:off x="3992371" y="3294633"/>
            <a:ext cx="3632834" cy="26987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marL="12700" algn="l" rtl="0" eaLnBrk="0">
              <a:lnSpc>
                <a:spcPct val="89000"/>
              </a:lnSpc>
              <a:tabLst>
                <a:tab pos="2444750" algn="l"/>
              </a:tabLst>
            </a:pPr>
            <a:r>
              <a:rPr sz="1700" u="sng" kern="0" spc="0" dirty="0">
                <a:solidFill>
                  <a:srgbClr val="000000">
                    <a:alpha val="100000"/>
                  </a:srgbClr>
                </a:solidFill>
                <a:uFill>
                  <a:solidFill>
                    <a:srgbClr val="0070C0"/>
                  </a:solidFill>
                </a:u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7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110</a:t>
            </a:r>
            <a:r>
              <a:rPr sz="17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KV</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910" name="picture 3910"/>
          <p:cNvPicPr>
            <a:picLocks noChangeAspect="1"/>
          </p:cNvPicPr>
          <p:nvPr/>
        </p:nvPicPr>
        <p:blipFill>
          <a:blip r:embed="rId9"/>
          <a:stretch>
            <a:fillRect/>
          </a:stretch>
        </p:blipFill>
        <p:spPr>
          <a:xfrm rot="21600000">
            <a:off x="3998975" y="2200706"/>
            <a:ext cx="7089647" cy="31978"/>
          </a:xfrm>
          <a:prstGeom prst="rect">
            <a:avLst/>
          </a:prstGeom>
        </p:spPr>
      </p:pic>
      <p:pic>
        <p:nvPicPr>
          <p:cNvPr id="3912" name="picture 3912"/>
          <p:cNvPicPr>
            <a:picLocks noChangeAspect="1"/>
          </p:cNvPicPr>
          <p:nvPr/>
        </p:nvPicPr>
        <p:blipFill>
          <a:blip r:embed="rId10"/>
          <a:stretch>
            <a:fillRect/>
          </a:stretch>
        </p:blipFill>
        <p:spPr>
          <a:xfrm rot="21600000">
            <a:off x="3998975" y="2511348"/>
            <a:ext cx="6114288" cy="33007"/>
          </a:xfrm>
          <a:prstGeom prst="rect">
            <a:avLst/>
          </a:prstGeom>
        </p:spPr>
      </p:pic>
      <p:sp>
        <p:nvSpPr>
          <p:cNvPr id="3914" name="textbox 3914"/>
          <p:cNvSpPr/>
          <p:nvPr/>
        </p:nvSpPr>
        <p:spPr>
          <a:xfrm>
            <a:off x="8101520" y="2906331"/>
            <a:ext cx="758190" cy="255904"/>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89000"/>
              </a:lnSpc>
            </a:pPr>
            <a:r>
              <a:rPr sz="17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220</a:t>
            </a:r>
            <a:r>
              <a:rPr sz="17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KV</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916" name="textbox 3916"/>
          <p:cNvSpPr/>
          <p:nvPr/>
        </p:nvSpPr>
        <p:spPr>
          <a:xfrm>
            <a:off x="5686983" y="3643097"/>
            <a:ext cx="611505" cy="255904"/>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89000"/>
              </a:lnSpc>
            </a:pPr>
            <a:r>
              <a:rPr sz="17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35</a:t>
            </a:r>
            <a:r>
              <a:rPr sz="17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KV</a:t>
            </a:r>
            <a:endParaRPr sz="17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918" name="picture 3918"/>
          <p:cNvPicPr>
            <a:picLocks noChangeAspect="1"/>
          </p:cNvPicPr>
          <p:nvPr/>
        </p:nvPicPr>
        <p:blipFill>
          <a:blip r:embed="rId11"/>
          <a:stretch>
            <a:fillRect/>
          </a:stretch>
        </p:blipFill>
        <p:spPr>
          <a:xfrm rot="21600000">
            <a:off x="8335835" y="3142526"/>
            <a:ext cx="76200" cy="1135024"/>
          </a:xfrm>
          <a:prstGeom prst="rect">
            <a:avLst/>
          </a:prstGeom>
        </p:spPr>
      </p:pic>
      <p:sp>
        <p:nvSpPr>
          <p:cNvPr id="3920" name="textbox 3920"/>
          <p:cNvSpPr/>
          <p:nvPr/>
        </p:nvSpPr>
        <p:spPr>
          <a:xfrm>
            <a:off x="8124190" y="3643630"/>
            <a:ext cx="711200" cy="255905"/>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89000"/>
              </a:lnSpc>
            </a:pP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5.0m</a:t>
            </a:r>
          </a:p>
        </p:txBody>
      </p:sp>
      <p:pic>
        <p:nvPicPr>
          <p:cNvPr id="3922" name="picture 3922"/>
          <p:cNvPicPr>
            <a:picLocks noChangeAspect="1"/>
          </p:cNvPicPr>
          <p:nvPr/>
        </p:nvPicPr>
        <p:blipFill>
          <a:blip r:embed="rId12"/>
          <a:stretch>
            <a:fillRect/>
          </a:stretch>
        </p:blipFill>
        <p:spPr>
          <a:xfrm rot="21600000">
            <a:off x="3998975" y="2858782"/>
            <a:ext cx="4654296" cy="21424"/>
          </a:xfrm>
          <a:prstGeom prst="rect">
            <a:avLst/>
          </a:prstGeom>
        </p:spPr>
      </p:pic>
      <p:pic>
        <p:nvPicPr>
          <p:cNvPr id="3924" name="picture 3924"/>
          <p:cNvPicPr>
            <a:picLocks noChangeAspect="1"/>
          </p:cNvPicPr>
          <p:nvPr/>
        </p:nvPicPr>
        <p:blipFill>
          <a:blip r:embed="rId13"/>
          <a:stretch>
            <a:fillRect/>
          </a:stretch>
        </p:blipFill>
        <p:spPr>
          <a:xfrm rot="21600000">
            <a:off x="3998975" y="3174669"/>
            <a:ext cx="3518916" cy="19050"/>
          </a:xfrm>
          <a:prstGeom prst="rect">
            <a:avLst/>
          </a:prstGeom>
        </p:spPr>
      </p:pic>
      <p:pic>
        <p:nvPicPr>
          <p:cNvPr id="3926" name="picture 3926"/>
          <p:cNvPicPr>
            <a:picLocks noChangeAspect="1"/>
          </p:cNvPicPr>
          <p:nvPr/>
        </p:nvPicPr>
        <p:blipFill>
          <a:blip r:embed="rId14"/>
          <a:stretch>
            <a:fillRect/>
          </a:stretch>
        </p:blipFill>
        <p:spPr>
          <a:xfrm rot="21600000">
            <a:off x="4005071" y="3912158"/>
            <a:ext cx="1523124" cy="22275"/>
          </a:xfrm>
          <a:prstGeom prst="rect">
            <a:avLst/>
          </a:prstGeom>
        </p:spPr>
      </p:pic>
      <p:pic>
        <p:nvPicPr>
          <p:cNvPr id="3928" name="picture 3928"/>
          <p:cNvPicPr>
            <a:picLocks noChangeAspect="1"/>
          </p:cNvPicPr>
          <p:nvPr/>
        </p:nvPicPr>
        <p:blipFill>
          <a:blip r:embed="rId15"/>
          <a:stretch>
            <a:fillRect/>
          </a:stretch>
        </p:blipFill>
        <p:spPr>
          <a:xfrm rot="21600000">
            <a:off x="8335238" y="4258474"/>
            <a:ext cx="76200" cy="76225"/>
          </a:xfrm>
          <a:prstGeom prst="rect">
            <a:avLst/>
          </a:prstGeom>
        </p:spPr>
      </p:pic>
      <p:pic>
        <p:nvPicPr>
          <p:cNvPr id="3930" name="picture 3930"/>
          <p:cNvPicPr>
            <a:picLocks noChangeAspect="1"/>
          </p:cNvPicPr>
          <p:nvPr/>
        </p:nvPicPr>
        <p:blipFill>
          <a:blip r:embed="rId16"/>
          <a:stretch>
            <a:fillRect/>
          </a:stretch>
        </p:blipFill>
        <p:spPr>
          <a:xfrm rot="21600000">
            <a:off x="9649269" y="3855097"/>
            <a:ext cx="76200" cy="76225"/>
          </a:xfrm>
          <a:prstGeom prst="rect">
            <a:avLst/>
          </a:prstGeom>
        </p:spPr>
      </p:pic>
      <p:pic>
        <p:nvPicPr>
          <p:cNvPr id="3932" name="picture 3932"/>
          <p:cNvPicPr>
            <a:picLocks noChangeAspect="1"/>
          </p:cNvPicPr>
          <p:nvPr/>
        </p:nvPicPr>
        <p:blipFill>
          <a:blip r:embed="rId17"/>
          <a:stretch>
            <a:fillRect/>
          </a:stretch>
        </p:blipFill>
        <p:spPr>
          <a:xfrm rot="21600000">
            <a:off x="6025794" y="5080012"/>
            <a:ext cx="76200" cy="76225"/>
          </a:xfrm>
          <a:prstGeom prst="rect">
            <a:avLst/>
          </a:prstGeom>
        </p:spPr>
      </p:pic>
      <p:sp>
        <p:nvSpPr>
          <p:cNvPr id="682" name="textbox 682"/>
          <p:cNvSpPr/>
          <p:nvPr/>
        </p:nvSpPr>
        <p:spPr>
          <a:xfrm>
            <a:off x="690245" y="207010"/>
            <a:ext cx="2065020"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lang="zh-CN"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外电线路防护</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对角的矩形 74"/>
          <p:cNvSpPr/>
          <p:nvPr>
            <p:custDataLst>
              <p:tags r:id="rId1"/>
            </p:custDataLst>
          </p:nvPr>
        </p:nvSpPr>
        <p:spPr>
          <a:xfrm>
            <a:off x="5502910" y="2854325"/>
            <a:ext cx="562610" cy="434340"/>
          </a:xfrm>
          <a:prstGeom prst="snip2DiagRect">
            <a:avLst/>
          </a:prstGeom>
          <a:solidFill>
            <a:srgbClr val="FF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二</a:t>
            </a:r>
          </a:p>
        </p:txBody>
      </p:sp>
      <p:sp>
        <p:nvSpPr>
          <p:cNvPr id="3" name="剪去对角的矩形 80"/>
          <p:cNvSpPr/>
          <p:nvPr>
            <p:custDataLst>
              <p:tags r:id="rId2"/>
            </p:custDataLst>
          </p:nvPr>
        </p:nvSpPr>
        <p:spPr>
          <a:xfrm>
            <a:off x="6320155" y="2854325"/>
            <a:ext cx="4383405" cy="434975"/>
          </a:xfrm>
          <a:prstGeom prst="snip2Diag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b="1" dirty="0">
                <a:solidFill>
                  <a:schemeClr val="bg1">
                    <a:lumMod val="75000"/>
                  </a:schemeClr>
                </a:solidFill>
                <a:sym typeface="+mn-ea"/>
              </a:rPr>
              <a:t>配电装置</a:t>
            </a:r>
          </a:p>
        </p:txBody>
      </p:sp>
      <p:sp>
        <p:nvSpPr>
          <p:cNvPr id="6" name="剪去对角的矩形 74"/>
          <p:cNvSpPr/>
          <p:nvPr>
            <p:custDataLst>
              <p:tags r:id="rId3"/>
            </p:custDataLst>
          </p:nvPr>
        </p:nvSpPr>
        <p:spPr>
          <a:xfrm>
            <a:off x="5502910" y="1909445"/>
            <a:ext cx="562610" cy="434340"/>
          </a:xfrm>
          <a:prstGeom prst="snip2DiagRect">
            <a:avLst/>
          </a:prstGeom>
          <a:solidFill>
            <a:srgbClr val="FF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一</a:t>
            </a:r>
          </a:p>
        </p:txBody>
      </p:sp>
      <p:sp>
        <p:nvSpPr>
          <p:cNvPr id="7" name="剪去对角的矩形 80"/>
          <p:cNvSpPr/>
          <p:nvPr>
            <p:custDataLst>
              <p:tags r:id="rId4"/>
            </p:custDataLst>
          </p:nvPr>
        </p:nvSpPr>
        <p:spPr>
          <a:xfrm>
            <a:off x="6320155" y="1909445"/>
            <a:ext cx="4383405" cy="434975"/>
          </a:xfrm>
          <a:prstGeom prst="snip2Diag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b="1" dirty="0">
                <a:solidFill>
                  <a:schemeClr val="bg1">
                    <a:lumMod val="75000"/>
                  </a:schemeClr>
                </a:solidFill>
                <a:sym typeface="+mn-ea"/>
              </a:rPr>
              <a:t>配电系统</a:t>
            </a:r>
          </a:p>
        </p:txBody>
      </p:sp>
      <p:sp>
        <p:nvSpPr>
          <p:cNvPr id="11" name="剪去对角的矩形 74"/>
          <p:cNvSpPr/>
          <p:nvPr>
            <p:custDataLst>
              <p:tags r:id="rId5"/>
            </p:custDataLst>
          </p:nvPr>
        </p:nvSpPr>
        <p:spPr>
          <a:xfrm>
            <a:off x="5502910" y="3799205"/>
            <a:ext cx="562610" cy="434340"/>
          </a:xfrm>
          <a:prstGeom prst="snip2DiagRect">
            <a:avLst/>
          </a:prstGeom>
          <a:solidFill>
            <a:srgbClr val="FF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三</a:t>
            </a:r>
          </a:p>
        </p:txBody>
      </p:sp>
      <p:sp>
        <p:nvSpPr>
          <p:cNvPr id="12" name="剪去对角的矩形 80"/>
          <p:cNvSpPr/>
          <p:nvPr>
            <p:custDataLst>
              <p:tags r:id="rId6"/>
            </p:custDataLst>
          </p:nvPr>
        </p:nvSpPr>
        <p:spPr>
          <a:xfrm>
            <a:off x="6320155" y="3799205"/>
            <a:ext cx="4383405" cy="434975"/>
          </a:xfrm>
          <a:prstGeom prst="snip2Diag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bg1">
                    <a:lumMod val="75000"/>
                  </a:schemeClr>
                </a:solidFill>
              </a:rPr>
              <a:t>外电线路防护</a:t>
            </a:r>
          </a:p>
        </p:txBody>
      </p:sp>
      <p:sp>
        <p:nvSpPr>
          <p:cNvPr id="17" name="剪去对角的矩形 74"/>
          <p:cNvSpPr/>
          <p:nvPr>
            <p:custDataLst>
              <p:tags r:id="rId7"/>
            </p:custDataLst>
          </p:nvPr>
        </p:nvSpPr>
        <p:spPr>
          <a:xfrm>
            <a:off x="5502910" y="4744085"/>
            <a:ext cx="562610" cy="434340"/>
          </a:xfrm>
          <a:prstGeom prst="snip2DiagRect">
            <a:avLst/>
          </a:prstGeom>
          <a:solidFill>
            <a:srgbClr val="FF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a:t>四</a:t>
            </a:r>
          </a:p>
        </p:txBody>
      </p:sp>
      <p:sp>
        <p:nvSpPr>
          <p:cNvPr id="18" name="剪去对角的矩形 80"/>
          <p:cNvSpPr/>
          <p:nvPr>
            <p:custDataLst>
              <p:tags r:id="rId8"/>
            </p:custDataLst>
          </p:nvPr>
        </p:nvSpPr>
        <p:spPr>
          <a:xfrm>
            <a:off x="6320155" y="4744085"/>
            <a:ext cx="4383405" cy="434975"/>
          </a:xfrm>
          <a:prstGeom prst="snip2Diag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b="1" dirty="0">
                <a:solidFill>
                  <a:schemeClr val="tx1"/>
                </a:solidFill>
                <a:sym typeface="+mn-ea"/>
              </a:rPr>
              <a:t>临时用电精益管理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02920" y="1583055"/>
            <a:ext cx="10942320" cy="883920"/>
          </a:xfrm>
          <a:prstGeom prst="rect">
            <a:avLst/>
          </a:prstGeom>
          <a:noFill/>
        </p:spPr>
        <p:txBody>
          <a:bodyPr wrap="square" rtlCol="0">
            <a:noAutofit/>
          </a:bodyPr>
          <a:lstStyle/>
          <a:p>
            <a:pPr algn="l"/>
            <a:r>
              <a:rPr lang="zh-CN" altLang="en-US" sz="1865" dirty="0">
                <a:latin typeface="+mj-ea"/>
                <a:ea typeface="+mj-ea"/>
              </a:rPr>
              <a:t>施工现场、生活区、办公区配电柜、一级配电箱、二级配电箱内内加装悬挂式超细干粉自动灭火装置，当遇到明火或高温（感应区超过180±10℃）自动启动，有效杜绝电气火灾事故的发生。</a:t>
            </a:r>
          </a:p>
        </p:txBody>
      </p:sp>
      <p:pic>
        <p:nvPicPr>
          <p:cNvPr id="2" name="图片 1"/>
          <p:cNvPicPr>
            <a:picLocks noChangeAspect="1"/>
          </p:cNvPicPr>
          <p:nvPr/>
        </p:nvPicPr>
        <p:blipFill>
          <a:blip r:embed="rId4"/>
          <a:srcRect l="4731" t="3920"/>
          <a:stretch>
            <a:fillRect/>
          </a:stretch>
        </p:blipFill>
        <p:spPr>
          <a:xfrm>
            <a:off x="346287" y="2949787"/>
            <a:ext cx="3840480" cy="2905760"/>
          </a:xfrm>
          <a:prstGeom prst="rect">
            <a:avLst/>
          </a:prstGeom>
        </p:spPr>
      </p:pic>
      <p:pic>
        <p:nvPicPr>
          <p:cNvPr id="6" name="图片 5"/>
          <p:cNvPicPr>
            <a:picLocks noChangeAspect="1"/>
          </p:cNvPicPr>
          <p:nvPr/>
        </p:nvPicPr>
        <p:blipFill>
          <a:blip r:embed="rId5"/>
          <a:stretch>
            <a:fillRect/>
          </a:stretch>
        </p:blipFill>
        <p:spPr>
          <a:xfrm>
            <a:off x="4406900" y="2875280"/>
            <a:ext cx="3974253" cy="2981113"/>
          </a:xfrm>
          <a:prstGeom prst="rect">
            <a:avLst/>
          </a:prstGeom>
        </p:spPr>
      </p:pic>
      <p:pic>
        <p:nvPicPr>
          <p:cNvPr id="3" name="26433468ff539a5125872c754e82a66b">
            <a:hlinkClick r:id="" action="ppaction://media"/>
          </p:cNvPr>
          <p:cNvPicPr/>
          <p:nvPr>
            <a:videoFile r:link="rId2"/>
            <p:extLst>
              <p:ext uri="{DAA4B4D4-6D71-4841-9C94-3DE7FCFB9230}">
                <p14:media xmlns:p14="http://schemas.microsoft.com/office/powerpoint/2010/main" r:embed="rId1"/>
              </p:ext>
            </p:extLst>
          </p:nvPr>
        </p:nvPicPr>
        <p:blipFill>
          <a:blip r:embed="rId6"/>
          <a:stretch>
            <a:fillRect/>
          </a:stretch>
        </p:blipFill>
        <p:spPr>
          <a:xfrm>
            <a:off x="8601287" y="2467187"/>
            <a:ext cx="2913380" cy="3523827"/>
          </a:xfrm>
          <a:prstGeom prst="rect">
            <a:avLst/>
          </a:prstGeom>
        </p:spPr>
      </p:pic>
      <p:sp>
        <p:nvSpPr>
          <p:cNvPr id="682" name="textbox 682"/>
          <p:cNvSpPr/>
          <p:nvPr/>
        </p:nvSpPr>
        <p:spPr>
          <a:xfrm>
            <a:off x="690245" y="207010"/>
            <a:ext cx="2622550"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lang="zh-CN" altLang="en-US"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临电精益做法</a:t>
            </a:r>
          </a:p>
        </p:txBody>
      </p:sp>
      <p:sp>
        <p:nvSpPr>
          <p:cNvPr id="7" name="文本框 6"/>
          <p:cNvSpPr txBox="1"/>
          <p:nvPr/>
        </p:nvSpPr>
        <p:spPr>
          <a:xfrm>
            <a:off x="690245" y="1000760"/>
            <a:ext cx="2859405" cy="460375"/>
          </a:xfrm>
          <a:prstGeom prst="rect">
            <a:avLst/>
          </a:prstGeom>
          <a:solidFill>
            <a:srgbClr val="FF8C00"/>
          </a:solidFill>
        </p:spPr>
        <p:txBody>
          <a:bodyPr wrap="square" rtlCol="0">
            <a:spAutoFit/>
          </a:bodyPr>
          <a:lstStyle/>
          <a:p>
            <a:pPr algn="ctr"/>
            <a:r>
              <a:rPr lang="zh-CN" altLang="en-US" sz="2400" b="1">
                <a:solidFill>
                  <a:srgbClr val="FFDE00"/>
                </a:solidFill>
              </a:rPr>
              <a:t>自动灭火装置</a:t>
            </a:r>
          </a:p>
        </p:txBody>
      </p:sp>
    </p:spTree>
  </p:cSld>
  <p:clrMapOvr>
    <a:masterClrMapping/>
  </p:clrMapOvr>
  <p:timing>
    <p:tnLst>
      <p:par>
        <p:cTn id="1" dur="indefinite" restart="never" nodeType="tmRoot">
          <p:childTnLst>
            <p:video>
              <p:cMediaNode>
                <p:cTn id="2" fill="hold" display="1">
                  <p:stCondLst>
                    <p:cond delay="indefinite"/>
                  </p:stCondLst>
                </p:cTn>
                <p:tgtEl>
                  <p:spTgt spid="3"/>
                </p:tgtEl>
              </p:cMediaNode>
            </p:video>
            <p:seq concurrent="1" nextAc="seek">
              <p:cTn id="3" restart="whenNotActive" fill="hold" evtFilter="cancelBubble" nodeType="interactiveSeq">
                <p:stCondLst>
                  <p:cond evt="onClick" delay="0">
                    <p:tgtEl>
                      <p:spTgt spid="3"/>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8" name="picture 758"/>
          <p:cNvPicPr>
            <a:picLocks noChangeAspect="1"/>
          </p:cNvPicPr>
          <p:nvPr/>
        </p:nvPicPr>
        <p:blipFill>
          <a:blip r:embed="rId2"/>
          <a:stretch>
            <a:fillRect/>
          </a:stretch>
        </p:blipFill>
        <p:spPr>
          <a:xfrm rot="21600000">
            <a:off x="4267200" y="1466850"/>
            <a:ext cx="7022986" cy="3481070"/>
          </a:xfrm>
          <a:prstGeom prst="rect">
            <a:avLst/>
          </a:prstGeom>
        </p:spPr>
      </p:pic>
      <p:sp>
        <p:nvSpPr>
          <p:cNvPr id="760" name="textbox 760"/>
          <p:cNvSpPr/>
          <p:nvPr/>
        </p:nvSpPr>
        <p:spPr>
          <a:xfrm>
            <a:off x="493401" y="1466570"/>
            <a:ext cx="3586479" cy="3377565"/>
          </a:xfrm>
          <a:prstGeom prst="rect">
            <a:avLst/>
          </a:prstGeom>
          <a:noFill/>
          <a:ln w="0" cap="flat">
            <a:noFill/>
            <a:prstDash val="solid"/>
            <a:miter lim="0"/>
          </a:ln>
        </p:spPr>
        <p:txBody>
          <a:bodyPr vert="horz" wrap="square" lIns="0" tIns="0" rIns="0" bIns="0"/>
          <a:lstStyle/>
          <a:p>
            <a:pPr algn="l" rtl="0" eaLnBrk="0">
              <a:lnSpc>
                <a:spcPct val="74000"/>
              </a:lnSpc>
            </a:pPr>
            <a:endParaRPr sz="100" dirty="0">
              <a:latin typeface="Arial" panose="020B0604020202020204"/>
              <a:ea typeface="Arial" panose="020B0604020202020204"/>
              <a:cs typeface="Arial" panose="020B0604020202020204"/>
            </a:endParaRPr>
          </a:p>
          <a:p>
            <a:pPr algn="l" rtl="0" eaLnBrk="0">
              <a:lnSpc>
                <a:spcPct val="180000"/>
              </a:lnSpc>
            </a:pPr>
            <a:endParaRPr sz="1000" dirty="0">
              <a:latin typeface="Arial" panose="020B0604020202020204"/>
              <a:ea typeface="Arial" panose="020B0604020202020204"/>
              <a:cs typeface="Arial" panose="020B0604020202020204"/>
            </a:endParaRPr>
          </a:p>
          <a:p>
            <a:pPr algn="l" rtl="0" eaLnBrk="0">
              <a:lnSpc>
                <a:spcPct val="100000"/>
              </a:lnSpc>
            </a:pPr>
            <a:endParaRPr sz="500" dirty="0">
              <a:latin typeface="Arial" panose="020B0604020202020204"/>
              <a:ea typeface="Arial" panose="020B0604020202020204"/>
              <a:cs typeface="Arial" panose="020B0604020202020204"/>
            </a:endParaRPr>
          </a:p>
          <a:p>
            <a:pPr marL="12700" indent="536575" algn="l" rtl="0" eaLnBrk="0">
              <a:lnSpc>
                <a:spcPct val="146000"/>
              </a:lnSpc>
              <a:spcBef>
                <a:spcPts val="5"/>
              </a:spcBef>
            </a:pPr>
            <a:r>
              <a:rPr sz="2000" b="1"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（3.1.3）配电系统宜使三相</a:t>
            </a:r>
            <a:r>
              <a:rPr sz="20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负荷平衡。</a:t>
            </a:r>
            <a:r>
              <a:rPr sz="2000" b="1" kern="0" spc="-4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220V 或 380V 用电</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设备宜接入220V/38</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0V </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三相四</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线制</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系统；</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单相照明</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线路</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宜采用 </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220V/380V </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三相</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四线制单相</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供</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762" name="picture 762"/>
          <p:cNvPicPr>
            <a:picLocks noChangeAspect="1"/>
          </p:cNvPicPr>
          <p:nvPr/>
        </p:nvPicPr>
        <p:blipFill>
          <a:blip r:embed="rId3"/>
          <a:stretch>
            <a:fillRect/>
          </a:stretch>
        </p:blipFill>
        <p:spPr>
          <a:xfrm rot="21600000">
            <a:off x="4663681" y="2082800"/>
            <a:ext cx="1172768" cy="118871"/>
          </a:xfrm>
          <a:prstGeom prst="rect">
            <a:avLst/>
          </a:prstGeom>
        </p:spPr>
      </p:pic>
      <p:pic>
        <p:nvPicPr>
          <p:cNvPr id="764" name="picture 764"/>
          <p:cNvPicPr>
            <a:picLocks noChangeAspect="1"/>
          </p:cNvPicPr>
          <p:nvPr/>
        </p:nvPicPr>
        <p:blipFill>
          <a:blip r:embed="rId4"/>
          <a:stretch>
            <a:fillRect/>
          </a:stretch>
        </p:blipFill>
        <p:spPr>
          <a:xfrm rot="21600000">
            <a:off x="4663681" y="2405887"/>
            <a:ext cx="1172768" cy="118872"/>
          </a:xfrm>
          <a:prstGeom prst="rect">
            <a:avLst/>
          </a:prstGeom>
        </p:spPr>
      </p:pic>
      <p:pic>
        <p:nvPicPr>
          <p:cNvPr id="766" name="picture 766"/>
          <p:cNvPicPr>
            <a:picLocks noChangeAspect="1"/>
          </p:cNvPicPr>
          <p:nvPr/>
        </p:nvPicPr>
        <p:blipFill>
          <a:blip r:embed="rId5"/>
          <a:stretch>
            <a:fillRect/>
          </a:stretch>
        </p:blipFill>
        <p:spPr>
          <a:xfrm rot="21600000">
            <a:off x="4687404" y="2725927"/>
            <a:ext cx="1149070" cy="118872"/>
          </a:xfrm>
          <a:prstGeom prst="rect">
            <a:avLst/>
          </a:prstGeom>
        </p:spPr>
      </p:pic>
      <p:graphicFrame>
        <p:nvGraphicFramePr>
          <p:cNvPr id="768" name="table 768"/>
          <p:cNvGraphicFramePr>
            <a:graphicFrameLocks noGrp="1"/>
          </p:cNvGraphicFramePr>
          <p:nvPr/>
        </p:nvGraphicFramePr>
        <p:xfrm>
          <a:off x="6420078" y="1959800"/>
          <a:ext cx="532130" cy="1339850"/>
        </p:xfrm>
        <a:graphic>
          <a:graphicData uri="http://schemas.openxmlformats.org/drawingml/2006/table">
            <a:tbl>
              <a:tblPr/>
              <a:tblGrid>
                <a:gridCol w="532130">
                  <a:extLst>
                    <a:ext uri="{9D8B030D-6E8A-4147-A177-3AD203B41FA5}">
                      <a16:colId xmlns:a16="http://schemas.microsoft.com/office/drawing/2014/main" val="20000"/>
                    </a:ext>
                  </a:extLst>
                </a:gridCol>
              </a:tblGrid>
              <a:tr h="1311275">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28575" cap="flat" cmpd="sng" algn="ctr">
                      <a:solidFill>
                        <a:srgbClr val="12283D"/>
                      </a:solidFill>
                      <a:prstDash val="solid"/>
                      <a:round/>
                      <a:headEnd type="none" w="med" len="med"/>
                      <a:tailEnd type="none" w="med" len="med"/>
                    </a:lnL>
                    <a:lnR w="28575" cap="flat" cmpd="sng" algn="ctr">
                      <a:solidFill>
                        <a:srgbClr val="12283D"/>
                      </a:solidFill>
                      <a:prstDash val="solid"/>
                      <a:round/>
                      <a:headEnd type="none" w="med" len="med"/>
                      <a:tailEnd type="none" w="med" len="med"/>
                    </a:lnR>
                    <a:lnT w="28575" cap="flat" cmpd="sng" algn="ctr">
                      <a:solidFill>
                        <a:srgbClr val="12283D"/>
                      </a:solidFill>
                      <a:prstDash val="solid"/>
                      <a:round/>
                      <a:headEnd type="none" w="med" len="med"/>
                      <a:tailEnd type="none" w="med" len="med"/>
                    </a:lnT>
                    <a:lnB w="28575" cap="flat" cmpd="sng" algn="ctr">
                      <a:solidFill>
                        <a:srgbClr val="12283D"/>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pic>
        <p:nvPicPr>
          <p:cNvPr id="770" name="picture 770"/>
          <p:cNvPicPr>
            <a:picLocks noChangeAspect="1"/>
          </p:cNvPicPr>
          <p:nvPr/>
        </p:nvPicPr>
        <p:blipFill>
          <a:blip r:embed="rId6"/>
          <a:stretch>
            <a:fillRect/>
          </a:stretch>
        </p:blipFill>
        <p:spPr>
          <a:xfrm rot="21600000">
            <a:off x="5832652" y="1997113"/>
            <a:ext cx="363981" cy="156425"/>
          </a:xfrm>
          <a:prstGeom prst="rect">
            <a:avLst/>
          </a:prstGeom>
        </p:spPr>
      </p:pic>
      <p:pic>
        <p:nvPicPr>
          <p:cNvPr id="772" name="picture 772"/>
          <p:cNvPicPr>
            <a:picLocks noChangeAspect="1"/>
          </p:cNvPicPr>
          <p:nvPr/>
        </p:nvPicPr>
        <p:blipFill>
          <a:blip r:embed="rId7"/>
          <a:stretch>
            <a:fillRect/>
          </a:stretch>
        </p:blipFill>
        <p:spPr>
          <a:xfrm rot="21600000">
            <a:off x="6544538" y="2082152"/>
            <a:ext cx="283743" cy="1089405"/>
          </a:xfrm>
          <a:prstGeom prst="rect">
            <a:avLst/>
          </a:prstGeom>
        </p:spPr>
      </p:pic>
      <p:pic>
        <p:nvPicPr>
          <p:cNvPr id="774" name="picture 774"/>
          <p:cNvPicPr>
            <a:picLocks noChangeAspect="1"/>
          </p:cNvPicPr>
          <p:nvPr/>
        </p:nvPicPr>
        <p:blipFill>
          <a:blip r:embed="rId8"/>
          <a:stretch>
            <a:fillRect/>
          </a:stretch>
        </p:blipFill>
        <p:spPr>
          <a:xfrm rot="21600000">
            <a:off x="5832652" y="2316632"/>
            <a:ext cx="363981" cy="156438"/>
          </a:xfrm>
          <a:prstGeom prst="rect">
            <a:avLst/>
          </a:prstGeom>
        </p:spPr>
      </p:pic>
      <p:pic>
        <p:nvPicPr>
          <p:cNvPr id="776" name="picture 776"/>
          <p:cNvPicPr>
            <a:picLocks noChangeAspect="1"/>
          </p:cNvPicPr>
          <p:nvPr/>
        </p:nvPicPr>
        <p:blipFill>
          <a:blip r:embed="rId9"/>
          <a:stretch>
            <a:fillRect/>
          </a:stretch>
        </p:blipFill>
        <p:spPr>
          <a:xfrm rot="21600000">
            <a:off x="4675301" y="2082164"/>
            <a:ext cx="5848743" cy="1868144"/>
          </a:xfrm>
          <a:prstGeom prst="rect">
            <a:avLst/>
          </a:prstGeom>
        </p:spPr>
      </p:pic>
      <p:pic>
        <p:nvPicPr>
          <p:cNvPr id="778" name="picture 778"/>
          <p:cNvPicPr>
            <a:picLocks noChangeAspect="1"/>
          </p:cNvPicPr>
          <p:nvPr/>
        </p:nvPicPr>
        <p:blipFill>
          <a:blip r:embed="rId10"/>
          <a:stretch>
            <a:fillRect/>
          </a:stretch>
        </p:blipFill>
        <p:spPr>
          <a:xfrm rot="21600000">
            <a:off x="5600700" y="4086707"/>
            <a:ext cx="1588007" cy="1947824"/>
          </a:xfrm>
          <a:prstGeom prst="rect">
            <a:avLst/>
          </a:prstGeom>
        </p:spPr>
      </p:pic>
      <p:sp>
        <p:nvSpPr>
          <p:cNvPr id="780" name="textbox 780"/>
          <p:cNvSpPr/>
          <p:nvPr/>
        </p:nvSpPr>
        <p:spPr>
          <a:xfrm>
            <a:off x="10625175" y="2041461"/>
            <a:ext cx="268604" cy="1555114"/>
          </a:xfrm>
          <a:prstGeom prst="rect">
            <a:avLst/>
          </a:prstGeom>
          <a:noFill/>
          <a:ln w="0" cap="flat">
            <a:noFill/>
            <a:prstDash val="solid"/>
            <a:miter lim="0"/>
          </a:ln>
        </p:spPr>
        <p:txBody>
          <a:bodyPr vert="horz" wrap="square" lIns="0" tIns="0" rIns="0" bIns="0"/>
          <a:lstStyle/>
          <a:p>
            <a:pPr algn="l" rtl="0" eaLnBrk="0">
              <a:lnSpc>
                <a:spcPct val="88000"/>
              </a:lnSpc>
            </a:pPr>
            <a:endParaRPr sz="100" dirty="0">
              <a:latin typeface="Arial" panose="020B0604020202020204"/>
              <a:ea typeface="Arial" panose="020B0604020202020204"/>
              <a:cs typeface="Arial" panose="020B0604020202020204"/>
            </a:endParaRPr>
          </a:p>
          <a:p>
            <a:pPr marL="12700" algn="l" rtl="0" eaLnBrk="0">
              <a:lnSpc>
                <a:spcPct val="69000"/>
              </a:lnSpc>
            </a:pPr>
            <a:r>
              <a:rPr sz="1700" kern="0" spc="-5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L1</a:t>
            </a:r>
            <a:endParaRPr sz="1700" dirty="0">
              <a:latin typeface="Microsoft YaHei UI" panose="020B0503020204020204" pitchFamily="34" charset="-122"/>
              <a:ea typeface="Microsoft YaHei UI" panose="020B0503020204020204" pitchFamily="34" charset="-122"/>
              <a:cs typeface="Microsoft YaHei UI" panose="020B0503020204020204" pitchFamily="34" charset="-122"/>
            </a:endParaRPr>
          </a:p>
          <a:p>
            <a:pPr marL="12700" algn="l" rtl="0" eaLnBrk="0">
              <a:lnSpc>
                <a:spcPct val="129000"/>
              </a:lnSpc>
              <a:spcBef>
                <a:spcPts val="25"/>
              </a:spcBef>
            </a:pPr>
            <a:r>
              <a:rPr sz="1700" kern="0" spc="-5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L2</a:t>
            </a:r>
            <a:r>
              <a:rPr sz="1700" kern="0" spc="1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 </a:t>
            </a:r>
            <a:r>
              <a:rPr sz="1700" kern="0" spc="-5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L3</a:t>
            </a:r>
            <a:r>
              <a:rPr sz="1700" kern="0" spc="1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 </a:t>
            </a:r>
            <a:r>
              <a:rPr sz="1700" kern="0" spc="-2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N</a:t>
            </a:r>
            <a:endParaRPr sz="1700" dirty="0">
              <a:latin typeface="Microsoft YaHei UI" panose="020B0503020204020204" pitchFamily="34" charset="-122"/>
              <a:ea typeface="Microsoft YaHei UI" panose="020B0503020204020204" pitchFamily="34" charset="-122"/>
              <a:cs typeface="Microsoft YaHei UI" panose="020B0503020204020204" pitchFamily="34" charset="-122"/>
            </a:endParaRPr>
          </a:p>
          <a:p>
            <a:pPr algn="l" rtl="0" eaLnBrk="0">
              <a:lnSpc>
                <a:spcPct val="109000"/>
              </a:lnSpc>
            </a:pPr>
            <a:endParaRPr sz="700" dirty="0">
              <a:latin typeface="Arial" panose="020B0604020202020204"/>
              <a:ea typeface="Arial" panose="020B0604020202020204"/>
              <a:cs typeface="Arial" panose="020B0604020202020204"/>
            </a:endParaRPr>
          </a:p>
          <a:p>
            <a:pPr marL="12700" algn="l" rtl="0" eaLnBrk="0">
              <a:lnSpc>
                <a:spcPct val="88000"/>
              </a:lnSpc>
              <a:spcBef>
                <a:spcPts val="0"/>
              </a:spcBef>
            </a:pPr>
            <a:r>
              <a:rPr sz="1700" kern="0" spc="-4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PE</a:t>
            </a:r>
            <a:endParaRPr sz="1700" dirty="0">
              <a:latin typeface="Microsoft YaHei UI" panose="020B0503020204020204" pitchFamily="34" charset="-122"/>
              <a:ea typeface="Microsoft YaHei UI" panose="020B0503020204020204" pitchFamily="34" charset="-122"/>
              <a:cs typeface="Microsoft YaHei UI" panose="020B0503020204020204" pitchFamily="34" charset="-122"/>
            </a:endParaRPr>
          </a:p>
        </p:txBody>
      </p:sp>
      <p:pic>
        <p:nvPicPr>
          <p:cNvPr id="782" name="picture 782"/>
          <p:cNvPicPr>
            <a:picLocks noChangeAspect="1"/>
          </p:cNvPicPr>
          <p:nvPr/>
        </p:nvPicPr>
        <p:blipFill>
          <a:blip r:embed="rId11"/>
          <a:stretch>
            <a:fillRect/>
          </a:stretch>
        </p:blipFill>
        <p:spPr>
          <a:xfrm rot="21600000">
            <a:off x="10460037" y="2024773"/>
            <a:ext cx="1666227" cy="1435646"/>
          </a:xfrm>
          <a:prstGeom prst="rect">
            <a:avLst/>
          </a:prstGeom>
        </p:spPr>
      </p:pic>
      <p:sp>
        <p:nvSpPr>
          <p:cNvPr id="784" name="textbox 784"/>
          <p:cNvSpPr/>
          <p:nvPr/>
        </p:nvSpPr>
        <p:spPr>
          <a:xfrm>
            <a:off x="5977177" y="3565549"/>
            <a:ext cx="4522470" cy="213359"/>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marL="12700" algn="l" rtl="0" eaLnBrk="0">
              <a:lnSpc>
                <a:spcPct val="88000"/>
              </a:lnSpc>
            </a:pPr>
            <a:r>
              <a:rPr sz="1400" kern="0" spc="-7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2</a:t>
            </a:r>
            <a:r>
              <a:rPr sz="1400" kern="0" spc="7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     </a:t>
            </a:r>
            <a:r>
              <a:rPr sz="1400" kern="0" spc="-7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2</a:t>
            </a:r>
            <a:r>
              <a:rPr sz="1400" kern="0" spc="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                                                                          </a:t>
            </a:r>
            <a:r>
              <a:rPr sz="1400" kern="0" spc="-7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2</a:t>
            </a:r>
            <a:endParaRPr sz="1400" dirty="0">
              <a:latin typeface="Microsoft YaHei UI" panose="020B0503020204020204" pitchFamily="34" charset="-122"/>
              <a:ea typeface="Microsoft YaHei UI" panose="020B0503020204020204" pitchFamily="34" charset="-122"/>
              <a:cs typeface="Microsoft YaHei UI" panose="020B0503020204020204" pitchFamily="34" charset="-122"/>
            </a:endParaRPr>
          </a:p>
        </p:txBody>
      </p:sp>
      <p:pic>
        <p:nvPicPr>
          <p:cNvPr id="786" name="picture 786"/>
          <p:cNvPicPr>
            <a:picLocks noChangeAspect="1"/>
          </p:cNvPicPr>
          <p:nvPr/>
        </p:nvPicPr>
        <p:blipFill>
          <a:blip r:embed="rId12"/>
          <a:stretch>
            <a:fillRect/>
          </a:stretch>
        </p:blipFill>
        <p:spPr>
          <a:xfrm rot="21600000">
            <a:off x="7314286" y="4215028"/>
            <a:ext cx="1103223" cy="577850"/>
          </a:xfrm>
          <a:prstGeom prst="rect">
            <a:avLst/>
          </a:prstGeom>
        </p:spPr>
      </p:pic>
      <p:pic>
        <p:nvPicPr>
          <p:cNvPr id="788" name="picture 788"/>
          <p:cNvPicPr>
            <a:picLocks noChangeAspect="1"/>
          </p:cNvPicPr>
          <p:nvPr/>
        </p:nvPicPr>
        <p:blipFill>
          <a:blip r:embed="rId13"/>
          <a:stretch>
            <a:fillRect/>
          </a:stretch>
        </p:blipFill>
        <p:spPr>
          <a:xfrm rot="21600000">
            <a:off x="8662517" y="4204639"/>
            <a:ext cx="987145" cy="577544"/>
          </a:xfrm>
          <a:prstGeom prst="rect">
            <a:avLst/>
          </a:prstGeom>
        </p:spPr>
      </p:pic>
      <p:pic>
        <p:nvPicPr>
          <p:cNvPr id="798" name="picture 798"/>
          <p:cNvPicPr>
            <a:picLocks noChangeAspect="1"/>
          </p:cNvPicPr>
          <p:nvPr/>
        </p:nvPicPr>
        <p:blipFill>
          <a:blip r:embed="rId14"/>
          <a:stretch>
            <a:fillRect/>
          </a:stretch>
        </p:blipFill>
        <p:spPr>
          <a:xfrm rot="21600000">
            <a:off x="4993055" y="3086633"/>
            <a:ext cx="220332" cy="1154785"/>
          </a:xfrm>
          <a:prstGeom prst="rect">
            <a:avLst/>
          </a:prstGeom>
        </p:spPr>
      </p:pic>
      <p:sp>
        <p:nvSpPr>
          <p:cNvPr id="800" name="textbox 800"/>
          <p:cNvSpPr/>
          <p:nvPr/>
        </p:nvSpPr>
        <p:spPr>
          <a:xfrm>
            <a:off x="5937567" y="1748154"/>
            <a:ext cx="1073150" cy="264159"/>
          </a:xfrm>
          <a:prstGeom prst="rect">
            <a:avLst/>
          </a:prstGeom>
          <a:noFill/>
          <a:ln w="0" cap="flat">
            <a:noFill/>
            <a:prstDash val="solid"/>
            <a:miter lim="0"/>
          </a:ln>
        </p:spPr>
        <p:txBody>
          <a:bodyPr vert="horz" wrap="square" lIns="0" tIns="0" rIns="0" bIns="0"/>
          <a:lstStyle/>
          <a:p>
            <a:pPr algn="l" rtl="0" eaLnBrk="0">
              <a:lnSpc>
                <a:spcPct val="82000"/>
              </a:lnSpc>
            </a:pPr>
            <a:endParaRPr sz="100" dirty="0">
              <a:latin typeface="Arial" panose="020B0604020202020204"/>
              <a:ea typeface="Arial" panose="020B0604020202020204"/>
              <a:cs typeface="Arial" panose="020B0604020202020204"/>
            </a:endParaRPr>
          </a:p>
          <a:p>
            <a:pPr marL="12700" algn="l" rtl="0" eaLnBrk="0">
              <a:lnSpc>
                <a:spcPct val="92000"/>
              </a:lnSpc>
            </a:pPr>
            <a:r>
              <a:rPr sz="1700" kern="0" spc="-2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DK</a:t>
            </a:r>
            <a:r>
              <a:rPr sz="1700" kern="0" spc="9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    </a:t>
            </a:r>
            <a:r>
              <a:rPr sz="1700" kern="0" spc="-2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RCD</a:t>
            </a:r>
            <a:endParaRPr sz="1700" dirty="0">
              <a:latin typeface="Microsoft YaHei UI" panose="020B0503020204020204" pitchFamily="34" charset="-122"/>
              <a:ea typeface="Microsoft YaHei UI" panose="020B0503020204020204" pitchFamily="34" charset="-122"/>
              <a:cs typeface="Microsoft YaHei UI" panose="020B0503020204020204" pitchFamily="34" charset="-122"/>
            </a:endParaRPr>
          </a:p>
        </p:txBody>
      </p:sp>
      <p:sp>
        <p:nvSpPr>
          <p:cNvPr id="802" name="path 802"/>
          <p:cNvSpPr/>
          <p:nvPr/>
        </p:nvSpPr>
        <p:spPr>
          <a:xfrm>
            <a:off x="7051294" y="3897591"/>
            <a:ext cx="476668" cy="70650"/>
          </a:xfrm>
          <a:custGeom>
            <a:avLst/>
            <a:gdLst/>
            <a:ahLst/>
            <a:cxnLst/>
            <a:rect l="0" t="0" r="0" b="0"/>
            <a:pathLst>
              <a:path w="750" h="111">
                <a:moveTo>
                  <a:pt x="0" y="55"/>
                </a:moveTo>
                <a:cubicBezTo>
                  <a:pt x="0" y="26"/>
                  <a:pt x="24" y="1"/>
                  <a:pt x="54" y="1"/>
                </a:cubicBezTo>
                <a:cubicBezTo>
                  <a:pt x="85" y="1"/>
                  <a:pt x="109" y="26"/>
                  <a:pt x="109" y="56"/>
                </a:cubicBezTo>
                <a:cubicBezTo>
                  <a:pt x="109" y="86"/>
                  <a:pt x="85" y="111"/>
                  <a:pt x="54" y="111"/>
                </a:cubicBezTo>
                <a:cubicBezTo>
                  <a:pt x="24" y="111"/>
                  <a:pt x="0" y="86"/>
                  <a:pt x="0" y="55"/>
                </a:cubicBezTo>
              </a:path>
              <a:path w="750" h="111">
                <a:moveTo>
                  <a:pt x="216" y="55"/>
                </a:moveTo>
                <a:cubicBezTo>
                  <a:pt x="216" y="24"/>
                  <a:pt x="241" y="0"/>
                  <a:pt x="271" y="0"/>
                </a:cubicBezTo>
                <a:cubicBezTo>
                  <a:pt x="301" y="0"/>
                  <a:pt x="326" y="24"/>
                  <a:pt x="326" y="54"/>
                </a:cubicBezTo>
                <a:cubicBezTo>
                  <a:pt x="326" y="85"/>
                  <a:pt x="301" y="109"/>
                  <a:pt x="271" y="109"/>
                </a:cubicBezTo>
                <a:cubicBezTo>
                  <a:pt x="241" y="109"/>
                  <a:pt x="216" y="85"/>
                  <a:pt x="216" y="55"/>
                </a:cubicBezTo>
              </a:path>
              <a:path w="750" h="111">
                <a:moveTo>
                  <a:pt x="439" y="55"/>
                </a:moveTo>
                <a:cubicBezTo>
                  <a:pt x="438" y="24"/>
                  <a:pt x="462" y="0"/>
                  <a:pt x="493" y="0"/>
                </a:cubicBezTo>
                <a:cubicBezTo>
                  <a:pt x="523" y="0"/>
                  <a:pt x="548" y="24"/>
                  <a:pt x="548" y="54"/>
                </a:cubicBezTo>
                <a:cubicBezTo>
                  <a:pt x="548" y="85"/>
                  <a:pt x="523" y="109"/>
                  <a:pt x="493" y="109"/>
                </a:cubicBezTo>
                <a:cubicBezTo>
                  <a:pt x="462" y="109"/>
                  <a:pt x="438" y="85"/>
                  <a:pt x="439" y="55"/>
                </a:cubicBezTo>
              </a:path>
              <a:path w="750" h="111">
                <a:moveTo>
                  <a:pt x="641" y="55"/>
                </a:moveTo>
                <a:cubicBezTo>
                  <a:pt x="641" y="24"/>
                  <a:pt x="665" y="0"/>
                  <a:pt x="695" y="0"/>
                </a:cubicBezTo>
                <a:cubicBezTo>
                  <a:pt x="726" y="0"/>
                  <a:pt x="750" y="24"/>
                  <a:pt x="750" y="54"/>
                </a:cubicBezTo>
                <a:cubicBezTo>
                  <a:pt x="750" y="85"/>
                  <a:pt x="726" y="109"/>
                  <a:pt x="695" y="109"/>
                </a:cubicBezTo>
                <a:cubicBezTo>
                  <a:pt x="665" y="109"/>
                  <a:pt x="641" y="85"/>
                  <a:pt x="641" y="55"/>
                </a:cubicBezTo>
              </a:path>
            </a:pathLst>
          </a:custGeom>
          <a:solidFill>
            <a:srgbClr val="12283D">
              <a:alpha val="100000"/>
            </a:srgbClr>
          </a:solidFill>
          <a:ln w="0" cap="flat">
            <a:noFill/>
            <a:prstDash val="solid"/>
            <a:miter lim="0"/>
          </a:ln>
        </p:spPr>
        <p:txBody>
          <a:bodyPr rtlCol="0"/>
          <a:lstStyle/>
          <a:p>
            <a:pPr algn="ctr"/>
            <a:endParaRPr lang="zh-CN" altLang="en-US"/>
          </a:p>
        </p:txBody>
      </p:sp>
      <p:sp>
        <p:nvSpPr>
          <p:cNvPr id="804" name="path 804"/>
          <p:cNvSpPr/>
          <p:nvPr/>
        </p:nvSpPr>
        <p:spPr>
          <a:xfrm>
            <a:off x="7999361" y="3897591"/>
            <a:ext cx="348551" cy="69596"/>
          </a:xfrm>
          <a:custGeom>
            <a:avLst/>
            <a:gdLst/>
            <a:ahLst/>
            <a:cxnLst/>
            <a:rect l="0" t="0" r="0" b="0"/>
            <a:pathLst>
              <a:path w="548" h="109">
                <a:moveTo>
                  <a:pt x="0" y="55"/>
                </a:moveTo>
                <a:cubicBezTo>
                  <a:pt x="0" y="24"/>
                  <a:pt x="24" y="0"/>
                  <a:pt x="54" y="0"/>
                </a:cubicBezTo>
                <a:cubicBezTo>
                  <a:pt x="85" y="0"/>
                  <a:pt x="109" y="24"/>
                  <a:pt x="109" y="54"/>
                </a:cubicBezTo>
                <a:cubicBezTo>
                  <a:pt x="109" y="85"/>
                  <a:pt x="85" y="109"/>
                  <a:pt x="54" y="109"/>
                </a:cubicBezTo>
                <a:cubicBezTo>
                  <a:pt x="24" y="109"/>
                  <a:pt x="0" y="85"/>
                  <a:pt x="0" y="55"/>
                </a:cubicBezTo>
              </a:path>
              <a:path w="548" h="109">
                <a:moveTo>
                  <a:pt x="206" y="55"/>
                </a:moveTo>
                <a:cubicBezTo>
                  <a:pt x="205" y="24"/>
                  <a:pt x="230" y="0"/>
                  <a:pt x="260" y="0"/>
                </a:cubicBezTo>
                <a:cubicBezTo>
                  <a:pt x="291" y="0"/>
                  <a:pt x="315" y="24"/>
                  <a:pt x="315" y="54"/>
                </a:cubicBezTo>
                <a:cubicBezTo>
                  <a:pt x="315" y="85"/>
                  <a:pt x="291" y="109"/>
                  <a:pt x="260" y="109"/>
                </a:cubicBezTo>
                <a:cubicBezTo>
                  <a:pt x="230" y="109"/>
                  <a:pt x="205" y="85"/>
                  <a:pt x="206" y="55"/>
                </a:cubicBezTo>
              </a:path>
              <a:path w="548" h="109">
                <a:moveTo>
                  <a:pt x="439" y="55"/>
                </a:moveTo>
                <a:cubicBezTo>
                  <a:pt x="439" y="24"/>
                  <a:pt x="463" y="0"/>
                  <a:pt x="494" y="0"/>
                </a:cubicBezTo>
                <a:cubicBezTo>
                  <a:pt x="524" y="0"/>
                  <a:pt x="548" y="24"/>
                  <a:pt x="548" y="54"/>
                </a:cubicBezTo>
                <a:cubicBezTo>
                  <a:pt x="548" y="85"/>
                  <a:pt x="524" y="109"/>
                  <a:pt x="494" y="109"/>
                </a:cubicBezTo>
                <a:cubicBezTo>
                  <a:pt x="463" y="109"/>
                  <a:pt x="439" y="85"/>
                  <a:pt x="439" y="55"/>
                </a:cubicBezTo>
              </a:path>
            </a:pathLst>
          </a:custGeom>
          <a:solidFill>
            <a:srgbClr val="12283D">
              <a:alpha val="100000"/>
            </a:srgbClr>
          </a:solidFill>
          <a:ln w="0" cap="flat">
            <a:noFill/>
            <a:prstDash val="solid"/>
            <a:miter lim="0"/>
          </a:ln>
        </p:spPr>
        <p:txBody>
          <a:bodyPr rtlCol="0"/>
          <a:lstStyle/>
          <a:p>
            <a:pPr algn="ctr"/>
            <a:endParaRPr lang="zh-CN" altLang="en-US"/>
          </a:p>
        </p:txBody>
      </p:sp>
      <p:sp>
        <p:nvSpPr>
          <p:cNvPr id="806" name="path 806"/>
          <p:cNvSpPr/>
          <p:nvPr/>
        </p:nvSpPr>
        <p:spPr>
          <a:xfrm>
            <a:off x="4767071" y="3055112"/>
            <a:ext cx="166116" cy="117347"/>
          </a:xfrm>
          <a:custGeom>
            <a:avLst/>
            <a:gdLst/>
            <a:ahLst/>
            <a:cxnLst/>
            <a:rect l="0" t="0" r="0" b="0"/>
            <a:pathLst>
              <a:path w="261" h="184">
                <a:moveTo>
                  <a:pt x="0" y="0"/>
                </a:moveTo>
                <a:lnTo>
                  <a:pt x="261" y="93"/>
                </a:lnTo>
                <a:lnTo>
                  <a:pt x="0" y="184"/>
                </a:lnTo>
                <a:lnTo>
                  <a:pt x="0" y="0"/>
                </a:lnTo>
              </a:path>
            </a:pathLst>
          </a:custGeom>
          <a:solidFill>
            <a:srgbClr val="12283D">
              <a:alpha val="100000"/>
            </a:srgbClr>
          </a:solidFill>
          <a:ln w="0" cap="flat">
            <a:noFill/>
            <a:prstDash val="solid"/>
            <a:miter lim="0"/>
          </a:ln>
        </p:spPr>
        <p:txBody>
          <a:bodyPr rtlCol="0"/>
          <a:lstStyle/>
          <a:p>
            <a:pPr algn="ctr"/>
            <a:endParaRPr lang="zh-CN" altLang="en-US"/>
          </a:p>
        </p:txBody>
      </p:sp>
      <p:sp>
        <p:nvSpPr>
          <p:cNvPr id="808" name="path 808"/>
          <p:cNvSpPr/>
          <p:nvPr/>
        </p:nvSpPr>
        <p:spPr>
          <a:xfrm>
            <a:off x="8834069" y="3897591"/>
            <a:ext cx="210387" cy="69596"/>
          </a:xfrm>
          <a:custGeom>
            <a:avLst/>
            <a:gdLst/>
            <a:ahLst/>
            <a:cxnLst/>
            <a:rect l="0" t="0" r="0" b="0"/>
            <a:pathLst>
              <a:path w="331" h="109">
                <a:moveTo>
                  <a:pt x="0" y="55"/>
                </a:moveTo>
                <a:cubicBezTo>
                  <a:pt x="0" y="24"/>
                  <a:pt x="24" y="0"/>
                  <a:pt x="54" y="0"/>
                </a:cubicBezTo>
                <a:cubicBezTo>
                  <a:pt x="85" y="0"/>
                  <a:pt x="109" y="24"/>
                  <a:pt x="109" y="54"/>
                </a:cubicBezTo>
                <a:cubicBezTo>
                  <a:pt x="109" y="85"/>
                  <a:pt x="85" y="109"/>
                  <a:pt x="54" y="109"/>
                </a:cubicBezTo>
                <a:cubicBezTo>
                  <a:pt x="24" y="109"/>
                  <a:pt x="0" y="85"/>
                  <a:pt x="0" y="55"/>
                </a:cubicBezTo>
              </a:path>
              <a:path w="331" h="109">
                <a:moveTo>
                  <a:pt x="221" y="55"/>
                </a:moveTo>
                <a:cubicBezTo>
                  <a:pt x="221" y="24"/>
                  <a:pt x="246" y="0"/>
                  <a:pt x="276" y="0"/>
                </a:cubicBezTo>
                <a:cubicBezTo>
                  <a:pt x="306" y="0"/>
                  <a:pt x="331" y="24"/>
                  <a:pt x="331" y="54"/>
                </a:cubicBezTo>
                <a:cubicBezTo>
                  <a:pt x="331" y="85"/>
                  <a:pt x="306" y="109"/>
                  <a:pt x="276" y="109"/>
                </a:cubicBezTo>
                <a:cubicBezTo>
                  <a:pt x="246" y="109"/>
                  <a:pt x="221" y="85"/>
                  <a:pt x="221" y="55"/>
                </a:cubicBezTo>
              </a:path>
            </a:pathLst>
          </a:custGeom>
          <a:solidFill>
            <a:srgbClr val="12283D">
              <a:alpha val="100000"/>
            </a:srgbClr>
          </a:solidFill>
          <a:ln w="0" cap="flat">
            <a:noFill/>
            <a:prstDash val="solid"/>
            <a:miter lim="0"/>
          </a:ln>
        </p:spPr>
        <p:txBody>
          <a:bodyPr rtlCol="0"/>
          <a:lstStyle/>
          <a:p>
            <a:pPr algn="ctr"/>
            <a:endParaRPr lang="zh-CN" altLang="en-US"/>
          </a:p>
        </p:txBody>
      </p:sp>
      <p:sp>
        <p:nvSpPr>
          <p:cNvPr id="810" name="path 810"/>
          <p:cNvSpPr/>
          <p:nvPr/>
        </p:nvSpPr>
        <p:spPr>
          <a:xfrm>
            <a:off x="9523234" y="3897591"/>
            <a:ext cx="204597" cy="69596"/>
          </a:xfrm>
          <a:custGeom>
            <a:avLst/>
            <a:gdLst/>
            <a:ahLst/>
            <a:cxnLst/>
            <a:rect l="0" t="0" r="0" b="0"/>
            <a:pathLst>
              <a:path w="322" h="109">
                <a:moveTo>
                  <a:pt x="0" y="55"/>
                </a:moveTo>
                <a:cubicBezTo>
                  <a:pt x="0" y="24"/>
                  <a:pt x="24" y="0"/>
                  <a:pt x="54" y="0"/>
                </a:cubicBezTo>
                <a:cubicBezTo>
                  <a:pt x="85" y="0"/>
                  <a:pt x="109" y="24"/>
                  <a:pt x="109" y="54"/>
                </a:cubicBezTo>
                <a:cubicBezTo>
                  <a:pt x="109" y="85"/>
                  <a:pt x="85" y="109"/>
                  <a:pt x="54" y="109"/>
                </a:cubicBezTo>
                <a:cubicBezTo>
                  <a:pt x="24" y="109"/>
                  <a:pt x="0" y="85"/>
                  <a:pt x="0" y="55"/>
                </a:cubicBezTo>
              </a:path>
              <a:path w="322" h="109">
                <a:moveTo>
                  <a:pt x="211" y="55"/>
                </a:moveTo>
                <a:cubicBezTo>
                  <a:pt x="212" y="24"/>
                  <a:pt x="237" y="0"/>
                  <a:pt x="267" y="0"/>
                </a:cubicBezTo>
                <a:cubicBezTo>
                  <a:pt x="297" y="0"/>
                  <a:pt x="322" y="24"/>
                  <a:pt x="322" y="54"/>
                </a:cubicBezTo>
                <a:cubicBezTo>
                  <a:pt x="322" y="85"/>
                  <a:pt x="297" y="109"/>
                  <a:pt x="267" y="109"/>
                </a:cubicBezTo>
                <a:cubicBezTo>
                  <a:pt x="237" y="109"/>
                  <a:pt x="212" y="85"/>
                  <a:pt x="211" y="55"/>
                </a:cubicBezTo>
              </a:path>
            </a:pathLst>
          </a:custGeom>
          <a:solidFill>
            <a:srgbClr val="12283D">
              <a:alpha val="100000"/>
            </a:srgbClr>
          </a:solidFill>
          <a:ln w="0" cap="flat">
            <a:noFill/>
            <a:prstDash val="solid"/>
            <a:miter lim="0"/>
          </a:ln>
        </p:spPr>
        <p:txBody>
          <a:bodyPr rtlCol="0"/>
          <a:lstStyle/>
          <a:p>
            <a:pPr algn="ctr"/>
            <a:endParaRPr lang="zh-CN" altLang="en-US"/>
          </a:p>
        </p:txBody>
      </p:sp>
      <p:sp>
        <p:nvSpPr>
          <p:cNvPr id="812" name="textbox 812"/>
          <p:cNvSpPr/>
          <p:nvPr/>
        </p:nvSpPr>
        <p:spPr>
          <a:xfrm>
            <a:off x="8519280" y="4758244"/>
            <a:ext cx="117475" cy="207645"/>
          </a:xfrm>
          <a:prstGeom prst="rect">
            <a:avLst/>
          </a:prstGeom>
          <a:noFill/>
          <a:ln w="0" cap="flat">
            <a:noFill/>
            <a:prstDash val="solid"/>
            <a:miter lim="0"/>
          </a:ln>
        </p:spPr>
        <p:txBody>
          <a:bodyPr vert="horz" wrap="square" lIns="0" tIns="0" rIns="0" bIns="0"/>
          <a:lstStyle/>
          <a:p>
            <a:pPr algn="l" rtl="0" eaLnBrk="0">
              <a:lnSpc>
                <a:spcPct val="87000"/>
              </a:lnSpc>
            </a:pPr>
            <a:endParaRPr sz="100" dirty="0">
              <a:latin typeface="Arial" panose="020B0604020202020204"/>
              <a:ea typeface="Arial" panose="020B0604020202020204"/>
              <a:cs typeface="Arial" panose="020B0604020202020204"/>
            </a:endParaRPr>
          </a:p>
          <a:p>
            <a:pPr algn="r" rtl="0" eaLnBrk="0">
              <a:lnSpc>
                <a:spcPct val="85000"/>
              </a:lnSpc>
            </a:pPr>
            <a:r>
              <a:rPr sz="1400" kern="0" spc="-2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3</a:t>
            </a:r>
            <a:endParaRPr sz="1400" dirty="0">
              <a:latin typeface="Microsoft YaHei UI" panose="020B0503020204020204" pitchFamily="34" charset="-122"/>
              <a:ea typeface="Microsoft YaHei UI" panose="020B0503020204020204" pitchFamily="34" charset="-122"/>
              <a:cs typeface="Microsoft YaHei UI" panose="020B0503020204020204" pitchFamily="34" charset="-122"/>
            </a:endParaRPr>
          </a:p>
        </p:txBody>
      </p:sp>
      <p:sp>
        <p:nvSpPr>
          <p:cNvPr id="814" name="textbox 814"/>
          <p:cNvSpPr/>
          <p:nvPr/>
        </p:nvSpPr>
        <p:spPr>
          <a:xfrm>
            <a:off x="5244543" y="3903354"/>
            <a:ext cx="111760" cy="202564"/>
          </a:xfrm>
          <a:prstGeom prst="rect">
            <a:avLst/>
          </a:prstGeom>
          <a:noFill/>
          <a:ln w="0" cap="flat">
            <a:noFill/>
            <a:prstDash val="solid"/>
            <a:miter lim="0"/>
          </a:ln>
        </p:spPr>
        <p:txBody>
          <a:bodyPr vert="horz" wrap="square" lIns="0" tIns="0" rIns="0" bIns="0"/>
          <a:lstStyle/>
          <a:p>
            <a:pPr algn="l" rtl="0" eaLnBrk="0">
              <a:lnSpc>
                <a:spcPct val="79000"/>
              </a:lnSpc>
            </a:pPr>
            <a:endParaRPr sz="100" dirty="0">
              <a:latin typeface="Arial" panose="020B0604020202020204"/>
              <a:ea typeface="Arial" panose="020B0604020202020204"/>
              <a:cs typeface="Arial" panose="020B0604020202020204"/>
            </a:endParaRPr>
          </a:p>
          <a:p>
            <a:pPr algn="r" rtl="0" eaLnBrk="0">
              <a:lnSpc>
                <a:spcPct val="97000"/>
              </a:lnSpc>
            </a:pPr>
            <a:r>
              <a:rPr sz="1200" kern="0" spc="-40" dirty="0">
                <a:solidFill>
                  <a:srgbClr val="000000">
                    <a:alpha val="100000"/>
                  </a:srgbClr>
                </a:solidFill>
                <a:latin typeface="Microsoft YaHei UI" panose="020B0503020204020204" pitchFamily="34" charset="-122"/>
                <a:ea typeface="Microsoft YaHei UI" panose="020B0503020204020204" pitchFamily="34" charset="-122"/>
                <a:cs typeface="Microsoft YaHei UI" panose="020B0503020204020204" pitchFamily="34" charset="-122"/>
              </a:rPr>
              <a:t>1</a:t>
            </a:r>
            <a:endParaRPr sz="1200" dirty="0">
              <a:latin typeface="Microsoft YaHei UI" panose="020B0503020204020204" pitchFamily="34" charset="-122"/>
              <a:ea typeface="Microsoft YaHei UI" panose="020B0503020204020204" pitchFamily="34" charset="-122"/>
              <a:cs typeface="Microsoft YaHei UI" panose="020B0503020204020204" pitchFamily="34" charset="-122"/>
            </a:endParaRPr>
          </a:p>
        </p:txBody>
      </p:sp>
      <p:pic>
        <p:nvPicPr>
          <p:cNvPr id="816" name="picture 816"/>
          <p:cNvPicPr>
            <a:picLocks noChangeAspect="1"/>
          </p:cNvPicPr>
          <p:nvPr/>
        </p:nvPicPr>
        <p:blipFill>
          <a:blip r:embed="rId15"/>
          <a:stretch>
            <a:fillRect/>
          </a:stretch>
        </p:blipFill>
        <p:spPr>
          <a:xfrm rot="21600000">
            <a:off x="8600999" y="3897591"/>
            <a:ext cx="170853" cy="69596"/>
          </a:xfrm>
          <a:prstGeom prst="rect">
            <a:avLst/>
          </a:prstGeom>
        </p:spPr>
      </p:pic>
      <p:pic>
        <p:nvPicPr>
          <p:cNvPr id="818" name="picture 818"/>
          <p:cNvPicPr>
            <a:picLocks noChangeAspect="1"/>
          </p:cNvPicPr>
          <p:nvPr/>
        </p:nvPicPr>
        <p:blipFill>
          <a:blip r:embed="rId16"/>
          <a:stretch>
            <a:fillRect/>
          </a:stretch>
        </p:blipFill>
        <p:spPr>
          <a:xfrm rot="21600000">
            <a:off x="9286481" y="3897591"/>
            <a:ext cx="170853" cy="69596"/>
          </a:xfrm>
          <a:prstGeom prst="rect">
            <a:avLst/>
          </a:prstGeom>
        </p:spPr>
      </p:pic>
      <p:pic>
        <p:nvPicPr>
          <p:cNvPr id="820" name="picture 820"/>
          <p:cNvPicPr>
            <a:picLocks noChangeAspect="1"/>
          </p:cNvPicPr>
          <p:nvPr/>
        </p:nvPicPr>
        <p:blipFill>
          <a:blip r:embed="rId17"/>
          <a:stretch>
            <a:fillRect/>
          </a:stretch>
        </p:blipFill>
        <p:spPr>
          <a:xfrm rot="21600000">
            <a:off x="6813487" y="3897591"/>
            <a:ext cx="170839" cy="69596"/>
          </a:xfrm>
          <a:prstGeom prst="rect">
            <a:avLst/>
          </a:prstGeom>
        </p:spPr>
      </p:pic>
      <p:pic>
        <p:nvPicPr>
          <p:cNvPr id="822" name="picture 822"/>
          <p:cNvPicPr>
            <a:picLocks noChangeAspect="1"/>
          </p:cNvPicPr>
          <p:nvPr/>
        </p:nvPicPr>
        <p:blipFill>
          <a:blip r:embed="rId18"/>
          <a:stretch>
            <a:fillRect/>
          </a:stretch>
        </p:blipFill>
        <p:spPr>
          <a:xfrm rot="21600000">
            <a:off x="7757338" y="3897591"/>
            <a:ext cx="170839" cy="69596"/>
          </a:xfrm>
          <a:prstGeom prst="rect">
            <a:avLst/>
          </a:prstGeom>
        </p:spPr>
      </p:pic>
      <p:sp>
        <p:nvSpPr>
          <p:cNvPr id="2" name="文本框 1"/>
          <p:cNvSpPr txBox="1"/>
          <p:nvPr/>
        </p:nvSpPr>
        <p:spPr>
          <a:xfrm>
            <a:off x="626745" y="5362257"/>
            <a:ext cx="5080000" cy="829945"/>
          </a:xfrm>
          <a:prstGeom prst="rect">
            <a:avLst/>
          </a:prstGeom>
        </p:spPr>
        <p:txBody>
          <a:bodyPr>
            <a:spAutoFit/>
          </a:bodyPr>
          <a:lstStyle/>
          <a:p>
            <a:r>
              <a:rPr lang="zh-CN" altLang="en-US" sz="1600" b="1">
                <a:solidFill>
                  <a:srgbClr val="000000"/>
                </a:solidFill>
                <a:latin typeface="微软雅黑" panose="020B0503020204020204" pitchFamily="34" charset="-122"/>
                <a:ea typeface="微软雅黑" panose="020B0503020204020204" pitchFamily="34" charset="-122"/>
              </a:rPr>
              <a:t>解析：规定三相负荷平衡的要求主要是为了降低三相低压配电系统的不对称度和电压偏差，保证用电的</a:t>
            </a:r>
            <a:r>
              <a:rPr lang="zh-CN" altLang="en-US" sz="1600" b="1">
                <a:solidFill>
                  <a:srgbClr val="FF0000"/>
                </a:solidFill>
                <a:latin typeface="微软雅黑" panose="020B0503020204020204" pitchFamily="34" charset="-122"/>
                <a:ea typeface="微软雅黑" panose="020B0503020204020204" pitchFamily="34" charset="-122"/>
              </a:rPr>
              <a:t>电能质量</a:t>
            </a:r>
            <a:r>
              <a:rPr lang="zh-CN" altLang="en-US" sz="1600" b="1">
                <a:solidFill>
                  <a:srgbClr val="000000"/>
                </a:solidFill>
                <a:latin typeface="微软雅黑" panose="020B0503020204020204" pitchFamily="34" charset="-122"/>
                <a:ea typeface="微软雅黑" panose="020B0503020204020204" pitchFamily="34" charset="-122"/>
              </a:rPr>
              <a:t>。</a:t>
            </a:r>
          </a:p>
        </p:txBody>
      </p:sp>
      <p:sp>
        <p:nvSpPr>
          <p:cNvPr id="6" name="矩形 5"/>
          <p:cNvSpPr/>
          <p:nvPr/>
        </p:nvSpPr>
        <p:spPr>
          <a:xfrm>
            <a:off x="459740" y="936308"/>
            <a:ext cx="1080000" cy="337185"/>
          </a:xfrm>
          <a:prstGeom prst="rect">
            <a:avLst/>
          </a:prstGeom>
          <a:solidFill>
            <a:schemeClr val="accent6"/>
          </a:solidFill>
          <a:ln>
            <a:noFill/>
          </a:ln>
        </p:spPr>
        <p:txBody>
          <a:bodyPr wrap="square" anchor="ctr" anchorCtr="0">
            <a:spAutoFit/>
          </a:bodyPr>
          <a:lstStyle/>
          <a:p>
            <a:pPr algn="ctr">
              <a:lnSpc>
                <a:spcPct val="100000"/>
              </a:lnSpc>
            </a:pPr>
            <a:r>
              <a:rPr lang="zh-CN" altLang="en-US" sz="1600" b="1" dirty="0">
                <a:solidFill>
                  <a:schemeClr val="bg1"/>
                </a:solidFill>
                <a:latin typeface="微软雅黑" panose="020B0503020204020204" pitchFamily="34" charset="-122"/>
                <a:ea typeface="微软雅黑" panose="020B0503020204020204" pitchFamily="34" charset="-122"/>
              </a:rPr>
              <a:t>一般规定</a:t>
            </a:r>
          </a:p>
        </p:txBody>
      </p:sp>
      <p:sp>
        <p:nvSpPr>
          <p:cNvPr id="8" name="矩形 7"/>
          <p:cNvSpPr/>
          <p:nvPr/>
        </p:nvSpPr>
        <p:spPr>
          <a:xfrm>
            <a:off x="1586095" y="936625"/>
            <a:ext cx="111887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en-US" altLang="zh-CN" sz="1600" b="1" dirty="0">
                <a:solidFill>
                  <a:schemeClr val="tx1"/>
                </a:solidFill>
                <a:latin typeface="微软雅黑" panose="020B0503020204020204" pitchFamily="34" charset="-122"/>
                <a:ea typeface="微软雅黑" panose="020B0503020204020204" pitchFamily="34" charset="-122"/>
                <a:sym typeface="+mn-ea"/>
              </a:rPr>
              <a:t>TN-S</a:t>
            </a:r>
            <a:r>
              <a:rPr lang="zh-CN" altLang="en-US" sz="1600" b="1" dirty="0">
                <a:solidFill>
                  <a:schemeClr val="tx1"/>
                </a:solidFill>
                <a:latin typeface="微软雅黑" panose="020B0503020204020204" pitchFamily="34" charset="-122"/>
                <a:ea typeface="微软雅黑" panose="020B0503020204020204" pitchFamily="34" charset="-122"/>
                <a:sym typeface="+mn-ea"/>
              </a:rPr>
              <a:t>系统</a:t>
            </a:r>
          </a:p>
        </p:txBody>
      </p:sp>
      <p:sp>
        <p:nvSpPr>
          <p:cNvPr id="9" name="矩形 8"/>
          <p:cNvSpPr/>
          <p:nvPr/>
        </p:nvSpPr>
        <p:spPr>
          <a:xfrm>
            <a:off x="2751320" y="935990"/>
            <a:ext cx="140335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剩余电流保护</a:t>
            </a:r>
          </a:p>
        </p:txBody>
      </p:sp>
      <p:sp>
        <p:nvSpPr>
          <p:cNvPr id="10" name="矩形 9"/>
          <p:cNvSpPr/>
          <p:nvPr/>
        </p:nvSpPr>
        <p:spPr>
          <a:xfrm>
            <a:off x="4201025" y="936625"/>
            <a:ext cx="165354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接地与接地电阻</a:t>
            </a:r>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配电系统</a:t>
            </a:r>
            <a:endParaRPr lang="zh-CN" altLang="en-US" sz="20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8" name="rect 1168"/>
          <p:cNvSpPr/>
          <p:nvPr/>
        </p:nvSpPr>
        <p:spPr>
          <a:xfrm>
            <a:off x="2072005" y="3150870"/>
            <a:ext cx="263525" cy="35687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170" name="rect 1170"/>
          <p:cNvSpPr/>
          <p:nvPr/>
        </p:nvSpPr>
        <p:spPr>
          <a:xfrm>
            <a:off x="2580005" y="3150870"/>
            <a:ext cx="263525" cy="356870"/>
          </a:xfrm>
          <a:prstGeom prst="rect">
            <a:avLst/>
          </a:prstGeom>
          <a:solidFill>
            <a:srgbClr val="00FF00">
              <a:alpha val="100000"/>
            </a:srgbClr>
          </a:solidFill>
          <a:ln w="0" cap="flat">
            <a:noFill/>
            <a:prstDash val="solid"/>
            <a:miter lim="0"/>
          </a:ln>
        </p:spPr>
        <p:txBody>
          <a:bodyPr rtlCol="0"/>
          <a:lstStyle/>
          <a:p>
            <a:pPr algn="ctr"/>
            <a:endParaRPr lang="zh-CN" altLang="en-US"/>
          </a:p>
        </p:txBody>
      </p:sp>
      <p:sp>
        <p:nvSpPr>
          <p:cNvPr id="1172" name="rect 1172"/>
          <p:cNvSpPr/>
          <p:nvPr/>
        </p:nvSpPr>
        <p:spPr>
          <a:xfrm>
            <a:off x="2326005" y="4979670"/>
            <a:ext cx="263525" cy="356870"/>
          </a:xfrm>
          <a:prstGeom prst="rect">
            <a:avLst/>
          </a:prstGeom>
          <a:solidFill>
            <a:srgbClr val="00FF00">
              <a:alpha val="100000"/>
            </a:srgbClr>
          </a:solidFill>
          <a:ln w="0" cap="flat">
            <a:noFill/>
            <a:prstDash val="solid"/>
            <a:miter lim="0"/>
          </a:ln>
        </p:spPr>
        <p:txBody>
          <a:bodyPr rtlCol="0"/>
          <a:lstStyle/>
          <a:p>
            <a:pPr algn="ctr"/>
            <a:endParaRPr lang="zh-CN" altLang="en-US"/>
          </a:p>
        </p:txBody>
      </p:sp>
      <p:sp>
        <p:nvSpPr>
          <p:cNvPr id="1174" name="rect 1174"/>
          <p:cNvSpPr/>
          <p:nvPr/>
        </p:nvSpPr>
        <p:spPr>
          <a:xfrm>
            <a:off x="3088005" y="3150870"/>
            <a:ext cx="263525" cy="356870"/>
          </a:xfrm>
          <a:prstGeom prst="rect">
            <a:avLst/>
          </a:prstGeom>
          <a:solidFill>
            <a:srgbClr val="FF0000">
              <a:alpha val="100000"/>
            </a:srgbClr>
          </a:solidFill>
          <a:ln w="0" cap="flat">
            <a:noFill/>
            <a:prstDash val="solid"/>
            <a:miter lim="0"/>
          </a:ln>
        </p:spPr>
        <p:txBody>
          <a:bodyPr rtlCol="0"/>
          <a:lstStyle/>
          <a:p>
            <a:pPr algn="ctr"/>
            <a:endParaRPr lang="zh-CN" altLang="en-US"/>
          </a:p>
        </p:txBody>
      </p:sp>
      <p:sp>
        <p:nvSpPr>
          <p:cNvPr id="1176" name="rect 1176"/>
          <p:cNvSpPr/>
          <p:nvPr/>
        </p:nvSpPr>
        <p:spPr>
          <a:xfrm>
            <a:off x="1818005" y="4065270"/>
            <a:ext cx="517525" cy="356870"/>
          </a:xfrm>
          <a:prstGeom prst="rect">
            <a:avLst/>
          </a:prstGeom>
          <a:solidFill>
            <a:srgbClr val="00FFFF">
              <a:alpha val="100000"/>
            </a:srgbClr>
          </a:solidFill>
          <a:ln w="0" cap="flat">
            <a:noFill/>
            <a:prstDash val="solid"/>
            <a:miter lim="0"/>
          </a:ln>
        </p:spPr>
        <p:txBody>
          <a:bodyPr rtlCol="0"/>
          <a:lstStyle/>
          <a:p>
            <a:pPr algn="ctr"/>
            <a:endParaRPr lang="zh-CN" altLang="en-US"/>
          </a:p>
        </p:txBody>
      </p:sp>
      <p:sp>
        <p:nvSpPr>
          <p:cNvPr id="1178" name="rect 1178"/>
          <p:cNvSpPr/>
          <p:nvPr/>
        </p:nvSpPr>
        <p:spPr>
          <a:xfrm>
            <a:off x="2700020" y="4979670"/>
            <a:ext cx="263525" cy="35687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180" name="textbox 1180"/>
          <p:cNvSpPr/>
          <p:nvPr/>
        </p:nvSpPr>
        <p:spPr>
          <a:xfrm>
            <a:off x="553217" y="1196340"/>
            <a:ext cx="3531870" cy="5358129"/>
          </a:xfrm>
          <a:prstGeom prst="rect">
            <a:avLst/>
          </a:prstGeom>
          <a:noFill/>
          <a:ln w="0" cap="flat">
            <a:noFill/>
            <a:prstDash val="solid"/>
            <a:miter lim="0"/>
          </a:ln>
        </p:spPr>
        <p:txBody>
          <a:bodyPr vert="horz" wrap="square" lIns="0" tIns="0" rIns="0" bIns="0"/>
          <a:lstStyle/>
          <a:p>
            <a:pPr algn="l" rtl="0" eaLnBrk="0">
              <a:lnSpc>
                <a:spcPct val="90000"/>
              </a:lnSpc>
            </a:pPr>
            <a:endParaRPr sz="100" dirty="0">
              <a:latin typeface="Arial" panose="020B0604020202020204"/>
              <a:ea typeface="Arial" panose="020B0604020202020204"/>
              <a:cs typeface="Arial" panose="020B0604020202020204"/>
            </a:endParaRPr>
          </a:p>
          <a:p>
            <a:pPr marL="13335" indent="546735" algn="l" rtl="0" eaLnBrk="0">
              <a:lnSpc>
                <a:spcPct val="138000"/>
              </a:lnSpc>
              <a:spcBef>
                <a:spcPts val="360"/>
              </a:spcBef>
            </a:pP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(3.2.11） 导体绝</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缘层颜色</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标识必须符合下列规定：</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marL="335915" algn="l" rtl="0" eaLnBrk="0">
              <a:lnSpc>
                <a:spcPts val="2645"/>
              </a:lnSpc>
              <a:spcBef>
                <a:spcPts val="1000"/>
              </a:spcBef>
            </a:pPr>
            <a:r>
              <a:rPr sz="20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 、相导体</a:t>
            </a:r>
            <a:r>
              <a:rPr sz="2000" b="1" kern="0" spc="1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L1（A）、</a:t>
            </a:r>
            <a:r>
              <a:rPr sz="2000" b="1" kern="0" spc="-4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L2</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marL="172085" algn="l" rtl="0" eaLnBrk="0">
              <a:lnSpc>
                <a:spcPts val="2645"/>
              </a:lnSpc>
              <a:spcBef>
                <a:spcPts val="955"/>
              </a:spcBef>
            </a:pPr>
            <a:r>
              <a:rPr sz="2000" b="1" kern="0"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（B）、</a:t>
            </a:r>
            <a:r>
              <a:rPr sz="2000" b="1" kern="0" spc="-4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L3（C）相序的绝缘层</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marL="13335" algn="l" rtl="0" eaLnBrk="0">
              <a:lnSpc>
                <a:spcPct val="91000"/>
              </a:lnSpc>
              <a:spcBef>
                <a:spcPts val="1370"/>
              </a:spcBef>
            </a:pP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颜色应依次为黄、绿、</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红色；</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marL="13970" indent="311150" algn="l" rtl="0" eaLnBrk="0">
              <a:lnSpc>
                <a:spcPct val="129000"/>
              </a:lnSpc>
              <a:spcBef>
                <a:spcPts val="1010"/>
              </a:spcBef>
            </a:pPr>
            <a:r>
              <a:rPr sz="20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2 、</a:t>
            </a:r>
            <a:r>
              <a:rPr sz="2000" b="1" kern="0" spc="-4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中性导体（</a:t>
            </a:r>
            <a:r>
              <a:rPr sz="2000" b="1" kern="0" spc="-3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N）</a:t>
            </a:r>
            <a:r>
              <a:rPr sz="2000" b="1" kern="0" spc="-4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的绝缘</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层颜色应为淡蓝色；</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marL="13335" indent="318770" algn="l" rtl="0" eaLnBrk="0">
              <a:lnSpc>
                <a:spcPct val="134000"/>
              </a:lnSpc>
              <a:spcBef>
                <a:spcPts val="1010"/>
              </a:spcBef>
            </a:pPr>
            <a:r>
              <a:rPr sz="20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 、保护接地导体（</a:t>
            </a:r>
            <a:r>
              <a:rPr sz="2000" b="1" kern="0" spc="-3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PE）</a:t>
            </a:r>
            <a:r>
              <a:rPr sz="2000" b="1" kern="0" spc="-5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的</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绝缘层颜色应为绿/黄</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组合色；</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11000"/>
              </a:lnSpc>
            </a:pPr>
            <a:endParaRPr sz="900" dirty="0">
              <a:latin typeface="Arial" panose="020B0604020202020204"/>
              <a:ea typeface="Arial" panose="020B0604020202020204"/>
              <a:cs typeface="Arial" panose="020B0604020202020204"/>
            </a:endParaRPr>
          </a:p>
          <a:p>
            <a:pPr marL="12700" indent="304165" algn="l" rtl="0" eaLnBrk="0">
              <a:lnSpc>
                <a:spcPct val="120000"/>
              </a:lnSpc>
              <a:spcBef>
                <a:spcPts val="0"/>
              </a:spcBef>
            </a:pP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4 、上述绝缘层颜色标识</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严</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禁混用</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和互相代用。</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182" name="table 1182"/>
          <p:cNvGraphicFramePr>
            <a:graphicFrameLocks noGrp="1"/>
          </p:cNvGraphicFramePr>
          <p:nvPr/>
        </p:nvGraphicFramePr>
        <p:xfrm>
          <a:off x="5010150" y="1506855"/>
          <a:ext cx="6468109" cy="1762125"/>
        </p:xfrm>
        <a:graphic>
          <a:graphicData uri="http://schemas.openxmlformats.org/drawingml/2006/table">
            <a:tbl>
              <a:tblPr>
                <a:solidFill>
                  <a:srgbClr val="D8D8D8"/>
                </a:solidFill>
              </a:tblPr>
              <a:tblGrid>
                <a:gridCol w="6468109">
                  <a:extLst>
                    <a:ext uri="{9D8B030D-6E8A-4147-A177-3AD203B41FA5}">
                      <a16:colId xmlns:a16="http://schemas.microsoft.com/office/drawing/2014/main" val="20000"/>
                    </a:ext>
                  </a:extLst>
                </a:gridCol>
              </a:tblGrid>
              <a:tr h="1749425">
                <a:tc>
                  <a:txBody>
                    <a:bodyPr/>
                    <a:lstStyle/>
                    <a:p>
                      <a:pPr algn="l" rtl="0" eaLnBrk="0">
                        <a:lnSpc>
                          <a:spcPct val="182000"/>
                        </a:lnSpc>
                      </a:pPr>
                      <a:endParaRPr sz="100" dirty="0">
                        <a:latin typeface="Arial" panose="020B0604020202020204"/>
                        <a:ea typeface="Arial" panose="020B0604020202020204"/>
                        <a:cs typeface="Arial" panose="020B0604020202020204"/>
                      </a:endParaRPr>
                    </a:p>
                    <a:p>
                      <a:pPr marL="103505" algn="l" rtl="0" eaLnBrk="0">
                        <a:lnSpc>
                          <a:spcPts val="2175"/>
                        </a:lnSpc>
                        <a:spcBef>
                          <a:spcPts val="0"/>
                        </a:spcBef>
                      </a:pPr>
                      <a:r>
                        <a:rPr sz="1700" b="1" kern="0" spc="9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本条依据</a:t>
                      </a:r>
                      <a:r>
                        <a:rPr sz="1700" b="1" kern="0" spc="90" dirty="0">
                          <a:solidFill>
                            <a:srgbClr val="FF0000">
                              <a:alpha val="100000"/>
                            </a:srgbClr>
                          </a:solidFill>
                          <a:latin typeface="等线" panose="02010600030101010101" pitchFamily="2" charset="-122"/>
                          <a:ea typeface="等线" panose="02010600030101010101" pitchFamily="2" charset="-122"/>
                          <a:cs typeface="等线" panose="02010600030101010101" pitchFamily="2" charset="-122"/>
                        </a:rPr>
                        <a:t>《人机界面</a:t>
                      </a:r>
                      <a:r>
                        <a:rPr sz="1700" b="1" kern="0" spc="-270" dirty="0">
                          <a:solidFill>
                            <a:srgbClr val="FF000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90" dirty="0">
                          <a:solidFill>
                            <a:srgbClr val="FF0000">
                              <a:alpha val="100000"/>
                            </a:srgbClr>
                          </a:solidFill>
                          <a:latin typeface="等线" panose="02010600030101010101" pitchFamily="2" charset="-122"/>
                          <a:ea typeface="等线" panose="02010600030101010101" pitchFamily="2" charset="-122"/>
                          <a:cs typeface="等线" panose="02010600030101010101" pitchFamily="2" charset="-122"/>
                        </a:rPr>
                        <a:t>、标志标识</a:t>
                      </a:r>
                      <a:r>
                        <a:rPr sz="1700" b="1" kern="0" spc="80" dirty="0">
                          <a:solidFill>
                            <a:srgbClr val="FF0000">
                              <a:alpha val="100000"/>
                            </a:srgbClr>
                          </a:solidFill>
                          <a:latin typeface="等线" panose="02010600030101010101" pitchFamily="2" charset="-122"/>
                          <a:ea typeface="等线" panose="02010600030101010101" pitchFamily="2" charset="-122"/>
                          <a:cs typeface="等线" panose="02010600030101010101" pitchFamily="2" charset="-122"/>
                        </a:rPr>
                        <a:t>的基本原则和安全原则》</a:t>
                      </a:r>
                      <a:endParaRPr sz="1700" dirty="0">
                        <a:latin typeface="等线" panose="02010600030101010101" pitchFamily="2" charset="-122"/>
                        <a:ea typeface="等线" panose="02010600030101010101" pitchFamily="2" charset="-122"/>
                        <a:cs typeface="等线" panose="02010600030101010101" pitchFamily="2" charset="-122"/>
                      </a:endParaRPr>
                    </a:p>
                    <a:p>
                      <a:pPr marL="116840" algn="l" rtl="0" eaLnBrk="0">
                        <a:lnSpc>
                          <a:spcPts val="2175"/>
                        </a:lnSpc>
                      </a:pPr>
                      <a:r>
                        <a:rPr sz="1700" b="1" kern="0" spc="0" dirty="0">
                          <a:solidFill>
                            <a:srgbClr val="FF0000">
                              <a:alpha val="100000"/>
                            </a:srgbClr>
                          </a:solidFill>
                          <a:latin typeface="等线" panose="02010600030101010101" pitchFamily="2" charset="-122"/>
                          <a:ea typeface="等线" panose="02010600030101010101" pitchFamily="2" charset="-122"/>
                          <a:cs typeface="等线" panose="02010600030101010101" pitchFamily="2" charset="-122"/>
                        </a:rPr>
                        <a:t>IEC</a:t>
                      </a:r>
                      <a:r>
                        <a:rPr sz="1700" b="1" kern="0" spc="40" dirty="0">
                          <a:solidFill>
                            <a:srgbClr val="FF0000">
                              <a:alpha val="100000"/>
                            </a:srgbClr>
                          </a:solidFill>
                          <a:latin typeface="等线" panose="02010600030101010101" pitchFamily="2" charset="-122"/>
                          <a:ea typeface="等线" panose="02010600030101010101" pitchFamily="2" charset="-122"/>
                          <a:cs typeface="等线" panose="02010600030101010101" pitchFamily="2" charset="-122"/>
                        </a:rPr>
                        <a:t>60446-2007</a:t>
                      </a:r>
                      <a:r>
                        <a:rPr sz="1700" b="1" kern="0" spc="40" dirty="0">
                          <a:solidFill>
                            <a:srgbClr val="FFFFFF">
                              <a:alpha val="100000"/>
                            </a:srgbClr>
                          </a:solidFill>
                          <a:latin typeface="等线" panose="02010600030101010101" pitchFamily="2" charset="-122"/>
                          <a:ea typeface="等线" panose="02010600030101010101" pitchFamily="2" charset="-122"/>
                          <a:cs typeface="等线" panose="02010600030101010101" pitchFamily="2" charset="-122"/>
                        </a:rPr>
                        <a:t>;</a:t>
                      </a:r>
                      <a:endParaRPr sz="1700" dirty="0">
                        <a:latin typeface="等线" panose="02010600030101010101" pitchFamily="2" charset="-122"/>
                        <a:ea typeface="等线" panose="02010600030101010101" pitchFamily="2" charset="-122"/>
                        <a:cs typeface="等线" panose="02010600030101010101" pitchFamily="2" charset="-122"/>
                      </a:endParaRPr>
                    </a:p>
                    <a:p>
                      <a:pPr marL="109855" indent="-10795" algn="l" rtl="0" eaLnBrk="0">
                        <a:lnSpc>
                          <a:spcPct val="99000"/>
                        </a:lnSpc>
                        <a:spcBef>
                          <a:spcPts val="280"/>
                        </a:spcBef>
                      </a:pPr>
                      <a:r>
                        <a:rPr sz="1700" b="1" kern="0" spc="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相导体绝缘层颜色：</a:t>
                      </a:r>
                      <a:r>
                        <a:rPr sz="1700" b="1" kern="0" spc="-35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黑</a:t>
                      </a:r>
                      <a:r>
                        <a:rPr sz="1700" b="1" kern="0" spc="-27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、棕</a:t>
                      </a:r>
                      <a:r>
                        <a:rPr sz="1700" b="1" kern="0" spc="-26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a:t>
                      </a:r>
                      <a:r>
                        <a:rPr sz="1700" b="1" kern="0" spc="-36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红</a:t>
                      </a:r>
                      <a:r>
                        <a:rPr sz="1700" b="1" kern="0" spc="-26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、橙</a:t>
                      </a:r>
                      <a:r>
                        <a:rPr sz="1700" b="1" kern="0" spc="-27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a:t>
                      </a:r>
                      <a:r>
                        <a:rPr sz="1700" b="1" kern="0" spc="-31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黄</a:t>
                      </a:r>
                      <a:r>
                        <a:rPr sz="1700" b="1" kern="0" spc="-26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a:t>
                      </a:r>
                      <a:r>
                        <a:rPr sz="1700" b="1" kern="0" spc="-30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紫</a:t>
                      </a:r>
                      <a:r>
                        <a:rPr sz="1700" b="1" kern="0" spc="-27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a:t>
                      </a:r>
                      <a:r>
                        <a:rPr sz="1700" b="1" kern="0" spc="-36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灰</a:t>
                      </a:r>
                      <a:r>
                        <a:rPr sz="1700" b="1" kern="0" spc="-26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a:t>
                      </a:r>
                      <a:r>
                        <a:rPr sz="1700" b="1" kern="0" spc="-15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白</a:t>
                      </a:r>
                      <a:r>
                        <a:rPr sz="1700" b="1" kern="0" spc="-26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1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、粉红、</a:t>
                      </a:r>
                      <a:r>
                        <a:rPr sz="1700" b="1" kern="0" spc="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2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青绿；</a:t>
                      </a:r>
                      <a:endParaRPr sz="1700" dirty="0">
                        <a:latin typeface="等线" panose="02010600030101010101" pitchFamily="2" charset="-122"/>
                        <a:ea typeface="等线" panose="02010600030101010101" pitchFamily="2" charset="-122"/>
                        <a:cs typeface="等线" panose="02010600030101010101" pitchFamily="2" charset="-122"/>
                      </a:endParaRPr>
                    </a:p>
                    <a:p>
                      <a:pPr marL="127635" algn="l" rtl="0" eaLnBrk="0">
                        <a:lnSpc>
                          <a:spcPct val="92000"/>
                        </a:lnSpc>
                        <a:spcBef>
                          <a:spcPts val="285"/>
                        </a:spcBef>
                      </a:pPr>
                      <a:r>
                        <a:rPr sz="1700" b="1" kern="0" spc="5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中性导体绝缘层颜色：</a:t>
                      </a:r>
                      <a:r>
                        <a:rPr sz="1700" b="1" kern="0" spc="-22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5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蓝；</a:t>
                      </a:r>
                      <a:endParaRPr sz="1700" dirty="0">
                        <a:latin typeface="等线" panose="02010600030101010101" pitchFamily="2" charset="-122"/>
                        <a:ea typeface="等线" panose="02010600030101010101" pitchFamily="2" charset="-122"/>
                        <a:cs typeface="等线" panose="02010600030101010101" pitchFamily="2" charset="-122"/>
                      </a:endParaRPr>
                    </a:p>
                    <a:p>
                      <a:pPr marL="100965" algn="l" rtl="0" eaLnBrk="0">
                        <a:lnSpc>
                          <a:spcPct val="92000"/>
                        </a:lnSpc>
                        <a:spcBef>
                          <a:spcPts val="285"/>
                        </a:spcBef>
                      </a:pPr>
                      <a:r>
                        <a:rPr sz="1700" b="1" kern="0" spc="8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保护导体绝缘层颜色：</a:t>
                      </a:r>
                      <a:r>
                        <a:rPr sz="1700" b="1" kern="0" spc="-27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 </a:t>
                      </a:r>
                      <a:r>
                        <a:rPr sz="1700" b="1" kern="0" spc="80" dirty="0">
                          <a:solidFill>
                            <a:srgbClr val="002060">
                              <a:alpha val="100000"/>
                            </a:srgbClr>
                          </a:solidFill>
                          <a:latin typeface="等线" panose="02010600030101010101" pitchFamily="2" charset="-122"/>
                          <a:ea typeface="等线" panose="02010600030101010101" pitchFamily="2" charset="-122"/>
                          <a:cs typeface="等线" panose="02010600030101010101" pitchFamily="2" charset="-122"/>
                        </a:rPr>
                        <a:t>黄绿相间条纹。</a:t>
                      </a:r>
                      <a:endParaRPr sz="1700" dirty="0">
                        <a:latin typeface="等线" panose="02010600030101010101" pitchFamily="2" charset="-122"/>
                        <a:ea typeface="等线" panose="02010600030101010101" pitchFamily="2" charset="-122"/>
                        <a:cs typeface="等线" panose="02010600030101010101" pitchFamily="2" charset="-122"/>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D8D8D8"/>
                    </a:solidFill>
                  </a:tcPr>
                </a:tc>
                <a:extLst>
                  <a:ext uri="{0D108BD9-81ED-4DB2-BD59-A6C34878D82A}">
                    <a16:rowId xmlns:a16="http://schemas.microsoft.com/office/drawing/2014/main" val="10000"/>
                  </a:ext>
                </a:extLst>
              </a:tr>
            </a:tbl>
          </a:graphicData>
        </a:graphic>
      </p:graphicFrame>
      <p:grpSp>
        <p:nvGrpSpPr>
          <p:cNvPr id="18" name="group 18"/>
          <p:cNvGrpSpPr/>
          <p:nvPr/>
        </p:nvGrpSpPr>
        <p:grpSpPr>
          <a:xfrm rot="21600000">
            <a:off x="4719828" y="3561969"/>
            <a:ext cx="3390900" cy="2479166"/>
            <a:chOff x="0" y="-194310"/>
            <a:chExt cx="3390900" cy="2479166"/>
          </a:xfrm>
        </p:grpSpPr>
        <p:pic>
          <p:nvPicPr>
            <p:cNvPr id="1184" name="picture 1184"/>
            <p:cNvPicPr>
              <a:picLocks noChangeAspect="1"/>
            </p:cNvPicPr>
            <p:nvPr/>
          </p:nvPicPr>
          <p:blipFill>
            <a:blip r:embed="rId2"/>
            <a:stretch>
              <a:fillRect/>
            </a:stretch>
          </p:blipFill>
          <p:spPr>
            <a:xfrm rot="21600000">
              <a:off x="0" y="9524"/>
              <a:ext cx="3390900" cy="2275332"/>
            </a:xfrm>
            <a:prstGeom prst="rect">
              <a:avLst/>
            </a:prstGeom>
          </p:spPr>
        </p:pic>
        <p:pic>
          <p:nvPicPr>
            <p:cNvPr id="1186" name="picture 1186"/>
            <p:cNvPicPr>
              <a:picLocks noChangeAspect="1"/>
            </p:cNvPicPr>
            <p:nvPr/>
          </p:nvPicPr>
          <p:blipFill>
            <a:blip r:embed="rId3"/>
            <a:stretch>
              <a:fillRect/>
            </a:stretch>
          </p:blipFill>
          <p:spPr>
            <a:xfrm rot="21600000">
              <a:off x="319658" y="-194310"/>
              <a:ext cx="2836926" cy="1913381"/>
            </a:xfrm>
            <a:prstGeom prst="rect">
              <a:avLst/>
            </a:prstGeom>
          </p:spPr>
        </p:pic>
        <p:sp>
          <p:nvSpPr>
            <p:cNvPr id="1188" name="textbox 1188"/>
            <p:cNvSpPr/>
            <p:nvPr/>
          </p:nvSpPr>
          <p:spPr>
            <a:xfrm>
              <a:off x="363592" y="1773182"/>
              <a:ext cx="2867025" cy="494030"/>
            </a:xfrm>
            <a:prstGeom prst="rect">
              <a:avLst/>
            </a:prstGeom>
            <a:noFill/>
            <a:ln w="0" cap="flat">
              <a:noFill/>
              <a:prstDash val="solid"/>
              <a:miter lim="0"/>
            </a:ln>
          </p:spPr>
          <p:txBody>
            <a:bodyPr vert="horz" wrap="square" lIns="0" tIns="0" rIns="0" bIns="0"/>
            <a:lstStyle/>
            <a:p>
              <a:pPr algn="l" rtl="0" eaLnBrk="0">
                <a:lnSpc>
                  <a:spcPct val="77000"/>
                </a:lnSpc>
              </a:pPr>
              <a:endParaRPr sz="100" dirty="0">
                <a:latin typeface="Arial" panose="020B0604020202020204"/>
                <a:ea typeface="Arial" panose="020B0604020202020204"/>
                <a:cs typeface="Arial" panose="020B0604020202020204"/>
              </a:endParaRPr>
            </a:p>
            <a:p>
              <a:pPr marL="12700" algn="l" rtl="0" eaLnBrk="0">
                <a:lnSpc>
                  <a:spcPct val="91000"/>
                </a:lnSpc>
              </a:pPr>
              <a:r>
                <a:rPr sz="1500" kern="0" spc="10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缆芯线绝缘颜色不符合</a:t>
              </a:r>
              <a:r>
                <a:rPr sz="1500" kern="0" spc="9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规范要求</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a:p>
              <a:pPr marL="1056005" algn="l" rtl="0" eaLnBrk="0">
                <a:lnSpc>
                  <a:spcPts val="2060"/>
                </a:lnSpc>
              </a:pPr>
              <a:r>
                <a:rPr sz="1400" kern="0" spc="-9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（错误）</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20" name="group 20"/>
          <p:cNvGrpSpPr/>
          <p:nvPr/>
        </p:nvGrpSpPr>
        <p:grpSpPr>
          <a:xfrm rot="21600000">
            <a:off x="8158353" y="3737229"/>
            <a:ext cx="2820161" cy="2290190"/>
            <a:chOff x="0" y="0"/>
            <a:chExt cx="2820161" cy="2290190"/>
          </a:xfrm>
        </p:grpSpPr>
        <p:pic>
          <p:nvPicPr>
            <p:cNvPr id="1192" name="picture 1192"/>
            <p:cNvPicPr>
              <a:picLocks noChangeAspect="1"/>
            </p:cNvPicPr>
            <p:nvPr/>
          </p:nvPicPr>
          <p:blipFill>
            <a:blip r:embed="rId4"/>
            <a:stretch>
              <a:fillRect/>
            </a:stretch>
          </p:blipFill>
          <p:spPr>
            <a:xfrm rot="21600000">
              <a:off x="0" y="0"/>
              <a:ext cx="2820161" cy="2290190"/>
            </a:xfrm>
            <a:prstGeom prst="rect">
              <a:avLst/>
            </a:prstGeom>
          </p:spPr>
        </p:pic>
        <p:sp>
          <p:nvSpPr>
            <p:cNvPr id="1194" name="textbox 1194"/>
            <p:cNvSpPr/>
            <p:nvPr/>
          </p:nvSpPr>
          <p:spPr>
            <a:xfrm>
              <a:off x="-12700" y="-12700"/>
              <a:ext cx="2846070" cy="2334895"/>
            </a:xfrm>
            <a:prstGeom prst="rect">
              <a:avLst/>
            </a:prstGeom>
            <a:noFill/>
            <a:ln w="0" cap="flat">
              <a:noFill/>
              <a:prstDash val="solid"/>
              <a:miter lim="0"/>
            </a:ln>
          </p:spPr>
          <p:txBody>
            <a:bodyPr vert="horz" wrap="square" lIns="0" tIns="0" rIns="0" bIns="0"/>
            <a:lstStyle/>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4000"/>
                </a:lnSpc>
              </a:pPr>
              <a:endParaRPr sz="1000" dirty="0">
                <a:latin typeface="Arial" panose="020B0604020202020204"/>
                <a:ea typeface="Arial" panose="020B0604020202020204"/>
                <a:cs typeface="Arial" panose="020B0604020202020204"/>
              </a:endParaRPr>
            </a:p>
            <a:p>
              <a:pPr algn="l" rtl="0" eaLnBrk="0">
                <a:lnSpc>
                  <a:spcPct val="115000"/>
                </a:lnSpc>
              </a:pPr>
              <a:endParaRPr sz="1000" dirty="0">
                <a:latin typeface="Arial" panose="020B0604020202020204"/>
                <a:ea typeface="Arial" panose="020B0604020202020204"/>
                <a:cs typeface="Arial" panose="020B0604020202020204"/>
              </a:endParaRPr>
            </a:p>
            <a:p>
              <a:pPr marL="2185670" algn="l" rtl="0" eaLnBrk="0">
                <a:lnSpc>
                  <a:spcPts val="4025"/>
                </a:lnSpc>
                <a:spcBef>
                  <a:spcPts val="0"/>
                </a:spcBef>
              </a:pPr>
              <a:r>
                <a:rPr lang="en-US" sz="4800" kern="0" spc="1950" dirty="0">
                  <a:solidFill>
                    <a:srgbClr val="58A83F">
                      <a:alpha val="100000"/>
                    </a:srgbClr>
                  </a:solidFill>
                  <a:latin typeface="Arial" panose="020B0604020202020204"/>
                  <a:ea typeface="Arial" panose="020B0604020202020204"/>
                  <a:cs typeface="Arial" panose="020B0604020202020204"/>
                </a:rPr>
                <a:t>√</a:t>
              </a:r>
              <a:endParaRPr sz="55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5000"/>
                </a:lnSpc>
              </a:pPr>
              <a:endParaRPr sz="1000" dirty="0">
                <a:latin typeface="Arial" panose="020B0604020202020204"/>
                <a:ea typeface="Arial" panose="020B0604020202020204"/>
                <a:cs typeface="Arial" panose="020B0604020202020204"/>
              </a:endParaRPr>
            </a:p>
            <a:p>
              <a:pPr algn="l" rtl="0" eaLnBrk="0">
                <a:lnSpc>
                  <a:spcPct val="128000"/>
                </a:lnSpc>
              </a:pPr>
              <a:endParaRPr sz="300" dirty="0">
                <a:latin typeface="Arial" panose="020B0604020202020204"/>
                <a:ea typeface="Arial" panose="020B0604020202020204"/>
                <a:cs typeface="Arial" panose="020B0604020202020204"/>
              </a:endParaRPr>
            </a:p>
            <a:p>
              <a:pPr marL="684530" algn="l" rtl="0" eaLnBrk="0">
                <a:lnSpc>
                  <a:spcPct val="96000"/>
                </a:lnSpc>
                <a:spcBef>
                  <a:spcPts val="0"/>
                </a:spcBef>
              </a:pPr>
              <a:r>
                <a:rPr sz="1500" kern="0" spc="8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电缆芯线绝缘颜色</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204" name="textbox 1204"/>
          <p:cNvSpPr/>
          <p:nvPr/>
        </p:nvSpPr>
        <p:spPr>
          <a:xfrm>
            <a:off x="4890146" y="5532297"/>
            <a:ext cx="215265" cy="242570"/>
          </a:xfrm>
          <a:prstGeom prst="rect">
            <a:avLst/>
          </a:prstGeom>
          <a:noFill/>
          <a:ln w="0" cap="flat">
            <a:noFill/>
            <a:prstDash val="solid"/>
            <a:miter lim="0"/>
          </a:ln>
        </p:spPr>
        <p:txBody>
          <a:bodyPr vert="horz" wrap="square" lIns="0" tIns="0" rIns="0" bIns="0"/>
          <a:lstStyle/>
          <a:p>
            <a:pPr algn="l" rtl="0" eaLnBrk="0">
              <a:lnSpc>
                <a:spcPct val="81000"/>
              </a:lnSpc>
            </a:pPr>
            <a:endParaRPr sz="100" dirty="0">
              <a:latin typeface="Arial" panose="020B0604020202020204"/>
              <a:ea typeface="Arial" panose="020B0604020202020204"/>
              <a:cs typeface="Arial" panose="020B0604020202020204"/>
            </a:endParaRPr>
          </a:p>
          <a:p>
            <a:pPr marL="12700" algn="l" rtl="0" eaLnBrk="0">
              <a:lnSpc>
                <a:spcPct val="95000"/>
              </a:lnSpc>
            </a:pPr>
            <a:r>
              <a:rPr sz="1500" kern="0" spc="-1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文本框 1"/>
          <p:cNvSpPr txBox="1"/>
          <p:nvPr/>
        </p:nvSpPr>
        <p:spPr>
          <a:xfrm>
            <a:off x="7209790" y="4648835"/>
            <a:ext cx="666750" cy="826770"/>
          </a:xfrm>
          <a:prstGeom prst="rect">
            <a:avLst/>
          </a:prstGeom>
          <a:noFill/>
        </p:spPr>
        <p:txBody>
          <a:bodyPr wrap="none" rtlCol="0" anchor="t">
            <a:noAutofit/>
          </a:bodyPr>
          <a:lstStyle/>
          <a:p>
            <a:r>
              <a:rPr lang="zh-CN" altLang="en-US" sz="5400">
                <a:solidFill>
                  <a:srgbClr val="FF0000"/>
                </a:solidFill>
                <a:latin typeface="微软雅黑" panose="020B0503020204020204" pitchFamily="34" charset="-122"/>
                <a:ea typeface="微软雅黑" panose="020B0503020204020204" pitchFamily="34" charset="-122"/>
              </a:rPr>
              <a:t>×</a:t>
            </a:r>
          </a:p>
        </p:txBody>
      </p:sp>
      <p:sp>
        <p:nvSpPr>
          <p:cNvPr id="6" name="矩形 5"/>
          <p:cNvSpPr/>
          <p:nvPr/>
        </p:nvSpPr>
        <p:spPr>
          <a:xfrm>
            <a:off x="459740" y="936308"/>
            <a:ext cx="108000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latin typeface="微软雅黑" panose="020B0503020204020204" pitchFamily="34" charset="-122"/>
                <a:ea typeface="微软雅黑" panose="020B0503020204020204" pitchFamily="34" charset="-122"/>
                <a:sym typeface="+mn-ea"/>
              </a:rPr>
              <a:t>一般规定</a:t>
            </a:r>
          </a:p>
        </p:txBody>
      </p:sp>
      <p:sp>
        <p:nvSpPr>
          <p:cNvPr id="8" name="矩形 7"/>
          <p:cNvSpPr/>
          <p:nvPr/>
        </p:nvSpPr>
        <p:spPr>
          <a:xfrm>
            <a:off x="1586095" y="936625"/>
            <a:ext cx="1118870" cy="337185"/>
          </a:xfrm>
          <a:prstGeom prst="rect">
            <a:avLst/>
          </a:prstGeom>
          <a:solidFill>
            <a:schemeClr val="accent6"/>
          </a:solidFill>
          <a:ln>
            <a:noFill/>
          </a:ln>
        </p:spPr>
        <p:txBody>
          <a:bodyPr wrap="square" anchor="ctr" anchorCtr="0">
            <a:spAutoFit/>
          </a:bodyPr>
          <a:lstStyle/>
          <a:p>
            <a:pPr lvl="0" algn="ctr">
              <a:buClrTx/>
              <a:buSzTx/>
              <a:buFontTx/>
            </a:pPr>
            <a:r>
              <a:rPr lang="zh-CN" altLang="en-US" sz="1600" b="1" dirty="0">
                <a:solidFill>
                  <a:schemeClr val="bg1"/>
                </a:solidFill>
                <a:latin typeface="微软雅黑" panose="020B0503020204020204" pitchFamily="34" charset="-122"/>
                <a:ea typeface="微软雅黑" panose="020B0503020204020204" pitchFamily="34" charset="-122"/>
                <a:sym typeface="+mn-ea"/>
              </a:rPr>
              <a:t>TN-S系统</a:t>
            </a:r>
          </a:p>
        </p:txBody>
      </p:sp>
      <p:sp>
        <p:nvSpPr>
          <p:cNvPr id="9" name="矩形 8"/>
          <p:cNvSpPr/>
          <p:nvPr/>
        </p:nvSpPr>
        <p:spPr>
          <a:xfrm>
            <a:off x="2751320" y="935990"/>
            <a:ext cx="140335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剩余电流保护</a:t>
            </a:r>
          </a:p>
        </p:txBody>
      </p:sp>
      <p:sp>
        <p:nvSpPr>
          <p:cNvPr id="10" name="矩形 9"/>
          <p:cNvSpPr/>
          <p:nvPr/>
        </p:nvSpPr>
        <p:spPr>
          <a:xfrm>
            <a:off x="4201025" y="936625"/>
            <a:ext cx="165354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接地与接地电阻</a:t>
            </a:r>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配电系统</a:t>
            </a:r>
            <a:endParaRPr lang="zh-CN" altLang="en-US" sz="20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2" name="rect 1292"/>
          <p:cNvSpPr/>
          <p:nvPr/>
        </p:nvSpPr>
        <p:spPr>
          <a:xfrm>
            <a:off x="3306978" y="2889364"/>
            <a:ext cx="911453" cy="638860"/>
          </a:xfrm>
          <a:prstGeom prst="rect">
            <a:avLst/>
          </a:prstGeom>
          <a:solidFill>
            <a:srgbClr val="FFC000">
              <a:alpha val="100000"/>
            </a:srgbClr>
          </a:solidFill>
          <a:ln w="0" cap="flat">
            <a:noFill/>
            <a:prstDash val="solid"/>
            <a:miter lim="0"/>
          </a:ln>
        </p:spPr>
        <p:txBody>
          <a:bodyPr rtlCol="0"/>
          <a:lstStyle/>
          <a:p>
            <a:pPr algn="ctr"/>
            <a:endParaRPr lang="zh-CN" altLang="en-US"/>
          </a:p>
        </p:txBody>
      </p:sp>
      <p:sp>
        <p:nvSpPr>
          <p:cNvPr id="1294" name="rect 1294"/>
          <p:cNvSpPr/>
          <p:nvPr/>
        </p:nvSpPr>
        <p:spPr>
          <a:xfrm>
            <a:off x="3302215" y="2884601"/>
            <a:ext cx="920851" cy="648385"/>
          </a:xfrm>
          <a:prstGeom prst="rect">
            <a:avLst/>
          </a:prstGeom>
          <a:solidFill>
            <a:srgbClr val="FFC000">
              <a:alpha val="100000"/>
            </a:srgbClr>
          </a:solidFill>
          <a:ln w="0" cap="flat">
            <a:noFill/>
            <a:prstDash val="solid"/>
            <a:miter lim="0"/>
          </a:ln>
        </p:spPr>
        <p:txBody>
          <a:bodyPr rtlCol="0"/>
          <a:lstStyle/>
          <a:p>
            <a:pPr algn="ctr"/>
            <a:endParaRPr lang="zh-CN" altLang="en-US"/>
          </a:p>
        </p:txBody>
      </p:sp>
      <p:pic>
        <p:nvPicPr>
          <p:cNvPr id="1296" name="picture 1296"/>
          <p:cNvPicPr>
            <a:picLocks noChangeAspect="1"/>
          </p:cNvPicPr>
          <p:nvPr/>
        </p:nvPicPr>
        <p:blipFill>
          <a:blip r:embed="rId2"/>
          <a:stretch>
            <a:fillRect/>
          </a:stretch>
        </p:blipFill>
        <p:spPr>
          <a:xfrm rot="21600000">
            <a:off x="5045951" y="2884601"/>
            <a:ext cx="920838" cy="648385"/>
          </a:xfrm>
          <a:prstGeom prst="rect">
            <a:avLst/>
          </a:prstGeom>
        </p:spPr>
      </p:pic>
      <p:pic>
        <p:nvPicPr>
          <p:cNvPr id="1298" name="picture 1298"/>
          <p:cNvPicPr>
            <a:picLocks noChangeAspect="1"/>
          </p:cNvPicPr>
          <p:nvPr/>
        </p:nvPicPr>
        <p:blipFill>
          <a:blip r:embed="rId3"/>
          <a:stretch>
            <a:fillRect/>
          </a:stretch>
        </p:blipFill>
        <p:spPr>
          <a:xfrm rot="21600000">
            <a:off x="1537766" y="4097959"/>
            <a:ext cx="920838" cy="648385"/>
          </a:xfrm>
          <a:prstGeom prst="rect">
            <a:avLst/>
          </a:prstGeom>
        </p:spPr>
      </p:pic>
      <p:pic>
        <p:nvPicPr>
          <p:cNvPr id="1300" name="picture 1300"/>
          <p:cNvPicPr>
            <a:picLocks noChangeAspect="1"/>
          </p:cNvPicPr>
          <p:nvPr/>
        </p:nvPicPr>
        <p:blipFill>
          <a:blip r:embed="rId4"/>
          <a:stretch>
            <a:fillRect/>
          </a:stretch>
        </p:blipFill>
        <p:spPr>
          <a:xfrm rot="21600000">
            <a:off x="5075047" y="4097959"/>
            <a:ext cx="920851" cy="648385"/>
          </a:xfrm>
          <a:prstGeom prst="rect">
            <a:avLst/>
          </a:prstGeom>
        </p:spPr>
      </p:pic>
      <p:pic>
        <p:nvPicPr>
          <p:cNvPr id="1302" name="picture 1302"/>
          <p:cNvPicPr>
            <a:picLocks noChangeAspect="1"/>
          </p:cNvPicPr>
          <p:nvPr/>
        </p:nvPicPr>
        <p:blipFill>
          <a:blip r:embed="rId5"/>
          <a:stretch>
            <a:fillRect/>
          </a:stretch>
        </p:blipFill>
        <p:spPr>
          <a:xfrm rot="21600000">
            <a:off x="5951448" y="3135845"/>
            <a:ext cx="853135" cy="142811"/>
          </a:xfrm>
          <a:prstGeom prst="rect">
            <a:avLst/>
          </a:prstGeom>
        </p:spPr>
      </p:pic>
      <p:pic>
        <p:nvPicPr>
          <p:cNvPr id="1304" name="picture 1304"/>
          <p:cNvPicPr>
            <a:picLocks noChangeAspect="1"/>
          </p:cNvPicPr>
          <p:nvPr/>
        </p:nvPicPr>
        <p:blipFill>
          <a:blip r:embed="rId6"/>
          <a:stretch>
            <a:fillRect/>
          </a:stretch>
        </p:blipFill>
        <p:spPr>
          <a:xfrm rot="21600000">
            <a:off x="2464435" y="3135845"/>
            <a:ext cx="853122" cy="142811"/>
          </a:xfrm>
          <a:prstGeom prst="rect">
            <a:avLst/>
          </a:prstGeom>
        </p:spPr>
      </p:pic>
      <p:pic>
        <p:nvPicPr>
          <p:cNvPr id="1306" name="picture 1306"/>
          <p:cNvPicPr>
            <a:picLocks noChangeAspect="1"/>
          </p:cNvPicPr>
          <p:nvPr/>
        </p:nvPicPr>
        <p:blipFill>
          <a:blip r:embed="rId7"/>
          <a:stretch>
            <a:fillRect/>
          </a:stretch>
        </p:blipFill>
        <p:spPr>
          <a:xfrm rot="21600000">
            <a:off x="678815" y="3135845"/>
            <a:ext cx="853122" cy="142811"/>
          </a:xfrm>
          <a:prstGeom prst="rect">
            <a:avLst/>
          </a:prstGeom>
        </p:spPr>
      </p:pic>
      <p:pic>
        <p:nvPicPr>
          <p:cNvPr id="1308" name="picture 1308"/>
          <p:cNvPicPr>
            <a:picLocks noChangeAspect="1"/>
          </p:cNvPicPr>
          <p:nvPr/>
        </p:nvPicPr>
        <p:blipFill>
          <a:blip r:embed="rId8"/>
          <a:stretch>
            <a:fillRect/>
          </a:stretch>
        </p:blipFill>
        <p:spPr>
          <a:xfrm rot="21600000">
            <a:off x="4211243" y="3135845"/>
            <a:ext cx="853135" cy="142811"/>
          </a:xfrm>
          <a:prstGeom prst="rect">
            <a:avLst/>
          </a:prstGeom>
        </p:spPr>
      </p:pic>
      <p:graphicFrame>
        <p:nvGraphicFramePr>
          <p:cNvPr id="1310" name="table 1310"/>
          <p:cNvGraphicFramePr>
            <a:graphicFrameLocks noGrp="1"/>
          </p:cNvGraphicFramePr>
          <p:nvPr/>
        </p:nvGraphicFramePr>
        <p:xfrm>
          <a:off x="1064158" y="2700528"/>
          <a:ext cx="5438140" cy="2948304"/>
        </p:xfrm>
        <a:graphic>
          <a:graphicData uri="http://schemas.openxmlformats.org/drawingml/2006/table">
            <a:tbl>
              <a:tblPr/>
              <a:tblGrid>
                <a:gridCol w="1871980">
                  <a:extLst>
                    <a:ext uri="{9D8B030D-6E8A-4147-A177-3AD203B41FA5}">
                      <a16:colId xmlns:a16="http://schemas.microsoft.com/office/drawing/2014/main" val="20000"/>
                    </a:ext>
                  </a:extLst>
                </a:gridCol>
                <a:gridCol w="1712595">
                  <a:extLst>
                    <a:ext uri="{9D8B030D-6E8A-4147-A177-3AD203B41FA5}">
                      <a16:colId xmlns:a16="http://schemas.microsoft.com/office/drawing/2014/main" val="20001"/>
                    </a:ext>
                  </a:extLst>
                </a:gridCol>
                <a:gridCol w="1853564">
                  <a:extLst>
                    <a:ext uri="{9D8B030D-6E8A-4147-A177-3AD203B41FA5}">
                      <a16:colId xmlns:a16="http://schemas.microsoft.com/office/drawing/2014/main" val="20002"/>
                    </a:ext>
                  </a:extLst>
                </a:gridCol>
              </a:tblGrid>
              <a:tr h="1238250">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6350" cap="flat" cmpd="sng" algn="ctr">
                      <a:solidFill>
                        <a:srgbClr val="005AAB"/>
                      </a:solidFill>
                      <a:prstDash val="solid"/>
                      <a:round/>
                      <a:headEnd type="none" w="med" len="med"/>
                      <a:tailEnd type="none" w="med" len="med"/>
                    </a:lnL>
                    <a:lnR w="9525" cap="flat" cmpd="sng" algn="ctr">
                      <a:solidFill>
                        <a:srgbClr val="005AAB"/>
                      </a:solidFill>
                      <a:prstDash val="solid"/>
                      <a:round/>
                      <a:headEnd type="none" w="med" len="med"/>
                      <a:tailEnd type="none" w="med" len="med"/>
                    </a:lnR>
                    <a:lnT>
                      <a:noFill/>
                    </a:lnT>
                    <a:lnB>
                      <a:noFill/>
                    </a:lnB>
                  </a:tcPr>
                </a:tc>
                <a:tc>
                  <a:txBody>
                    <a:bodyPr/>
                    <a:lstStyle/>
                    <a:p>
                      <a:pPr algn="l" rtl="0" eaLnBrk="0">
                        <a:lnSpc>
                          <a:spcPct val="143000"/>
                        </a:lnSpc>
                      </a:pPr>
                      <a:endParaRPr sz="1000" dirty="0">
                        <a:latin typeface="Arial" panose="020B0604020202020204"/>
                        <a:ea typeface="Arial" panose="020B0604020202020204"/>
                        <a:cs typeface="Arial" panose="020B0604020202020204"/>
                      </a:endParaRPr>
                    </a:p>
                    <a:p>
                      <a:pPr algn="l" rtl="0" eaLnBrk="0">
                        <a:lnSpc>
                          <a:spcPct val="143000"/>
                        </a:lnSpc>
                      </a:pPr>
                      <a:endParaRPr sz="1000" dirty="0">
                        <a:latin typeface="Arial" panose="020B0604020202020204"/>
                        <a:ea typeface="Arial" panose="020B0604020202020204"/>
                        <a:cs typeface="Arial" panose="020B0604020202020204"/>
                      </a:endParaRPr>
                    </a:p>
                    <a:p>
                      <a:pPr algn="l" rtl="0" eaLnBrk="0">
                        <a:lnSpc>
                          <a:spcPct val="10000"/>
                        </a:lnSpc>
                      </a:pPr>
                      <a:endParaRPr sz="100" dirty="0">
                        <a:latin typeface="Arial" panose="020B0604020202020204"/>
                        <a:ea typeface="Arial" panose="020B0604020202020204"/>
                        <a:cs typeface="Arial" panose="020B0604020202020204"/>
                      </a:endParaRPr>
                    </a:p>
                    <a:p>
                      <a:pPr marL="365760" algn="l" rtl="0" eaLnBrk="0">
                        <a:lnSpc>
                          <a:spcPct val="82000"/>
                        </a:lnSpc>
                        <a:tabLst>
                          <a:tab pos="483235" algn="l"/>
                        </a:tabLst>
                      </a:pPr>
                      <a:r>
                        <a:rPr sz="1400" kern="0" spc="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400" kern="0" spc="-1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分配电箱</a:t>
                      </a:r>
                      <a:r>
                        <a:rPr sz="1400" kern="0" spc="1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9525" cap="flat" cmpd="sng" algn="ctr">
                      <a:solidFill>
                        <a:srgbClr val="005AAB"/>
                      </a:solidFill>
                      <a:prstDash val="solid"/>
                      <a:round/>
                      <a:headEnd type="none" w="med" len="med"/>
                      <a:tailEnd type="none" w="med" len="med"/>
                    </a:lnL>
                    <a:lnR w="9525" cap="flat" cmpd="sng" algn="ctr">
                      <a:solidFill>
                        <a:srgbClr val="005AAB"/>
                      </a:solidFill>
                      <a:prstDash val="solid"/>
                      <a:round/>
                      <a:headEnd type="none" w="med" len="med"/>
                      <a:tailEnd type="none" w="med" len="med"/>
                    </a:lnR>
                    <a:lnT>
                      <a:noFill/>
                    </a:lnT>
                    <a:lnB>
                      <a:noFill/>
                    </a:lnB>
                  </a:tcPr>
                </a:tc>
                <a:tc>
                  <a:txBody>
                    <a:bodyPr/>
                    <a:lstStyle/>
                    <a:p>
                      <a:pPr algn="l" rtl="0" eaLnBrk="0">
                        <a:lnSpc>
                          <a:spcPct val="143000"/>
                        </a:lnSpc>
                      </a:pPr>
                      <a:endParaRPr sz="1000" dirty="0">
                        <a:latin typeface="Arial" panose="020B0604020202020204"/>
                        <a:ea typeface="Arial" panose="020B0604020202020204"/>
                        <a:cs typeface="Arial" panose="020B0604020202020204"/>
                      </a:endParaRPr>
                    </a:p>
                    <a:p>
                      <a:pPr algn="l" rtl="0" eaLnBrk="0">
                        <a:lnSpc>
                          <a:spcPct val="143000"/>
                        </a:lnSpc>
                      </a:pPr>
                      <a:endParaRPr sz="1000" dirty="0">
                        <a:latin typeface="Arial" panose="020B0604020202020204"/>
                        <a:ea typeface="Arial" panose="020B0604020202020204"/>
                        <a:cs typeface="Arial" panose="020B0604020202020204"/>
                      </a:endParaRPr>
                    </a:p>
                    <a:p>
                      <a:pPr marL="614680" algn="l" rtl="0" eaLnBrk="0">
                        <a:lnSpc>
                          <a:spcPct val="91000"/>
                        </a:lnSpc>
                        <a:spcBef>
                          <a:spcPts val="5"/>
                        </a:spcBef>
                      </a:pPr>
                      <a:r>
                        <a:rPr sz="1400" kern="0" spc="-2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9525" cap="flat" cmpd="sng" algn="ctr">
                      <a:solidFill>
                        <a:srgbClr val="005AAB"/>
                      </a:solidFill>
                      <a:prstDash val="solid"/>
                      <a:round/>
                      <a:headEnd type="none" w="med" len="med"/>
                      <a:tailEnd type="none" w="med" len="med"/>
                    </a:lnL>
                    <a:lnR w="6350" cap="flat" cmpd="sng" algn="ctr">
                      <a:solidFill>
                        <a:srgbClr val="005AAB"/>
                      </a:solidFill>
                      <a:prstDash val="solid"/>
                      <a:round/>
                      <a:headEnd type="none" w="med" len="med"/>
                      <a:tailEnd type="none" w="med" len="med"/>
                    </a:lnR>
                    <a:lnT>
                      <a:noFill/>
                    </a:lnT>
                    <a:lnB>
                      <a:noFill/>
                    </a:lnB>
                  </a:tcPr>
                </a:tc>
                <a:extLst>
                  <a:ext uri="{0D108BD9-81ED-4DB2-BD59-A6C34878D82A}">
                    <a16:rowId xmlns:a16="http://schemas.microsoft.com/office/drawing/2014/main" val="10000"/>
                  </a:ext>
                </a:extLst>
              </a:tr>
              <a:tr h="807084">
                <a:tc>
                  <a:txBody>
                    <a:bodyPr/>
                    <a:lstStyle/>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marL="704850" algn="l" rtl="0" eaLnBrk="0">
                        <a:lnSpc>
                          <a:spcPct val="82000"/>
                        </a:lnSpc>
                        <a:spcBef>
                          <a:spcPts val="0"/>
                        </a:spcBef>
                      </a:pPr>
                      <a:r>
                        <a:rPr sz="1400" kern="0" spc="-1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一级漏</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a:p>
                      <a:pPr marL="713740" algn="l" rtl="0" eaLnBrk="0">
                        <a:lnSpc>
                          <a:spcPts val="1830"/>
                        </a:lnSpc>
                      </a:pPr>
                      <a:r>
                        <a:rPr sz="1400" kern="0" spc="-4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电保护</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6350" cap="flat" cmpd="sng" algn="ctr">
                      <a:solidFill>
                        <a:srgbClr val="005AAB"/>
                      </a:solidFill>
                      <a:prstDash val="solid"/>
                      <a:round/>
                      <a:headEnd type="none" w="med" len="med"/>
                      <a:tailEnd type="none" w="med" len="med"/>
                    </a:lnL>
                    <a:lnR w="9525" cap="flat" cmpd="sng" algn="ctr">
                      <a:solidFill>
                        <a:srgbClr val="005AAB"/>
                      </a:solidFill>
                      <a:prstDash val="solid"/>
                      <a:round/>
                      <a:headEnd type="none" w="med" len="med"/>
                      <a:tailEnd type="none" w="med" len="med"/>
                    </a:lnR>
                    <a:lnT>
                      <a:noFill/>
                    </a:lnT>
                    <a:lnB>
                      <a:noFill/>
                    </a:lnB>
                  </a:tcPr>
                </a:tc>
                <a:tc>
                  <a:txBody>
                    <a:bodyPr/>
                    <a:lstStyle/>
                    <a:p>
                      <a:pPr algn="l" rtl="0" eaLnBrk="0">
                        <a:lnSpc>
                          <a:spcPct val="100000"/>
                        </a:lnSpc>
                      </a:pPr>
                      <a:endParaRPr sz="1000" dirty="0">
                        <a:latin typeface="Arial" panose="020B0604020202020204"/>
                        <a:ea typeface="Arial" panose="020B0604020202020204"/>
                        <a:cs typeface="Arial" panose="020B0604020202020204"/>
                      </a:endParaRPr>
                    </a:p>
                  </a:txBody>
                  <a:tcPr marL="0" marR="0" marT="0" marB="0">
                    <a:lnL w="9525" cap="flat" cmpd="sng" algn="ctr">
                      <a:solidFill>
                        <a:srgbClr val="005AAB"/>
                      </a:solidFill>
                      <a:prstDash val="solid"/>
                      <a:round/>
                      <a:headEnd type="none" w="med" len="med"/>
                      <a:tailEnd type="none" w="med" len="med"/>
                    </a:lnL>
                    <a:lnR w="9525" cap="flat" cmpd="sng" algn="ctr">
                      <a:solidFill>
                        <a:srgbClr val="005AAB"/>
                      </a:solidFill>
                      <a:prstDash val="solid"/>
                      <a:round/>
                      <a:headEnd type="none" w="med" len="med"/>
                      <a:tailEnd type="none" w="med" len="med"/>
                    </a:lnR>
                    <a:lnT>
                      <a:noFill/>
                    </a:lnT>
                    <a:lnB>
                      <a:noFill/>
                    </a:lnB>
                  </a:tcPr>
                </a:tc>
                <a:tc>
                  <a:txBody>
                    <a:bodyPr/>
                    <a:lstStyle/>
                    <a:p>
                      <a:pPr algn="l" rtl="0" eaLnBrk="0">
                        <a:lnSpc>
                          <a:spcPct val="104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marL="655955" algn="l" rtl="0" eaLnBrk="0">
                        <a:lnSpc>
                          <a:spcPct val="82000"/>
                        </a:lnSpc>
                        <a:spcBef>
                          <a:spcPts val="0"/>
                        </a:spcBef>
                      </a:pPr>
                      <a:r>
                        <a:rPr sz="1400" kern="0" spc="-2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二级漏</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a:p>
                      <a:pPr marL="662305" algn="l" rtl="0" eaLnBrk="0">
                        <a:lnSpc>
                          <a:spcPts val="1830"/>
                        </a:lnSpc>
                      </a:pPr>
                      <a:r>
                        <a:rPr sz="1400" kern="0" spc="-4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电保护</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9525" cap="flat" cmpd="sng" algn="ctr">
                      <a:solidFill>
                        <a:srgbClr val="005AAB"/>
                      </a:solidFill>
                      <a:prstDash val="solid"/>
                      <a:round/>
                      <a:headEnd type="none" w="med" len="med"/>
                      <a:tailEnd type="none" w="med" len="med"/>
                    </a:lnL>
                    <a:lnR w="6350" cap="flat" cmpd="sng" algn="ctr">
                      <a:solidFill>
                        <a:srgbClr val="005AAB"/>
                      </a:solidFill>
                      <a:prstDash val="solid"/>
                      <a:round/>
                      <a:headEnd type="none" w="med" len="med"/>
                      <a:tailEnd type="none" w="med" len="med"/>
                    </a:lnR>
                    <a:lnT>
                      <a:noFill/>
                    </a:lnT>
                    <a:lnB>
                      <a:noFill/>
                    </a:lnB>
                  </a:tcPr>
                </a:tc>
                <a:extLst>
                  <a:ext uri="{0D108BD9-81ED-4DB2-BD59-A6C34878D82A}">
                    <a16:rowId xmlns:a16="http://schemas.microsoft.com/office/drawing/2014/main" val="10001"/>
                  </a:ext>
                </a:extLst>
              </a:tr>
              <a:tr h="902969">
                <a:tc>
                  <a:txBody>
                    <a:bodyPr/>
                    <a:lstStyle/>
                    <a:p>
                      <a:pPr algn="l" rtl="0" eaLnBrk="0">
                        <a:lnSpc>
                          <a:spcPct val="161000"/>
                        </a:lnSpc>
                      </a:pPr>
                      <a:endParaRPr sz="1000" dirty="0">
                        <a:latin typeface="Arial" panose="020B0604020202020204"/>
                        <a:ea typeface="Arial" panose="020B0604020202020204"/>
                        <a:cs typeface="Arial" panose="020B0604020202020204"/>
                      </a:endParaRPr>
                    </a:p>
                    <a:p>
                      <a:pPr marL="654685" algn="l" rtl="0" eaLnBrk="0">
                        <a:lnSpc>
                          <a:spcPct val="96000"/>
                        </a:lnSpc>
                        <a:spcBef>
                          <a:spcPts val="0"/>
                        </a:spcBef>
                      </a:pPr>
                      <a:r>
                        <a:rPr sz="1500" kern="0" spc="8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一级配电</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6350" cap="flat" cmpd="sng" algn="ctr">
                      <a:solidFill>
                        <a:srgbClr val="005AAB"/>
                      </a:solidFill>
                      <a:prstDash val="solid"/>
                      <a:round/>
                      <a:headEnd type="none" w="med" len="med"/>
                      <a:tailEnd type="none" w="med" len="med"/>
                    </a:lnL>
                    <a:lnR w="9525" cap="flat" cmpd="sng" algn="ctr">
                      <a:solidFill>
                        <a:srgbClr val="005AAB"/>
                      </a:solidFill>
                      <a:prstDash val="solid"/>
                      <a:round/>
                      <a:headEnd type="none" w="med" len="med"/>
                      <a:tailEnd type="none" w="med" len="med"/>
                    </a:lnR>
                    <a:lnT>
                      <a:noFill/>
                    </a:lnT>
                    <a:lnB>
                      <a:noFill/>
                    </a:lnB>
                  </a:tcPr>
                </a:tc>
                <a:tc>
                  <a:txBody>
                    <a:bodyPr/>
                    <a:lstStyle/>
                    <a:p>
                      <a:pPr algn="l" rtl="0" eaLnBrk="0">
                        <a:lnSpc>
                          <a:spcPct val="161000"/>
                        </a:lnSpc>
                      </a:pPr>
                      <a:endParaRPr sz="1000" dirty="0">
                        <a:latin typeface="Arial" panose="020B0604020202020204"/>
                        <a:ea typeface="Arial" panose="020B0604020202020204"/>
                        <a:cs typeface="Arial" panose="020B0604020202020204"/>
                      </a:endParaRPr>
                    </a:p>
                    <a:p>
                      <a:pPr marL="394970" algn="l" rtl="0" eaLnBrk="0">
                        <a:lnSpc>
                          <a:spcPct val="96000"/>
                        </a:lnSpc>
                        <a:spcBef>
                          <a:spcPts val="0"/>
                        </a:spcBef>
                      </a:pPr>
                      <a:r>
                        <a:rPr sz="1500" kern="0" spc="8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二级配电</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9525" cap="flat" cmpd="sng" algn="ctr">
                      <a:solidFill>
                        <a:srgbClr val="005AAB"/>
                      </a:solidFill>
                      <a:prstDash val="solid"/>
                      <a:round/>
                      <a:headEnd type="none" w="med" len="med"/>
                      <a:tailEnd type="none" w="med" len="med"/>
                    </a:lnL>
                    <a:lnR w="9525" cap="flat" cmpd="sng" algn="ctr">
                      <a:solidFill>
                        <a:srgbClr val="005AAB"/>
                      </a:solidFill>
                      <a:prstDash val="solid"/>
                      <a:round/>
                      <a:headEnd type="none" w="med" len="med"/>
                      <a:tailEnd type="none" w="med" len="med"/>
                    </a:lnR>
                    <a:lnT>
                      <a:noFill/>
                    </a:lnT>
                    <a:lnB>
                      <a:noFill/>
                    </a:lnB>
                  </a:tcPr>
                </a:tc>
                <a:tc>
                  <a:txBody>
                    <a:bodyPr/>
                    <a:lstStyle/>
                    <a:p>
                      <a:pPr algn="l" rtl="0" eaLnBrk="0">
                        <a:lnSpc>
                          <a:spcPct val="161000"/>
                        </a:lnSpc>
                      </a:pPr>
                      <a:endParaRPr sz="1000" dirty="0">
                        <a:latin typeface="Arial" panose="020B0604020202020204"/>
                        <a:ea typeface="Arial" panose="020B0604020202020204"/>
                        <a:cs typeface="Arial" panose="020B0604020202020204"/>
                      </a:endParaRPr>
                    </a:p>
                    <a:p>
                      <a:pPr marL="340360" algn="l" rtl="0" eaLnBrk="0">
                        <a:lnSpc>
                          <a:spcPct val="96000"/>
                        </a:lnSpc>
                        <a:spcBef>
                          <a:spcPts val="0"/>
                        </a:spcBef>
                      </a:pPr>
                      <a:r>
                        <a:rPr sz="1500" kern="0" spc="8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三级配电</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0">
                    <a:lnL w="9525" cap="flat" cmpd="sng" algn="ctr">
                      <a:solidFill>
                        <a:srgbClr val="005AAB"/>
                      </a:solidFill>
                      <a:prstDash val="solid"/>
                      <a:round/>
                      <a:headEnd type="none" w="med" len="med"/>
                      <a:tailEnd type="none" w="med" len="med"/>
                    </a:lnL>
                    <a:lnR w="6350" cap="flat" cmpd="sng" algn="ctr">
                      <a:solidFill>
                        <a:srgbClr val="005AAB"/>
                      </a:solidFill>
                      <a:prstDash val="solid"/>
                      <a:round/>
                      <a:headEnd type="none" w="med" len="med"/>
                      <a:tailEnd type="none" w="med" len="med"/>
                    </a:lnR>
                    <a:lnT>
                      <a:noFill/>
                    </a:lnT>
                    <a:lnB>
                      <a:noFill/>
                    </a:lnB>
                  </a:tcPr>
                </a:tc>
                <a:extLst>
                  <a:ext uri="{0D108BD9-81ED-4DB2-BD59-A6C34878D82A}">
                    <a16:rowId xmlns:a16="http://schemas.microsoft.com/office/drawing/2014/main" val="10002"/>
                  </a:ext>
                </a:extLst>
              </a:tr>
            </a:tbl>
          </a:graphicData>
        </a:graphic>
      </p:graphicFrame>
      <p:sp>
        <p:nvSpPr>
          <p:cNvPr id="1312" name="textbox 1312"/>
          <p:cNvSpPr/>
          <p:nvPr/>
        </p:nvSpPr>
        <p:spPr>
          <a:xfrm>
            <a:off x="695934" y="1429029"/>
            <a:ext cx="10735309" cy="965835"/>
          </a:xfrm>
          <a:prstGeom prst="rect">
            <a:avLst/>
          </a:prstGeom>
          <a:noFill/>
          <a:ln w="0" cap="flat">
            <a:noFill/>
            <a:prstDash val="solid"/>
            <a:miter lim="0"/>
          </a:ln>
        </p:spPr>
        <p:txBody>
          <a:bodyPr vert="horz" wrap="square" lIns="0" tIns="0" rIns="0" bIns="0"/>
          <a:lstStyle/>
          <a:p>
            <a:pPr marL="95250" indent="534035" algn="l" rtl="0" eaLnBrk="0">
              <a:lnSpc>
                <a:spcPct val="104000"/>
              </a:lnSpc>
              <a:spcBef>
                <a:spcPts val="10"/>
              </a:spcBef>
            </a:pP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(3.3.2）剩余电流动作保护器应装设在</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总配电箱</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开关箱靠近负荷的一侧</a:t>
            </a:r>
            <a:r>
              <a:rPr sz="2000" b="1" kern="0" spc="-35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，且</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不得用于</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启动</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电气设备的操作。</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314" name="picture 1314"/>
          <p:cNvPicPr>
            <a:picLocks noChangeAspect="1"/>
          </p:cNvPicPr>
          <p:nvPr/>
        </p:nvPicPr>
        <p:blipFill>
          <a:blip r:embed="rId9"/>
          <a:stretch>
            <a:fillRect/>
          </a:stretch>
        </p:blipFill>
        <p:spPr>
          <a:xfrm rot="21600000">
            <a:off x="8526011" y="2629388"/>
            <a:ext cx="2716161" cy="2032927"/>
          </a:xfrm>
          <a:prstGeom prst="rect">
            <a:avLst/>
          </a:prstGeom>
        </p:spPr>
      </p:pic>
      <p:grpSp>
        <p:nvGrpSpPr>
          <p:cNvPr id="22" name="group 22"/>
          <p:cNvGrpSpPr/>
          <p:nvPr/>
        </p:nvGrpSpPr>
        <p:grpSpPr>
          <a:xfrm rot="21600000">
            <a:off x="9685578" y="4260989"/>
            <a:ext cx="1858658" cy="1845195"/>
            <a:chOff x="0" y="0"/>
            <a:chExt cx="1858658" cy="1845195"/>
          </a:xfrm>
        </p:grpSpPr>
        <p:pic>
          <p:nvPicPr>
            <p:cNvPr id="1316" name="picture 1316"/>
            <p:cNvPicPr>
              <a:picLocks noChangeAspect="1"/>
            </p:cNvPicPr>
            <p:nvPr/>
          </p:nvPicPr>
          <p:blipFill>
            <a:blip r:embed="rId10"/>
            <a:stretch>
              <a:fillRect/>
            </a:stretch>
          </p:blipFill>
          <p:spPr>
            <a:xfrm rot="21600000">
              <a:off x="0" y="0"/>
              <a:ext cx="1858658" cy="1845195"/>
            </a:xfrm>
            <a:prstGeom prst="rect">
              <a:avLst/>
            </a:prstGeom>
          </p:spPr>
        </p:pic>
        <p:sp>
          <p:nvSpPr>
            <p:cNvPr id="1318" name="textbox 1318"/>
            <p:cNvSpPr/>
            <p:nvPr/>
          </p:nvSpPr>
          <p:spPr>
            <a:xfrm>
              <a:off x="-12700" y="-12700"/>
              <a:ext cx="1884679" cy="1889760"/>
            </a:xfrm>
            <a:prstGeom prst="rect">
              <a:avLst/>
            </a:prstGeom>
            <a:noFill/>
            <a:ln w="0" cap="flat">
              <a:noFill/>
              <a:prstDash val="solid"/>
              <a:miter lim="0"/>
            </a:ln>
          </p:spPr>
          <p:txBody>
            <a:bodyPr vert="horz" wrap="square" lIns="0" tIns="0" rIns="0" bIns="0"/>
            <a:lstStyle/>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111000"/>
                </a:lnSpc>
              </a:pPr>
              <a:endParaRPr sz="1000" dirty="0">
                <a:latin typeface="Arial" panose="020B0604020202020204"/>
                <a:ea typeface="Arial" panose="020B0604020202020204"/>
                <a:cs typeface="Arial" panose="020B0604020202020204"/>
              </a:endParaRPr>
            </a:p>
            <a:p>
              <a:pPr algn="l" rtl="0" eaLnBrk="0">
                <a:lnSpc>
                  <a:spcPct val="6000"/>
                </a:lnSpc>
              </a:pPr>
              <a:endParaRPr sz="100" dirty="0">
                <a:latin typeface="Arial" panose="020B0604020202020204"/>
                <a:ea typeface="Arial" panose="020B0604020202020204"/>
                <a:cs typeface="Arial" panose="020B0604020202020204"/>
              </a:endParaRPr>
            </a:p>
            <a:p>
              <a:pPr marL="369570" indent="-10160" algn="l" rtl="0" eaLnBrk="0">
                <a:lnSpc>
                  <a:spcPct val="101000"/>
                </a:lnSpc>
              </a:pPr>
              <a:r>
                <a:rPr sz="1500" kern="0" spc="70" dirty="0">
                  <a:solidFill>
                    <a:srgbClr val="181818">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漏电保护器、</a:t>
              </a:r>
              <a:r>
                <a:rPr sz="1500" kern="0" spc="0" dirty="0">
                  <a:solidFill>
                    <a:srgbClr val="181818">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500" kern="0" spc="60" dirty="0">
                  <a:solidFill>
                    <a:srgbClr val="181818">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断路器</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24" name="group 24"/>
          <p:cNvGrpSpPr/>
          <p:nvPr/>
        </p:nvGrpSpPr>
        <p:grpSpPr>
          <a:xfrm rot="21600000">
            <a:off x="6554406" y="4139272"/>
            <a:ext cx="2748533" cy="950925"/>
            <a:chOff x="0" y="0"/>
            <a:chExt cx="2748533" cy="950925"/>
          </a:xfrm>
        </p:grpSpPr>
        <p:pic>
          <p:nvPicPr>
            <p:cNvPr id="1320" name="picture 1320"/>
            <p:cNvPicPr>
              <a:picLocks noChangeAspect="1"/>
            </p:cNvPicPr>
            <p:nvPr/>
          </p:nvPicPr>
          <p:blipFill>
            <a:blip r:embed="rId11"/>
            <a:stretch>
              <a:fillRect/>
            </a:stretch>
          </p:blipFill>
          <p:spPr>
            <a:xfrm rot="21600000">
              <a:off x="0" y="0"/>
              <a:ext cx="2748533" cy="950925"/>
            </a:xfrm>
            <a:prstGeom prst="rect">
              <a:avLst/>
            </a:prstGeom>
          </p:spPr>
        </p:pic>
        <p:sp>
          <p:nvSpPr>
            <p:cNvPr id="1322" name="textbox 1322"/>
            <p:cNvSpPr/>
            <p:nvPr/>
          </p:nvSpPr>
          <p:spPr>
            <a:xfrm>
              <a:off x="-12700" y="-12700"/>
              <a:ext cx="2774314" cy="996314"/>
            </a:xfrm>
            <a:prstGeom prst="rect">
              <a:avLst/>
            </a:prstGeom>
            <a:noFill/>
            <a:ln w="0" cap="flat">
              <a:noFill/>
              <a:prstDash val="solid"/>
              <a:miter lim="0"/>
            </a:ln>
          </p:spPr>
          <p:txBody>
            <a:bodyPr vert="horz" wrap="square" lIns="0" tIns="0" rIns="0" bIns="0"/>
            <a:lstStyle/>
            <a:p>
              <a:pPr algn="l" rtl="0" eaLnBrk="0">
                <a:lnSpc>
                  <a:spcPct val="117000"/>
                </a:lnSpc>
              </a:pPr>
              <a:endParaRPr sz="1000" dirty="0">
                <a:latin typeface="Arial" panose="020B0604020202020204"/>
                <a:ea typeface="Arial" panose="020B0604020202020204"/>
                <a:cs typeface="Arial" panose="020B0604020202020204"/>
              </a:endParaRPr>
            </a:p>
            <a:p>
              <a:pPr algn="l" rtl="0" eaLnBrk="0">
                <a:lnSpc>
                  <a:spcPct val="118000"/>
                </a:lnSpc>
              </a:pPr>
              <a:endParaRPr sz="1000" dirty="0">
                <a:latin typeface="Arial" panose="020B0604020202020204"/>
                <a:ea typeface="Arial" panose="020B0604020202020204"/>
                <a:cs typeface="Arial" panose="020B0604020202020204"/>
              </a:endParaRPr>
            </a:p>
            <a:p>
              <a:pPr algn="l" rtl="0" eaLnBrk="0">
                <a:lnSpc>
                  <a:spcPct val="118000"/>
                </a:lnSpc>
              </a:pPr>
              <a:endParaRPr sz="1000" dirty="0">
                <a:latin typeface="Arial" panose="020B0604020202020204"/>
                <a:ea typeface="Arial" panose="020B0604020202020204"/>
                <a:cs typeface="Arial" panose="020B0604020202020204"/>
              </a:endParaRPr>
            </a:p>
            <a:p>
              <a:pPr marL="520700" algn="l" rtl="0" eaLnBrk="0">
                <a:lnSpc>
                  <a:spcPct val="96000"/>
                </a:lnSpc>
                <a:spcBef>
                  <a:spcPts val="5"/>
                </a:spcBef>
              </a:pPr>
              <a:r>
                <a:rPr sz="1500" kern="0" spc="70" dirty="0">
                  <a:solidFill>
                    <a:srgbClr val="181818">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隔离开关</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324" name="textbox 1324"/>
          <p:cNvSpPr/>
          <p:nvPr/>
        </p:nvSpPr>
        <p:spPr>
          <a:xfrm>
            <a:off x="6793992" y="2889364"/>
            <a:ext cx="911860" cy="639444"/>
          </a:xfrm>
          <a:prstGeom prst="rect">
            <a:avLst/>
          </a:prstGeom>
          <a:solidFill>
            <a:srgbClr val="E4560B">
              <a:alpha val="100000"/>
            </a:srgbClr>
          </a:solidFill>
          <a:ln w="0" cap="flat">
            <a:noFill/>
            <a:prstDash val="solid"/>
            <a:miter lim="0"/>
          </a:ln>
        </p:spPr>
        <p:txBody>
          <a:bodyPr vert="horz" wrap="square" lIns="0" tIns="0" rIns="0" bIns="0"/>
          <a:lstStyle/>
          <a:p>
            <a:pPr algn="l" rtl="0" eaLnBrk="0">
              <a:lnSpc>
                <a:spcPct val="161000"/>
              </a:lnSpc>
            </a:pPr>
            <a:endParaRPr sz="1000" dirty="0">
              <a:latin typeface="Arial" panose="020B0604020202020204"/>
              <a:ea typeface="Arial" panose="020B0604020202020204"/>
              <a:cs typeface="Arial" panose="020B0604020202020204"/>
            </a:endParaRPr>
          </a:p>
          <a:p>
            <a:pPr marL="115570" algn="l" rtl="0" eaLnBrk="0">
              <a:lnSpc>
                <a:spcPct val="92000"/>
              </a:lnSpc>
              <a:spcBef>
                <a:spcPts val="0"/>
              </a:spcBef>
            </a:pPr>
            <a:r>
              <a:rPr sz="1400" kern="0" spc="-1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用电设备</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326" name="picture 1326"/>
          <p:cNvPicPr>
            <a:picLocks noChangeAspect="1"/>
          </p:cNvPicPr>
          <p:nvPr/>
        </p:nvPicPr>
        <p:blipFill>
          <a:blip r:embed="rId12"/>
          <a:stretch>
            <a:fillRect/>
          </a:stretch>
        </p:blipFill>
        <p:spPr>
          <a:xfrm rot="21600000">
            <a:off x="6789229" y="2884601"/>
            <a:ext cx="920851" cy="648385"/>
          </a:xfrm>
          <a:prstGeom prst="rect">
            <a:avLst/>
          </a:prstGeom>
        </p:spPr>
      </p:pic>
      <p:sp>
        <p:nvSpPr>
          <p:cNvPr id="1328" name="textbox 1328"/>
          <p:cNvSpPr/>
          <p:nvPr/>
        </p:nvSpPr>
        <p:spPr>
          <a:xfrm>
            <a:off x="1542288" y="2889364"/>
            <a:ext cx="911860" cy="639444"/>
          </a:xfrm>
          <a:prstGeom prst="rect">
            <a:avLst/>
          </a:prstGeom>
          <a:solidFill>
            <a:srgbClr val="E4560B">
              <a:alpha val="95294"/>
            </a:srgbClr>
          </a:solidFill>
          <a:ln w="0" cap="flat">
            <a:noFill/>
            <a:prstDash val="solid"/>
            <a:miter lim="0"/>
          </a:ln>
        </p:spPr>
        <p:txBody>
          <a:bodyPr vert="horz" wrap="square" lIns="0" tIns="0" rIns="0" bIns="0"/>
          <a:lstStyle/>
          <a:p>
            <a:pPr algn="l" rtl="0" eaLnBrk="0">
              <a:lnSpc>
                <a:spcPct val="162000"/>
              </a:lnSpc>
            </a:pPr>
            <a:endParaRPr sz="1000" dirty="0">
              <a:latin typeface="Arial" panose="020B0604020202020204"/>
              <a:ea typeface="Arial" panose="020B0604020202020204"/>
              <a:cs typeface="Arial" panose="020B0604020202020204"/>
            </a:endParaRPr>
          </a:p>
          <a:p>
            <a:pPr marL="114300" algn="l" rtl="0" eaLnBrk="0">
              <a:lnSpc>
                <a:spcPct val="91000"/>
              </a:lnSpc>
              <a:spcBef>
                <a:spcPts val="5"/>
              </a:spcBef>
            </a:pPr>
            <a:r>
              <a:rPr sz="1400" kern="0" spc="-10" dirty="0">
                <a:solidFill>
                  <a:srgbClr val="FFFFFF">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总配电箱</a:t>
            </a:r>
            <a:endParaRPr sz="14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330" name="picture 1330"/>
          <p:cNvPicPr>
            <a:picLocks noChangeAspect="1"/>
          </p:cNvPicPr>
          <p:nvPr/>
        </p:nvPicPr>
        <p:blipFill>
          <a:blip r:embed="rId13"/>
          <a:stretch>
            <a:fillRect/>
          </a:stretch>
        </p:blipFill>
        <p:spPr>
          <a:xfrm rot="21600000">
            <a:off x="1537766" y="2884601"/>
            <a:ext cx="920838" cy="648385"/>
          </a:xfrm>
          <a:prstGeom prst="rect">
            <a:avLst/>
          </a:prstGeom>
        </p:spPr>
      </p:pic>
      <p:pic>
        <p:nvPicPr>
          <p:cNvPr id="1332" name="picture 1332"/>
          <p:cNvPicPr>
            <a:picLocks noChangeAspect="1"/>
          </p:cNvPicPr>
          <p:nvPr/>
        </p:nvPicPr>
        <p:blipFill>
          <a:blip r:embed="rId14"/>
          <a:stretch>
            <a:fillRect/>
          </a:stretch>
        </p:blipFill>
        <p:spPr>
          <a:xfrm rot="21600000">
            <a:off x="2914573" y="2788780"/>
            <a:ext cx="41656" cy="2794089"/>
          </a:xfrm>
          <a:prstGeom prst="rect">
            <a:avLst/>
          </a:prstGeom>
        </p:spPr>
      </p:pic>
      <p:pic>
        <p:nvPicPr>
          <p:cNvPr id="1334" name="picture 1334"/>
          <p:cNvPicPr>
            <a:picLocks noChangeAspect="1"/>
          </p:cNvPicPr>
          <p:nvPr/>
        </p:nvPicPr>
        <p:blipFill>
          <a:blip r:embed="rId15"/>
          <a:stretch>
            <a:fillRect/>
          </a:stretch>
        </p:blipFill>
        <p:spPr>
          <a:xfrm rot="21600000">
            <a:off x="4628324" y="2788780"/>
            <a:ext cx="41656" cy="2794089"/>
          </a:xfrm>
          <a:prstGeom prst="rect">
            <a:avLst/>
          </a:prstGeom>
        </p:spPr>
      </p:pic>
      <p:pic>
        <p:nvPicPr>
          <p:cNvPr id="1336" name="picture 1336"/>
          <p:cNvPicPr>
            <a:picLocks noChangeAspect="1"/>
          </p:cNvPicPr>
          <p:nvPr/>
        </p:nvPicPr>
        <p:blipFill>
          <a:blip r:embed="rId16"/>
          <a:stretch>
            <a:fillRect/>
          </a:stretch>
        </p:blipFill>
        <p:spPr>
          <a:xfrm rot="21600000">
            <a:off x="2586050" y="4351528"/>
            <a:ext cx="2493759" cy="142811"/>
          </a:xfrm>
          <a:prstGeom prst="rect">
            <a:avLst/>
          </a:prstGeom>
        </p:spPr>
      </p:pic>
      <p:pic>
        <p:nvPicPr>
          <p:cNvPr id="1346" name="picture 1346"/>
          <p:cNvPicPr>
            <a:picLocks noChangeAspect="1"/>
          </p:cNvPicPr>
          <p:nvPr/>
        </p:nvPicPr>
        <p:blipFill>
          <a:blip r:embed="rId17"/>
          <a:stretch>
            <a:fillRect/>
          </a:stretch>
        </p:blipFill>
        <p:spPr>
          <a:xfrm rot="21600000">
            <a:off x="1064158" y="2700604"/>
            <a:ext cx="41656" cy="2794088"/>
          </a:xfrm>
          <a:prstGeom prst="rect">
            <a:avLst/>
          </a:prstGeom>
        </p:spPr>
      </p:pic>
      <p:pic>
        <p:nvPicPr>
          <p:cNvPr id="1348" name="picture 1348"/>
          <p:cNvPicPr>
            <a:picLocks noChangeAspect="1"/>
          </p:cNvPicPr>
          <p:nvPr/>
        </p:nvPicPr>
        <p:blipFill>
          <a:blip r:embed="rId18"/>
          <a:stretch>
            <a:fillRect/>
          </a:stretch>
        </p:blipFill>
        <p:spPr>
          <a:xfrm rot="21600000">
            <a:off x="6460680" y="2788780"/>
            <a:ext cx="41655" cy="2794089"/>
          </a:xfrm>
          <a:prstGeom prst="rect">
            <a:avLst/>
          </a:prstGeom>
        </p:spPr>
      </p:pic>
      <p:pic>
        <p:nvPicPr>
          <p:cNvPr id="1350" name="picture 1350"/>
          <p:cNvPicPr>
            <a:picLocks noChangeAspect="1"/>
          </p:cNvPicPr>
          <p:nvPr/>
        </p:nvPicPr>
        <p:blipFill>
          <a:blip r:embed="rId19"/>
          <a:stretch>
            <a:fillRect/>
          </a:stretch>
        </p:blipFill>
        <p:spPr>
          <a:xfrm rot="21600000">
            <a:off x="3649040" y="3513239"/>
            <a:ext cx="142811" cy="425970"/>
          </a:xfrm>
          <a:prstGeom prst="rect">
            <a:avLst/>
          </a:prstGeom>
        </p:spPr>
      </p:pic>
      <p:pic>
        <p:nvPicPr>
          <p:cNvPr id="1352" name="picture 1352"/>
          <p:cNvPicPr>
            <a:picLocks noChangeAspect="1"/>
          </p:cNvPicPr>
          <p:nvPr/>
        </p:nvPicPr>
        <p:blipFill>
          <a:blip r:embed="rId20"/>
          <a:stretch>
            <a:fillRect/>
          </a:stretch>
        </p:blipFill>
        <p:spPr>
          <a:xfrm rot="21600000">
            <a:off x="3703345" y="4030852"/>
            <a:ext cx="42760" cy="399008"/>
          </a:xfrm>
          <a:prstGeom prst="rect">
            <a:avLst/>
          </a:prstGeom>
        </p:spPr>
      </p:pic>
      <p:sp>
        <p:nvSpPr>
          <p:cNvPr id="2" name="矩形 1"/>
          <p:cNvSpPr/>
          <p:nvPr/>
        </p:nvSpPr>
        <p:spPr>
          <a:xfrm>
            <a:off x="459740" y="936308"/>
            <a:ext cx="108000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en-US" altLang="zh-CN" sz="1600" b="1" dirty="0">
                <a:latin typeface="微软雅黑" panose="020B0503020204020204" pitchFamily="34" charset="-122"/>
                <a:ea typeface="微软雅黑" panose="020B0503020204020204" pitchFamily="34" charset="-122"/>
                <a:sym typeface="+mn-ea"/>
              </a:rPr>
              <a:t>一般规定</a:t>
            </a:r>
          </a:p>
        </p:txBody>
      </p:sp>
      <p:sp>
        <p:nvSpPr>
          <p:cNvPr id="3" name="矩形 2"/>
          <p:cNvSpPr/>
          <p:nvPr/>
        </p:nvSpPr>
        <p:spPr>
          <a:xfrm>
            <a:off x="1586095" y="936625"/>
            <a:ext cx="111887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en-US" altLang="zh-CN" sz="1600" b="1" dirty="0">
                <a:solidFill>
                  <a:schemeClr val="tx1"/>
                </a:solidFill>
                <a:latin typeface="微软雅黑" panose="020B0503020204020204" pitchFamily="34" charset="-122"/>
                <a:ea typeface="微软雅黑" panose="020B0503020204020204" pitchFamily="34" charset="-122"/>
                <a:sym typeface="+mn-ea"/>
              </a:rPr>
              <a:t>TN-S</a:t>
            </a:r>
            <a:r>
              <a:rPr lang="zh-CN" altLang="en-US" sz="1600" b="1" dirty="0">
                <a:solidFill>
                  <a:schemeClr val="tx1"/>
                </a:solidFill>
                <a:latin typeface="微软雅黑" panose="020B0503020204020204" pitchFamily="34" charset="-122"/>
                <a:ea typeface="微软雅黑" panose="020B0503020204020204" pitchFamily="34" charset="-122"/>
                <a:sym typeface="+mn-ea"/>
              </a:rPr>
              <a:t>系统</a:t>
            </a:r>
          </a:p>
        </p:txBody>
      </p:sp>
      <p:sp>
        <p:nvSpPr>
          <p:cNvPr id="4" name="矩形 3"/>
          <p:cNvSpPr/>
          <p:nvPr/>
        </p:nvSpPr>
        <p:spPr>
          <a:xfrm>
            <a:off x="2751320" y="935990"/>
            <a:ext cx="1403350" cy="337185"/>
          </a:xfrm>
          <a:prstGeom prst="rect">
            <a:avLst/>
          </a:prstGeom>
          <a:solidFill>
            <a:schemeClr val="accent6"/>
          </a:solidFill>
          <a:ln>
            <a:noFill/>
          </a:ln>
        </p:spPr>
        <p:txBody>
          <a:bodyPr wrap="square" anchor="ctr" anchorCtr="0">
            <a:spAutoFit/>
          </a:bodyPr>
          <a:lstStyle/>
          <a:p>
            <a:pPr lvl="0" algn="ctr">
              <a:buClrTx/>
              <a:buSzTx/>
              <a:buFontTx/>
            </a:pPr>
            <a:r>
              <a:rPr lang="zh-CN" altLang="en-US" sz="1600" b="1" dirty="0">
                <a:solidFill>
                  <a:schemeClr val="bg1"/>
                </a:solidFill>
                <a:latin typeface="微软雅黑" panose="020B0503020204020204" pitchFamily="34" charset="-122"/>
                <a:ea typeface="微软雅黑" panose="020B0503020204020204" pitchFamily="34" charset="-122"/>
                <a:sym typeface="+mn-ea"/>
              </a:rPr>
              <a:t>剩余电流保护</a:t>
            </a:r>
          </a:p>
        </p:txBody>
      </p:sp>
      <p:sp>
        <p:nvSpPr>
          <p:cNvPr id="5" name="矩形 4"/>
          <p:cNvSpPr/>
          <p:nvPr/>
        </p:nvSpPr>
        <p:spPr>
          <a:xfrm>
            <a:off x="4201025" y="936625"/>
            <a:ext cx="165354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接地与接地电阻</a:t>
            </a:r>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配电系统</a:t>
            </a:r>
            <a:endParaRPr lang="zh-CN" altLang="en-US" sz="20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6" name="textbox 1366"/>
          <p:cNvSpPr/>
          <p:nvPr/>
        </p:nvSpPr>
        <p:spPr>
          <a:xfrm>
            <a:off x="515755" y="1431569"/>
            <a:ext cx="5181600" cy="5376545"/>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marL="22860" indent="535940" algn="l" rtl="0" eaLnBrk="0">
              <a:lnSpc>
                <a:spcPct val="148000"/>
              </a:lnSpc>
              <a:spcBef>
                <a:spcPts val="175"/>
              </a:spcBef>
            </a:pP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a:t>
            </a:r>
            <a:r>
              <a:rPr lang="en-US"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总配电箱</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中剩余电流动作保护器</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的额定剩余动作电流应</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大于30mA</a:t>
            </a:r>
            <a:r>
              <a:rPr sz="2000" b="1" kern="0" spc="-3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，额定剩余</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电流动作时间应</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大于 0.1s</a:t>
            </a:r>
            <a:r>
              <a:rPr sz="2000" b="1" kern="0" spc="-2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，但其额定剩余动作</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电流与额定剩余电流动作时间的乘积</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不应大于</a:t>
            </a:r>
            <a:r>
              <a:rPr sz="2000" b="1" kern="0" spc="4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30mA·s</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p>
          <a:p>
            <a:pPr marL="22860" indent="535940" algn="l" rtl="0" eaLnBrk="0">
              <a:lnSpc>
                <a:spcPct val="148000"/>
              </a:lnSpc>
              <a:spcBef>
                <a:spcPts val="175"/>
              </a:spcBef>
            </a:pP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（3.3.4）</a:t>
            </a:r>
            <a:r>
              <a:rPr sz="2000" b="1" kern="0" spc="-6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a:t>
            </a:r>
            <a:r>
              <a:rPr sz="2000" b="1"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中剩余电流动作</a:t>
            </a:r>
            <a:r>
              <a:rPr sz="2000" b="1" kern="0" spc="-7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保护器的</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额定剩余动作电流</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不应大于</a:t>
            </a:r>
            <a:r>
              <a:rPr sz="2000" b="1" kern="0" spc="-2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30mA</a:t>
            </a:r>
            <a:r>
              <a:rPr sz="2000" b="1" kern="0" spc="-35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，额定剩余</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电流动作时间</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不应大于 0.1s</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潮湿</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或有腐蚀介 </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质场所</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的剩余电流动作保护器应采用</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防溅型产</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品</a:t>
            </a:r>
            <a:r>
              <a:rPr sz="2000" b="1" kern="0" spc="-3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，其额定剩余动作电</a:t>
            </a:r>
            <a:r>
              <a:rPr sz="20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流</a:t>
            </a:r>
            <a:r>
              <a:rPr sz="2000" b="1" kern="0" spc="-4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不应大于</a:t>
            </a:r>
            <a:r>
              <a:rPr sz="2000" b="1" kern="0" spc="18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4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15mA</a:t>
            </a:r>
            <a:r>
              <a:rPr sz="2000" b="1" kern="0" spc="-34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，额</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定剩余电流动作时间</a:t>
            </a:r>
            <a:r>
              <a:rPr sz="2000" b="1" kern="0" spc="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不应大于</a:t>
            </a:r>
            <a:r>
              <a:rPr sz="2000" b="1" kern="0" spc="-1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0.1s</a:t>
            </a:r>
            <a:r>
              <a:rPr sz="2000" b="1" kern="0" spc="-1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368" name="picture 1368"/>
          <p:cNvPicPr>
            <a:picLocks noChangeAspect="1"/>
          </p:cNvPicPr>
          <p:nvPr/>
        </p:nvPicPr>
        <p:blipFill>
          <a:blip r:embed="rId3"/>
          <a:stretch>
            <a:fillRect/>
          </a:stretch>
        </p:blipFill>
        <p:spPr>
          <a:xfrm rot="21600000">
            <a:off x="9102852" y="880871"/>
            <a:ext cx="2604516" cy="2663952"/>
          </a:xfrm>
          <a:prstGeom prst="rect">
            <a:avLst/>
          </a:prstGeom>
        </p:spPr>
      </p:pic>
      <p:sp>
        <p:nvSpPr>
          <p:cNvPr id="1370" name="textbox 1370"/>
          <p:cNvSpPr/>
          <p:nvPr/>
        </p:nvSpPr>
        <p:spPr>
          <a:xfrm>
            <a:off x="6081285" y="4787592"/>
            <a:ext cx="2717164" cy="1060450"/>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13335" algn="l" rtl="0" eaLnBrk="0">
              <a:lnSpc>
                <a:spcPts val="2060"/>
              </a:lnSpc>
            </a:pPr>
            <a:r>
              <a:rPr sz="1500"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一般场所I</a:t>
            </a:r>
            <a:r>
              <a:rPr sz="1500" kern="0" spc="2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500"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≯30</a:t>
            </a:r>
            <a:r>
              <a:rPr sz="15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mA</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15000"/>
              </a:lnSpc>
            </a:pPr>
            <a:endParaRPr sz="500" dirty="0">
              <a:latin typeface="Arial" panose="020B0604020202020204"/>
              <a:ea typeface="Arial" panose="020B0604020202020204"/>
              <a:cs typeface="Arial" panose="020B0604020202020204"/>
            </a:endParaRPr>
          </a:p>
          <a:p>
            <a:pPr marL="13970" indent="-1270" algn="l" rtl="0" eaLnBrk="0">
              <a:lnSpc>
                <a:spcPct val="150000"/>
              </a:lnSpc>
              <a:spcBef>
                <a:spcPts val="0"/>
              </a:spcBef>
            </a:pPr>
            <a:r>
              <a:rPr sz="1500" kern="0" spc="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潮湿与腐蚀介质场所I△≯15</a:t>
            </a:r>
            <a:r>
              <a:rPr sz="15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mA</a:t>
            </a:r>
            <a:r>
              <a:rPr sz="1500"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50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T</a:t>
            </a:r>
            <a:r>
              <a:rPr sz="1500" kern="0" spc="-2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500" kern="0" spc="2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△≯0.1s</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6" name="group 26"/>
          <p:cNvGrpSpPr/>
          <p:nvPr/>
        </p:nvGrpSpPr>
        <p:grpSpPr>
          <a:xfrm rot="21600000">
            <a:off x="6001511" y="3648455"/>
            <a:ext cx="2626042" cy="941832"/>
            <a:chOff x="0" y="0"/>
            <a:chExt cx="2626042" cy="941832"/>
          </a:xfrm>
        </p:grpSpPr>
        <p:sp>
          <p:nvSpPr>
            <p:cNvPr id="1372" name="path 1372"/>
            <p:cNvSpPr/>
            <p:nvPr/>
          </p:nvSpPr>
          <p:spPr>
            <a:xfrm>
              <a:off x="0" y="0"/>
              <a:ext cx="2626042" cy="941832"/>
            </a:xfrm>
            <a:custGeom>
              <a:avLst/>
              <a:gdLst/>
              <a:ahLst/>
              <a:cxnLst/>
              <a:rect l="0" t="0" r="0" b="0"/>
              <a:pathLst>
                <a:path w="4135" h="1483">
                  <a:moveTo>
                    <a:pt x="1809" y="515"/>
                  </a:moveTo>
                  <a:lnTo>
                    <a:pt x="2064" y="0"/>
                  </a:lnTo>
                  <a:lnTo>
                    <a:pt x="2318" y="515"/>
                  </a:lnTo>
                  <a:lnTo>
                    <a:pt x="1809" y="515"/>
                  </a:lnTo>
                </a:path>
                <a:path w="4135" h="1483">
                  <a:moveTo>
                    <a:pt x="0" y="511"/>
                  </a:moveTo>
                  <a:moveTo>
                    <a:pt x="0" y="511"/>
                  </a:moveTo>
                  <a:cubicBezTo>
                    <a:pt x="0" y="404"/>
                    <a:pt x="87" y="317"/>
                    <a:pt x="194" y="316"/>
                  </a:cubicBezTo>
                  <a:lnTo>
                    <a:pt x="3940" y="316"/>
                  </a:lnTo>
                  <a:cubicBezTo>
                    <a:pt x="4048" y="317"/>
                    <a:pt x="4135" y="404"/>
                    <a:pt x="4135" y="511"/>
                  </a:cubicBezTo>
                  <a:lnTo>
                    <a:pt x="4135" y="1288"/>
                  </a:lnTo>
                  <a:cubicBezTo>
                    <a:pt x="4135" y="1395"/>
                    <a:pt x="4048" y="1482"/>
                    <a:pt x="3940" y="1483"/>
                  </a:cubicBezTo>
                  <a:lnTo>
                    <a:pt x="194" y="1483"/>
                  </a:lnTo>
                  <a:cubicBezTo>
                    <a:pt x="87" y="1482"/>
                    <a:pt x="0" y="1395"/>
                    <a:pt x="0" y="1288"/>
                  </a:cubicBezTo>
                  <a:lnTo>
                    <a:pt x="0" y="511"/>
                  </a:lnTo>
                </a:path>
                <a:path w="4135" h="1483">
                  <a:moveTo>
                    <a:pt x="1320" y="604"/>
                  </a:moveTo>
                  <a:lnTo>
                    <a:pt x="2808" y="604"/>
                  </a:lnTo>
                  <a:lnTo>
                    <a:pt x="2808" y="1231"/>
                  </a:lnTo>
                  <a:lnTo>
                    <a:pt x="1320" y="1231"/>
                  </a:lnTo>
                  <a:lnTo>
                    <a:pt x="1320" y="604"/>
                  </a:lnTo>
                  <a:close/>
                </a:path>
              </a:pathLst>
            </a:custGeom>
            <a:solidFill>
              <a:srgbClr val="005AAB">
                <a:alpha val="100000"/>
              </a:srgbClr>
            </a:solidFill>
            <a:ln w="0" cap="flat">
              <a:noFill/>
              <a:prstDash val="solid"/>
              <a:miter lim="0"/>
            </a:ln>
          </p:spPr>
          <p:txBody>
            <a:bodyPr rtlCol="0"/>
            <a:lstStyle/>
            <a:p>
              <a:pPr algn="ctr"/>
              <a:endParaRPr lang="zh-CN" altLang="en-US"/>
            </a:p>
          </p:txBody>
        </p:sp>
        <p:sp>
          <p:nvSpPr>
            <p:cNvPr id="1374" name="textbox 1374"/>
            <p:cNvSpPr/>
            <p:nvPr/>
          </p:nvSpPr>
          <p:spPr>
            <a:xfrm>
              <a:off x="-12700" y="-12700"/>
              <a:ext cx="2651760" cy="993775"/>
            </a:xfrm>
            <a:prstGeom prst="rect">
              <a:avLst/>
            </a:prstGeom>
            <a:noFill/>
            <a:ln w="0" cap="flat">
              <a:noFill/>
              <a:prstDash val="solid"/>
              <a:miter lim="0"/>
            </a:ln>
          </p:spPr>
          <p:txBody>
            <a:bodyPr vert="horz" wrap="square" lIns="0" tIns="0" rIns="0" bIns="0"/>
            <a:lstStyle/>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marL="947420" algn="l" rtl="0" eaLnBrk="0">
                <a:lnSpc>
                  <a:spcPct val="91000"/>
                </a:lnSpc>
                <a:spcBef>
                  <a:spcPts val="5"/>
                </a:spcBef>
              </a:pPr>
              <a:r>
                <a:rPr sz="2000" kern="0" spc="-2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开关箱</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28" name="group 28"/>
          <p:cNvGrpSpPr/>
          <p:nvPr/>
        </p:nvGrpSpPr>
        <p:grpSpPr>
          <a:xfrm rot="21600000">
            <a:off x="9198864" y="3724655"/>
            <a:ext cx="2625915" cy="941832"/>
            <a:chOff x="0" y="0"/>
            <a:chExt cx="2625915" cy="941832"/>
          </a:xfrm>
        </p:grpSpPr>
        <p:sp>
          <p:nvSpPr>
            <p:cNvPr id="1376" name="path 1376"/>
            <p:cNvSpPr/>
            <p:nvPr/>
          </p:nvSpPr>
          <p:spPr>
            <a:xfrm>
              <a:off x="0" y="0"/>
              <a:ext cx="2625915" cy="941832"/>
            </a:xfrm>
            <a:custGeom>
              <a:avLst/>
              <a:gdLst/>
              <a:ahLst/>
              <a:cxnLst/>
              <a:rect l="0" t="0" r="0" b="0"/>
              <a:pathLst>
                <a:path w="4135" h="1483">
                  <a:moveTo>
                    <a:pt x="1809" y="515"/>
                  </a:moveTo>
                  <a:lnTo>
                    <a:pt x="2064" y="0"/>
                  </a:lnTo>
                  <a:lnTo>
                    <a:pt x="2318" y="515"/>
                  </a:lnTo>
                  <a:lnTo>
                    <a:pt x="1809" y="515"/>
                  </a:lnTo>
                </a:path>
                <a:path w="4135" h="1483">
                  <a:moveTo>
                    <a:pt x="0" y="511"/>
                  </a:moveTo>
                  <a:moveTo>
                    <a:pt x="0" y="511"/>
                  </a:moveTo>
                  <a:cubicBezTo>
                    <a:pt x="0" y="404"/>
                    <a:pt x="87" y="317"/>
                    <a:pt x="194" y="316"/>
                  </a:cubicBezTo>
                  <a:lnTo>
                    <a:pt x="3940" y="316"/>
                  </a:lnTo>
                  <a:cubicBezTo>
                    <a:pt x="4048" y="317"/>
                    <a:pt x="4135" y="404"/>
                    <a:pt x="4135" y="511"/>
                  </a:cubicBezTo>
                  <a:lnTo>
                    <a:pt x="4135" y="1288"/>
                  </a:lnTo>
                  <a:cubicBezTo>
                    <a:pt x="4135" y="1395"/>
                    <a:pt x="4048" y="1482"/>
                    <a:pt x="3940" y="1483"/>
                  </a:cubicBezTo>
                  <a:lnTo>
                    <a:pt x="194" y="1483"/>
                  </a:lnTo>
                  <a:cubicBezTo>
                    <a:pt x="87" y="1482"/>
                    <a:pt x="0" y="1395"/>
                    <a:pt x="0" y="1288"/>
                  </a:cubicBezTo>
                  <a:lnTo>
                    <a:pt x="0" y="511"/>
                  </a:lnTo>
                </a:path>
                <a:path w="4135" h="1483">
                  <a:moveTo>
                    <a:pt x="1111" y="604"/>
                  </a:moveTo>
                  <a:lnTo>
                    <a:pt x="3016" y="604"/>
                  </a:lnTo>
                  <a:lnTo>
                    <a:pt x="3016" y="1233"/>
                  </a:lnTo>
                  <a:lnTo>
                    <a:pt x="1111" y="1233"/>
                  </a:lnTo>
                  <a:lnTo>
                    <a:pt x="1111" y="604"/>
                  </a:lnTo>
                  <a:close/>
                </a:path>
              </a:pathLst>
            </a:custGeom>
            <a:solidFill>
              <a:srgbClr val="005AAB">
                <a:alpha val="100000"/>
              </a:srgbClr>
            </a:solidFill>
            <a:ln w="0" cap="flat">
              <a:noFill/>
              <a:prstDash val="solid"/>
              <a:miter lim="0"/>
            </a:ln>
          </p:spPr>
          <p:txBody>
            <a:bodyPr rtlCol="0"/>
            <a:lstStyle/>
            <a:p>
              <a:pPr algn="ctr"/>
              <a:endParaRPr lang="zh-CN" altLang="en-US"/>
            </a:p>
          </p:txBody>
        </p:sp>
        <p:sp>
          <p:nvSpPr>
            <p:cNvPr id="1378" name="textbox 1378"/>
            <p:cNvSpPr/>
            <p:nvPr/>
          </p:nvSpPr>
          <p:spPr>
            <a:xfrm>
              <a:off x="-12700" y="-12700"/>
              <a:ext cx="2651760" cy="995044"/>
            </a:xfrm>
            <a:prstGeom prst="rect">
              <a:avLst/>
            </a:prstGeom>
            <a:noFill/>
            <a:ln w="0" cap="flat">
              <a:noFill/>
              <a:prstDash val="solid"/>
              <a:miter lim="0"/>
            </a:ln>
          </p:spPr>
          <p:txBody>
            <a:bodyPr vert="horz" wrap="square" lIns="0" tIns="0" rIns="0" bIns="0"/>
            <a:lstStyle/>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4000"/>
                </a:lnSpc>
              </a:pPr>
              <a:endParaRPr sz="1000" dirty="0">
                <a:latin typeface="Arial" panose="020B0604020202020204"/>
                <a:ea typeface="Arial" panose="020B0604020202020204"/>
                <a:cs typeface="Arial" panose="020B0604020202020204"/>
              </a:endParaRPr>
            </a:p>
            <a:p>
              <a:pPr marL="817880" algn="l" rtl="0" eaLnBrk="0">
                <a:lnSpc>
                  <a:spcPct val="91000"/>
                </a:lnSpc>
                <a:spcBef>
                  <a:spcPts val="5"/>
                </a:spcBef>
              </a:pPr>
              <a:r>
                <a:rPr sz="2000" kern="0" spc="-1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总配电箱</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grpSp>
      <p:pic>
        <p:nvPicPr>
          <p:cNvPr id="1380" name="picture 1380"/>
          <p:cNvPicPr>
            <a:picLocks noChangeAspect="1"/>
          </p:cNvPicPr>
          <p:nvPr/>
        </p:nvPicPr>
        <p:blipFill>
          <a:blip r:embed="rId4"/>
          <a:stretch>
            <a:fillRect/>
          </a:stretch>
        </p:blipFill>
        <p:spPr>
          <a:xfrm rot="21600000">
            <a:off x="6539484" y="1527047"/>
            <a:ext cx="1543811" cy="1543811"/>
          </a:xfrm>
          <a:prstGeom prst="rect">
            <a:avLst/>
          </a:prstGeom>
        </p:spPr>
      </p:pic>
      <p:sp>
        <p:nvSpPr>
          <p:cNvPr id="1382" name="textbox 1382"/>
          <p:cNvSpPr/>
          <p:nvPr/>
        </p:nvSpPr>
        <p:spPr>
          <a:xfrm>
            <a:off x="9182510" y="4903404"/>
            <a:ext cx="1642110" cy="1018539"/>
          </a:xfrm>
          <a:prstGeom prst="rect">
            <a:avLst/>
          </a:prstGeom>
          <a:noFill/>
          <a:ln w="0" cap="flat">
            <a:noFill/>
            <a:prstDash val="solid"/>
            <a:miter lim="0"/>
          </a:ln>
        </p:spPr>
        <p:txBody>
          <a:bodyPr vert="horz" wrap="square" lIns="0" tIns="0" rIns="0" bIns="0"/>
          <a:lstStyle/>
          <a:p>
            <a:pPr algn="l" rtl="0" eaLnBrk="0">
              <a:lnSpc>
                <a:spcPct val="83000"/>
              </a:lnSpc>
            </a:pPr>
            <a:endParaRPr sz="100" dirty="0">
              <a:latin typeface="Arial" panose="020B0604020202020204"/>
              <a:ea typeface="Arial" panose="020B0604020202020204"/>
              <a:cs typeface="Arial" panose="020B0604020202020204"/>
            </a:endParaRPr>
          </a:p>
          <a:p>
            <a:pPr marL="29845" algn="l" rtl="0" eaLnBrk="0">
              <a:lnSpc>
                <a:spcPts val="2060"/>
              </a:lnSpc>
            </a:pPr>
            <a:r>
              <a:rPr sz="1500"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I</a:t>
            </a:r>
            <a:r>
              <a:rPr sz="1500" kern="0" spc="-2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500"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&gt;</a:t>
            </a:r>
            <a:r>
              <a:rPr sz="1500" kern="0"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500"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30mA，</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a:p>
            <a:pPr marL="13970" algn="l" rtl="0" eaLnBrk="0">
              <a:lnSpc>
                <a:spcPts val="2880"/>
              </a:lnSpc>
            </a:pPr>
            <a:r>
              <a:rPr sz="1500"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T</a:t>
            </a:r>
            <a:r>
              <a:rPr sz="1500" kern="0" spc="-2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500"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&gt;</a:t>
            </a:r>
            <a:r>
              <a:rPr sz="1500" kern="0" spc="6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500"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0.1s，</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14000"/>
              </a:lnSpc>
            </a:pPr>
            <a:endParaRPr sz="600" dirty="0">
              <a:latin typeface="Arial" panose="020B0604020202020204"/>
              <a:ea typeface="Arial" panose="020B0604020202020204"/>
              <a:cs typeface="Arial" panose="020B0604020202020204"/>
            </a:endParaRPr>
          </a:p>
          <a:p>
            <a:pPr marL="12700" algn="l" rtl="0" eaLnBrk="0">
              <a:lnSpc>
                <a:spcPts val="2060"/>
              </a:lnSpc>
            </a:pPr>
            <a:r>
              <a:rPr sz="1500"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但</a:t>
            </a:r>
            <a:r>
              <a:rPr sz="1500" kern="0" spc="10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1500" kern="0" spc="5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I△·T△≯30</a:t>
            </a:r>
            <a:r>
              <a:rPr sz="1500"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mA</a:t>
            </a:r>
            <a:r>
              <a:rPr sz="1500"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·s</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矩形 5"/>
          <p:cNvSpPr/>
          <p:nvPr/>
        </p:nvSpPr>
        <p:spPr>
          <a:xfrm>
            <a:off x="459740" y="936308"/>
            <a:ext cx="108000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en-US" altLang="zh-CN" sz="1600" b="1" dirty="0">
                <a:latin typeface="微软雅黑" panose="020B0503020204020204" pitchFamily="34" charset="-122"/>
                <a:ea typeface="微软雅黑" panose="020B0503020204020204" pitchFamily="34" charset="-122"/>
                <a:sym typeface="+mn-ea"/>
              </a:rPr>
              <a:t>一般规定</a:t>
            </a:r>
          </a:p>
        </p:txBody>
      </p:sp>
      <p:sp>
        <p:nvSpPr>
          <p:cNvPr id="8" name="矩形 7"/>
          <p:cNvSpPr/>
          <p:nvPr/>
        </p:nvSpPr>
        <p:spPr>
          <a:xfrm>
            <a:off x="1586095" y="936625"/>
            <a:ext cx="111887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en-US" altLang="zh-CN" sz="1600" b="1" dirty="0">
                <a:solidFill>
                  <a:schemeClr val="tx1"/>
                </a:solidFill>
                <a:latin typeface="微软雅黑" panose="020B0503020204020204" pitchFamily="34" charset="-122"/>
                <a:ea typeface="微软雅黑" panose="020B0503020204020204" pitchFamily="34" charset="-122"/>
                <a:sym typeface="+mn-ea"/>
              </a:rPr>
              <a:t>TN-S</a:t>
            </a:r>
            <a:r>
              <a:rPr lang="zh-CN" altLang="en-US" sz="1600" b="1" dirty="0">
                <a:solidFill>
                  <a:schemeClr val="tx1"/>
                </a:solidFill>
                <a:latin typeface="微软雅黑" panose="020B0503020204020204" pitchFamily="34" charset="-122"/>
                <a:ea typeface="微软雅黑" panose="020B0503020204020204" pitchFamily="34" charset="-122"/>
                <a:sym typeface="+mn-ea"/>
              </a:rPr>
              <a:t>系统</a:t>
            </a:r>
          </a:p>
        </p:txBody>
      </p:sp>
      <p:sp>
        <p:nvSpPr>
          <p:cNvPr id="9" name="矩形 8"/>
          <p:cNvSpPr/>
          <p:nvPr/>
        </p:nvSpPr>
        <p:spPr>
          <a:xfrm>
            <a:off x="2751320" y="935990"/>
            <a:ext cx="1403350" cy="337185"/>
          </a:xfrm>
          <a:prstGeom prst="rect">
            <a:avLst/>
          </a:prstGeom>
          <a:solidFill>
            <a:schemeClr val="accent6"/>
          </a:solidFill>
          <a:ln>
            <a:noFill/>
          </a:ln>
        </p:spPr>
        <p:txBody>
          <a:bodyPr wrap="square" anchor="ctr" anchorCtr="0">
            <a:spAutoFit/>
          </a:bodyPr>
          <a:lstStyle/>
          <a:p>
            <a:pPr lvl="0" algn="ctr">
              <a:buClrTx/>
              <a:buSzTx/>
              <a:buFontTx/>
            </a:pPr>
            <a:r>
              <a:rPr lang="zh-CN" altLang="en-US" sz="1600" b="1" dirty="0">
                <a:solidFill>
                  <a:schemeClr val="bg1"/>
                </a:solidFill>
                <a:latin typeface="微软雅黑" panose="020B0503020204020204" pitchFamily="34" charset="-122"/>
                <a:ea typeface="微软雅黑" panose="020B0503020204020204" pitchFamily="34" charset="-122"/>
                <a:sym typeface="+mn-ea"/>
              </a:rPr>
              <a:t>剩余电流保护</a:t>
            </a:r>
          </a:p>
        </p:txBody>
      </p:sp>
      <p:sp>
        <p:nvSpPr>
          <p:cNvPr id="10" name="矩形 9"/>
          <p:cNvSpPr/>
          <p:nvPr/>
        </p:nvSpPr>
        <p:spPr>
          <a:xfrm>
            <a:off x="4201025" y="936625"/>
            <a:ext cx="165354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接地与接地电阻</a:t>
            </a:r>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配电系统</a:t>
            </a:r>
            <a:endParaRPr lang="zh-CN" altLang="en-US" sz="20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 name="picture 1402"/>
          <p:cNvPicPr>
            <a:picLocks noChangeAspect="1"/>
          </p:cNvPicPr>
          <p:nvPr/>
        </p:nvPicPr>
        <p:blipFill>
          <a:blip r:embed="rId2"/>
          <a:stretch>
            <a:fillRect/>
          </a:stretch>
        </p:blipFill>
        <p:spPr>
          <a:xfrm rot="21600000">
            <a:off x="5890259" y="1693925"/>
            <a:ext cx="6169152" cy="3886200"/>
          </a:xfrm>
          <a:prstGeom prst="rect">
            <a:avLst/>
          </a:prstGeom>
        </p:spPr>
      </p:pic>
      <p:sp>
        <p:nvSpPr>
          <p:cNvPr id="1404" name="textbox 1404"/>
          <p:cNvSpPr/>
          <p:nvPr/>
        </p:nvSpPr>
        <p:spPr>
          <a:xfrm>
            <a:off x="695960" y="1289050"/>
            <a:ext cx="10909935" cy="734695"/>
          </a:xfrm>
          <a:prstGeom prst="rect">
            <a:avLst/>
          </a:prstGeom>
          <a:noFill/>
          <a:ln w="0" cap="flat">
            <a:noFill/>
            <a:prstDash val="solid"/>
            <a:miter lim="0"/>
          </a:ln>
        </p:spPr>
        <p:txBody>
          <a:bodyPr vert="horz" wrap="square" lIns="0" tIns="0" rIns="0" bIns="0"/>
          <a:lstStyle/>
          <a:p>
            <a:pPr algn="l" rtl="0" eaLnBrk="0">
              <a:lnSpc>
                <a:spcPct val="84000"/>
              </a:lnSpc>
            </a:pPr>
            <a:endParaRPr sz="100" dirty="0">
              <a:latin typeface="Arial" panose="020B0604020202020204"/>
              <a:ea typeface="Arial" panose="020B0604020202020204"/>
              <a:cs typeface="Arial" panose="020B0604020202020204"/>
            </a:endParaRPr>
          </a:p>
          <a:p>
            <a:pPr marL="95250" indent="648335" algn="l" rtl="0" eaLnBrk="0">
              <a:lnSpc>
                <a:spcPct val="96000"/>
              </a:lnSpc>
              <a:spcBef>
                <a:spcPts val="200"/>
              </a:spcBef>
            </a:pP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“三级配电二级漏电保护系统”</a:t>
            </a:r>
            <a:r>
              <a:rPr sz="2000" b="1" kern="0" spc="-38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目前施工现场</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都是改为采用“</a:t>
            </a:r>
            <a:r>
              <a:rPr sz="2000" b="1" kern="0" spc="-3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三级配</a:t>
            </a:r>
            <a:r>
              <a:rPr sz="2000" b="1" kern="0" spc="-40" dirty="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电逐级漏电保护系统</a:t>
            </a:r>
            <a:r>
              <a:rPr sz="2000" b="1" kern="0" spc="-4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a:t>
            </a:r>
            <a:r>
              <a:rPr sz="2000" b="1" kern="0" spc="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时</a:t>
            </a:r>
            <a:r>
              <a:rPr sz="2000" b="1" kern="0" spc="-29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 </a:t>
            </a:r>
            <a:r>
              <a:rPr sz="2000" b="1" kern="0" spc="-30" dirty="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，分配电箱应设置漏电保护器。</a:t>
            </a:r>
            <a:endParaRPr sz="20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406" name="picture 1406"/>
          <p:cNvPicPr>
            <a:picLocks noChangeAspect="1"/>
          </p:cNvPicPr>
          <p:nvPr/>
        </p:nvPicPr>
        <p:blipFill>
          <a:blip r:embed="rId3"/>
          <a:stretch>
            <a:fillRect/>
          </a:stretch>
        </p:blipFill>
        <p:spPr>
          <a:xfrm rot="21600000">
            <a:off x="1559051" y="2394966"/>
            <a:ext cx="2778251" cy="2648711"/>
          </a:xfrm>
          <a:prstGeom prst="rect">
            <a:avLst/>
          </a:prstGeom>
        </p:spPr>
      </p:pic>
      <p:grpSp>
        <p:nvGrpSpPr>
          <p:cNvPr id="30" name="group 30"/>
          <p:cNvGrpSpPr/>
          <p:nvPr/>
        </p:nvGrpSpPr>
        <p:grpSpPr>
          <a:xfrm rot="21600000">
            <a:off x="3170224" y="3014179"/>
            <a:ext cx="2678315" cy="1568640"/>
            <a:chOff x="0" y="0"/>
            <a:chExt cx="2678315" cy="1568640"/>
          </a:xfrm>
        </p:grpSpPr>
        <p:pic>
          <p:nvPicPr>
            <p:cNvPr id="1408" name="picture 1408"/>
            <p:cNvPicPr>
              <a:picLocks noChangeAspect="1"/>
            </p:cNvPicPr>
            <p:nvPr/>
          </p:nvPicPr>
          <p:blipFill>
            <a:blip r:embed="rId4"/>
            <a:stretch>
              <a:fillRect/>
            </a:stretch>
          </p:blipFill>
          <p:spPr>
            <a:xfrm rot="21600000">
              <a:off x="0" y="0"/>
              <a:ext cx="2678315" cy="1568640"/>
            </a:xfrm>
            <a:prstGeom prst="rect">
              <a:avLst/>
            </a:prstGeom>
          </p:spPr>
        </p:pic>
        <p:sp>
          <p:nvSpPr>
            <p:cNvPr id="1410" name="textbox 1410"/>
            <p:cNvSpPr/>
            <p:nvPr/>
          </p:nvSpPr>
          <p:spPr>
            <a:xfrm>
              <a:off x="-12700" y="-12700"/>
              <a:ext cx="2703829" cy="1614805"/>
            </a:xfrm>
            <a:prstGeom prst="rect">
              <a:avLst/>
            </a:prstGeom>
            <a:noFill/>
            <a:ln w="0" cap="flat">
              <a:noFill/>
              <a:prstDash val="solid"/>
              <a:miter lim="0"/>
            </a:ln>
          </p:spPr>
          <p:txBody>
            <a:bodyPr vert="horz" wrap="square" lIns="0" tIns="0" rIns="0" bIns="0"/>
            <a:lstStyle/>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110000"/>
                </a:lnSpc>
              </a:pPr>
              <a:endParaRPr sz="1000" dirty="0">
                <a:latin typeface="Arial" panose="020B0604020202020204"/>
                <a:ea typeface="Arial" panose="020B0604020202020204"/>
                <a:cs typeface="Arial" panose="020B0604020202020204"/>
              </a:endParaRPr>
            </a:p>
            <a:p>
              <a:pPr algn="l" rtl="0" eaLnBrk="0">
                <a:lnSpc>
                  <a:spcPct val="8000"/>
                </a:lnSpc>
              </a:pPr>
              <a:endParaRPr sz="100" dirty="0">
                <a:latin typeface="Arial" panose="020B0604020202020204"/>
                <a:ea typeface="Arial" panose="020B0604020202020204"/>
                <a:cs typeface="Arial" panose="020B0604020202020204"/>
              </a:endParaRPr>
            </a:p>
            <a:p>
              <a:pPr marL="1267460" algn="l" rtl="0" eaLnBrk="0">
                <a:lnSpc>
                  <a:spcPct val="96000"/>
                </a:lnSpc>
              </a:pPr>
              <a:r>
                <a:rPr sz="1500" b="1" kern="0" spc="9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分路隔离开关</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a:p>
              <a:pPr algn="l" rtl="0" eaLnBrk="0">
                <a:lnSpc>
                  <a:spcPct val="102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03000"/>
                </a:lnSpc>
              </a:pPr>
              <a:endParaRPr sz="1000" dirty="0">
                <a:latin typeface="Arial" panose="020B0604020202020204"/>
                <a:ea typeface="Arial" panose="020B0604020202020204"/>
                <a:cs typeface="Arial" panose="020B0604020202020204"/>
              </a:endParaRPr>
            </a:p>
            <a:p>
              <a:pPr algn="l" rtl="0" eaLnBrk="0">
                <a:lnSpc>
                  <a:spcPct val="128000"/>
                </a:lnSpc>
              </a:pPr>
              <a:endParaRPr sz="300" dirty="0">
                <a:latin typeface="Arial" panose="020B0604020202020204"/>
                <a:ea typeface="Arial" panose="020B0604020202020204"/>
                <a:cs typeface="Arial" panose="020B0604020202020204"/>
              </a:endParaRPr>
            </a:p>
            <a:p>
              <a:pPr marL="1363345" algn="l" rtl="0" eaLnBrk="0">
                <a:lnSpc>
                  <a:spcPct val="96000"/>
                </a:lnSpc>
              </a:pPr>
              <a:r>
                <a:rPr sz="1500" b="1" kern="0" spc="9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漏电保护器</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32" name="group 32"/>
          <p:cNvGrpSpPr/>
          <p:nvPr/>
        </p:nvGrpSpPr>
        <p:grpSpPr>
          <a:xfrm rot="21600000">
            <a:off x="110489" y="3333191"/>
            <a:ext cx="2305240" cy="820343"/>
            <a:chOff x="0" y="0"/>
            <a:chExt cx="2305240" cy="820343"/>
          </a:xfrm>
        </p:grpSpPr>
        <p:pic>
          <p:nvPicPr>
            <p:cNvPr id="1412" name="picture 1412"/>
            <p:cNvPicPr>
              <a:picLocks noChangeAspect="1"/>
            </p:cNvPicPr>
            <p:nvPr/>
          </p:nvPicPr>
          <p:blipFill>
            <a:blip r:embed="rId5"/>
            <a:stretch>
              <a:fillRect/>
            </a:stretch>
          </p:blipFill>
          <p:spPr>
            <a:xfrm rot="21600000">
              <a:off x="0" y="0"/>
              <a:ext cx="2305240" cy="820343"/>
            </a:xfrm>
            <a:prstGeom prst="rect">
              <a:avLst/>
            </a:prstGeom>
          </p:spPr>
        </p:pic>
        <p:sp>
          <p:nvSpPr>
            <p:cNvPr id="1414" name="textbox 1414"/>
            <p:cNvSpPr/>
            <p:nvPr/>
          </p:nvSpPr>
          <p:spPr>
            <a:xfrm>
              <a:off x="-12700" y="-12700"/>
              <a:ext cx="2331085" cy="865505"/>
            </a:xfrm>
            <a:prstGeom prst="rect">
              <a:avLst/>
            </a:prstGeom>
            <a:noFill/>
            <a:ln w="0" cap="flat">
              <a:noFill/>
              <a:prstDash val="solid"/>
              <a:miter lim="0"/>
            </a:ln>
          </p:spPr>
          <p:txBody>
            <a:bodyPr vert="horz" wrap="square" lIns="0" tIns="0" rIns="0" bIns="0"/>
            <a:lstStyle/>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107000"/>
                </a:lnSpc>
              </a:pPr>
              <a:endParaRPr sz="1000" dirty="0">
                <a:latin typeface="Arial" panose="020B0604020202020204"/>
                <a:ea typeface="Arial" panose="020B0604020202020204"/>
                <a:cs typeface="Arial" panose="020B0604020202020204"/>
              </a:endParaRPr>
            </a:p>
            <a:p>
              <a:pPr algn="l" rtl="0" eaLnBrk="0">
                <a:lnSpc>
                  <a:spcPct val="9000"/>
                </a:lnSpc>
              </a:pPr>
              <a:endParaRPr sz="100" dirty="0">
                <a:latin typeface="Arial" panose="020B0604020202020204"/>
                <a:ea typeface="Arial" panose="020B0604020202020204"/>
                <a:cs typeface="Arial" panose="020B0604020202020204"/>
              </a:endParaRPr>
            </a:p>
            <a:p>
              <a:pPr marL="395605" algn="l" rtl="0" eaLnBrk="0">
                <a:lnSpc>
                  <a:spcPct val="96000"/>
                </a:lnSpc>
              </a:pPr>
              <a:r>
                <a:rPr sz="1500" b="1" kern="0" spc="90" dirty="0">
                  <a:solidFill>
                    <a:srgbClr val="12283D">
                      <a:alpha val="100000"/>
                    </a:srgbClr>
                  </a:solidFill>
                  <a:latin typeface="微软雅黑" panose="020B0503020204020204" pitchFamily="34" charset="-122"/>
                  <a:ea typeface="微软雅黑" panose="020B0503020204020204" pitchFamily="34" charset="-122"/>
                  <a:cs typeface="微软雅黑" panose="020B0503020204020204" pitchFamily="34" charset="-122"/>
                </a:rPr>
                <a:t>总隔离开关</a:t>
              </a:r>
              <a:endParaRPr sz="1500" dirty="0">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2" name="文本框 1"/>
          <p:cNvSpPr txBox="1"/>
          <p:nvPr/>
        </p:nvSpPr>
        <p:spPr>
          <a:xfrm>
            <a:off x="695960" y="5651500"/>
            <a:ext cx="10995025" cy="829945"/>
          </a:xfrm>
          <a:prstGeom prst="rect">
            <a:avLst/>
          </a:prstGeom>
        </p:spPr>
        <p:txBody>
          <a:bodyPr wrap="square">
            <a:spAutoFit/>
          </a:bodyPr>
          <a:lstStyle/>
          <a:p>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解析：施工现场除采用两级剩余电流保护外，</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也可采用由总保护、中间保护、末端保护所组成的三级剩余电流保护系统</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，并保证其上下动作特性的协调配合，其中，安全界限值</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30mA•s </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的确定主要来源于现行国家标准</a:t>
            </a:r>
            <a:r>
              <a:rPr lang="en-US" altLang="zh-CN"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电流对人和家畜的效应第一部分：通用部分</a:t>
            </a:r>
            <a:r>
              <a:rPr lang="en-US" altLang="zh-CN"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》GB</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T 13870.1 </a:t>
            </a:r>
            <a:r>
              <a:rPr lang="zh-CN" altLang="en-US" sz="16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中的相关规定。</a:t>
            </a:r>
          </a:p>
        </p:txBody>
      </p:sp>
      <p:sp>
        <p:nvSpPr>
          <p:cNvPr id="3" name="矩形 2"/>
          <p:cNvSpPr/>
          <p:nvPr/>
        </p:nvSpPr>
        <p:spPr>
          <a:xfrm>
            <a:off x="469265" y="936308"/>
            <a:ext cx="108000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en-US" altLang="zh-CN" sz="1600" b="1" dirty="0">
                <a:latin typeface="微软雅黑" panose="020B0503020204020204" pitchFamily="34" charset="-122"/>
                <a:ea typeface="微软雅黑" panose="020B0503020204020204" pitchFamily="34" charset="-122"/>
                <a:sym typeface="+mn-ea"/>
              </a:rPr>
              <a:t>一般规定</a:t>
            </a:r>
          </a:p>
        </p:txBody>
      </p:sp>
      <p:sp>
        <p:nvSpPr>
          <p:cNvPr id="4" name="矩形 3"/>
          <p:cNvSpPr/>
          <p:nvPr/>
        </p:nvSpPr>
        <p:spPr>
          <a:xfrm>
            <a:off x="1586095" y="936625"/>
            <a:ext cx="111887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en-US" altLang="zh-CN" sz="1600" b="1" dirty="0">
                <a:solidFill>
                  <a:schemeClr val="tx1"/>
                </a:solidFill>
                <a:latin typeface="微软雅黑" panose="020B0503020204020204" pitchFamily="34" charset="-122"/>
                <a:ea typeface="微软雅黑" panose="020B0503020204020204" pitchFamily="34" charset="-122"/>
                <a:sym typeface="+mn-ea"/>
              </a:rPr>
              <a:t>TN-S</a:t>
            </a:r>
            <a:r>
              <a:rPr lang="zh-CN" altLang="en-US" sz="1600" b="1" dirty="0">
                <a:solidFill>
                  <a:schemeClr val="tx1"/>
                </a:solidFill>
                <a:latin typeface="微软雅黑" panose="020B0503020204020204" pitchFamily="34" charset="-122"/>
                <a:ea typeface="微软雅黑" panose="020B0503020204020204" pitchFamily="34" charset="-122"/>
                <a:sym typeface="+mn-ea"/>
              </a:rPr>
              <a:t>系统</a:t>
            </a:r>
          </a:p>
        </p:txBody>
      </p:sp>
      <p:sp>
        <p:nvSpPr>
          <p:cNvPr id="5" name="矩形 4"/>
          <p:cNvSpPr/>
          <p:nvPr/>
        </p:nvSpPr>
        <p:spPr>
          <a:xfrm>
            <a:off x="2751320" y="935990"/>
            <a:ext cx="1403350" cy="337185"/>
          </a:xfrm>
          <a:prstGeom prst="rect">
            <a:avLst/>
          </a:prstGeom>
          <a:solidFill>
            <a:schemeClr val="accent6"/>
          </a:solidFill>
          <a:ln>
            <a:noFill/>
          </a:ln>
        </p:spPr>
        <p:txBody>
          <a:bodyPr wrap="square" anchor="ctr" anchorCtr="0">
            <a:spAutoFit/>
          </a:bodyPr>
          <a:lstStyle/>
          <a:p>
            <a:pPr lvl="0" algn="ctr">
              <a:buClrTx/>
              <a:buSzTx/>
              <a:buFontTx/>
            </a:pPr>
            <a:r>
              <a:rPr lang="zh-CN" altLang="en-US" sz="1600" b="1" dirty="0">
                <a:solidFill>
                  <a:schemeClr val="bg1"/>
                </a:solidFill>
                <a:latin typeface="微软雅黑" panose="020B0503020204020204" pitchFamily="34" charset="-122"/>
                <a:ea typeface="微软雅黑" panose="020B0503020204020204" pitchFamily="34" charset="-122"/>
                <a:sym typeface="+mn-ea"/>
              </a:rPr>
              <a:t>剩余电流保护</a:t>
            </a:r>
          </a:p>
        </p:txBody>
      </p:sp>
      <p:sp>
        <p:nvSpPr>
          <p:cNvPr id="7" name="矩形 6"/>
          <p:cNvSpPr/>
          <p:nvPr/>
        </p:nvSpPr>
        <p:spPr>
          <a:xfrm>
            <a:off x="4201025" y="936625"/>
            <a:ext cx="1653540" cy="337185"/>
          </a:xfrm>
          <a:prstGeom prst="rect">
            <a:avLst/>
          </a:prstGeom>
          <a:solidFill>
            <a:schemeClr val="bg1">
              <a:lumMod val="75000"/>
            </a:schemeClr>
          </a:solidFill>
          <a:ln>
            <a:noFill/>
          </a:ln>
        </p:spPr>
        <p:txBody>
          <a:bodyPr wrap="square" anchor="ctr" anchorCtr="0">
            <a:spAutoFit/>
          </a:bodyPr>
          <a:lstStyle/>
          <a:p>
            <a:pPr lvl="0" algn="ctr">
              <a:buClrTx/>
              <a:buSzTx/>
              <a:buFontTx/>
            </a:pPr>
            <a:r>
              <a:rPr lang="zh-CN" altLang="en-US" sz="1600" b="1" dirty="0">
                <a:solidFill>
                  <a:schemeClr val="tx1"/>
                </a:solidFill>
                <a:latin typeface="微软雅黑" panose="020B0503020204020204" pitchFamily="34" charset="-122"/>
                <a:ea typeface="微软雅黑" panose="020B0503020204020204" pitchFamily="34" charset="-122"/>
                <a:sym typeface="+mn-ea"/>
              </a:rPr>
              <a:t>接地与接地电阻</a:t>
            </a:r>
          </a:p>
        </p:txBody>
      </p:sp>
      <p:sp>
        <p:nvSpPr>
          <p:cNvPr id="682" name="textbox 682"/>
          <p:cNvSpPr/>
          <p:nvPr/>
        </p:nvSpPr>
        <p:spPr>
          <a:xfrm>
            <a:off x="690245" y="207010"/>
            <a:ext cx="1525905" cy="382905"/>
          </a:xfrm>
          <a:prstGeom prst="rect">
            <a:avLst/>
          </a:prstGeom>
          <a:noFill/>
          <a:ln w="0" cap="flat">
            <a:noFill/>
            <a:prstDash val="solid"/>
            <a:miter lim="0"/>
          </a:ln>
        </p:spPr>
        <p:txBody>
          <a:bodyPr vert="horz" wrap="square" lIns="0" tIns="0" rIns="0" bIns="0"/>
          <a:lstStyle/>
          <a:p>
            <a:pPr algn="l" rtl="0" eaLnBrk="0">
              <a:lnSpc>
                <a:spcPct val="80000"/>
              </a:lnSpc>
            </a:pPr>
            <a:endParaRPr sz="200" dirty="0">
              <a:solidFill>
                <a:schemeClr val="tx1"/>
              </a:solidFill>
              <a:latin typeface="微软雅黑" panose="020B0503020204020204" pitchFamily="34" charset="-122"/>
              <a:ea typeface="微软雅黑" panose="020B0503020204020204" pitchFamily="34" charset="-122"/>
              <a:cs typeface="Arial" panose="020B0604020202020204"/>
            </a:endParaRPr>
          </a:p>
          <a:p>
            <a:pPr marL="12700" algn="l" rtl="0" eaLnBrk="0">
              <a:lnSpc>
                <a:spcPct val="95000"/>
              </a:lnSpc>
            </a:pPr>
            <a:r>
              <a:rPr sz="24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rPr>
              <a:t>配电系统</a:t>
            </a:r>
            <a:endParaRPr lang="zh-CN" altLang="en-US" sz="2000" b="1" kern="0" spc="80" dirty="0">
              <a:solidFill>
                <a:schemeClr val="tx1">
                  <a:alpha val="100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21.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22.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23.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24.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25.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26.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27.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28.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29.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31.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32.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33.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34.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35.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36.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37.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38.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39.xml><?xml version="1.0" encoding="utf-8"?>
<p:tagLst xmlns:a="http://schemas.openxmlformats.org/drawingml/2006/main" xmlns:r="http://schemas.openxmlformats.org/officeDocument/2006/relationships" xmlns:p="http://schemas.openxmlformats.org/presentationml/2006/main">
  <p:tag name="KSO_WM_DIAGRAM_VIRTUALLY_FRAME" val="{&quot;height&quot;:185.59503937007872,&quot;left&quot;:35.26677165354331,&quot;top&quot;:212.4216535433071,&quot;width&quot;:359.7494488188976}"/>
</p:tagLst>
</file>

<file path=ppt/tags/tag4.xml><?xml version="1.0" encoding="utf-8"?>
<p:tagLst xmlns:a="http://schemas.openxmlformats.org/drawingml/2006/main" xmlns:r="http://schemas.openxmlformats.org/officeDocument/2006/relationships" xmlns:p="http://schemas.openxmlformats.org/presentationml/2006/main">
  <p:tag name="PA" val="v5.2.1"/>
</p:tagLst>
</file>

<file path=ppt/tags/tag40.xml><?xml version="1.0" encoding="utf-8"?>
<p:tagLst xmlns:a="http://schemas.openxmlformats.org/drawingml/2006/main" xmlns:r="http://schemas.openxmlformats.org/officeDocument/2006/relationships" xmlns:p="http://schemas.openxmlformats.org/presentationml/2006/main">
  <p:tag name="KSO_WM_DIAGRAM_VIRTUALLY_FRAME" val="{&quot;height&quot;:185.59503937007872,&quot;left&quot;:35.26677165354331,&quot;top&quot;:212.4216535433071,&quot;width&quot;:359.7494488188976}"/>
</p:tagLst>
</file>

<file path=ppt/tags/tag41.xml><?xml version="1.0" encoding="utf-8"?>
<p:tagLst xmlns:a="http://schemas.openxmlformats.org/drawingml/2006/main" xmlns:r="http://schemas.openxmlformats.org/officeDocument/2006/relationships" xmlns:p="http://schemas.openxmlformats.org/presentationml/2006/main">
  <p:tag name="KSO_WM_DIAGRAM_VIRTUALLY_FRAME" val="{&quot;height&quot;:185.59503937007872,&quot;left&quot;:35.26677165354331,&quot;top&quot;:212.4216535433071,&quot;width&quot;:359.7494488188976}"/>
</p:tagLst>
</file>

<file path=ppt/tags/tag42.xml><?xml version="1.0" encoding="utf-8"?>
<p:tagLst xmlns:a="http://schemas.openxmlformats.org/drawingml/2006/main" xmlns:r="http://schemas.openxmlformats.org/officeDocument/2006/relationships" xmlns:p="http://schemas.openxmlformats.org/presentationml/2006/main">
  <p:tag name="KSO_WM_DIAGRAM_VIRTUALLY_FRAME" val="{&quot;height&quot;:185.59503937007872,&quot;left&quot;:35.26677165354331,&quot;top&quot;:212.4216535433071,&quot;width&quot;:359.7494488188976}"/>
</p:tagLst>
</file>

<file path=ppt/tags/tag43.xml><?xml version="1.0" encoding="utf-8"?>
<p:tagLst xmlns:a="http://schemas.openxmlformats.org/drawingml/2006/main" xmlns:r="http://schemas.openxmlformats.org/officeDocument/2006/relationships" xmlns:p="http://schemas.openxmlformats.org/presentationml/2006/main">
  <p:tag name="KSO_WM_DIAGRAM_VIRTUALLY_FRAME" val="{&quot;height&quot;:185.59503937007872,&quot;left&quot;:35.26677165354331,&quot;top&quot;:212.4216535433071,&quot;width&quot;:359.7494488188976}"/>
</p:tagLst>
</file>

<file path=ppt/tags/tag44.xml><?xml version="1.0" encoding="utf-8"?>
<p:tagLst xmlns:a="http://schemas.openxmlformats.org/drawingml/2006/main" xmlns:r="http://schemas.openxmlformats.org/officeDocument/2006/relationships" xmlns:p="http://schemas.openxmlformats.org/presentationml/2006/main">
  <p:tag name="KSO_WM_DIAGRAM_VIRTUALLY_FRAME" val="{&quot;height&quot;:185.59503937007872,&quot;left&quot;:35.26677165354331,&quot;top&quot;:212.4216535433071,&quot;width&quot;:359.7494488188976}"/>
</p:tagLst>
</file>

<file path=ppt/tags/tag45.xml><?xml version="1.0" encoding="utf-8"?>
<p:tagLst xmlns:a="http://schemas.openxmlformats.org/drawingml/2006/main" xmlns:r="http://schemas.openxmlformats.org/officeDocument/2006/relationships" xmlns:p="http://schemas.openxmlformats.org/presentationml/2006/main">
  <p:tag name="KSO_WM_DIAGRAM_VIRTUALLY_FRAME" val="{&quot;height&quot;:185.59503937007872,&quot;left&quot;:35.26677165354331,&quot;top&quot;:212.4216535433071,&quot;width&quot;:359.7494488188976}"/>
</p:tagLst>
</file>

<file path=ppt/tags/tag46.xml><?xml version="1.0" encoding="utf-8"?>
<p:tagLst xmlns:a="http://schemas.openxmlformats.org/drawingml/2006/main" xmlns:r="http://schemas.openxmlformats.org/officeDocument/2006/relationships" xmlns:p="http://schemas.openxmlformats.org/presentationml/2006/main">
  <p:tag name="KSO_WM_DIAGRAM_VIRTUALLY_FRAME" val="{&quot;height&quot;:185.59503937007872,&quot;left&quot;:35.26677165354331,&quot;top&quot;:212.4216535433071,&quot;width&quot;:359.7494488188976}"/>
</p:tagLst>
</file>

<file path=ppt/tags/tag47.xml><?xml version="1.0" encoding="utf-8"?>
<p:tagLst xmlns:a="http://schemas.openxmlformats.org/drawingml/2006/main" xmlns:r="http://schemas.openxmlformats.org/officeDocument/2006/relationships" xmlns:p="http://schemas.openxmlformats.org/presentationml/2006/main">
  <p:tag name="KSO_WM_DIAGRAM_VIRTUALLY_FRAME" val="{&quot;height&quot;:185.59503937007872,&quot;left&quot;:35.26677165354331,&quot;top&quot;:212.4216535433071,&quot;width&quot;:359.7494488188976}"/>
</p:tagLst>
</file>

<file path=ppt/tags/tag48.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49.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5.xml><?xml version="1.0" encoding="utf-8"?>
<p:tagLst xmlns:a="http://schemas.openxmlformats.org/drawingml/2006/main" xmlns:r="http://schemas.openxmlformats.org/officeDocument/2006/relationships" xmlns:p="http://schemas.openxmlformats.org/presentationml/2006/main">
  <p:tag name="PA" val="v5.2.1"/>
</p:tagLst>
</file>

<file path=ppt/tags/tag50.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51.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52.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53.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54.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55.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56.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57.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58.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59.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6.xml><?xml version="1.0" encoding="utf-8"?>
<p:tagLst xmlns:a="http://schemas.openxmlformats.org/drawingml/2006/main" xmlns:r="http://schemas.openxmlformats.org/officeDocument/2006/relationships" xmlns:p="http://schemas.openxmlformats.org/presentationml/2006/main">
  <p:tag name="PA" val="v5.2.1"/>
</p:tagLst>
</file>

<file path=ppt/tags/tag60.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61.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62.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63.xml><?xml version="1.0" encoding="utf-8"?>
<p:tagLst xmlns:a="http://schemas.openxmlformats.org/drawingml/2006/main" xmlns:r="http://schemas.openxmlformats.org/officeDocument/2006/relationships" xmlns:p="http://schemas.openxmlformats.org/presentationml/2006/main">
  <p:tag name="KSO_WM_DIAGRAM_VIRTUALLY_FRAME" val="{&quot;height&quot;:284.45,&quot;left&quot;:433.3,&quot;top&quot;:123.35,&quot;width&quot;:419}"/>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7_目录及封面">
  <a:themeElements>
    <a:clrScheme name="自定义 2">
      <a:dk1>
        <a:srgbClr val="000000"/>
      </a:dk1>
      <a:lt1>
        <a:srgbClr val="FFFFFF"/>
      </a:lt1>
      <a:dk2>
        <a:srgbClr val="44546A"/>
      </a:dk2>
      <a:lt2>
        <a:srgbClr val="E7E6E6"/>
      </a:lt2>
      <a:accent1>
        <a:srgbClr val="5B9BD5"/>
      </a:accent1>
      <a:accent2>
        <a:srgbClr val="FFC000"/>
      </a:accent2>
      <a:accent3>
        <a:srgbClr val="FFFFFF"/>
      </a:accent3>
      <a:accent4>
        <a:srgbClr val="000000"/>
      </a:accent4>
      <a:accent5>
        <a:srgbClr val="B5CBE7"/>
      </a:accent5>
      <a:accent6>
        <a:srgbClr val="FF8B00"/>
      </a:accent6>
      <a:hlink>
        <a:srgbClr val="0563C1"/>
      </a:hlink>
      <a:folHlink>
        <a:srgbClr val="954F72"/>
      </a:folHlink>
    </a:clrScheme>
    <a:fontScheme name="o2jggweg">
      <a:majorFont>
        <a:latin typeface="Microsoft YaHei UI"/>
        <a:ea typeface="Microsoft YaHei UI"/>
        <a:cs typeface=""/>
      </a:majorFont>
      <a:minorFont>
        <a:latin typeface="Microsoft YaHei UI"/>
        <a:ea typeface="Microsoft YaHei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nSpc>
            <a:spcPct val="150000"/>
          </a:lnSpc>
          <a:defRPr b="1" dirty="0" smtClean="0">
            <a:latin typeface="+mn-ea"/>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目录及封面">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越秀">
      <a:majorFont>
        <a:latin typeface="Times New Roman"/>
        <a:ea typeface="Microsoft YaHei UI"/>
        <a:cs typeface=""/>
      </a:majorFont>
      <a:minorFont>
        <a:latin typeface="Times New Roman"/>
        <a:ea typeface="Microsoft YaHei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3346</Words>
  <Application>Microsoft Office PowerPoint</Application>
  <PresentationFormat>宽屏</PresentationFormat>
  <Paragraphs>933</Paragraphs>
  <Slides>43</Slides>
  <Notes>1</Notes>
  <HiddenSlides>0</HiddenSlides>
  <MMClips>1</MMClips>
  <ScaleCrop>false</ScaleCrop>
  <HeadingPairs>
    <vt:vector size="8" baseType="variant">
      <vt:variant>
        <vt:lpstr>已用的字体</vt:lpstr>
      </vt:variant>
      <vt:variant>
        <vt:i4>10</vt:i4>
      </vt:variant>
      <vt:variant>
        <vt:lpstr>主题</vt:lpstr>
      </vt:variant>
      <vt:variant>
        <vt:i4>2</vt:i4>
      </vt:variant>
      <vt:variant>
        <vt:lpstr>嵌入 OLE 服务器</vt:lpstr>
      </vt:variant>
      <vt:variant>
        <vt:i4>1</vt:i4>
      </vt:variant>
      <vt:variant>
        <vt:lpstr>幻灯片标题</vt:lpstr>
      </vt:variant>
      <vt:variant>
        <vt:i4>43</vt:i4>
      </vt:variant>
    </vt:vector>
  </HeadingPairs>
  <TitlesOfParts>
    <vt:vector size="56" baseType="lpstr">
      <vt:lpstr>Microsoft YaHei UI</vt:lpstr>
      <vt:lpstr>等线</vt:lpstr>
      <vt:lpstr>黑体</vt:lpstr>
      <vt:lpstr>楷体</vt:lpstr>
      <vt:lpstr>宋体</vt:lpstr>
      <vt:lpstr>微软雅黑</vt:lpstr>
      <vt:lpstr>Arial</vt:lpstr>
      <vt:lpstr>Calibri</vt:lpstr>
      <vt:lpstr>Calibri Light</vt:lpstr>
      <vt:lpstr>Times New Roman</vt:lpstr>
      <vt:lpstr>7_目录及封面</vt:lpstr>
      <vt:lpstr>目录及封面</vt:lpstr>
      <vt:lpstr>think-cell Slide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china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315696567@qq.com</dc:creator>
  <cp:lastModifiedBy>克动 庄</cp:lastModifiedBy>
  <cp:revision>1060</cp:revision>
  <dcterms:created xsi:type="dcterms:W3CDTF">2019-10-15T01:39:00Z</dcterms:created>
  <dcterms:modified xsi:type="dcterms:W3CDTF">2026-09-02T01:31:29Z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2D9B2DB06D9B486C9D6DF27C4F0E7C88_13</vt:lpwstr>
  </property>
  <property fmtid="{D5CDD505-2E9C-101B-9397-08002B2CF9AE}" pid="3" name="KSOProductBuildVer">
    <vt:lpwstr>2052-12.1.0.22529</vt:lpwstr>
  </property>
</Properties>
</file>