
<file path=[Content_Types].xml><?xml version="1.0" encoding="utf-8"?>
<Types xmlns="http://schemas.openxmlformats.org/package/2006/content-types">
  <Default Extension="bin" ContentType="application/vnd.openxmlformats-officedocument.oleObject"/>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notesSlides/notesSlide3.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notesSlides/notesSlide4.xml" ContentType="application/vnd.openxmlformats-officedocument.presentationml.notesSlide+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notesSlides/notesSlide5.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notesSlides/notesSlide6.xml" ContentType="application/vnd.openxmlformats-officedocument.presentationml.notesSlide+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notesSlides/notesSlide7.xml" ContentType="application/vnd.openxmlformats-officedocument.presentationml.notesSlide+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notesSlides/notesSlide8.xml" ContentType="application/vnd.openxmlformats-officedocument.presentationml.notesSlide+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notesSlides/notesSlide9.xml" ContentType="application/vnd.openxmlformats-officedocument.presentationml.notesSlide+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notesSlides/notesSlide10.xml" ContentType="application/vnd.openxmlformats-officedocument.presentationml.notesSlide+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notesSlides/notesSlide11.xml" ContentType="application/vnd.openxmlformats-officedocument.presentationml.notesSlide+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notesSlides/notesSlide12.xml" ContentType="application/vnd.openxmlformats-officedocument.presentationml.notesSlide+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notesSlides/notesSlide13.xml" ContentType="application/vnd.openxmlformats-officedocument.presentationml.notesSlide+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notesSlides/notesSlide14.xml" ContentType="application/vnd.openxmlformats-officedocument.presentationml.notesSlide+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notesSlides/notesSlide15.xml" ContentType="application/vnd.openxmlformats-officedocument.presentationml.notesSlide+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notesSlides/notesSlide16.xml" ContentType="application/vnd.openxmlformats-officedocument.presentationml.notesSlide+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notesSlides/notesSlide17.xml" ContentType="application/vnd.openxmlformats-officedocument.presentationml.notesSlide+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notesSlides/notesSlide18.xml" ContentType="application/vnd.openxmlformats-officedocument.presentationml.notesSlide+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notesSlides/notesSlide19.xml" ContentType="application/vnd.openxmlformats-officedocument.presentationml.notesSlide+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notesSlides/notesSlide20.xml" ContentType="application/vnd.openxmlformats-officedocument.presentationml.notesSlide+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notesSlides/notesSlide21.xml" ContentType="application/vnd.openxmlformats-officedocument.presentationml.notesSlide+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notesSlides/notesSlide22.xml" ContentType="application/vnd.openxmlformats-officedocument.presentationml.notesSlide+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notesSlides/notesSlide23.xml" ContentType="application/vnd.openxmlformats-officedocument.presentationml.notesSlide+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notesSlides/notesSlide24.xml" ContentType="application/vnd.openxmlformats-officedocument.presentationml.notesSlide+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notesSlides/notesSlide25.xml" ContentType="application/vnd.openxmlformats-officedocument.presentationml.notesSlide+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notesSlides/notesSlide26.xml" ContentType="application/vnd.openxmlformats-officedocument.presentationml.notesSlide+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notesSlides/notesSlide27.xml" ContentType="application/vnd.openxmlformats-officedocument.presentationml.notesSlide+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notesSlides/notesSlide28.xml" ContentType="application/vnd.openxmlformats-officedocument.presentationml.notesSlide+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notesSlides/notesSlide29.xml" ContentType="application/vnd.openxmlformats-officedocument.presentationml.notesSlide+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notesSlides/notesSlide30.xml" ContentType="application/vnd.openxmlformats-officedocument.presentationml.notesSlide+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notesSlides/notesSlide31.xml" ContentType="application/vnd.openxmlformats-officedocument.presentationml.notesSlide+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notesSlides/notesSlide32.xml" ContentType="application/vnd.openxmlformats-officedocument.presentationml.notesSlide+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notesSlides/notesSlide33.xml" ContentType="application/vnd.openxmlformats-officedocument.presentationml.notesSlide+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notesSlides/notesSlide34.xml" ContentType="application/vnd.openxmlformats-officedocument.presentationml.notesSlide+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notesSlides/notesSlide35.xml" ContentType="application/vnd.openxmlformats-officedocument.presentationml.notesSlide+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notesSlides/notesSlide36.xml" ContentType="application/vnd.openxmlformats-officedocument.presentationml.notesSlide+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notesSlides/notesSlide37.xml" ContentType="application/vnd.openxmlformats-officedocument.presentationml.notesSlide+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notesSlides/notesSlide38.xml" ContentType="application/vnd.openxmlformats-officedocument.presentationml.notesSlide+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notesSlides/notesSlide39.xml" ContentType="application/vnd.openxmlformats-officedocument.presentationml.notesSlide+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notesSlides/notesSlide40.xml" ContentType="application/vnd.openxmlformats-officedocument.presentationml.notesSlide+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notesSlides/notesSlide41.xml" ContentType="application/vnd.openxmlformats-officedocument.presentationml.notesSlide+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notesSlides/notesSlide42.xml" ContentType="application/vnd.openxmlformats-officedocument.presentationml.notesSlide+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notesSlides/notesSlide43.xml" ContentType="application/vnd.openxmlformats-officedocument.presentationml.notesSlide+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notesSlides/notesSlide44.xml" ContentType="application/vnd.openxmlformats-officedocument.presentationml.notesSlide+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notesSlides/notesSlide45.xml" ContentType="application/vnd.openxmlformats-officedocument.presentationml.notesSlide+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notesSlides/notesSlide46.xml" ContentType="application/vnd.openxmlformats-officedocument.presentationml.notesSlide+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notesSlides/notesSlide47.xml" ContentType="application/vnd.openxmlformats-officedocument.presentationml.notesSlide+xml"/>
  <Override PartName="/ppt/tags/tag449.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0.xml" ContentType="application/vnd.openxmlformats-officedocument.presentationml.tags+xml"/>
  <Override PartName="/ppt/notesSlides/notesSlide48.xml" ContentType="application/vnd.openxmlformats-officedocument.presentationml.notesSlide+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notesSlides/notesSlide49.xml" ContentType="application/vnd.openxmlformats-officedocument.presentationml.notesSlide+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notesSlides/notesSlide50.xml" ContentType="application/vnd.openxmlformats-officedocument.presentationml.notesSlide+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notesSlides/notesSlide51.xml" ContentType="application/vnd.openxmlformats-officedocument.presentationml.notesSlide+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notesSlides/notesSlide52.xml" ContentType="application/vnd.openxmlformats-officedocument.presentationml.notesSlide+xml"/>
  <Override PartName="/ppt/tags/tag509.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0.xml" ContentType="application/vnd.openxmlformats-officedocument.presentationml.tags+xml"/>
  <Override PartName="/ppt/notesSlides/notesSlide53.xml" ContentType="application/vnd.openxmlformats-officedocument.presentationml.notesSlide+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notesSlides/notesSlide54.xml" ContentType="application/vnd.openxmlformats-officedocument.presentationml.notesSlide+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notesSlides/notesSlide55.xml" ContentType="application/vnd.openxmlformats-officedocument.presentationml.notesSlide+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notesSlides/notesSlide56.xml" ContentType="application/vnd.openxmlformats-officedocument.presentationml.notesSlide+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notesSlides/notesSlide57.xml" ContentType="application/vnd.openxmlformats-officedocument.presentationml.notesSlide+xml"/>
  <Override PartName="/ppt/tags/tag569.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0.xml" ContentType="application/vnd.openxmlformats-officedocument.presentationml.tags+xml"/>
  <Override PartName="/ppt/notesSlides/notesSlide58.xml" ContentType="application/vnd.openxmlformats-officedocument.presentationml.notesSlide+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notesSlides/notesSlide59.xml" ContentType="application/vnd.openxmlformats-officedocument.presentationml.notesSlide+xml"/>
  <Override PartName="/ppt/tags/tag588.xml" ContentType="application/vnd.openxmlformats-officedocument.presentationml.tags+xml"/>
  <Override PartName="/ppt/tags/tag58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notesSlides/notesSlide60.xml" ContentType="application/vnd.openxmlformats-officedocument.presentationml.notesSlide+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notesSlides/notesSlide61.xml" ContentType="application/vnd.openxmlformats-officedocument.presentationml.notesSlide+xml"/>
  <Override PartName="/ppt/tags/tag608.xml" ContentType="application/vnd.openxmlformats-officedocument.presentationml.tags+xml"/>
  <Override PartName="/ppt/tags/tag609.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notesSlides/notesSlide62.xml" ContentType="application/vnd.openxmlformats-officedocument.presentationml.notesSlide+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notesSlides/notesSlide63.xml" ContentType="application/vnd.openxmlformats-officedocument.presentationml.notesSlide+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notesSlides/notesSlide64.xml" ContentType="application/vnd.openxmlformats-officedocument.presentationml.notesSlide+xml"/>
  <Override PartName="/ppt/tags/tag639.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notesSlides/notesSlide65.xml" ContentType="application/vnd.openxmlformats-officedocument.presentationml.notesSlide+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notesSlides/notesSlide66.xml" ContentType="application/vnd.openxmlformats-officedocument.presentationml.notesSlide+xml"/>
  <Override PartName="/ppt/tags/tag659.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0.xml" ContentType="application/vnd.openxmlformats-officedocument.presentationml.tags+xml"/>
  <Override PartName="/ppt/notesSlides/notesSlide67.xml" ContentType="application/vnd.openxmlformats-officedocument.presentationml.notesSlide+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notesSlides/notesSlide68.xml" ContentType="application/vnd.openxmlformats-officedocument.presentationml.notesSlide+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notesSlides/notesSlide69.xml" ContentType="application/vnd.openxmlformats-officedocument.presentationml.notesSlide+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notesSlides/notesSlide70.xml" ContentType="application/vnd.openxmlformats-officedocument.presentationml.notesSlide+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notesSlides/notesSlide71.xml" ContentType="application/vnd.openxmlformats-officedocument.presentationml.notesSlide+xml"/>
  <Override PartName="/ppt/tags/tag719.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notesSlides/notesSlide72.xml" ContentType="application/vnd.openxmlformats-officedocument.presentationml.notesSlide+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notesSlides/notesSlide73.xml" ContentType="application/vnd.openxmlformats-officedocument.presentationml.notesSlide+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notesSlides/notesSlide74.xml" ContentType="application/vnd.openxmlformats-officedocument.presentationml.notesSlide+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notesSlides/notesSlide75.xml" ContentType="application/vnd.openxmlformats-officedocument.presentationml.notesSlide+xml"/>
  <Override PartName="/ppt/tags/tag758.xml" ContentType="application/vnd.openxmlformats-officedocument.presentationml.tags+xml"/>
  <Override PartName="/ppt/tags/tag759.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notesSlides/notesSlide76.xml" ContentType="application/vnd.openxmlformats-officedocument.presentationml.notesSlide+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ppt/notesSlides/notesSlide77.xml" ContentType="application/vnd.openxmlformats-officedocument.presentationml.notesSlide+xml"/>
  <Override PartName="/ppt/tags/tag782.xml" ContentType="application/vnd.openxmlformats-officedocument.presentationml.tags+xml"/>
  <Override PartName="/ppt/tags/tag783.xml" ContentType="application/vnd.openxmlformats-officedocument.presentationml.tags+xml"/>
  <Override PartName="/ppt/tags/tag784.xml" ContentType="application/vnd.openxmlformats-officedocument.presentationml.tags+xml"/>
  <Override PartName="/ppt/tags/tag785.xml" ContentType="application/vnd.openxmlformats-officedocument.presentationml.tags+xml"/>
  <Override PartName="/ppt/tags/tag786.xml" ContentType="application/vnd.openxmlformats-officedocument.presentationml.tags+xml"/>
  <Override PartName="/ppt/tags/tag787.xml" ContentType="application/vnd.openxmlformats-officedocument.presentationml.tags+xml"/>
  <Override PartName="/ppt/tags/tag788.xml" ContentType="application/vnd.openxmlformats-officedocument.presentationml.tags+xml"/>
  <Override PartName="/ppt/tags/tag789.xml" ContentType="application/vnd.openxmlformats-officedocument.presentationml.tags+xml"/>
  <Override PartName="/ppt/tags/tag790.xml" ContentType="application/vnd.openxmlformats-officedocument.presentationml.tags+xml"/>
  <Override PartName="/ppt/tags/tag791.xml" ContentType="application/vnd.openxmlformats-officedocument.presentationml.tags+xml"/>
  <Override PartName="/ppt/tags/tag792.xml" ContentType="application/vnd.openxmlformats-officedocument.presentationml.tags+xml"/>
  <Override PartName="/ppt/tags/tag793.xml" ContentType="application/vnd.openxmlformats-officedocument.presentationml.tags+xml"/>
  <Override PartName="/ppt/tags/tag794.xml" ContentType="application/vnd.openxmlformats-officedocument.presentationml.tags+xml"/>
  <Override PartName="/ppt/tags/tag795.xml" ContentType="application/vnd.openxmlformats-officedocument.presentationml.tags+xml"/>
  <Override PartName="/ppt/tags/tag796.xml" ContentType="application/vnd.openxmlformats-officedocument.presentationml.tags+xml"/>
  <Override PartName="/ppt/tags/tag797.xml" ContentType="application/vnd.openxmlformats-officedocument.presentationml.tags+xml"/>
  <Override PartName="/ppt/tags/tag798.xml" ContentType="application/vnd.openxmlformats-officedocument.presentationml.tags+xml"/>
  <Override PartName="/ppt/tags/tag799.xml" ContentType="application/vnd.openxmlformats-officedocument.presentationml.tags+xml"/>
  <Override PartName="/ppt/notesSlides/notesSlide78.xml" ContentType="application/vnd.openxmlformats-officedocument.presentationml.notesSlide+xml"/>
  <Override PartName="/ppt/tags/tag800.xml" ContentType="application/vnd.openxmlformats-officedocument.presentationml.tags+xml"/>
  <Override PartName="/ppt/tags/tag801.xml" ContentType="application/vnd.openxmlformats-officedocument.presentationml.tags+xml"/>
  <Override PartName="/ppt/tags/tag802.xml" ContentType="application/vnd.openxmlformats-officedocument.presentationml.tags+xml"/>
  <Override PartName="/ppt/notesSlides/notesSlide79.xml" ContentType="application/vnd.openxmlformats-officedocument.presentationml.notesSlide+xml"/>
  <Override PartName="/ppt/notesSlides/notesSlide8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93"/>
  </p:notesMasterIdLst>
  <p:handoutMasterIdLst>
    <p:handoutMasterId r:id="rId94"/>
  </p:handoutMasterIdLst>
  <p:sldIdLst>
    <p:sldId id="11647" r:id="rId2"/>
    <p:sldId id="12691" r:id="rId3"/>
    <p:sldId id="12220" r:id="rId4"/>
    <p:sldId id="12692" r:id="rId5"/>
    <p:sldId id="12694" r:id="rId6"/>
    <p:sldId id="12695" r:id="rId7"/>
    <p:sldId id="12746" r:id="rId8"/>
    <p:sldId id="12698" r:id="rId9"/>
    <p:sldId id="11903" r:id="rId10"/>
    <p:sldId id="11970" r:id="rId11"/>
    <p:sldId id="12748" r:id="rId12"/>
    <p:sldId id="12747" r:id="rId13"/>
    <p:sldId id="12750" r:id="rId14"/>
    <p:sldId id="12749" r:id="rId15"/>
    <p:sldId id="12751" r:id="rId16"/>
    <p:sldId id="12752" r:id="rId17"/>
    <p:sldId id="12754" r:id="rId18"/>
    <p:sldId id="12758" r:id="rId19"/>
    <p:sldId id="12757" r:id="rId20"/>
    <p:sldId id="12756" r:id="rId21"/>
    <p:sldId id="12755" r:id="rId22"/>
    <p:sldId id="12759" r:id="rId23"/>
    <p:sldId id="12753" r:id="rId24"/>
    <p:sldId id="12762" r:id="rId25"/>
    <p:sldId id="12761" r:id="rId26"/>
    <p:sldId id="12760" r:id="rId27"/>
    <p:sldId id="12763" r:id="rId28"/>
    <p:sldId id="12764" r:id="rId29"/>
    <p:sldId id="12765" r:id="rId30"/>
    <p:sldId id="12768" r:id="rId31"/>
    <p:sldId id="12770" r:id="rId32"/>
    <p:sldId id="12771" r:id="rId33"/>
    <p:sldId id="12772" r:id="rId34"/>
    <p:sldId id="12774" r:id="rId35"/>
    <p:sldId id="12773" r:id="rId36"/>
    <p:sldId id="12776" r:id="rId37"/>
    <p:sldId id="12775" r:id="rId38"/>
    <p:sldId id="12818" r:id="rId39"/>
    <p:sldId id="12817" r:id="rId40"/>
    <p:sldId id="12820" r:id="rId41"/>
    <p:sldId id="12819" r:id="rId42"/>
    <p:sldId id="12822" r:id="rId43"/>
    <p:sldId id="12821" r:id="rId44"/>
    <p:sldId id="12823" r:id="rId45"/>
    <p:sldId id="12666" r:id="rId46"/>
    <p:sldId id="12670" r:id="rId47"/>
    <p:sldId id="12824" r:id="rId48"/>
    <p:sldId id="12825" r:id="rId49"/>
    <p:sldId id="12829" r:id="rId50"/>
    <p:sldId id="12827" r:id="rId51"/>
    <p:sldId id="12833" r:id="rId52"/>
    <p:sldId id="12831" r:id="rId53"/>
    <p:sldId id="12832" r:id="rId54"/>
    <p:sldId id="12837" r:id="rId55"/>
    <p:sldId id="12836" r:id="rId56"/>
    <p:sldId id="12835" r:id="rId57"/>
    <p:sldId id="12834" r:id="rId58"/>
    <p:sldId id="12830" r:id="rId59"/>
    <p:sldId id="12828" r:id="rId60"/>
    <p:sldId id="12826" r:id="rId61"/>
    <p:sldId id="12839" r:id="rId62"/>
    <p:sldId id="12838" r:id="rId63"/>
    <p:sldId id="12872" r:id="rId64"/>
    <p:sldId id="12873" r:id="rId65"/>
    <p:sldId id="12874" r:id="rId66"/>
    <p:sldId id="12875" r:id="rId67"/>
    <p:sldId id="12876" r:id="rId68"/>
    <p:sldId id="12877" r:id="rId69"/>
    <p:sldId id="12878" r:id="rId70"/>
    <p:sldId id="12879" r:id="rId71"/>
    <p:sldId id="12880" r:id="rId72"/>
    <p:sldId id="12881" r:id="rId73"/>
    <p:sldId id="12882" r:id="rId74"/>
    <p:sldId id="12884" r:id="rId75"/>
    <p:sldId id="12883" r:id="rId76"/>
    <p:sldId id="12885" r:id="rId77"/>
    <p:sldId id="12886" r:id="rId78"/>
    <p:sldId id="12887" r:id="rId79"/>
    <p:sldId id="12888" r:id="rId80"/>
    <p:sldId id="12889" r:id="rId81"/>
    <p:sldId id="12890" r:id="rId82"/>
    <p:sldId id="12891" r:id="rId83"/>
    <p:sldId id="12893" r:id="rId84"/>
    <p:sldId id="12892" r:id="rId85"/>
    <p:sldId id="12898" r:id="rId86"/>
    <p:sldId id="12899" r:id="rId87"/>
    <p:sldId id="12902" r:id="rId88"/>
    <p:sldId id="12903" r:id="rId89"/>
    <p:sldId id="12715" r:id="rId90"/>
    <p:sldId id="12717" r:id="rId91"/>
    <p:sldId id="12071" r:id="rId92"/>
  </p:sldIdLst>
  <p:sldSz cx="12192000" cy="6858000"/>
  <p:notesSz cx="6735763" cy="9866313"/>
  <p:embeddedFontLst>
    <p:embeddedFont>
      <p:font typeface="华文中宋" panose="02010600040101010101" pitchFamily="2" charset="-122"/>
      <p:regular r:id="rId95"/>
    </p:embeddedFont>
    <p:embeddedFont>
      <p:font typeface="Agency FB" panose="020B0503020202020204" pitchFamily="34" charset="0"/>
      <p:regular r:id="rId96"/>
    </p:embeddedFont>
    <p:embeddedFont>
      <p:font typeface="Impact" panose="020B0806030902050204" pitchFamily="34" charset="0"/>
      <p:regular r:id="rId97"/>
    </p:embeddedFont>
    <p:embeddedFont>
      <p:font typeface="等线" panose="02010600030101010101" pitchFamily="2" charset="-122"/>
      <p:regular r:id="rId98"/>
      <p:bold r:id="rId99"/>
    </p:embeddedFont>
    <p:embeddedFont>
      <p:font typeface="微软雅黑" panose="020B0503020204020204" pitchFamily="34" charset="-122"/>
      <p:regular r:id="rId100"/>
      <p:bold r:id="rId101"/>
    </p:embeddedFont>
  </p:embeddedFontLst>
  <p:custDataLst>
    <p:tags r:id="rId102"/>
  </p:custDataLst>
  <p:defaultTextStyle>
    <a:defPPr>
      <a:defRPr lang="zh-C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Noto Sans S Chinese"/>
        <a:ea typeface="FZHei-B01S"/>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Noto Sans S Chinese"/>
        <a:ea typeface="FZHei-B01S"/>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Noto Sans S Chinese"/>
        <a:ea typeface="FZHei-B01S"/>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Noto Sans S Chinese"/>
        <a:ea typeface="FZHei-B01S"/>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Noto Sans S Chinese"/>
        <a:ea typeface="FZHei-B01S"/>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Noto Sans S Chinese"/>
        <a:ea typeface="FZHei-B01S"/>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Noto Sans S Chinese"/>
        <a:ea typeface="FZHei-B01S"/>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Noto Sans S Chinese"/>
        <a:ea typeface="FZHei-B01S"/>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Noto Sans S Chinese"/>
        <a:ea typeface="FZHei-B01S"/>
        <a:cs typeface="+mn-cs"/>
      </a:defRPr>
    </a:lvl9pPr>
  </p:defaultTextStyle>
  <p:extLst>
    <p:ext uri="{521415D9-36F7-43E2-AB2F-B90AF26B5E84}">
      <p14:sectionLst xmlns:p14="http://schemas.microsoft.com/office/powerpoint/2010/main">
        <p14:section name="默认节" id="{99797646-514E-4FF3-BD39-AB68472F9E0A}">
          <p14:sldIdLst>
            <p14:sldId id="11647"/>
            <p14:sldId id="12691"/>
            <p14:sldId id="12220"/>
            <p14:sldId id="12692"/>
            <p14:sldId id="12694"/>
            <p14:sldId id="12695"/>
            <p14:sldId id="12746"/>
            <p14:sldId id="12698"/>
            <p14:sldId id="11903"/>
            <p14:sldId id="11970"/>
            <p14:sldId id="12748"/>
            <p14:sldId id="12747"/>
            <p14:sldId id="12750"/>
            <p14:sldId id="12749"/>
            <p14:sldId id="12751"/>
            <p14:sldId id="12752"/>
            <p14:sldId id="12754"/>
            <p14:sldId id="12758"/>
            <p14:sldId id="12757"/>
            <p14:sldId id="12756"/>
            <p14:sldId id="12755"/>
            <p14:sldId id="12759"/>
            <p14:sldId id="12753"/>
            <p14:sldId id="12762"/>
            <p14:sldId id="12761"/>
            <p14:sldId id="12760"/>
            <p14:sldId id="12763"/>
            <p14:sldId id="12764"/>
            <p14:sldId id="12765"/>
            <p14:sldId id="12768"/>
            <p14:sldId id="12770"/>
            <p14:sldId id="12771"/>
            <p14:sldId id="12772"/>
            <p14:sldId id="12774"/>
            <p14:sldId id="12773"/>
            <p14:sldId id="12776"/>
            <p14:sldId id="12775"/>
            <p14:sldId id="12818"/>
            <p14:sldId id="12817"/>
            <p14:sldId id="12820"/>
            <p14:sldId id="12819"/>
            <p14:sldId id="12822"/>
            <p14:sldId id="12821"/>
            <p14:sldId id="12823"/>
            <p14:sldId id="12666"/>
            <p14:sldId id="12670"/>
            <p14:sldId id="12824"/>
            <p14:sldId id="12825"/>
            <p14:sldId id="12829"/>
            <p14:sldId id="12827"/>
            <p14:sldId id="12833"/>
            <p14:sldId id="12831"/>
            <p14:sldId id="12832"/>
            <p14:sldId id="12837"/>
            <p14:sldId id="12836"/>
            <p14:sldId id="12835"/>
            <p14:sldId id="12834"/>
            <p14:sldId id="12830"/>
            <p14:sldId id="12828"/>
            <p14:sldId id="12826"/>
            <p14:sldId id="12839"/>
            <p14:sldId id="12838"/>
            <p14:sldId id="12872"/>
            <p14:sldId id="12873"/>
            <p14:sldId id="12874"/>
            <p14:sldId id="12875"/>
            <p14:sldId id="12876"/>
            <p14:sldId id="12877"/>
            <p14:sldId id="12878"/>
            <p14:sldId id="12879"/>
            <p14:sldId id="12880"/>
            <p14:sldId id="12881"/>
            <p14:sldId id="12882"/>
            <p14:sldId id="12884"/>
            <p14:sldId id="12883"/>
            <p14:sldId id="12885"/>
            <p14:sldId id="12886"/>
            <p14:sldId id="12887"/>
            <p14:sldId id="12888"/>
            <p14:sldId id="12889"/>
            <p14:sldId id="12890"/>
            <p14:sldId id="12891"/>
            <p14:sldId id="12893"/>
            <p14:sldId id="12892"/>
            <p14:sldId id="12898"/>
            <p14:sldId id="12899"/>
            <p14:sldId id="12902"/>
            <p14:sldId id="12903"/>
            <p14:sldId id="12715"/>
            <p14:sldId id="12717"/>
            <p14:sldId id="12071"/>
          </p14:sldIdLst>
        </p14:section>
      </p14:sectionLst>
    </p:ext>
    <p:ext uri="{EFAFB233-063F-42B5-8137-9DF3F51BA10A}">
      <p15:sldGuideLst xmlns:p15="http://schemas.microsoft.com/office/powerpoint/2012/main">
        <p15:guide id="1" pos="315" userDrawn="1">
          <p15:clr>
            <a:srgbClr val="A4A3A4"/>
          </p15:clr>
        </p15:guide>
        <p15:guide id="2" pos="7252" userDrawn="1">
          <p15:clr>
            <a:srgbClr val="A4A3A4"/>
          </p15:clr>
        </p15:guide>
        <p15:guide id="3" orient="horz" pos="198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dministrator" initials="A" lastIdx="33" clrIdx="0"/>
  <p:cmAuthor id="1" name="mao jiaming" initials="mj" lastIdx="1" clrIdx="0"/>
  <p:cmAuthor id="2" name="l" initials="l"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63E5"/>
    <a:srgbClr val="FF8C01"/>
    <a:srgbClr val="5FC0CC"/>
    <a:srgbClr val="00ACA8"/>
    <a:srgbClr val="005B59"/>
    <a:srgbClr val="1D9BA1"/>
    <a:srgbClr val="444053"/>
    <a:srgbClr val="C7EDCC"/>
    <a:srgbClr val="007470"/>
    <a:srgbClr val="23A09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572" autoAdjust="0"/>
    <p:restoredTop sz="90504" autoAdjust="0"/>
  </p:normalViewPr>
  <p:slideViewPr>
    <p:cSldViewPr showGuides="1">
      <p:cViewPr varScale="1">
        <p:scale>
          <a:sx n="75" d="100"/>
          <a:sy n="75" d="100"/>
        </p:scale>
        <p:origin x="667" y="62"/>
      </p:cViewPr>
      <p:guideLst>
        <p:guide pos="315"/>
        <p:guide pos="7252"/>
        <p:guide orient="horz" pos="1984"/>
      </p:guideLst>
    </p:cSldViewPr>
  </p:slideViewPr>
  <p:notesTextViewPr>
    <p:cViewPr>
      <p:scale>
        <a:sx n="1" d="1"/>
        <a:sy n="1" d="1"/>
      </p:scale>
      <p:origin x="0" y="0"/>
    </p:cViewPr>
  </p:notesTextViewPr>
  <p:sorterViewPr>
    <p:cViewPr>
      <p:scale>
        <a:sx n="100" d="100"/>
        <a:sy n="100" d="100"/>
      </p:scale>
      <p:origin x="0" y="-7004"/>
    </p:cViewPr>
  </p:sorterViewPr>
  <p:gridSpacing cx="45000" cy="450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tableStyles" Target="tableStyle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tags" Target="tags/tag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font" Target="fonts/font1.fntdata"/><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handoutMaster" Target="handoutMasters/handoutMaster1.xml"/><Relationship Id="rId99" Type="http://schemas.openxmlformats.org/officeDocument/2006/relationships/font" Target="fonts/font5.fntdata"/><Relationship Id="rId101"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font" Target="fonts/font3.fntdata"/><Relationship Id="rId104"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font" Target="fonts/font6.fntdata"/><Relationship Id="rId105"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notesMaster" Target="notesMasters/notesMaster1.xml"/><Relationship Id="rId98" Type="http://schemas.openxmlformats.org/officeDocument/2006/relationships/font" Target="fonts/font4.fntdata"/><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866535" cy="534099"/>
          </a:xfrm>
          <a:prstGeom prst="rect">
            <a:avLst/>
          </a:prstGeom>
        </p:spPr>
        <p:txBody>
          <a:bodyPr vert="horz" lIns="91440" tIns="45720" rIns="91440" bIns="45720" rtlCol="0"/>
          <a:lstStyle>
            <a:lvl1pPr algn="l">
              <a:defRPr sz="1160"/>
            </a:lvl1pPr>
          </a:lstStyle>
          <a:p>
            <a:endParaRPr lang="zh-CN" altLang="en-US" dirty="0">
              <a:latin typeface="微软雅黑" panose="020B0503020204020204" pitchFamily="34" charset="-122"/>
            </a:endParaRPr>
          </a:p>
        </p:txBody>
      </p:sp>
      <p:sp>
        <p:nvSpPr>
          <p:cNvPr id="3" name="日期占位符 2"/>
          <p:cNvSpPr>
            <a:spLocks noGrp="1"/>
          </p:cNvSpPr>
          <p:nvPr>
            <p:ph type="dt" sz="quarter" idx="1"/>
          </p:nvPr>
        </p:nvSpPr>
        <p:spPr>
          <a:xfrm>
            <a:off x="3747015" y="0"/>
            <a:ext cx="2866535" cy="534099"/>
          </a:xfrm>
          <a:prstGeom prst="rect">
            <a:avLst/>
          </a:prstGeom>
        </p:spPr>
        <p:txBody>
          <a:bodyPr vert="horz" lIns="91440" tIns="45720" rIns="91440" bIns="45720" rtlCol="0"/>
          <a:lstStyle>
            <a:lvl1pPr algn="r">
              <a:defRPr sz="1160"/>
            </a:lvl1pPr>
          </a:lstStyle>
          <a:p>
            <a:fld id="{0F9B84EA-7D68-4D60-9CB1-D50884785D1C}" type="datetimeFigureOut">
              <a:rPr lang="zh-CN" altLang="en-US" smtClean="0">
                <a:latin typeface="微软雅黑" panose="020B0503020204020204" pitchFamily="34" charset="-122"/>
              </a:rPr>
              <a:t>2026/8/28</a:t>
            </a:fld>
            <a:endParaRPr lang="zh-CN" altLang="en-US" dirty="0">
              <a:latin typeface="微软雅黑" panose="020B0503020204020204" pitchFamily="34" charset="-122"/>
            </a:endParaRPr>
          </a:p>
        </p:txBody>
      </p:sp>
      <p:sp>
        <p:nvSpPr>
          <p:cNvPr id="4" name="页脚占位符 3"/>
          <p:cNvSpPr>
            <a:spLocks noGrp="1"/>
          </p:cNvSpPr>
          <p:nvPr>
            <p:ph type="ftr" sz="quarter" idx="2"/>
          </p:nvPr>
        </p:nvSpPr>
        <p:spPr>
          <a:xfrm>
            <a:off x="0" y="10110900"/>
            <a:ext cx="2866535" cy="534097"/>
          </a:xfrm>
          <a:prstGeom prst="rect">
            <a:avLst/>
          </a:prstGeom>
        </p:spPr>
        <p:txBody>
          <a:bodyPr vert="horz" lIns="91440" tIns="45720" rIns="91440" bIns="45720" rtlCol="0" anchor="b"/>
          <a:lstStyle>
            <a:lvl1pPr algn="l">
              <a:defRPr sz="1160"/>
            </a:lvl1pPr>
          </a:lstStyle>
          <a:p>
            <a:endParaRPr lang="zh-CN" altLang="en-US" dirty="0">
              <a:latin typeface="微软雅黑" panose="020B0503020204020204" pitchFamily="34" charset="-122"/>
            </a:endParaRPr>
          </a:p>
        </p:txBody>
      </p:sp>
      <p:sp>
        <p:nvSpPr>
          <p:cNvPr id="5" name="灯片编号占位符 4"/>
          <p:cNvSpPr>
            <a:spLocks noGrp="1"/>
          </p:cNvSpPr>
          <p:nvPr>
            <p:ph type="sldNum" sz="quarter" idx="3"/>
          </p:nvPr>
        </p:nvSpPr>
        <p:spPr>
          <a:xfrm>
            <a:off x="3747015" y="10110900"/>
            <a:ext cx="2866535" cy="534097"/>
          </a:xfrm>
          <a:prstGeom prst="rect">
            <a:avLst/>
          </a:prstGeom>
        </p:spPr>
        <p:txBody>
          <a:bodyPr vert="horz" lIns="91440" tIns="45720" rIns="91440" bIns="45720" rtlCol="0" anchor="b"/>
          <a:lstStyle>
            <a:lvl1pPr algn="r">
              <a:defRPr sz="1160"/>
            </a:lvl1pPr>
          </a:lstStyle>
          <a:p>
            <a:fld id="{8D4E0FC9-F1F8-4FAE-9988-3BA365CFD46F}" type="slidenum">
              <a:rPr lang="zh-CN" altLang="en-US" smtClean="0">
                <a:latin typeface="微软雅黑" panose="020B0503020204020204" pitchFamily="34" charset="-122"/>
              </a:rPr>
              <a:t>‹#›</a:t>
            </a:fld>
            <a:endParaRPr lang="zh-CN" altLang="en-US" dirty="0">
              <a:latin typeface="微软雅黑" panose="020B0503020204020204" pitchFamily="34" charset="-122"/>
            </a:endParaRP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18831" cy="495029"/>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3" name="日期占位符 2"/>
          <p:cNvSpPr>
            <a:spLocks noGrp="1"/>
          </p:cNvSpPr>
          <p:nvPr>
            <p:ph type="dt" idx="1"/>
          </p:nvPr>
        </p:nvSpPr>
        <p:spPr>
          <a:xfrm>
            <a:off x="3815373" y="0"/>
            <a:ext cx="2918831" cy="495029"/>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ea typeface="+mn-ea"/>
                <a:cs typeface="+mn-cs"/>
              </a:defRPr>
            </a:lvl1pPr>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4" name="幻灯片图像占位符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pPr marL="0" marR="0" lvl="0" indent="0" algn="l" defTabSz="914400" rtl="0" eaLnBrk="1" fontAlgn="base" latinLnBrk="0" hangingPunct="1">
              <a:lnSpc>
                <a:spcPct val="100000"/>
              </a:lnSpc>
              <a:spcBef>
                <a:spcPct val="30000"/>
              </a:spcBef>
              <a:spcAft>
                <a:spcPct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5" name="备注占位符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marL="0" marR="0" lvl="0" indent="0" algn="l" defTabSz="914400" rtl="0" eaLnBrk="1" fontAlgn="base" latinLnBrk="0" hangingPunct="1">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编辑母版文本样式</a:t>
            </a:r>
          </a:p>
          <a:p>
            <a:pPr marL="457200" marR="0" lvl="1" indent="0" algn="l" defTabSz="914400" rtl="0" eaLnBrk="1" fontAlgn="base" latinLnBrk="0" hangingPunct="1">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第二级</a:t>
            </a:r>
          </a:p>
          <a:p>
            <a:pPr marL="914400" marR="0" lvl="2" indent="0" algn="l" defTabSz="914400" rtl="0" eaLnBrk="1" fontAlgn="base" latinLnBrk="0" hangingPunct="1">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第三级</a:t>
            </a:r>
          </a:p>
          <a:p>
            <a:pPr marL="1371600" marR="0" lvl="3" indent="0" algn="l" defTabSz="914400" rtl="0" eaLnBrk="1" fontAlgn="base" latinLnBrk="0" hangingPunct="1">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第四级</a:t>
            </a:r>
          </a:p>
          <a:p>
            <a:pPr marL="1828800" marR="0" lvl="4" indent="0" algn="l" defTabSz="914400" rtl="0" eaLnBrk="1" fontAlgn="base" latinLnBrk="0" hangingPunct="1">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第五级</a:t>
            </a:r>
          </a:p>
        </p:txBody>
      </p:sp>
      <p:sp>
        <p:nvSpPr>
          <p:cNvPr id="6" name="页脚占位符 5"/>
          <p:cNvSpPr>
            <a:spLocks noGrp="1"/>
          </p:cNvSpPr>
          <p:nvPr>
            <p:ph type="ftr" sz="quarter" idx="4"/>
          </p:nvPr>
        </p:nvSpPr>
        <p:spPr>
          <a:xfrm>
            <a:off x="0" y="9371285"/>
            <a:ext cx="2918831" cy="495029"/>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7" name="灯片编号占位符 6"/>
          <p:cNvSpPr>
            <a:spLocks noGrp="1"/>
          </p:cNvSpPr>
          <p:nvPr>
            <p:ph type="sldNum" sz="quarter" idx="5"/>
          </p:nvPr>
        </p:nvSpPr>
        <p:spPr>
          <a:xfrm>
            <a:off x="3815373" y="9371285"/>
            <a:ext cx="2918831" cy="495029"/>
          </a:xfrm>
          <a:prstGeom prst="rect">
            <a:avLst/>
          </a:prstGeom>
        </p:spPr>
        <p:txBody>
          <a:bodyPr vert="horz" wrap="square" lIns="91440" tIns="45720" rIns="91440" bIns="45720" numCol="1" anchor="b" anchorCtr="0" compatLnSpc="1"/>
          <a:lstStyle/>
          <a:p>
            <a:pPr lvl="0" algn="r" eaLnBrk="1" hangingPunct="1"/>
            <a:fld id="{9A0DB2DC-4C9A-4742-B13C-FB6460FD3503}" type="slidenum">
              <a:rPr lang="zh-CN" altLang="en-US" sz="1200" dirty="0">
                <a:latin typeface="等线" panose="02010600030101010101" pitchFamily="2" charset="-122"/>
                <a:ea typeface="等线" panose="02010600030101010101" pitchFamily="2" charset="-122"/>
              </a:rPr>
              <a:t>‹#›</a:t>
            </a:fld>
            <a:endParaRPr lang="zh-CN" altLang="en-US" sz="1200" dirty="0">
              <a:latin typeface="等线" panose="02010600030101010101" pitchFamily="2" charset="-122"/>
              <a:ea typeface="等线" panose="02010600030101010101" pitchFamily="2" charset="-122"/>
            </a:endParaRPr>
          </a:p>
        </p:txBody>
      </p:sp>
    </p:spTree>
  </p:cSld>
  <p:clrMap bg1="lt1" tx1="dk1" bg2="lt2" tx2="dk2" accent1="accent1" accent2="accent2" accent3="accent3" accent4="accent4" accent5="accent5" accent6="accent6" hlink="hlink" folHlink="folHlink"/>
  <p:hf sldNum="0" hdr="0" ftr="0" dt="0"/>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b="1"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b="1"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10"/>
          </p:nvPr>
        </p:nvSpPr>
        <p:spPr/>
        <p:txBody>
          <a:bodyPr/>
          <a:lstStyle/>
          <a:p>
            <a:fld id="{BC3A8AF4-0DFE-4C61-A56B-86E9641CDC12}" type="slidenum">
              <a:rPr lang="zh-CN" altLang="en-US" smtClean="0"/>
              <a:t>91</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7" name="矩形 6"/>
          <p:cNvSpPr>
            <a:spLocks noChangeArrowheads="1"/>
          </p:cNvSpPr>
          <p:nvPr userDrawn="1"/>
        </p:nvSpPr>
        <p:spPr bwMode="auto">
          <a:xfrm>
            <a:off x="0" y="1806791"/>
            <a:ext cx="12192000" cy="3244419"/>
          </a:xfrm>
          <a:prstGeom prst="rect">
            <a:avLst/>
          </a:prstGeom>
          <a:gradFill>
            <a:gsLst>
              <a:gs pos="0">
                <a:srgbClr val="007370">
                  <a:lumMod val="86000"/>
                  <a:lumOff val="14000"/>
                </a:srgbClr>
              </a:gs>
              <a:gs pos="100000">
                <a:srgbClr val="0070C0">
                  <a:lumMod val="97000"/>
                  <a:lumOff val="3000"/>
                </a:srgbClr>
              </a:gs>
            </a:gsLst>
            <a:lin ang="5400000" scaled="1"/>
          </a:gra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 typeface="Arial" panose="020B0604020202020204" pitchFamily="34" charset="0"/>
              <a:buNone/>
            </a:pPr>
            <a:endParaRPr lang="zh-CN" altLang="en-US" sz="1800">
              <a:solidFill>
                <a:srgbClr val="FFFFFF"/>
              </a:solidFill>
              <a:latin typeface="微软雅黑" panose="020B0503020204020204" pitchFamily="34" charset="-122"/>
              <a:ea typeface="微软雅黑" panose="020B0503020204020204" pitchFamily="34" charset="-122"/>
            </a:endParaRPr>
          </a:p>
        </p:txBody>
      </p:sp>
      <p:cxnSp>
        <p:nvCxnSpPr>
          <p:cNvPr id="14" name="直接连接符 13"/>
          <p:cNvCxnSpPr>
            <a:cxnSpLocks noChangeShapeType="1"/>
          </p:cNvCxnSpPr>
          <p:nvPr userDrawn="1"/>
        </p:nvCxnSpPr>
        <p:spPr bwMode="auto">
          <a:xfrm>
            <a:off x="-50800" y="5132076"/>
            <a:ext cx="12290425" cy="0"/>
          </a:xfrm>
          <a:prstGeom prst="line">
            <a:avLst/>
          </a:prstGeom>
          <a:noFill/>
          <a:ln w="22225">
            <a:gradFill flip="none" rotWithShape="1">
              <a:gsLst>
                <a:gs pos="0">
                  <a:srgbClr val="0070C0"/>
                </a:gs>
                <a:gs pos="100000">
                  <a:srgbClr val="33CCCC"/>
                </a:gs>
              </a:gsLst>
              <a:lin ang="0" scaled="1"/>
              <a:tileRect/>
            </a:gradFill>
            <a:round/>
          </a:ln>
          <a:extLst>
            <a:ext uri="{909E8E84-426E-40DD-AFC4-6F175D3DCCD1}">
              <a14:hiddenFill xmlns:a14="http://schemas.microsoft.com/office/drawing/2010/main">
                <a:noFill/>
              </a14:hiddenFill>
            </a:ext>
          </a:extLst>
        </p:spPr>
      </p:cxn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7" name="Freeform 5"/>
          <p:cNvSpPr/>
          <p:nvPr userDrawn="1"/>
        </p:nvSpPr>
        <p:spPr bwMode="auto">
          <a:xfrm>
            <a:off x="488951" y="377858"/>
            <a:ext cx="1578610" cy="527540"/>
          </a:xfrm>
          <a:custGeom>
            <a:avLst/>
            <a:gdLst>
              <a:gd name="T0" fmla="*/ 40 w 1556"/>
              <a:gd name="T1" fmla="*/ 0 h 489"/>
              <a:gd name="T2" fmla="*/ 1391 w 1556"/>
              <a:gd name="T3" fmla="*/ 0 h 489"/>
              <a:gd name="T4" fmla="*/ 1431 w 1556"/>
              <a:gd name="T5" fmla="*/ 40 h 489"/>
              <a:gd name="T6" fmla="*/ 1431 w 1556"/>
              <a:gd name="T7" fmla="*/ 153 h 489"/>
              <a:gd name="T8" fmla="*/ 1490 w 1556"/>
              <a:gd name="T9" fmla="*/ 196 h 489"/>
              <a:gd name="T10" fmla="*/ 1556 w 1556"/>
              <a:gd name="T11" fmla="*/ 244 h 489"/>
              <a:gd name="T12" fmla="*/ 1490 w 1556"/>
              <a:gd name="T13" fmla="*/ 292 h 489"/>
              <a:gd name="T14" fmla="*/ 1431 w 1556"/>
              <a:gd name="T15" fmla="*/ 335 h 489"/>
              <a:gd name="T16" fmla="*/ 1431 w 1556"/>
              <a:gd name="T17" fmla="*/ 448 h 489"/>
              <a:gd name="T18" fmla="*/ 1391 w 1556"/>
              <a:gd name="T19" fmla="*/ 489 h 489"/>
              <a:gd name="T20" fmla="*/ 40 w 1556"/>
              <a:gd name="T21" fmla="*/ 489 h 489"/>
              <a:gd name="T22" fmla="*/ 0 w 1556"/>
              <a:gd name="T23" fmla="*/ 448 h 489"/>
              <a:gd name="T24" fmla="*/ 0 w 1556"/>
              <a:gd name="T25" fmla="*/ 40 h 489"/>
              <a:gd name="T26" fmla="*/ 40 w 1556"/>
              <a:gd name="T27" fmla="*/ 0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56" h="489">
                <a:moveTo>
                  <a:pt x="40" y="0"/>
                </a:moveTo>
                <a:lnTo>
                  <a:pt x="1391" y="0"/>
                </a:lnTo>
                <a:cubicBezTo>
                  <a:pt x="1413" y="0"/>
                  <a:pt x="1431" y="18"/>
                  <a:pt x="1431" y="40"/>
                </a:cubicBezTo>
                <a:lnTo>
                  <a:pt x="1431" y="153"/>
                </a:lnTo>
                <a:lnTo>
                  <a:pt x="1490" y="196"/>
                </a:lnTo>
                <a:lnTo>
                  <a:pt x="1556" y="244"/>
                </a:lnTo>
                <a:lnTo>
                  <a:pt x="1490" y="292"/>
                </a:lnTo>
                <a:lnTo>
                  <a:pt x="1431" y="335"/>
                </a:lnTo>
                <a:lnTo>
                  <a:pt x="1431" y="448"/>
                </a:lnTo>
                <a:cubicBezTo>
                  <a:pt x="1431" y="471"/>
                  <a:pt x="1413" y="489"/>
                  <a:pt x="1391" y="489"/>
                </a:cubicBezTo>
                <a:lnTo>
                  <a:pt x="40" y="489"/>
                </a:lnTo>
                <a:cubicBezTo>
                  <a:pt x="18" y="489"/>
                  <a:pt x="0" y="471"/>
                  <a:pt x="0" y="448"/>
                </a:cubicBezTo>
                <a:lnTo>
                  <a:pt x="0" y="40"/>
                </a:lnTo>
                <a:cubicBezTo>
                  <a:pt x="0" y="18"/>
                  <a:pt x="18" y="0"/>
                  <a:pt x="40" y="0"/>
                </a:cubicBezTo>
                <a:close/>
              </a:path>
            </a:pathLst>
          </a:custGeom>
          <a:solidFill>
            <a:srgbClr val="1D9BA1"/>
          </a:solidFill>
          <a:ln>
            <a:noFill/>
          </a:ln>
        </p:spPr>
        <p:txBody>
          <a:bodyPr/>
          <a:lstStyle/>
          <a:p>
            <a:pPr>
              <a:buFont typeface="Arial" panose="020B0604020202020204" pitchFamily="34" charset="0"/>
              <a:buNone/>
              <a:defRPr/>
            </a:pPr>
            <a:endParaRPr lang="zh-CN" altLang="en-US" sz="1800" kern="0">
              <a:solidFill>
                <a:srgbClr val="A92F2F"/>
              </a:solidFill>
              <a:latin typeface="Arial" panose="020B0604020202020204" pitchFamily="34" charset="0"/>
              <a:ea typeface="宋体" panose="02010600030101010101" pitchFamily="2" charset="-122"/>
            </a:endParaRPr>
          </a:p>
        </p:txBody>
      </p:sp>
      <p:sp>
        <p:nvSpPr>
          <p:cNvPr id="8" name="矩形 7"/>
          <p:cNvSpPr/>
          <p:nvPr userDrawn="1"/>
        </p:nvSpPr>
        <p:spPr bwMode="auto">
          <a:xfrm>
            <a:off x="0" y="6742113"/>
            <a:ext cx="12196763" cy="115887"/>
          </a:xfrm>
          <a:prstGeom prst="rect">
            <a:avLst/>
          </a:prstGeom>
          <a:solidFill>
            <a:srgbClr val="1D9BA1"/>
          </a:solidFill>
          <a:ln w="9525" cap="flat" cmpd="sng" algn="ctr">
            <a:noFill/>
            <a:prstDash val="solid"/>
            <a:round/>
            <a:headEnd type="none" w="med" len="med"/>
            <a:tailEnd type="none" w="med" len="med"/>
          </a:ln>
          <a:effectLst/>
        </p:spPr>
        <p:txBody>
          <a:bodyPr/>
          <a:lstStyle/>
          <a:p>
            <a:pPr>
              <a:buFont typeface="Arial" panose="020B0604020202020204" pitchFamily="34" charset="0"/>
              <a:buNone/>
              <a:defRPr/>
            </a:pPr>
            <a:endParaRPr lang="zh-CN" altLang="en-US" sz="1800" kern="0">
              <a:solidFill>
                <a:srgbClr val="A92F2F"/>
              </a:solidFill>
              <a:latin typeface="Arial" panose="020B0604020202020204" pitchFamily="34" charset="0"/>
              <a:ea typeface="宋体" panose="02010600030101010101" pitchFamily="2" charset="-122"/>
            </a:endParaRPr>
          </a:p>
        </p:txBody>
      </p:sp>
      <p:sp>
        <p:nvSpPr>
          <p:cNvPr id="9" name="矩形 8"/>
          <p:cNvSpPr/>
          <p:nvPr userDrawn="1"/>
        </p:nvSpPr>
        <p:spPr bwMode="auto">
          <a:xfrm>
            <a:off x="11482388" y="6524625"/>
            <a:ext cx="449262" cy="268288"/>
          </a:xfrm>
          <a:prstGeom prst="rect">
            <a:avLst/>
          </a:prstGeom>
          <a:solidFill>
            <a:schemeClr val="bg1"/>
          </a:solidFill>
          <a:ln w="9525" cap="flat" cmpd="sng" algn="ctr">
            <a:solidFill>
              <a:srgbClr val="1D9BA1"/>
            </a:solidFill>
            <a:prstDash val="solid"/>
            <a:round/>
            <a:headEnd type="none" w="med" len="med"/>
            <a:tailEnd type="none" w="med" len="med"/>
          </a:ln>
          <a:effectLst/>
        </p:spPr>
        <p:txBody>
          <a:bodyPr/>
          <a:lstStyle/>
          <a:p>
            <a:pPr>
              <a:buFont typeface="Arial" panose="020B0604020202020204" pitchFamily="34" charset="0"/>
              <a:buNone/>
              <a:defRPr/>
            </a:pPr>
            <a:endParaRPr lang="zh-CN" altLang="en-US" sz="1800" kern="0">
              <a:solidFill>
                <a:srgbClr val="A92F2F"/>
              </a:solidFill>
              <a:latin typeface="Arial" panose="020B0604020202020204" pitchFamily="34" charset="0"/>
              <a:ea typeface="宋体" panose="02010600030101010101" pitchFamily="2" charset="-122"/>
            </a:endParaRPr>
          </a:p>
        </p:txBody>
      </p:sp>
      <p:sp>
        <p:nvSpPr>
          <p:cNvPr id="10" name="TextBox 5"/>
          <p:cNvSpPr txBox="1">
            <a:spLocks noChangeArrowheads="1"/>
          </p:cNvSpPr>
          <p:nvPr userDrawn="1"/>
        </p:nvSpPr>
        <p:spPr bwMode="auto">
          <a:xfrm>
            <a:off x="11587163" y="6489700"/>
            <a:ext cx="25876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fld id="{88AFF9EE-DE40-4465-9D02-314915088D87}" type="slidenum">
              <a:rPr lang="zh-CN" altLang="en-US" sz="1600">
                <a:latin typeface="Agency FB" panose="020B0503020202020204" pitchFamily="34" charset="0"/>
                <a:ea typeface="宋体" panose="02010600030101010101" pitchFamily="2" charset="-122"/>
              </a:rPr>
              <a:t>‹#›</a:t>
            </a:fld>
            <a:endParaRPr lang="zh-CN" altLang="en-US" sz="1600">
              <a:latin typeface="Agency FB" panose="020B0503020202020204" pitchFamily="34" charset="0"/>
              <a:ea typeface="宋体" panose="02010600030101010101" pitchFamily="2" charset="-122"/>
            </a:endParaRPr>
          </a:p>
        </p:txBody>
      </p:sp>
      <p:sp>
        <p:nvSpPr>
          <p:cNvPr id="11" name="矩形: 圆角 10"/>
          <p:cNvSpPr/>
          <p:nvPr userDrawn="1"/>
        </p:nvSpPr>
        <p:spPr>
          <a:xfrm>
            <a:off x="1930400" y="377858"/>
            <a:ext cx="9792000" cy="527540"/>
          </a:xfrm>
          <a:prstGeom prst="roundRect">
            <a:avLst>
              <a:gd name="adj" fmla="val 12037"/>
            </a:avLst>
          </a:prstGeom>
          <a:gradFill>
            <a:gsLst>
              <a:gs pos="73000">
                <a:srgbClr val="1D9BA1">
                  <a:alpha val="10000"/>
                </a:srgbClr>
              </a:gs>
              <a:gs pos="100000">
                <a:srgbClr val="1D9BA1">
                  <a:alpha val="20000"/>
                </a:srgbClr>
              </a:gs>
              <a:gs pos="0">
                <a:srgbClr val="1D9BA1">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3" name="图片 2"/>
          <p:cNvPicPr>
            <a:picLocks noChangeAspect="1"/>
          </p:cNvPicPr>
          <p:nvPr userDrawn="1"/>
        </p:nvPicPr>
        <p:blipFill rotWithShape="1">
          <a:blip r:embed="rId2" cstate="print">
            <a:extLst>
              <a:ext uri="{BEBA8EAE-BF5A-486C-A8C5-ECC9F3942E4B}">
                <a14:imgProps xmlns:a14="http://schemas.microsoft.com/office/drawing/2010/main">
                  <a14:imgLayer r:embed="rId3">
                    <a14:imgEffect>
                      <a14:brightnessContrast bright="6000"/>
                    </a14:imgEffect>
                  </a14:imgLayer>
                </a14:imgProps>
              </a:ext>
              <a:ext uri="{28A0092B-C50C-407E-A947-70E740481C1C}">
                <a14:useLocalDpi xmlns:a14="http://schemas.microsoft.com/office/drawing/2010/main" val="0"/>
              </a:ext>
            </a:extLst>
          </a:blip>
          <a:srcRect l="-57" r="202"/>
          <a:stretch>
            <a:fillRect/>
          </a:stretch>
        </p:blipFill>
        <p:spPr>
          <a:xfrm>
            <a:off x="0" y="0"/>
            <a:ext cx="12192000" cy="6858000"/>
          </a:xfrm>
          <a:prstGeom prst="rect">
            <a:avLst/>
          </a:prstGeom>
        </p:spPr>
      </p:pic>
      <p:pic>
        <p:nvPicPr>
          <p:cNvPr id="4" name="图片 3"/>
          <p:cNvPicPr>
            <a:picLocks noChangeAspect="1"/>
          </p:cNvPicPr>
          <p:nvPr userDrawn="1"/>
        </p:nvPicPr>
        <p:blipFill>
          <a:blip r:embed="rId4"/>
          <a:stretch>
            <a:fillRect/>
          </a:stretch>
        </p:blipFill>
        <p:spPr>
          <a:xfrm>
            <a:off x="-31750" y="20638"/>
            <a:ext cx="12255500" cy="685482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objOnly">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fld id="{82F288E0-7875-42C4-84C8-98DBBD3BF4D2}" type="datetimeFigureOut">
              <a:rPr lang="zh-CN" altLang="en-US" smtClean="0"/>
              <a:t>2026/8/28</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垂直排列标题与文本">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微软雅黑" panose="020B0503020204020204" pitchFamily="34" charset="-122"/>
              </a:defRPr>
            </a:lvl1pPr>
          </a:lstStyle>
          <a:p>
            <a:fld id="{0F9DA7EC-3D98-4073-9F9D-1C37821313C8}" type="datetime1">
              <a:rPr lang="zh-CN" altLang="en-US" smtClean="0"/>
              <a:t>2026/8/28</a:t>
            </a:fld>
            <a:endParaRPr lang="zh-CN" altLang="en-US" dirty="0"/>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微软雅黑" panose="020B0503020204020204" pitchFamily="34" charset="-122"/>
              </a:defRPr>
            </a:lvl1pPr>
          </a:lstStyle>
          <a:p>
            <a:fld id="{F58463A8-AD08-4196-BE8E-CDF2103899FC}" type="slidenum">
              <a:rPr lang="zh-CN" altLang="en-US" smtClean="0"/>
              <a:t>‹#›</a:t>
            </a:fld>
            <a:endParaRPr lang="zh-CN"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mc:AlternateContent xmlns:mc="http://schemas.openxmlformats.org/markup-compatibility/2006" xmlns:p14="http://schemas.microsoft.com/office/powerpoint/2010/main">
    <mc:Choice Requires="p14">
      <p:transition spd="slow" p14:dur="1500"/>
    </mc:Choice>
    <mc:Fallback xmlns="">
      <p:transition spd="slow"/>
    </mc:Fallback>
  </mc:AlternateConten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82.xml"/><Relationship Id="rId7" Type="http://schemas.openxmlformats.org/officeDocument/2006/relationships/tags" Target="../tags/tag86.xml"/><Relationship Id="rId2" Type="http://schemas.openxmlformats.org/officeDocument/2006/relationships/tags" Target="../tags/tag81.xml"/><Relationship Id="rId1" Type="http://schemas.openxmlformats.org/officeDocument/2006/relationships/tags" Target="../tags/tag80.xml"/><Relationship Id="rId6" Type="http://schemas.openxmlformats.org/officeDocument/2006/relationships/tags" Target="../tags/tag85.xml"/><Relationship Id="rId5" Type="http://schemas.openxmlformats.org/officeDocument/2006/relationships/tags" Target="../tags/tag84.xml"/><Relationship Id="rId10" Type="http://schemas.openxmlformats.org/officeDocument/2006/relationships/hyperlink" Target="http://www.rapidesign.cn/" TargetMode="External"/><Relationship Id="rId4" Type="http://schemas.openxmlformats.org/officeDocument/2006/relationships/tags" Target="../tags/tag83.xml"/><Relationship Id="rId9" Type="http://schemas.openxmlformats.org/officeDocument/2006/relationships/notesSlide" Target="../notesSlides/notesSlide7.xml"/></Relationships>
</file>

<file path=ppt/slides/_rels/slide11.xml.rels><?xml version="1.0" encoding="UTF-8" standalone="yes"?>
<Relationships xmlns="http://schemas.openxmlformats.org/package/2006/relationships"><Relationship Id="rId8" Type="http://schemas.openxmlformats.org/officeDocument/2006/relationships/tags" Target="../tags/tag94.xml"/><Relationship Id="rId13" Type="http://schemas.openxmlformats.org/officeDocument/2006/relationships/hyperlink" Target="http://www.rapidesign.cn/" TargetMode="External"/><Relationship Id="rId3" Type="http://schemas.openxmlformats.org/officeDocument/2006/relationships/tags" Target="../tags/tag89.xml"/><Relationship Id="rId7" Type="http://schemas.openxmlformats.org/officeDocument/2006/relationships/tags" Target="../tags/tag93.xml"/><Relationship Id="rId12" Type="http://schemas.openxmlformats.org/officeDocument/2006/relationships/notesSlide" Target="../notesSlides/notesSlide8.xml"/><Relationship Id="rId2" Type="http://schemas.openxmlformats.org/officeDocument/2006/relationships/tags" Target="../tags/tag88.xml"/><Relationship Id="rId1" Type="http://schemas.openxmlformats.org/officeDocument/2006/relationships/tags" Target="../tags/tag87.xml"/><Relationship Id="rId6" Type="http://schemas.openxmlformats.org/officeDocument/2006/relationships/tags" Target="../tags/tag92.xml"/><Relationship Id="rId11" Type="http://schemas.openxmlformats.org/officeDocument/2006/relationships/slideLayout" Target="../slideLayouts/slideLayout2.xml"/><Relationship Id="rId5" Type="http://schemas.openxmlformats.org/officeDocument/2006/relationships/tags" Target="../tags/tag91.xml"/><Relationship Id="rId10" Type="http://schemas.openxmlformats.org/officeDocument/2006/relationships/tags" Target="../tags/tag96.xml"/><Relationship Id="rId4" Type="http://schemas.openxmlformats.org/officeDocument/2006/relationships/tags" Target="../tags/tag90.xml"/><Relationship Id="rId9" Type="http://schemas.openxmlformats.org/officeDocument/2006/relationships/tags" Target="../tags/tag95.xml"/><Relationship Id="rId14" Type="http://schemas.openxmlformats.org/officeDocument/2006/relationships/image" Target="../media/image7.png"/></Relationships>
</file>

<file path=ppt/slides/_rels/slide12.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99.xml"/><Relationship Id="rId7" Type="http://schemas.openxmlformats.org/officeDocument/2006/relationships/tags" Target="../tags/tag103.xml"/><Relationship Id="rId2" Type="http://schemas.openxmlformats.org/officeDocument/2006/relationships/tags" Target="../tags/tag98.xml"/><Relationship Id="rId1" Type="http://schemas.openxmlformats.org/officeDocument/2006/relationships/tags" Target="../tags/tag97.xml"/><Relationship Id="rId6" Type="http://schemas.openxmlformats.org/officeDocument/2006/relationships/tags" Target="../tags/tag102.xml"/><Relationship Id="rId5" Type="http://schemas.openxmlformats.org/officeDocument/2006/relationships/tags" Target="../tags/tag101.xml"/><Relationship Id="rId10" Type="http://schemas.openxmlformats.org/officeDocument/2006/relationships/hyperlink" Target="http://www.rapidesign.cn/" TargetMode="External"/><Relationship Id="rId4" Type="http://schemas.openxmlformats.org/officeDocument/2006/relationships/tags" Target="../tags/tag100.xml"/><Relationship Id="rId9" Type="http://schemas.openxmlformats.org/officeDocument/2006/relationships/notesSlide" Target="../notesSlides/notesSlide9.xml"/></Relationships>
</file>

<file path=ppt/slides/_rels/slide13.xml.rels><?xml version="1.0" encoding="UTF-8" standalone="yes"?>
<Relationships xmlns="http://schemas.openxmlformats.org/package/2006/relationships"><Relationship Id="rId8" Type="http://schemas.openxmlformats.org/officeDocument/2006/relationships/tags" Target="../tags/tag111.xml"/><Relationship Id="rId3" Type="http://schemas.openxmlformats.org/officeDocument/2006/relationships/tags" Target="../tags/tag106.xml"/><Relationship Id="rId7" Type="http://schemas.openxmlformats.org/officeDocument/2006/relationships/tags" Target="../tags/tag110.xml"/><Relationship Id="rId12" Type="http://schemas.openxmlformats.org/officeDocument/2006/relationships/image" Target="../media/image8.png"/><Relationship Id="rId2" Type="http://schemas.openxmlformats.org/officeDocument/2006/relationships/tags" Target="../tags/tag105.xml"/><Relationship Id="rId1" Type="http://schemas.openxmlformats.org/officeDocument/2006/relationships/tags" Target="../tags/tag104.xml"/><Relationship Id="rId6" Type="http://schemas.openxmlformats.org/officeDocument/2006/relationships/tags" Target="../tags/tag109.xml"/><Relationship Id="rId11" Type="http://schemas.openxmlformats.org/officeDocument/2006/relationships/hyperlink" Target="http://www.rapidesign.cn/" TargetMode="External"/><Relationship Id="rId5" Type="http://schemas.openxmlformats.org/officeDocument/2006/relationships/tags" Target="../tags/tag108.xml"/><Relationship Id="rId10" Type="http://schemas.openxmlformats.org/officeDocument/2006/relationships/notesSlide" Target="../notesSlides/notesSlide10.xml"/><Relationship Id="rId4" Type="http://schemas.openxmlformats.org/officeDocument/2006/relationships/tags" Target="../tags/tag107.xml"/><Relationship Id="rId9"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114.xml"/><Relationship Id="rId7" Type="http://schemas.openxmlformats.org/officeDocument/2006/relationships/tags" Target="../tags/tag118.xml"/><Relationship Id="rId2" Type="http://schemas.openxmlformats.org/officeDocument/2006/relationships/tags" Target="../tags/tag113.xml"/><Relationship Id="rId1" Type="http://schemas.openxmlformats.org/officeDocument/2006/relationships/tags" Target="../tags/tag112.xml"/><Relationship Id="rId6" Type="http://schemas.openxmlformats.org/officeDocument/2006/relationships/tags" Target="../tags/tag117.xml"/><Relationship Id="rId5" Type="http://schemas.openxmlformats.org/officeDocument/2006/relationships/tags" Target="../tags/tag116.xml"/><Relationship Id="rId10" Type="http://schemas.openxmlformats.org/officeDocument/2006/relationships/hyperlink" Target="http://www.rapidesign.cn/" TargetMode="External"/><Relationship Id="rId4" Type="http://schemas.openxmlformats.org/officeDocument/2006/relationships/tags" Target="../tags/tag115.xml"/><Relationship Id="rId9" Type="http://schemas.openxmlformats.org/officeDocument/2006/relationships/notesSlide" Target="../notesSlides/notesSlide11.xml"/></Relationships>
</file>

<file path=ppt/slides/_rels/slide15.xml.rels><?xml version="1.0" encoding="UTF-8" standalone="yes"?>
<Relationships xmlns="http://schemas.openxmlformats.org/package/2006/relationships"><Relationship Id="rId8" Type="http://schemas.openxmlformats.org/officeDocument/2006/relationships/tags" Target="../tags/tag126.xml"/><Relationship Id="rId13" Type="http://schemas.openxmlformats.org/officeDocument/2006/relationships/hyperlink" Target="http://www.rapidesign.cn/" TargetMode="External"/><Relationship Id="rId3" Type="http://schemas.openxmlformats.org/officeDocument/2006/relationships/tags" Target="../tags/tag121.xml"/><Relationship Id="rId7" Type="http://schemas.openxmlformats.org/officeDocument/2006/relationships/tags" Target="../tags/tag125.xml"/><Relationship Id="rId12" Type="http://schemas.openxmlformats.org/officeDocument/2006/relationships/notesSlide" Target="../notesSlides/notesSlide12.xml"/><Relationship Id="rId2" Type="http://schemas.openxmlformats.org/officeDocument/2006/relationships/tags" Target="../tags/tag120.xml"/><Relationship Id="rId1" Type="http://schemas.openxmlformats.org/officeDocument/2006/relationships/tags" Target="../tags/tag119.xml"/><Relationship Id="rId6" Type="http://schemas.openxmlformats.org/officeDocument/2006/relationships/tags" Target="../tags/tag124.xml"/><Relationship Id="rId11" Type="http://schemas.openxmlformats.org/officeDocument/2006/relationships/slideLayout" Target="../slideLayouts/slideLayout2.xml"/><Relationship Id="rId5" Type="http://schemas.openxmlformats.org/officeDocument/2006/relationships/tags" Target="../tags/tag123.xml"/><Relationship Id="rId15" Type="http://schemas.openxmlformats.org/officeDocument/2006/relationships/image" Target="../media/image9.wmf"/><Relationship Id="rId10" Type="http://schemas.openxmlformats.org/officeDocument/2006/relationships/tags" Target="../tags/tag128.xml"/><Relationship Id="rId4" Type="http://schemas.openxmlformats.org/officeDocument/2006/relationships/tags" Target="../tags/tag122.xml"/><Relationship Id="rId9" Type="http://schemas.openxmlformats.org/officeDocument/2006/relationships/tags" Target="../tags/tag127.xml"/><Relationship Id="rId14" Type="http://schemas.openxmlformats.org/officeDocument/2006/relationships/oleObject" Target="../embeddings/oleObject1.bin"/></Relationships>
</file>

<file path=ppt/slides/_rels/slide16.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131.xml"/><Relationship Id="rId7" Type="http://schemas.openxmlformats.org/officeDocument/2006/relationships/tags" Target="../tags/tag135.xml"/><Relationship Id="rId2" Type="http://schemas.openxmlformats.org/officeDocument/2006/relationships/tags" Target="../tags/tag130.xml"/><Relationship Id="rId1" Type="http://schemas.openxmlformats.org/officeDocument/2006/relationships/tags" Target="../tags/tag129.xml"/><Relationship Id="rId6" Type="http://schemas.openxmlformats.org/officeDocument/2006/relationships/tags" Target="../tags/tag134.xml"/><Relationship Id="rId5" Type="http://schemas.openxmlformats.org/officeDocument/2006/relationships/tags" Target="../tags/tag133.xml"/><Relationship Id="rId10" Type="http://schemas.openxmlformats.org/officeDocument/2006/relationships/hyperlink" Target="http://www.rapidesign.cn/" TargetMode="External"/><Relationship Id="rId4" Type="http://schemas.openxmlformats.org/officeDocument/2006/relationships/tags" Target="../tags/tag132.xml"/><Relationship Id="rId9" Type="http://schemas.openxmlformats.org/officeDocument/2006/relationships/notesSlide" Target="../notesSlides/notesSlide13.xml"/></Relationships>
</file>

<file path=ppt/slides/_rels/slide17.xml.rels><?xml version="1.0" encoding="UTF-8" standalone="yes"?>
<Relationships xmlns="http://schemas.openxmlformats.org/package/2006/relationships"><Relationship Id="rId8" Type="http://schemas.openxmlformats.org/officeDocument/2006/relationships/tags" Target="../tags/tag143.xml"/><Relationship Id="rId13" Type="http://schemas.openxmlformats.org/officeDocument/2006/relationships/hyperlink" Target="http://www.rapidesign.cn/" TargetMode="External"/><Relationship Id="rId3" Type="http://schemas.openxmlformats.org/officeDocument/2006/relationships/tags" Target="../tags/tag138.xml"/><Relationship Id="rId7" Type="http://schemas.openxmlformats.org/officeDocument/2006/relationships/tags" Target="../tags/tag142.xml"/><Relationship Id="rId12" Type="http://schemas.openxmlformats.org/officeDocument/2006/relationships/notesSlide" Target="../notesSlides/notesSlide14.xml"/><Relationship Id="rId2" Type="http://schemas.openxmlformats.org/officeDocument/2006/relationships/tags" Target="../tags/tag137.xml"/><Relationship Id="rId1" Type="http://schemas.openxmlformats.org/officeDocument/2006/relationships/tags" Target="../tags/tag136.xml"/><Relationship Id="rId6" Type="http://schemas.openxmlformats.org/officeDocument/2006/relationships/tags" Target="../tags/tag141.xml"/><Relationship Id="rId11" Type="http://schemas.openxmlformats.org/officeDocument/2006/relationships/slideLayout" Target="../slideLayouts/slideLayout2.xml"/><Relationship Id="rId5" Type="http://schemas.openxmlformats.org/officeDocument/2006/relationships/tags" Target="../tags/tag140.xml"/><Relationship Id="rId15" Type="http://schemas.openxmlformats.org/officeDocument/2006/relationships/image" Target="../media/image10.wmf"/><Relationship Id="rId10" Type="http://schemas.openxmlformats.org/officeDocument/2006/relationships/tags" Target="../tags/tag145.xml"/><Relationship Id="rId4" Type="http://schemas.openxmlformats.org/officeDocument/2006/relationships/tags" Target="../tags/tag139.xml"/><Relationship Id="rId9" Type="http://schemas.openxmlformats.org/officeDocument/2006/relationships/tags" Target="../tags/tag144.xml"/><Relationship Id="rId14" Type="http://schemas.openxmlformats.org/officeDocument/2006/relationships/oleObject" Target="../embeddings/oleObject2.bin"/></Relationships>
</file>

<file path=ppt/slides/_rels/slide18.xml.rels><?xml version="1.0" encoding="UTF-8" standalone="yes"?>
<Relationships xmlns="http://schemas.openxmlformats.org/package/2006/relationships"><Relationship Id="rId8" Type="http://schemas.openxmlformats.org/officeDocument/2006/relationships/tags" Target="../tags/tag153.xml"/><Relationship Id="rId13" Type="http://schemas.openxmlformats.org/officeDocument/2006/relationships/hyperlink" Target="http://www.rapidesign.cn/" TargetMode="External"/><Relationship Id="rId3" Type="http://schemas.openxmlformats.org/officeDocument/2006/relationships/tags" Target="../tags/tag148.xml"/><Relationship Id="rId7" Type="http://schemas.openxmlformats.org/officeDocument/2006/relationships/tags" Target="../tags/tag152.xml"/><Relationship Id="rId12" Type="http://schemas.openxmlformats.org/officeDocument/2006/relationships/notesSlide" Target="../notesSlides/notesSlide15.xml"/><Relationship Id="rId2" Type="http://schemas.openxmlformats.org/officeDocument/2006/relationships/tags" Target="../tags/tag147.xml"/><Relationship Id="rId1" Type="http://schemas.openxmlformats.org/officeDocument/2006/relationships/tags" Target="../tags/tag146.xml"/><Relationship Id="rId6" Type="http://schemas.openxmlformats.org/officeDocument/2006/relationships/tags" Target="../tags/tag151.xml"/><Relationship Id="rId11" Type="http://schemas.openxmlformats.org/officeDocument/2006/relationships/slideLayout" Target="../slideLayouts/slideLayout2.xml"/><Relationship Id="rId5" Type="http://schemas.openxmlformats.org/officeDocument/2006/relationships/tags" Target="../tags/tag150.xml"/><Relationship Id="rId10" Type="http://schemas.openxmlformats.org/officeDocument/2006/relationships/tags" Target="../tags/tag155.xml"/><Relationship Id="rId4" Type="http://schemas.openxmlformats.org/officeDocument/2006/relationships/tags" Target="../tags/tag149.xml"/><Relationship Id="rId9" Type="http://schemas.openxmlformats.org/officeDocument/2006/relationships/tags" Target="../tags/tag154.xml"/><Relationship Id="rId14" Type="http://schemas.openxmlformats.org/officeDocument/2006/relationships/image" Target="../media/image11.png"/></Relationships>
</file>

<file path=ppt/slides/_rels/slide19.xml.rels><?xml version="1.0" encoding="UTF-8" standalone="yes"?>
<Relationships xmlns="http://schemas.openxmlformats.org/package/2006/relationships"><Relationship Id="rId8" Type="http://schemas.openxmlformats.org/officeDocument/2006/relationships/tags" Target="../tags/tag163.xml"/><Relationship Id="rId13" Type="http://schemas.openxmlformats.org/officeDocument/2006/relationships/hyperlink" Target="http://www.rapidesign.cn/" TargetMode="External"/><Relationship Id="rId3" Type="http://schemas.openxmlformats.org/officeDocument/2006/relationships/tags" Target="../tags/tag158.xml"/><Relationship Id="rId7" Type="http://schemas.openxmlformats.org/officeDocument/2006/relationships/tags" Target="../tags/tag162.xml"/><Relationship Id="rId12" Type="http://schemas.openxmlformats.org/officeDocument/2006/relationships/notesSlide" Target="../notesSlides/notesSlide16.xml"/><Relationship Id="rId2" Type="http://schemas.openxmlformats.org/officeDocument/2006/relationships/tags" Target="../tags/tag157.xml"/><Relationship Id="rId1" Type="http://schemas.openxmlformats.org/officeDocument/2006/relationships/tags" Target="../tags/tag156.xml"/><Relationship Id="rId6" Type="http://schemas.openxmlformats.org/officeDocument/2006/relationships/tags" Target="../tags/tag161.xml"/><Relationship Id="rId11" Type="http://schemas.openxmlformats.org/officeDocument/2006/relationships/slideLayout" Target="../slideLayouts/slideLayout2.xml"/><Relationship Id="rId5" Type="http://schemas.openxmlformats.org/officeDocument/2006/relationships/tags" Target="../tags/tag160.xml"/><Relationship Id="rId10" Type="http://schemas.openxmlformats.org/officeDocument/2006/relationships/tags" Target="../tags/tag165.xml"/><Relationship Id="rId4" Type="http://schemas.openxmlformats.org/officeDocument/2006/relationships/tags" Target="../tags/tag159.xml"/><Relationship Id="rId9" Type="http://schemas.openxmlformats.org/officeDocument/2006/relationships/tags" Target="../tags/tag164.xml"/><Relationship Id="rId14" Type="http://schemas.openxmlformats.org/officeDocument/2006/relationships/image" Target="../media/image1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tags" Target="../tags/tag173.xml"/><Relationship Id="rId13" Type="http://schemas.openxmlformats.org/officeDocument/2006/relationships/hyperlink" Target="http://www.rapidesign.cn/" TargetMode="External"/><Relationship Id="rId3" Type="http://schemas.openxmlformats.org/officeDocument/2006/relationships/tags" Target="../tags/tag168.xml"/><Relationship Id="rId7" Type="http://schemas.openxmlformats.org/officeDocument/2006/relationships/tags" Target="../tags/tag172.xml"/><Relationship Id="rId12" Type="http://schemas.openxmlformats.org/officeDocument/2006/relationships/notesSlide" Target="../notesSlides/notesSlide17.xml"/><Relationship Id="rId2" Type="http://schemas.openxmlformats.org/officeDocument/2006/relationships/tags" Target="../tags/tag167.xml"/><Relationship Id="rId1" Type="http://schemas.openxmlformats.org/officeDocument/2006/relationships/tags" Target="../tags/tag166.xml"/><Relationship Id="rId6" Type="http://schemas.openxmlformats.org/officeDocument/2006/relationships/tags" Target="../tags/tag171.xml"/><Relationship Id="rId11" Type="http://schemas.openxmlformats.org/officeDocument/2006/relationships/slideLayout" Target="../slideLayouts/slideLayout2.xml"/><Relationship Id="rId5" Type="http://schemas.openxmlformats.org/officeDocument/2006/relationships/tags" Target="../tags/tag170.xml"/><Relationship Id="rId10" Type="http://schemas.openxmlformats.org/officeDocument/2006/relationships/tags" Target="../tags/tag175.xml"/><Relationship Id="rId4" Type="http://schemas.openxmlformats.org/officeDocument/2006/relationships/tags" Target="../tags/tag169.xml"/><Relationship Id="rId9" Type="http://schemas.openxmlformats.org/officeDocument/2006/relationships/tags" Target="../tags/tag174.xml"/><Relationship Id="rId14" Type="http://schemas.openxmlformats.org/officeDocument/2006/relationships/image" Target="../media/image13.png"/></Relationships>
</file>

<file path=ppt/slides/_rels/slide21.xml.rels><?xml version="1.0" encoding="UTF-8" standalone="yes"?>
<Relationships xmlns="http://schemas.openxmlformats.org/package/2006/relationships"><Relationship Id="rId8" Type="http://schemas.openxmlformats.org/officeDocument/2006/relationships/tags" Target="../tags/tag183.xml"/><Relationship Id="rId13" Type="http://schemas.openxmlformats.org/officeDocument/2006/relationships/hyperlink" Target="http://www.rapidesign.cn/" TargetMode="External"/><Relationship Id="rId3" Type="http://schemas.openxmlformats.org/officeDocument/2006/relationships/tags" Target="../tags/tag178.xml"/><Relationship Id="rId7" Type="http://schemas.openxmlformats.org/officeDocument/2006/relationships/tags" Target="../tags/tag182.xml"/><Relationship Id="rId12" Type="http://schemas.openxmlformats.org/officeDocument/2006/relationships/notesSlide" Target="../notesSlides/notesSlide18.xml"/><Relationship Id="rId2" Type="http://schemas.openxmlformats.org/officeDocument/2006/relationships/tags" Target="../tags/tag177.xml"/><Relationship Id="rId1" Type="http://schemas.openxmlformats.org/officeDocument/2006/relationships/tags" Target="../tags/tag176.xml"/><Relationship Id="rId6" Type="http://schemas.openxmlformats.org/officeDocument/2006/relationships/tags" Target="../tags/tag181.xml"/><Relationship Id="rId11" Type="http://schemas.openxmlformats.org/officeDocument/2006/relationships/slideLayout" Target="../slideLayouts/slideLayout2.xml"/><Relationship Id="rId5" Type="http://schemas.openxmlformats.org/officeDocument/2006/relationships/tags" Target="../tags/tag180.xml"/><Relationship Id="rId10" Type="http://schemas.openxmlformats.org/officeDocument/2006/relationships/tags" Target="../tags/tag185.xml"/><Relationship Id="rId4" Type="http://schemas.openxmlformats.org/officeDocument/2006/relationships/tags" Target="../tags/tag179.xml"/><Relationship Id="rId9" Type="http://schemas.openxmlformats.org/officeDocument/2006/relationships/tags" Target="../tags/tag184.xml"/><Relationship Id="rId14" Type="http://schemas.openxmlformats.org/officeDocument/2006/relationships/image" Target="../media/image14.png"/></Relationships>
</file>

<file path=ppt/slides/_rels/slide22.xml.rels><?xml version="1.0" encoding="UTF-8" standalone="yes"?>
<Relationships xmlns="http://schemas.openxmlformats.org/package/2006/relationships"><Relationship Id="rId8" Type="http://schemas.openxmlformats.org/officeDocument/2006/relationships/tags" Target="../tags/tag193.xml"/><Relationship Id="rId13" Type="http://schemas.openxmlformats.org/officeDocument/2006/relationships/hyperlink" Target="http://www.rapidesign.cn/" TargetMode="External"/><Relationship Id="rId3" Type="http://schemas.openxmlformats.org/officeDocument/2006/relationships/tags" Target="../tags/tag188.xml"/><Relationship Id="rId7" Type="http://schemas.openxmlformats.org/officeDocument/2006/relationships/tags" Target="../tags/tag192.xml"/><Relationship Id="rId12" Type="http://schemas.openxmlformats.org/officeDocument/2006/relationships/notesSlide" Target="../notesSlides/notesSlide19.xml"/><Relationship Id="rId2" Type="http://schemas.openxmlformats.org/officeDocument/2006/relationships/tags" Target="../tags/tag187.xml"/><Relationship Id="rId1" Type="http://schemas.openxmlformats.org/officeDocument/2006/relationships/tags" Target="../tags/tag186.xml"/><Relationship Id="rId6" Type="http://schemas.openxmlformats.org/officeDocument/2006/relationships/tags" Target="../tags/tag191.xml"/><Relationship Id="rId11" Type="http://schemas.openxmlformats.org/officeDocument/2006/relationships/slideLayout" Target="../slideLayouts/slideLayout2.xml"/><Relationship Id="rId5" Type="http://schemas.openxmlformats.org/officeDocument/2006/relationships/tags" Target="../tags/tag190.xml"/><Relationship Id="rId10" Type="http://schemas.openxmlformats.org/officeDocument/2006/relationships/tags" Target="../tags/tag195.xml"/><Relationship Id="rId4" Type="http://schemas.openxmlformats.org/officeDocument/2006/relationships/tags" Target="../tags/tag189.xml"/><Relationship Id="rId9" Type="http://schemas.openxmlformats.org/officeDocument/2006/relationships/tags" Target="../tags/tag194.xml"/><Relationship Id="rId14" Type="http://schemas.openxmlformats.org/officeDocument/2006/relationships/image" Target="../media/image15.png"/></Relationships>
</file>

<file path=ppt/slides/_rels/slide23.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198.xml"/><Relationship Id="rId7" Type="http://schemas.openxmlformats.org/officeDocument/2006/relationships/tags" Target="../tags/tag202.xml"/><Relationship Id="rId2" Type="http://schemas.openxmlformats.org/officeDocument/2006/relationships/tags" Target="../tags/tag197.xml"/><Relationship Id="rId1" Type="http://schemas.openxmlformats.org/officeDocument/2006/relationships/tags" Target="../tags/tag196.xml"/><Relationship Id="rId6" Type="http://schemas.openxmlformats.org/officeDocument/2006/relationships/tags" Target="../tags/tag201.xml"/><Relationship Id="rId5" Type="http://schemas.openxmlformats.org/officeDocument/2006/relationships/tags" Target="../tags/tag200.xml"/><Relationship Id="rId10" Type="http://schemas.openxmlformats.org/officeDocument/2006/relationships/hyperlink" Target="http://www.rapidesign.cn/" TargetMode="External"/><Relationship Id="rId4" Type="http://schemas.openxmlformats.org/officeDocument/2006/relationships/tags" Target="../tags/tag199.xml"/><Relationship Id="rId9" Type="http://schemas.openxmlformats.org/officeDocument/2006/relationships/notesSlide" Target="../notesSlides/notesSlide20.xml"/></Relationships>
</file>

<file path=ppt/slides/_rels/slide24.xml.rels><?xml version="1.0" encoding="UTF-8" standalone="yes"?>
<Relationships xmlns="http://schemas.openxmlformats.org/package/2006/relationships"><Relationship Id="rId8" Type="http://schemas.openxmlformats.org/officeDocument/2006/relationships/tags" Target="../tags/tag210.xml"/><Relationship Id="rId13" Type="http://schemas.openxmlformats.org/officeDocument/2006/relationships/hyperlink" Target="http://www.rapidesign.cn/" TargetMode="External"/><Relationship Id="rId3" Type="http://schemas.openxmlformats.org/officeDocument/2006/relationships/tags" Target="../tags/tag205.xml"/><Relationship Id="rId7" Type="http://schemas.openxmlformats.org/officeDocument/2006/relationships/tags" Target="../tags/tag209.xml"/><Relationship Id="rId12" Type="http://schemas.openxmlformats.org/officeDocument/2006/relationships/notesSlide" Target="../notesSlides/notesSlide21.xml"/><Relationship Id="rId2" Type="http://schemas.openxmlformats.org/officeDocument/2006/relationships/tags" Target="../tags/tag204.xml"/><Relationship Id="rId1" Type="http://schemas.openxmlformats.org/officeDocument/2006/relationships/tags" Target="../tags/tag203.xml"/><Relationship Id="rId6" Type="http://schemas.openxmlformats.org/officeDocument/2006/relationships/tags" Target="../tags/tag208.xml"/><Relationship Id="rId11" Type="http://schemas.openxmlformats.org/officeDocument/2006/relationships/slideLayout" Target="../slideLayouts/slideLayout2.xml"/><Relationship Id="rId5" Type="http://schemas.openxmlformats.org/officeDocument/2006/relationships/tags" Target="../tags/tag207.xml"/><Relationship Id="rId15" Type="http://schemas.openxmlformats.org/officeDocument/2006/relationships/image" Target="../media/image16.wmf"/><Relationship Id="rId10" Type="http://schemas.openxmlformats.org/officeDocument/2006/relationships/tags" Target="../tags/tag212.xml"/><Relationship Id="rId4" Type="http://schemas.openxmlformats.org/officeDocument/2006/relationships/tags" Target="../tags/tag206.xml"/><Relationship Id="rId9" Type="http://schemas.openxmlformats.org/officeDocument/2006/relationships/tags" Target="../tags/tag211.xml"/><Relationship Id="rId14" Type="http://schemas.openxmlformats.org/officeDocument/2006/relationships/oleObject" Target="../embeddings/oleObject3.bin"/></Relationships>
</file>

<file path=ppt/slides/_rels/slide25.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215.xml"/><Relationship Id="rId7" Type="http://schemas.openxmlformats.org/officeDocument/2006/relationships/tags" Target="../tags/tag219.xml"/><Relationship Id="rId2" Type="http://schemas.openxmlformats.org/officeDocument/2006/relationships/tags" Target="../tags/tag214.xml"/><Relationship Id="rId1" Type="http://schemas.openxmlformats.org/officeDocument/2006/relationships/tags" Target="../tags/tag213.xml"/><Relationship Id="rId6" Type="http://schemas.openxmlformats.org/officeDocument/2006/relationships/tags" Target="../tags/tag218.xml"/><Relationship Id="rId5" Type="http://schemas.openxmlformats.org/officeDocument/2006/relationships/tags" Target="../tags/tag217.xml"/><Relationship Id="rId10" Type="http://schemas.openxmlformats.org/officeDocument/2006/relationships/hyperlink" Target="http://www.rapidesign.cn/" TargetMode="External"/><Relationship Id="rId4" Type="http://schemas.openxmlformats.org/officeDocument/2006/relationships/tags" Target="../tags/tag216.xml"/><Relationship Id="rId9" Type="http://schemas.openxmlformats.org/officeDocument/2006/relationships/notesSlide" Target="../notesSlides/notesSlide22.xml"/></Relationships>
</file>

<file path=ppt/slides/_rels/slide26.xml.rels><?xml version="1.0" encoding="UTF-8" standalone="yes"?>
<Relationships xmlns="http://schemas.openxmlformats.org/package/2006/relationships"><Relationship Id="rId8" Type="http://schemas.openxmlformats.org/officeDocument/2006/relationships/tags" Target="../tags/tag227.xml"/><Relationship Id="rId13" Type="http://schemas.openxmlformats.org/officeDocument/2006/relationships/hyperlink" Target="http://www.rapidesign.cn/" TargetMode="External"/><Relationship Id="rId3" Type="http://schemas.openxmlformats.org/officeDocument/2006/relationships/tags" Target="../tags/tag222.xml"/><Relationship Id="rId7" Type="http://schemas.openxmlformats.org/officeDocument/2006/relationships/tags" Target="../tags/tag226.xml"/><Relationship Id="rId12" Type="http://schemas.openxmlformats.org/officeDocument/2006/relationships/notesSlide" Target="../notesSlides/notesSlide23.xml"/><Relationship Id="rId2" Type="http://schemas.openxmlformats.org/officeDocument/2006/relationships/tags" Target="../tags/tag221.xml"/><Relationship Id="rId1" Type="http://schemas.openxmlformats.org/officeDocument/2006/relationships/tags" Target="../tags/tag220.xml"/><Relationship Id="rId6" Type="http://schemas.openxmlformats.org/officeDocument/2006/relationships/tags" Target="../tags/tag225.xml"/><Relationship Id="rId11" Type="http://schemas.openxmlformats.org/officeDocument/2006/relationships/slideLayout" Target="../slideLayouts/slideLayout2.xml"/><Relationship Id="rId5" Type="http://schemas.openxmlformats.org/officeDocument/2006/relationships/tags" Target="../tags/tag224.xml"/><Relationship Id="rId10" Type="http://schemas.openxmlformats.org/officeDocument/2006/relationships/tags" Target="../tags/tag229.xml"/><Relationship Id="rId4" Type="http://schemas.openxmlformats.org/officeDocument/2006/relationships/tags" Target="../tags/tag223.xml"/><Relationship Id="rId9" Type="http://schemas.openxmlformats.org/officeDocument/2006/relationships/tags" Target="../tags/tag228.xml"/><Relationship Id="rId14" Type="http://schemas.openxmlformats.org/officeDocument/2006/relationships/image" Target="../media/image17.png"/></Relationships>
</file>

<file path=ppt/slides/_rels/slide27.xml.rels><?xml version="1.0" encoding="UTF-8" standalone="yes"?>
<Relationships xmlns="http://schemas.openxmlformats.org/package/2006/relationships"><Relationship Id="rId8" Type="http://schemas.openxmlformats.org/officeDocument/2006/relationships/tags" Target="../tags/tag237.xml"/><Relationship Id="rId13" Type="http://schemas.openxmlformats.org/officeDocument/2006/relationships/tags" Target="../tags/tag242.xml"/><Relationship Id="rId3" Type="http://schemas.openxmlformats.org/officeDocument/2006/relationships/tags" Target="../tags/tag232.xml"/><Relationship Id="rId7" Type="http://schemas.openxmlformats.org/officeDocument/2006/relationships/tags" Target="../tags/tag236.xml"/><Relationship Id="rId12" Type="http://schemas.openxmlformats.org/officeDocument/2006/relationships/tags" Target="../tags/tag241.xml"/><Relationship Id="rId17" Type="http://schemas.openxmlformats.org/officeDocument/2006/relationships/image" Target="../media/image17.png"/><Relationship Id="rId2" Type="http://schemas.openxmlformats.org/officeDocument/2006/relationships/tags" Target="../tags/tag231.xml"/><Relationship Id="rId16" Type="http://schemas.openxmlformats.org/officeDocument/2006/relationships/hyperlink" Target="http://www.rapidesign.cn/" TargetMode="External"/><Relationship Id="rId1" Type="http://schemas.openxmlformats.org/officeDocument/2006/relationships/tags" Target="../tags/tag230.xml"/><Relationship Id="rId6" Type="http://schemas.openxmlformats.org/officeDocument/2006/relationships/tags" Target="../tags/tag235.xml"/><Relationship Id="rId11" Type="http://schemas.openxmlformats.org/officeDocument/2006/relationships/tags" Target="../tags/tag240.xml"/><Relationship Id="rId5" Type="http://schemas.openxmlformats.org/officeDocument/2006/relationships/tags" Target="../tags/tag234.xml"/><Relationship Id="rId15" Type="http://schemas.openxmlformats.org/officeDocument/2006/relationships/notesSlide" Target="../notesSlides/notesSlide24.xml"/><Relationship Id="rId10" Type="http://schemas.openxmlformats.org/officeDocument/2006/relationships/tags" Target="../tags/tag239.xml"/><Relationship Id="rId4" Type="http://schemas.openxmlformats.org/officeDocument/2006/relationships/tags" Target="../tags/tag233.xml"/><Relationship Id="rId9" Type="http://schemas.openxmlformats.org/officeDocument/2006/relationships/tags" Target="../tags/tag238.xml"/><Relationship Id="rId14"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tags" Target="../tags/tag250.xml"/><Relationship Id="rId13" Type="http://schemas.openxmlformats.org/officeDocument/2006/relationships/hyperlink" Target="http://www.rapidesign.cn/" TargetMode="External"/><Relationship Id="rId3" Type="http://schemas.openxmlformats.org/officeDocument/2006/relationships/tags" Target="../tags/tag245.xml"/><Relationship Id="rId7" Type="http://schemas.openxmlformats.org/officeDocument/2006/relationships/tags" Target="../tags/tag249.xml"/><Relationship Id="rId12" Type="http://schemas.openxmlformats.org/officeDocument/2006/relationships/notesSlide" Target="../notesSlides/notesSlide25.xml"/><Relationship Id="rId2" Type="http://schemas.openxmlformats.org/officeDocument/2006/relationships/tags" Target="../tags/tag244.xml"/><Relationship Id="rId1" Type="http://schemas.openxmlformats.org/officeDocument/2006/relationships/tags" Target="../tags/tag243.xml"/><Relationship Id="rId6" Type="http://schemas.openxmlformats.org/officeDocument/2006/relationships/tags" Target="../tags/tag248.xml"/><Relationship Id="rId11" Type="http://schemas.openxmlformats.org/officeDocument/2006/relationships/slideLayout" Target="../slideLayouts/slideLayout2.xml"/><Relationship Id="rId5" Type="http://schemas.openxmlformats.org/officeDocument/2006/relationships/tags" Target="../tags/tag247.xml"/><Relationship Id="rId10" Type="http://schemas.openxmlformats.org/officeDocument/2006/relationships/tags" Target="../tags/tag252.xml"/><Relationship Id="rId4" Type="http://schemas.openxmlformats.org/officeDocument/2006/relationships/tags" Target="../tags/tag246.xml"/><Relationship Id="rId9" Type="http://schemas.openxmlformats.org/officeDocument/2006/relationships/tags" Target="../tags/tag251.xml"/><Relationship Id="rId14" Type="http://schemas.openxmlformats.org/officeDocument/2006/relationships/image" Target="../media/image17.png"/></Relationships>
</file>

<file path=ppt/slides/_rels/slide29.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255.xml"/><Relationship Id="rId7" Type="http://schemas.openxmlformats.org/officeDocument/2006/relationships/tags" Target="../tags/tag259.xml"/><Relationship Id="rId2" Type="http://schemas.openxmlformats.org/officeDocument/2006/relationships/tags" Target="../tags/tag254.xml"/><Relationship Id="rId1" Type="http://schemas.openxmlformats.org/officeDocument/2006/relationships/tags" Target="../tags/tag253.xml"/><Relationship Id="rId6" Type="http://schemas.openxmlformats.org/officeDocument/2006/relationships/tags" Target="../tags/tag258.xml"/><Relationship Id="rId5" Type="http://schemas.openxmlformats.org/officeDocument/2006/relationships/tags" Target="../tags/tag257.xml"/><Relationship Id="rId10" Type="http://schemas.openxmlformats.org/officeDocument/2006/relationships/hyperlink" Target="http://www.rapidesign.cn/" TargetMode="External"/><Relationship Id="rId4" Type="http://schemas.openxmlformats.org/officeDocument/2006/relationships/tags" Target="../tags/tag256.xml"/><Relationship Id="rId9" Type="http://schemas.openxmlformats.org/officeDocument/2006/relationships/notesSlide" Target="../notesSlides/notesSlide26.xml"/></Relationships>
</file>

<file path=ppt/slides/_rels/slide3.xml.rels><?xml version="1.0" encoding="UTF-8" standalone="yes"?>
<Relationships xmlns="http://schemas.openxmlformats.org/package/2006/relationships"><Relationship Id="rId13" Type="http://schemas.openxmlformats.org/officeDocument/2006/relationships/tags" Target="../tags/tag14.xml"/><Relationship Id="rId18" Type="http://schemas.openxmlformats.org/officeDocument/2006/relationships/tags" Target="../tags/tag19.xml"/><Relationship Id="rId26" Type="http://schemas.openxmlformats.org/officeDocument/2006/relationships/tags" Target="../tags/tag27.xml"/><Relationship Id="rId39" Type="http://schemas.openxmlformats.org/officeDocument/2006/relationships/tags" Target="../tags/tag40.xml"/><Relationship Id="rId21" Type="http://schemas.openxmlformats.org/officeDocument/2006/relationships/tags" Target="../tags/tag22.xml"/><Relationship Id="rId34" Type="http://schemas.openxmlformats.org/officeDocument/2006/relationships/tags" Target="../tags/tag35.xml"/><Relationship Id="rId42" Type="http://schemas.openxmlformats.org/officeDocument/2006/relationships/notesSlide" Target="../notesSlides/notesSlide3.xml"/><Relationship Id="rId7" Type="http://schemas.openxmlformats.org/officeDocument/2006/relationships/tags" Target="../tags/tag8.xml"/><Relationship Id="rId2" Type="http://schemas.openxmlformats.org/officeDocument/2006/relationships/tags" Target="../tags/tag3.xml"/><Relationship Id="rId16" Type="http://schemas.openxmlformats.org/officeDocument/2006/relationships/tags" Target="../tags/tag17.xml"/><Relationship Id="rId20" Type="http://schemas.openxmlformats.org/officeDocument/2006/relationships/tags" Target="../tags/tag21.xml"/><Relationship Id="rId29" Type="http://schemas.openxmlformats.org/officeDocument/2006/relationships/tags" Target="../tags/tag30.xml"/><Relationship Id="rId41" Type="http://schemas.openxmlformats.org/officeDocument/2006/relationships/slideLayout" Target="../slideLayouts/slideLayout3.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tags" Target="../tags/tag12.xml"/><Relationship Id="rId24" Type="http://schemas.openxmlformats.org/officeDocument/2006/relationships/tags" Target="../tags/tag25.xml"/><Relationship Id="rId32" Type="http://schemas.openxmlformats.org/officeDocument/2006/relationships/tags" Target="../tags/tag33.xml"/><Relationship Id="rId37" Type="http://schemas.openxmlformats.org/officeDocument/2006/relationships/tags" Target="../tags/tag38.xml"/><Relationship Id="rId40" Type="http://schemas.openxmlformats.org/officeDocument/2006/relationships/tags" Target="../tags/tag41.xml"/><Relationship Id="rId5" Type="http://schemas.openxmlformats.org/officeDocument/2006/relationships/tags" Target="../tags/tag6.xml"/><Relationship Id="rId15" Type="http://schemas.openxmlformats.org/officeDocument/2006/relationships/tags" Target="../tags/tag16.xml"/><Relationship Id="rId23" Type="http://schemas.openxmlformats.org/officeDocument/2006/relationships/tags" Target="../tags/tag24.xml"/><Relationship Id="rId28" Type="http://schemas.openxmlformats.org/officeDocument/2006/relationships/tags" Target="../tags/tag29.xml"/><Relationship Id="rId36" Type="http://schemas.openxmlformats.org/officeDocument/2006/relationships/tags" Target="../tags/tag37.xml"/><Relationship Id="rId10" Type="http://schemas.openxmlformats.org/officeDocument/2006/relationships/tags" Target="../tags/tag11.xml"/><Relationship Id="rId19" Type="http://schemas.openxmlformats.org/officeDocument/2006/relationships/tags" Target="../tags/tag20.xml"/><Relationship Id="rId31" Type="http://schemas.openxmlformats.org/officeDocument/2006/relationships/tags" Target="../tags/tag32.xml"/><Relationship Id="rId4" Type="http://schemas.openxmlformats.org/officeDocument/2006/relationships/tags" Target="../tags/tag5.xml"/><Relationship Id="rId9" Type="http://schemas.openxmlformats.org/officeDocument/2006/relationships/tags" Target="../tags/tag10.xml"/><Relationship Id="rId14" Type="http://schemas.openxmlformats.org/officeDocument/2006/relationships/tags" Target="../tags/tag15.xml"/><Relationship Id="rId22" Type="http://schemas.openxmlformats.org/officeDocument/2006/relationships/tags" Target="../tags/tag23.xml"/><Relationship Id="rId27" Type="http://schemas.openxmlformats.org/officeDocument/2006/relationships/tags" Target="../tags/tag28.xml"/><Relationship Id="rId30" Type="http://schemas.openxmlformats.org/officeDocument/2006/relationships/tags" Target="../tags/tag31.xml"/><Relationship Id="rId35" Type="http://schemas.openxmlformats.org/officeDocument/2006/relationships/tags" Target="../tags/tag36.xml"/><Relationship Id="rId43" Type="http://schemas.openxmlformats.org/officeDocument/2006/relationships/image" Target="../media/image6.png"/><Relationship Id="rId8" Type="http://schemas.openxmlformats.org/officeDocument/2006/relationships/tags" Target="../tags/tag9.xml"/><Relationship Id="rId3" Type="http://schemas.openxmlformats.org/officeDocument/2006/relationships/tags" Target="../tags/tag4.xml"/><Relationship Id="rId12" Type="http://schemas.openxmlformats.org/officeDocument/2006/relationships/tags" Target="../tags/tag13.xml"/><Relationship Id="rId17" Type="http://schemas.openxmlformats.org/officeDocument/2006/relationships/tags" Target="../tags/tag18.xml"/><Relationship Id="rId25" Type="http://schemas.openxmlformats.org/officeDocument/2006/relationships/tags" Target="../tags/tag26.xml"/><Relationship Id="rId33" Type="http://schemas.openxmlformats.org/officeDocument/2006/relationships/tags" Target="../tags/tag34.xml"/><Relationship Id="rId38" Type="http://schemas.openxmlformats.org/officeDocument/2006/relationships/tags" Target="../tags/tag39.xml"/></Relationships>
</file>

<file path=ppt/slides/_rels/slide30.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262.xml"/><Relationship Id="rId7" Type="http://schemas.openxmlformats.org/officeDocument/2006/relationships/tags" Target="../tags/tag266.xml"/><Relationship Id="rId2" Type="http://schemas.openxmlformats.org/officeDocument/2006/relationships/tags" Target="../tags/tag261.xml"/><Relationship Id="rId1" Type="http://schemas.openxmlformats.org/officeDocument/2006/relationships/tags" Target="../tags/tag260.xml"/><Relationship Id="rId6" Type="http://schemas.openxmlformats.org/officeDocument/2006/relationships/tags" Target="../tags/tag265.xml"/><Relationship Id="rId11" Type="http://schemas.openxmlformats.org/officeDocument/2006/relationships/image" Target="../media/image18.png"/><Relationship Id="rId5" Type="http://schemas.openxmlformats.org/officeDocument/2006/relationships/tags" Target="../tags/tag264.xml"/><Relationship Id="rId10" Type="http://schemas.openxmlformats.org/officeDocument/2006/relationships/hyperlink" Target="http://www.rapidesign.cn/" TargetMode="External"/><Relationship Id="rId4" Type="http://schemas.openxmlformats.org/officeDocument/2006/relationships/tags" Target="../tags/tag263.xml"/><Relationship Id="rId9" Type="http://schemas.openxmlformats.org/officeDocument/2006/relationships/notesSlide" Target="../notesSlides/notesSlide27.xml"/></Relationships>
</file>

<file path=ppt/slides/_rels/slide31.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269.xml"/><Relationship Id="rId7" Type="http://schemas.openxmlformats.org/officeDocument/2006/relationships/tags" Target="../tags/tag273.xml"/><Relationship Id="rId2" Type="http://schemas.openxmlformats.org/officeDocument/2006/relationships/tags" Target="../tags/tag268.xml"/><Relationship Id="rId1" Type="http://schemas.openxmlformats.org/officeDocument/2006/relationships/tags" Target="../tags/tag267.xml"/><Relationship Id="rId6" Type="http://schemas.openxmlformats.org/officeDocument/2006/relationships/tags" Target="../tags/tag272.xml"/><Relationship Id="rId5" Type="http://schemas.openxmlformats.org/officeDocument/2006/relationships/tags" Target="../tags/tag271.xml"/><Relationship Id="rId10" Type="http://schemas.openxmlformats.org/officeDocument/2006/relationships/hyperlink" Target="http://www.rapidesign.cn/" TargetMode="External"/><Relationship Id="rId4" Type="http://schemas.openxmlformats.org/officeDocument/2006/relationships/tags" Target="../tags/tag270.xml"/><Relationship Id="rId9" Type="http://schemas.openxmlformats.org/officeDocument/2006/relationships/notesSlide" Target="../notesSlides/notesSlide28.xml"/></Relationships>
</file>

<file path=ppt/slides/_rels/slide32.xml.rels><?xml version="1.0" encoding="UTF-8" standalone="yes"?>
<Relationships xmlns="http://schemas.openxmlformats.org/package/2006/relationships"><Relationship Id="rId8" Type="http://schemas.openxmlformats.org/officeDocument/2006/relationships/tags" Target="../tags/tag281.xml"/><Relationship Id="rId13" Type="http://schemas.openxmlformats.org/officeDocument/2006/relationships/hyperlink" Target="http://www.rapidesign.cn/" TargetMode="External"/><Relationship Id="rId3" Type="http://schemas.openxmlformats.org/officeDocument/2006/relationships/tags" Target="../tags/tag276.xml"/><Relationship Id="rId7" Type="http://schemas.openxmlformats.org/officeDocument/2006/relationships/tags" Target="../tags/tag280.xml"/><Relationship Id="rId12" Type="http://schemas.openxmlformats.org/officeDocument/2006/relationships/notesSlide" Target="../notesSlides/notesSlide29.xml"/><Relationship Id="rId2" Type="http://schemas.openxmlformats.org/officeDocument/2006/relationships/tags" Target="../tags/tag275.xml"/><Relationship Id="rId1" Type="http://schemas.openxmlformats.org/officeDocument/2006/relationships/tags" Target="../tags/tag274.xml"/><Relationship Id="rId6" Type="http://schemas.openxmlformats.org/officeDocument/2006/relationships/tags" Target="../tags/tag279.xml"/><Relationship Id="rId11" Type="http://schemas.openxmlformats.org/officeDocument/2006/relationships/slideLayout" Target="../slideLayouts/slideLayout2.xml"/><Relationship Id="rId5" Type="http://schemas.openxmlformats.org/officeDocument/2006/relationships/tags" Target="../tags/tag278.xml"/><Relationship Id="rId15" Type="http://schemas.openxmlformats.org/officeDocument/2006/relationships/image" Target="../media/image19.wmf"/><Relationship Id="rId10" Type="http://schemas.openxmlformats.org/officeDocument/2006/relationships/tags" Target="../tags/tag283.xml"/><Relationship Id="rId4" Type="http://schemas.openxmlformats.org/officeDocument/2006/relationships/tags" Target="../tags/tag277.xml"/><Relationship Id="rId9" Type="http://schemas.openxmlformats.org/officeDocument/2006/relationships/tags" Target="../tags/tag282.xml"/><Relationship Id="rId14" Type="http://schemas.openxmlformats.org/officeDocument/2006/relationships/oleObject" Target="../embeddings/oleObject4.bin"/></Relationships>
</file>

<file path=ppt/slides/_rels/slide33.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286.xml"/><Relationship Id="rId7" Type="http://schemas.openxmlformats.org/officeDocument/2006/relationships/tags" Target="../tags/tag290.xml"/><Relationship Id="rId2" Type="http://schemas.openxmlformats.org/officeDocument/2006/relationships/tags" Target="../tags/tag285.xml"/><Relationship Id="rId1" Type="http://schemas.openxmlformats.org/officeDocument/2006/relationships/tags" Target="../tags/tag284.xml"/><Relationship Id="rId6" Type="http://schemas.openxmlformats.org/officeDocument/2006/relationships/tags" Target="../tags/tag289.xml"/><Relationship Id="rId5" Type="http://schemas.openxmlformats.org/officeDocument/2006/relationships/tags" Target="../tags/tag288.xml"/><Relationship Id="rId10" Type="http://schemas.openxmlformats.org/officeDocument/2006/relationships/hyperlink" Target="http://www.rapidesign.cn/" TargetMode="External"/><Relationship Id="rId4" Type="http://schemas.openxmlformats.org/officeDocument/2006/relationships/tags" Target="../tags/tag287.xml"/><Relationship Id="rId9" Type="http://schemas.openxmlformats.org/officeDocument/2006/relationships/notesSlide" Target="../notesSlides/notesSlide30.xml"/></Relationships>
</file>

<file path=ppt/slides/_rels/slide34.xml.rels><?xml version="1.0" encoding="UTF-8" standalone="yes"?>
<Relationships xmlns="http://schemas.openxmlformats.org/package/2006/relationships"><Relationship Id="rId8" Type="http://schemas.openxmlformats.org/officeDocument/2006/relationships/tags" Target="../tags/tag298.xml"/><Relationship Id="rId13" Type="http://schemas.openxmlformats.org/officeDocument/2006/relationships/slideLayout" Target="../slideLayouts/slideLayout2.xml"/><Relationship Id="rId3" Type="http://schemas.openxmlformats.org/officeDocument/2006/relationships/tags" Target="../tags/tag293.xml"/><Relationship Id="rId7" Type="http://schemas.openxmlformats.org/officeDocument/2006/relationships/tags" Target="../tags/tag297.xml"/><Relationship Id="rId12" Type="http://schemas.openxmlformats.org/officeDocument/2006/relationships/tags" Target="../tags/tag302.xml"/><Relationship Id="rId17" Type="http://schemas.openxmlformats.org/officeDocument/2006/relationships/image" Target="../media/image20.wmf"/><Relationship Id="rId2" Type="http://schemas.openxmlformats.org/officeDocument/2006/relationships/tags" Target="../tags/tag292.xml"/><Relationship Id="rId16" Type="http://schemas.openxmlformats.org/officeDocument/2006/relationships/oleObject" Target="../embeddings/oleObject5.bin"/><Relationship Id="rId1" Type="http://schemas.openxmlformats.org/officeDocument/2006/relationships/tags" Target="../tags/tag291.xml"/><Relationship Id="rId6" Type="http://schemas.openxmlformats.org/officeDocument/2006/relationships/tags" Target="../tags/tag296.xml"/><Relationship Id="rId11" Type="http://schemas.openxmlformats.org/officeDocument/2006/relationships/tags" Target="../tags/tag301.xml"/><Relationship Id="rId5" Type="http://schemas.openxmlformats.org/officeDocument/2006/relationships/tags" Target="../tags/tag295.xml"/><Relationship Id="rId15" Type="http://schemas.openxmlformats.org/officeDocument/2006/relationships/hyperlink" Target="http://www.rapidesign.cn/" TargetMode="External"/><Relationship Id="rId10" Type="http://schemas.openxmlformats.org/officeDocument/2006/relationships/tags" Target="../tags/tag300.xml"/><Relationship Id="rId4" Type="http://schemas.openxmlformats.org/officeDocument/2006/relationships/tags" Target="../tags/tag294.xml"/><Relationship Id="rId9" Type="http://schemas.openxmlformats.org/officeDocument/2006/relationships/tags" Target="../tags/tag299.xml"/><Relationship Id="rId14" Type="http://schemas.openxmlformats.org/officeDocument/2006/relationships/notesSlide" Target="../notesSlides/notesSlide31.xml"/></Relationships>
</file>

<file path=ppt/slides/_rels/slide35.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305.xml"/><Relationship Id="rId7" Type="http://schemas.openxmlformats.org/officeDocument/2006/relationships/tags" Target="../tags/tag309.xml"/><Relationship Id="rId2" Type="http://schemas.openxmlformats.org/officeDocument/2006/relationships/tags" Target="../tags/tag304.xml"/><Relationship Id="rId1" Type="http://schemas.openxmlformats.org/officeDocument/2006/relationships/tags" Target="../tags/tag303.xml"/><Relationship Id="rId6" Type="http://schemas.openxmlformats.org/officeDocument/2006/relationships/tags" Target="../tags/tag308.xml"/><Relationship Id="rId5" Type="http://schemas.openxmlformats.org/officeDocument/2006/relationships/tags" Target="../tags/tag307.xml"/><Relationship Id="rId10" Type="http://schemas.openxmlformats.org/officeDocument/2006/relationships/hyperlink" Target="http://www.rapidesign.cn/" TargetMode="External"/><Relationship Id="rId4" Type="http://schemas.openxmlformats.org/officeDocument/2006/relationships/tags" Target="../tags/tag306.xml"/><Relationship Id="rId9" Type="http://schemas.openxmlformats.org/officeDocument/2006/relationships/notesSlide" Target="../notesSlides/notesSlide32.xml"/></Relationships>
</file>

<file path=ppt/slides/_rels/slide36.xml.rels><?xml version="1.0" encoding="UTF-8" standalone="yes"?>
<Relationships xmlns="http://schemas.openxmlformats.org/package/2006/relationships"><Relationship Id="rId8" Type="http://schemas.openxmlformats.org/officeDocument/2006/relationships/tags" Target="../tags/tag317.xml"/><Relationship Id="rId13" Type="http://schemas.openxmlformats.org/officeDocument/2006/relationships/image" Target="../media/image21.png"/><Relationship Id="rId3" Type="http://schemas.openxmlformats.org/officeDocument/2006/relationships/tags" Target="../tags/tag312.xml"/><Relationship Id="rId7" Type="http://schemas.openxmlformats.org/officeDocument/2006/relationships/tags" Target="../tags/tag316.xml"/><Relationship Id="rId12" Type="http://schemas.openxmlformats.org/officeDocument/2006/relationships/hyperlink" Target="http://www.rapidesign.cn/" TargetMode="External"/><Relationship Id="rId2" Type="http://schemas.openxmlformats.org/officeDocument/2006/relationships/tags" Target="../tags/tag311.xml"/><Relationship Id="rId1" Type="http://schemas.openxmlformats.org/officeDocument/2006/relationships/tags" Target="../tags/tag310.xml"/><Relationship Id="rId6" Type="http://schemas.openxmlformats.org/officeDocument/2006/relationships/tags" Target="../tags/tag315.xml"/><Relationship Id="rId11" Type="http://schemas.openxmlformats.org/officeDocument/2006/relationships/notesSlide" Target="../notesSlides/notesSlide33.xml"/><Relationship Id="rId5" Type="http://schemas.openxmlformats.org/officeDocument/2006/relationships/tags" Target="../tags/tag314.xml"/><Relationship Id="rId10" Type="http://schemas.openxmlformats.org/officeDocument/2006/relationships/slideLayout" Target="../slideLayouts/slideLayout2.xml"/><Relationship Id="rId4" Type="http://schemas.openxmlformats.org/officeDocument/2006/relationships/tags" Target="../tags/tag313.xml"/><Relationship Id="rId9" Type="http://schemas.openxmlformats.org/officeDocument/2006/relationships/tags" Target="../tags/tag318.xml"/></Relationships>
</file>

<file path=ppt/slides/_rels/slide37.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321.xml"/><Relationship Id="rId7" Type="http://schemas.openxmlformats.org/officeDocument/2006/relationships/tags" Target="../tags/tag325.xml"/><Relationship Id="rId2" Type="http://schemas.openxmlformats.org/officeDocument/2006/relationships/tags" Target="../tags/tag320.xml"/><Relationship Id="rId1" Type="http://schemas.openxmlformats.org/officeDocument/2006/relationships/tags" Target="../tags/tag319.xml"/><Relationship Id="rId6" Type="http://schemas.openxmlformats.org/officeDocument/2006/relationships/tags" Target="../tags/tag324.xml"/><Relationship Id="rId5" Type="http://schemas.openxmlformats.org/officeDocument/2006/relationships/tags" Target="../tags/tag323.xml"/><Relationship Id="rId10" Type="http://schemas.openxmlformats.org/officeDocument/2006/relationships/hyperlink" Target="http://www.rapidesign.cn/" TargetMode="External"/><Relationship Id="rId4" Type="http://schemas.openxmlformats.org/officeDocument/2006/relationships/tags" Target="../tags/tag322.xml"/><Relationship Id="rId9" Type="http://schemas.openxmlformats.org/officeDocument/2006/relationships/notesSlide" Target="../notesSlides/notesSlide34.xml"/></Relationships>
</file>

<file path=ppt/slides/_rels/slide38.xml.rels><?xml version="1.0" encoding="UTF-8" standalone="yes"?>
<Relationships xmlns="http://schemas.openxmlformats.org/package/2006/relationships"><Relationship Id="rId8" Type="http://schemas.openxmlformats.org/officeDocument/2006/relationships/tags" Target="../tags/tag333.xml"/><Relationship Id="rId13" Type="http://schemas.openxmlformats.org/officeDocument/2006/relationships/slideLayout" Target="../slideLayouts/slideLayout2.xml"/><Relationship Id="rId18" Type="http://schemas.openxmlformats.org/officeDocument/2006/relationships/oleObject" Target="../embeddings/oleObject7.bin"/><Relationship Id="rId3" Type="http://schemas.openxmlformats.org/officeDocument/2006/relationships/tags" Target="../tags/tag328.xml"/><Relationship Id="rId21" Type="http://schemas.openxmlformats.org/officeDocument/2006/relationships/image" Target="../media/image24.wmf"/><Relationship Id="rId7" Type="http://schemas.openxmlformats.org/officeDocument/2006/relationships/tags" Target="../tags/tag332.xml"/><Relationship Id="rId12" Type="http://schemas.openxmlformats.org/officeDocument/2006/relationships/tags" Target="../tags/tag337.xml"/><Relationship Id="rId17" Type="http://schemas.openxmlformats.org/officeDocument/2006/relationships/image" Target="../media/image22.wmf"/><Relationship Id="rId2" Type="http://schemas.openxmlformats.org/officeDocument/2006/relationships/tags" Target="../tags/tag327.xml"/><Relationship Id="rId16" Type="http://schemas.openxmlformats.org/officeDocument/2006/relationships/oleObject" Target="../embeddings/oleObject6.bin"/><Relationship Id="rId20" Type="http://schemas.openxmlformats.org/officeDocument/2006/relationships/oleObject" Target="../embeddings/oleObject8.bin"/><Relationship Id="rId1" Type="http://schemas.openxmlformats.org/officeDocument/2006/relationships/tags" Target="../tags/tag326.xml"/><Relationship Id="rId6" Type="http://schemas.openxmlformats.org/officeDocument/2006/relationships/tags" Target="../tags/tag331.xml"/><Relationship Id="rId11" Type="http://schemas.openxmlformats.org/officeDocument/2006/relationships/tags" Target="../tags/tag336.xml"/><Relationship Id="rId5" Type="http://schemas.openxmlformats.org/officeDocument/2006/relationships/tags" Target="../tags/tag330.xml"/><Relationship Id="rId15" Type="http://schemas.openxmlformats.org/officeDocument/2006/relationships/hyperlink" Target="http://www.rapidesign.cn/" TargetMode="External"/><Relationship Id="rId10" Type="http://schemas.openxmlformats.org/officeDocument/2006/relationships/tags" Target="../tags/tag335.xml"/><Relationship Id="rId19" Type="http://schemas.openxmlformats.org/officeDocument/2006/relationships/image" Target="../media/image23.wmf"/><Relationship Id="rId4" Type="http://schemas.openxmlformats.org/officeDocument/2006/relationships/tags" Target="../tags/tag329.xml"/><Relationship Id="rId9" Type="http://schemas.openxmlformats.org/officeDocument/2006/relationships/tags" Target="../tags/tag334.xml"/><Relationship Id="rId14" Type="http://schemas.openxmlformats.org/officeDocument/2006/relationships/notesSlide" Target="../notesSlides/notesSlide35.xml"/></Relationships>
</file>

<file path=ppt/slides/_rels/slide39.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340.xml"/><Relationship Id="rId7" Type="http://schemas.openxmlformats.org/officeDocument/2006/relationships/tags" Target="../tags/tag344.xml"/><Relationship Id="rId2" Type="http://schemas.openxmlformats.org/officeDocument/2006/relationships/tags" Target="../tags/tag339.xml"/><Relationship Id="rId1" Type="http://schemas.openxmlformats.org/officeDocument/2006/relationships/tags" Target="../tags/tag338.xml"/><Relationship Id="rId6" Type="http://schemas.openxmlformats.org/officeDocument/2006/relationships/tags" Target="../tags/tag343.xml"/><Relationship Id="rId5" Type="http://schemas.openxmlformats.org/officeDocument/2006/relationships/tags" Target="../tags/tag342.xml"/><Relationship Id="rId10" Type="http://schemas.openxmlformats.org/officeDocument/2006/relationships/hyperlink" Target="http://www.rapidesign.cn/" TargetMode="External"/><Relationship Id="rId4" Type="http://schemas.openxmlformats.org/officeDocument/2006/relationships/tags" Target="../tags/tag341.xml"/><Relationship Id="rId9" Type="http://schemas.openxmlformats.org/officeDocument/2006/relationships/notesSlide" Target="../notesSlides/notesSlide36.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42.xml"/></Relationships>
</file>

<file path=ppt/slides/_rels/slide40.xml.rels><?xml version="1.0" encoding="UTF-8" standalone="yes"?>
<Relationships xmlns="http://schemas.openxmlformats.org/package/2006/relationships"><Relationship Id="rId8" Type="http://schemas.openxmlformats.org/officeDocument/2006/relationships/tags" Target="../tags/tag352.xml"/><Relationship Id="rId13" Type="http://schemas.openxmlformats.org/officeDocument/2006/relationships/image" Target="../media/image25.png"/><Relationship Id="rId3" Type="http://schemas.openxmlformats.org/officeDocument/2006/relationships/tags" Target="../tags/tag347.xml"/><Relationship Id="rId7" Type="http://schemas.openxmlformats.org/officeDocument/2006/relationships/tags" Target="../tags/tag351.xml"/><Relationship Id="rId12" Type="http://schemas.openxmlformats.org/officeDocument/2006/relationships/hyperlink" Target="http://www.rapidesign.cn/" TargetMode="External"/><Relationship Id="rId2" Type="http://schemas.openxmlformats.org/officeDocument/2006/relationships/tags" Target="../tags/tag346.xml"/><Relationship Id="rId1" Type="http://schemas.openxmlformats.org/officeDocument/2006/relationships/tags" Target="../tags/tag345.xml"/><Relationship Id="rId6" Type="http://schemas.openxmlformats.org/officeDocument/2006/relationships/tags" Target="../tags/tag350.xml"/><Relationship Id="rId11" Type="http://schemas.openxmlformats.org/officeDocument/2006/relationships/notesSlide" Target="../notesSlides/notesSlide37.xml"/><Relationship Id="rId5" Type="http://schemas.openxmlformats.org/officeDocument/2006/relationships/tags" Target="../tags/tag349.xml"/><Relationship Id="rId10" Type="http://schemas.openxmlformats.org/officeDocument/2006/relationships/slideLayout" Target="../slideLayouts/slideLayout2.xml"/><Relationship Id="rId4" Type="http://schemas.openxmlformats.org/officeDocument/2006/relationships/tags" Target="../tags/tag348.xml"/><Relationship Id="rId9" Type="http://schemas.openxmlformats.org/officeDocument/2006/relationships/tags" Target="../tags/tag353.xml"/></Relationships>
</file>

<file path=ppt/slides/_rels/slide41.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356.xml"/><Relationship Id="rId7" Type="http://schemas.openxmlformats.org/officeDocument/2006/relationships/tags" Target="../tags/tag360.xml"/><Relationship Id="rId2" Type="http://schemas.openxmlformats.org/officeDocument/2006/relationships/tags" Target="../tags/tag355.xml"/><Relationship Id="rId1" Type="http://schemas.openxmlformats.org/officeDocument/2006/relationships/tags" Target="../tags/tag354.xml"/><Relationship Id="rId6" Type="http://schemas.openxmlformats.org/officeDocument/2006/relationships/tags" Target="../tags/tag359.xml"/><Relationship Id="rId5" Type="http://schemas.openxmlformats.org/officeDocument/2006/relationships/tags" Target="../tags/tag358.xml"/><Relationship Id="rId10" Type="http://schemas.openxmlformats.org/officeDocument/2006/relationships/hyperlink" Target="http://www.rapidesign.cn/" TargetMode="External"/><Relationship Id="rId4" Type="http://schemas.openxmlformats.org/officeDocument/2006/relationships/tags" Target="../tags/tag357.xml"/><Relationship Id="rId9" Type="http://schemas.openxmlformats.org/officeDocument/2006/relationships/notesSlide" Target="../notesSlides/notesSlide38.xml"/></Relationships>
</file>

<file path=ppt/slides/_rels/slide42.xml.rels><?xml version="1.0" encoding="UTF-8" standalone="yes"?>
<Relationships xmlns="http://schemas.openxmlformats.org/package/2006/relationships"><Relationship Id="rId8" Type="http://schemas.openxmlformats.org/officeDocument/2006/relationships/tags" Target="../tags/tag368.xml"/><Relationship Id="rId13" Type="http://schemas.openxmlformats.org/officeDocument/2006/relationships/hyperlink" Target="http://www.rapidesign.cn/" TargetMode="External"/><Relationship Id="rId3" Type="http://schemas.openxmlformats.org/officeDocument/2006/relationships/tags" Target="../tags/tag363.xml"/><Relationship Id="rId7" Type="http://schemas.openxmlformats.org/officeDocument/2006/relationships/tags" Target="../tags/tag367.xml"/><Relationship Id="rId12" Type="http://schemas.openxmlformats.org/officeDocument/2006/relationships/notesSlide" Target="../notesSlides/notesSlide39.xml"/><Relationship Id="rId2" Type="http://schemas.openxmlformats.org/officeDocument/2006/relationships/tags" Target="../tags/tag362.xml"/><Relationship Id="rId1" Type="http://schemas.openxmlformats.org/officeDocument/2006/relationships/tags" Target="../tags/tag361.xml"/><Relationship Id="rId6" Type="http://schemas.openxmlformats.org/officeDocument/2006/relationships/tags" Target="../tags/tag366.xml"/><Relationship Id="rId11" Type="http://schemas.openxmlformats.org/officeDocument/2006/relationships/slideLayout" Target="../slideLayouts/slideLayout2.xml"/><Relationship Id="rId5" Type="http://schemas.openxmlformats.org/officeDocument/2006/relationships/tags" Target="../tags/tag365.xml"/><Relationship Id="rId15" Type="http://schemas.openxmlformats.org/officeDocument/2006/relationships/image" Target="../media/image26.wmf"/><Relationship Id="rId10" Type="http://schemas.openxmlformats.org/officeDocument/2006/relationships/tags" Target="../tags/tag370.xml"/><Relationship Id="rId4" Type="http://schemas.openxmlformats.org/officeDocument/2006/relationships/tags" Target="../tags/tag364.xml"/><Relationship Id="rId9" Type="http://schemas.openxmlformats.org/officeDocument/2006/relationships/tags" Target="../tags/tag369.xml"/><Relationship Id="rId14" Type="http://schemas.openxmlformats.org/officeDocument/2006/relationships/oleObject" Target="../embeddings/oleObject9.bin"/></Relationships>
</file>

<file path=ppt/slides/_rels/slide43.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373.xml"/><Relationship Id="rId7" Type="http://schemas.openxmlformats.org/officeDocument/2006/relationships/tags" Target="../tags/tag377.xml"/><Relationship Id="rId2" Type="http://schemas.openxmlformats.org/officeDocument/2006/relationships/tags" Target="../tags/tag372.xml"/><Relationship Id="rId1" Type="http://schemas.openxmlformats.org/officeDocument/2006/relationships/tags" Target="../tags/tag371.xml"/><Relationship Id="rId6" Type="http://schemas.openxmlformats.org/officeDocument/2006/relationships/tags" Target="../tags/tag376.xml"/><Relationship Id="rId5" Type="http://schemas.openxmlformats.org/officeDocument/2006/relationships/tags" Target="../tags/tag375.xml"/><Relationship Id="rId10" Type="http://schemas.openxmlformats.org/officeDocument/2006/relationships/hyperlink" Target="http://www.rapidesign.cn/" TargetMode="External"/><Relationship Id="rId4" Type="http://schemas.openxmlformats.org/officeDocument/2006/relationships/tags" Target="../tags/tag374.xml"/><Relationship Id="rId9" Type="http://schemas.openxmlformats.org/officeDocument/2006/relationships/notesSlide" Target="../notesSlides/notesSlide40.xml"/></Relationships>
</file>

<file path=ppt/slides/_rels/slide44.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380.xml"/><Relationship Id="rId7" Type="http://schemas.openxmlformats.org/officeDocument/2006/relationships/tags" Target="../tags/tag384.xml"/><Relationship Id="rId2" Type="http://schemas.openxmlformats.org/officeDocument/2006/relationships/tags" Target="../tags/tag379.xml"/><Relationship Id="rId1" Type="http://schemas.openxmlformats.org/officeDocument/2006/relationships/tags" Target="../tags/tag378.xml"/><Relationship Id="rId6" Type="http://schemas.openxmlformats.org/officeDocument/2006/relationships/tags" Target="../tags/tag383.xml"/><Relationship Id="rId11" Type="http://schemas.openxmlformats.org/officeDocument/2006/relationships/image" Target="../media/image27.png"/><Relationship Id="rId5" Type="http://schemas.openxmlformats.org/officeDocument/2006/relationships/tags" Target="../tags/tag382.xml"/><Relationship Id="rId10" Type="http://schemas.openxmlformats.org/officeDocument/2006/relationships/hyperlink" Target="http://www.rapidesign.cn/" TargetMode="External"/><Relationship Id="rId4" Type="http://schemas.openxmlformats.org/officeDocument/2006/relationships/tags" Target="../tags/tag381.xml"/><Relationship Id="rId9" Type="http://schemas.openxmlformats.org/officeDocument/2006/relationships/notesSlide" Target="../notesSlides/notesSlide41.xml"/></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385.xml"/></Relationships>
</file>

<file path=ppt/slides/_rels/slide46.xml.rels><?xml version="1.0" encoding="UTF-8" standalone="yes"?>
<Relationships xmlns="http://schemas.openxmlformats.org/package/2006/relationships"><Relationship Id="rId8" Type="http://schemas.openxmlformats.org/officeDocument/2006/relationships/notesSlide" Target="../notesSlides/notesSlide42.xml"/><Relationship Id="rId3" Type="http://schemas.openxmlformats.org/officeDocument/2006/relationships/tags" Target="../tags/tag388.xml"/><Relationship Id="rId7" Type="http://schemas.openxmlformats.org/officeDocument/2006/relationships/slideLayout" Target="../slideLayouts/slideLayout2.xml"/><Relationship Id="rId2" Type="http://schemas.openxmlformats.org/officeDocument/2006/relationships/tags" Target="../tags/tag387.xml"/><Relationship Id="rId1" Type="http://schemas.openxmlformats.org/officeDocument/2006/relationships/tags" Target="../tags/tag386.xml"/><Relationship Id="rId6" Type="http://schemas.openxmlformats.org/officeDocument/2006/relationships/tags" Target="../tags/tag391.xml"/><Relationship Id="rId5" Type="http://schemas.openxmlformats.org/officeDocument/2006/relationships/tags" Target="../tags/tag390.xml"/><Relationship Id="rId4" Type="http://schemas.openxmlformats.org/officeDocument/2006/relationships/tags" Target="../tags/tag389.xml"/><Relationship Id="rId9" Type="http://schemas.openxmlformats.org/officeDocument/2006/relationships/hyperlink" Target="http://www.rapidesign.cn/" TargetMode="External"/></Relationships>
</file>

<file path=ppt/slides/_rels/slide47.xml.rels><?xml version="1.0" encoding="UTF-8" standalone="yes"?>
<Relationships xmlns="http://schemas.openxmlformats.org/package/2006/relationships"><Relationship Id="rId8" Type="http://schemas.openxmlformats.org/officeDocument/2006/relationships/tags" Target="../tags/tag399.xml"/><Relationship Id="rId3" Type="http://schemas.openxmlformats.org/officeDocument/2006/relationships/tags" Target="../tags/tag394.xml"/><Relationship Id="rId7" Type="http://schemas.openxmlformats.org/officeDocument/2006/relationships/tags" Target="../tags/tag398.xml"/><Relationship Id="rId12" Type="http://schemas.openxmlformats.org/officeDocument/2006/relationships/image" Target="../media/image28.png"/><Relationship Id="rId2" Type="http://schemas.openxmlformats.org/officeDocument/2006/relationships/tags" Target="../tags/tag393.xml"/><Relationship Id="rId1" Type="http://schemas.openxmlformats.org/officeDocument/2006/relationships/tags" Target="../tags/tag392.xml"/><Relationship Id="rId6" Type="http://schemas.openxmlformats.org/officeDocument/2006/relationships/tags" Target="../tags/tag397.xml"/><Relationship Id="rId11" Type="http://schemas.openxmlformats.org/officeDocument/2006/relationships/hyperlink" Target="http://www.rapidesign.cn/" TargetMode="External"/><Relationship Id="rId5" Type="http://schemas.openxmlformats.org/officeDocument/2006/relationships/tags" Target="../tags/tag396.xml"/><Relationship Id="rId10" Type="http://schemas.openxmlformats.org/officeDocument/2006/relationships/notesSlide" Target="../notesSlides/notesSlide43.xml"/><Relationship Id="rId4" Type="http://schemas.openxmlformats.org/officeDocument/2006/relationships/tags" Target="../tags/tag395.xml"/><Relationship Id="rId9"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8" Type="http://schemas.openxmlformats.org/officeDocument/2006/relationships/tags" Target="../tags/tag407.xml"/><Relationship Id="rId13" Type="http://schemas.openxmlformats.org/officeDocument/2006/relationships/slideLayout" Target="../slideLayouts/slideLayout2.xml"/><Relationship Id="rId3" Type="http://schemas.openxmlformats.org/officeDocument/2006/relationships/tags" Target="../tags/tag402.xml"/><Relationship Id="rId7" Type="http://schemas.openxmlformats.org/officeDocument/2006/relationships/tags" Target="../tags/tag406.xml"/><Relationship Id="rId12" Type="http://schemas.openxmlformats.org/officeDocument/2006/relationships/tags" Target="../tags/tag411.xml"/><Relationship Id="rId2" Type="http://schemas.openxmlformats.org/officeDocument/2006/relationships/tags" Target="../tags/tag401.xml"/><Relationship Id="rId16" Type="http://schemas.openxmlformats.org/officeDocument/2006/relationships/image" Target="../media/image29.png"/><Relationship Id="rId1" Type="http://schemas.openxmlformats.org/officeDocument/2006/relationships/tags" Target="../tags/tag400.xml"/><Relationship Id="rId6" Type="http://schemas.openxmlformats.org/officeDocument/2006/relationships/tags" Target="../tags/tag405.xml"/><Relationship Id="rId11" Type="http://schemas.openxmlformats.org/officeDocument/2006/relationships/tags" Target="../tags/tag410.xml"/><Relationship Id="rId5" Type="http://schemas.openxmlformats.org/officeDocument/2006/relationships/tags" Target="../tags/tag404.xml"/><Relationship Id="rId15" Type="http://schemas.openxmlformats.org/officeDocument/2006/relationships/hyperlink" Target="http://www.rapidesign.cn/" TargetMode="External"/><Relationship Id="rId10" Type="http://schemas.openxmlformats.org/officeDocument/2006/relationships/tags" Target="../tags/tag409.xml"/><Relationship Id="rId4" Type="http://schemas.openxmlformats.org/officeDocument/2006/relationships/tags" Target="../tags/tag403.xml"/><Relationship Id="rId9" Type="http://schemas.openxmlformats.org/officeDocument/2006/relationships/tags" Target="../tags/tag408.xml"/><Relationship Id="rId14" Type="http://schemas.openxmlformats.org/officeDocument/2006/relationships/notesSlide" Target="../notesSlides/notesSlide44.xml"/></Relationships>
</file>

<file path=ppt/slides/_rels/slide49.xml.rels><?xml version="1.0" encoding="UTF-8" standalone="yes"?>
<Relationships xmlns="http://schemas.openxmlformats.org/package/2006/relationships"><Relationship Id="rId8" Type="http://schemas.openxmlformats.org/officeDocument/2006/relationships/tags" Target="../tags/tag419.xml"/><Relationship Id="rId13" Type="http://schemas.openxmlformats.org/officeDocument/2006/relationships/tags" Target="../tags/tag424.xml"/><Relationship Id="rId18" Type="http://schemas.openxmlformats.org/officeDocument/2006/relationships/image" Target="../media/image31.png"/><Relationship Id="rId3" Type="http://schemas.openxmlformats.org/officeDocument/2006/relationships/tags" Target="../tags/tag414.xml"/><Relationship Id="rId7" Type="http://schemas.openxmlformats.org/officeDocument/2006/relationships/tags" Target="../tags/tag418.xml"/><Relationship Id="rId12" Type="http://schemas.openxmlformats.org/officeDocument/2006/relationships/tags" Target="../tags/tag423.xml"/><Relationship Id="rId17" Type="http://schemas.openxmlformats.org/officeDocument/2006/relationships/image" Target="../media/image30.png"/><Relationship Id="rId2" Type="http://schemas.openxmlformats.org/officeDocument/2006/relationships/tags" Target="../tags/tag413.xml"/><Relationship Id="rId16" Type="http://schemas.openxmlformats.org/officeDocument/2006/relationships/hyperlink" Target="http://www.rapidesign.cn/" TargetMode="External"/><Relationship Id="rId1" Type="http://schemas.openxmlformats.org/officeDocument/2006/relationships/tags" Target="../tags/tag412.xml"/><Relationship Id="rId6" Type="http://schemas.openxmlformats.org/officeDocument/2006/relationships/tags" Target="../tags/tag417.xml"/><Relationship Id="rId11" Type="http://schemas.openxmlformats.org/officeDocument/2006/relationships/tags" Target="../tags/tag422.xml"/><Relationship Id="rId5" Type="http://schemas.openxmlformats.org/officeDocument/2006/relationships/tags" Target="../tags/tag416.xml"/><Relationship Id="rId15" Type="http://schemas.openxmlformats.org/officeDocument/2006/relationships/notesSlide" Target="../notesSlides/notesSlide45.xml"/><Relationship Id="rId10" Type="http://schemas.openxmlformats.org/officeDocument/2006/relationships/tags" Target="../tags/tag421.xml"/><Relationship Id="rId4" Type="http://schemas.openxmlformats.org/officeDocument/2006/relationships/tags" Target="../tags/tag415.xml"/><Relationship Id="rId9" Type="http://schemas.openxmlformats.org/officeDocument/2006/relationships/tags" Target="../tags/tag420.xml"/><Relationship Id="rId1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tags" Target="../tags/tag50.xml"/><Relationship Id="rId13" Type="http://schemas.openxmlformats.org/officeDocument/2006/relationships/slideLayout" Target="../slideLayouts/slideLayout2.xml"/><Relationship Id="rId3" Type="http://schemas.openxmlformats.org/officeDocument/2006/relationships/tags" Target="../tags/tag45.xml"/><Relationship Id="rId7" Type="http://schemas.openxmlformats.org/officeDocument/2006/relationships/tags" Target="../tags/tag49.xml"/><Relationship Id="rId12" Type="http://schemas.openxmlformats.org/officeDocument/2006/relationships/tags" Target="../tags/tag54.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tags" Target="../tags/tag48.xml"/><Relationship Id="rId11" Type="http://schemas.openxmlformats.org/officeDocument/2006/relationships/tags" Target="../tags/tag53.xml"/><Relationship Id="rId5" Type="http://schemas.openxmlformats.org/officeDocument/2006/relationships/tags" Target="../tags/tag47.xml"/><Relationship Id="rId10" Type="http://schemas.openxmlformats.org/officeDocument/2006/relationships/tags" Target="../tags/tag52.xml"/><Relationship Id="rId4" Type="http://schemas.openxmlformats.org/officeDocument/2006/relationships/tags" Target="../tags/tag46.xml"/><Relationship Id="rId9" Type="http://schemas.openxmlformats.org/officeDocument/2006/relationships/tags" Target="../tags/tag51.xml"/><Relationship Id="rId14" Type="http://schemas.openxmlformats.org/officeDocument/2006/relationships/notesSlide" Target="../notesSlides/notesSlide4.xml"/></Relationships>
</file>

<file path=ppt/slides/_rels/slide50.xml.rels><?xml version="1.0" encoding="UTF-8" standalone="yes"?>
<Relationships xmlns="http://schemas.openxmlformats.org/package/2006/relationships"><Relationship Id="rId8" Type="http://schemas.openxmlformats.org/officeDocument/2006/relationships/tags" Target="../tags/tag432.xml"/><Relationship Id="rId13" Type="http://schemas.openxmlformats.org/officeDocument/2006/relationships/slideLayout" Target="../slideLayouts/slideLayout2.xml"/><Relationship Id="rId3" Type="http://schemas.openxmlformats.org/officeDocument/2006/relationships/tags" Target="../tags/tag427.xml"/><Relationship Id="rId7" Type="http://schemas.openxmlformats.org/officeDocument/2006/relationships/tags" Target="../tags/tag431.xml"/><Relationship Id="rId12" Type="http://schemas.openxmlformats.org/officeDocument/2006/relationships/tags" Target="../tags/tag436.xml"/><Relationship Id="rId2" Type="http://schemas.openxmlformats.org/officeDocument/2006/relationships/tags" Target="../tags/tag426.xml"/><Relationship Id="rId16" Type="http://schemas.openxmlformats.org/officeDocument/2006/relationships/image" Target="../media/image32.png"/><Relationship Id="rId1" Type="http://schemas.openxmlformats.org/officeDocument/2006/relationships/tags" Target="../tags/tag425.xml"/><Relationship Id="rId6" Type="http://schemas.openxmlformats.org/officeDocument/2006/relationships/tags" Target="../tags/tag430.xml"/><Relationship Id="rId11" Type="http://schemas.openxmlformats.org/officeDocument/2006/relationships/tags" Target="../tags/tag435.xml"/><Relationship Id="rId5" Type="http://schemas.openxmlformats.org/officeDocument/2006/relationships/tags" Target="../tags/tag429.xml"/><Relationship Id="rId15" Type="http://schemas.openxmlformats.org/officeDocument/2006/relationships/hyperlink" Target="http://www.rapidesign.cn/" TargetMode="External"/><Relationship Id="rId10" Type="http://schemas.openxmlformats.org/officeDocument/2006/relationships/tags" Target="../tags/tag434.xml"/><Relationship Id="rId4" Type="http://schemas.openxmlformats.org/officeDocument/2006/relationships/tags" Target="../tags/tag428.xml"/><Relationship Id="rId9" Type="http://schemas.openxmlformats.org/officeDocument/2006/relationships/tags" Target="../tags/tag433.xml"/><Relationship Id="rId14" Type="http://schemas.openxmlformats.org/officeDocument/2006/relationships/notesSlide" Target="../notesSlides/notesSlide46.xml"/></Relationships>
</file>

<file path=ppt/slides/_rels/slide51.xml.rels><?xml version="1.0" encoding="UTF-8" standalone="yes"?>
<Relationships xmlns="http://schemas.openxmlformats.org/package/2006/relationships"><Relationship Id="rId8" Type="http://schemas.openxmlformats.org/officeDocument/2006/relationships/tags" Target="../tags/tag444.xml"/><Relationship Id="rId13" Type="http://schemas.openxmlformats.org/officeDocument/2006/relationships/slideLayout" Target="../slideLayouts/slideLayout2.xml"/><Relationship Id="rId3" Type="http://schemas.openxmlformats.org/officeDocument/2006/relationships/tags" Target="../tags/tag439.xml"/><Relationship Id="rId7" Type="http://schemas.openxmlformats.org/officeDocument/2006/relationships/tags" Target="../tags/tag443.xml"/><Relationship Id="rId12" Type="http://schemas.openxmlformats.org/officeDocument/2006/relationships/tags" Target="../tags/tag448.xml"/><Relationship Id="rId2" Type="http://schemas.openxmlformats.org/officeDocument/2006/relationships/tags" Target="../tags/tag438.xml"/><Relationship Id="rId16" Type="http://schemas.openxmlformats.org/officeDocument/2006/relationships/image" Target="../media/image33.png"/><Relationship Id="rId1" Type="http://schemas.openxmlformats.org/officeDocument/2006/relationships/tags" Target="../tags/tag437.xml"/><Relationship Id="rId6" Type="http://schemas.openxmlformats.org/officeDocument/2006/relationships/tags" Target="../tags/tag442.xml"/><Relationship Id="rId11" Type="http://schemas.openxmlformats.org/officeDocument/2006/relationships/tags" Target="../tags/tag447.xml"/><Relationship Id="rId5" Type="http://schemas.openxmlformats.org/officeDocument/2006/relationships/tags" Target="../tags/tag441.xml"/><Relationship Id="rId15" Type="http://schemas.openxmlformats.org/officeDocument/2006/relationships/hyperlink" Target="http://www.rapidesign.cn/" TargetMode="External"/><Relationship Id="rId10" Type="http://schemas.openxmlformats.org/officeDocument/2006/relationships/tags" Target="../tags/tag446.xml"/><Relationship Id="rId4" Type="http://schemas.openxmlformats.org/officeDocument/2006/relationships/tags" Target="../tags/tag440.xml"/><Relationship Id="rId9" Type="http://schemas.openxmlformats.org/officeDocument/2006/relationships/tags" Target="../tags/tag445.xml"/><Relationship Id="rId14" Type="http://schemas.openxmlformats.org/officeDocument/2006/relationships/notesSlide" Target="../notesSlides/notesSlide47.xml"/></Relationships>
</file>

<file path=ppt/slides/_rels/slide52.xml.rels><?xml version="1.0" encoding="UTF-8" standalone="yes"?>
<Relationships xmlns="http://schemas.openxmlformats.org/package/2006/relationships"><Relationship Id="rId8" Type="http://schemas.openxmlformats.org/officeDocument/2006/relationships/tags" Target="../tags/tag456.xml"/><Relationship Id="rId13" Type="http://schemas.openxmlformats.org/officeDocument/2006/relationships/slideLayout" Target="../slideLayouts/slideLayout2.xml"/><Relationship Id="rId3" Type="http://schemas.openxmlformats.org/officeDocument/2006/relationships/tags" Target="../tags/tag451.xml"/><Relationship Id="rId7" Type="http://schemas.openxmlformats.org/officeDocument/2006/relationships/tags" Target="../tags/tag455.xml"/><Relationship Id="rId12" Type="http://schemas.openxmlformats.org/officeDocument/2006/relationships/tags" Target="../tags/tag460.xml"/><Relationship Id="rId2" Type="http://schemas.openxmlformats.org/officeDocument/2006/relationships/tags" Target="../tags/tag450.xml"/><Relationship Id="rId16" Type="http://schemas.openxmlformats.org/officeDocument/2006/relationships/image" Target="../media/image34.png"/><Relationship Id="rId1" Type="http://schemas.openxmlformats.org/officeDocument/2006/relationships/tags" Target="../tags/tag449.xml"/><Relationship Id="rId6" Type="http://schemas.openxmlformats.org/officeDocument/2006/relationships/tags" Target="../tags/tag454.xml"/><Relationship Id="rId11" Type="http://schemas.openxmlformats.org/officeDocument/2006/relationships/tags" Target="../tags/tag459.xml"/><Relationship Id="rId5" Type="http://schemas.openxmlformats.org/officeDocument/2006/relationships/tags" Target="../tags/tag453.xml"/><Relationship Id="rId15" Type="http://schemas.openxmlformats.org/officeDocument/2006/relationships/hyperlink" Target="http://www.rapidesign.cn/" TargetMode="External"/><Relationship Id="rId10" Type="http://schemas.openxmlformats.org/officeDocument/2006/relationships/tags" Target="../tags/tag458.xml"/><Relationship Id="rId4" Type="http://schemas.openxmlformats.org/officeDocument/2006/relationships/tags" Target="../tags/tag452.xml"/><Relationship Id="rId9" Type="http://schemas.openxmlformats.org/officeDocument/2006/relationships/tags" Target="../tags/tag457.xml"/><Relationship Id="rId14" Type="http://schemas.openxmlformats.org/officeDocument/2006/relationships/notesSlide" Target="../notesSlides/notesSlide48.xml"/></Relationships>
</file>

<file path=ppt/slides/_rels/slide53.xml.rels><?xml version="1.0" encoding="UTF-8" standalone="yes"?>
<Relationships xmlns="http://schemas.openxmlformats.org/package/2006/relationships"><Relationship Id="rId8" Type="http://schemas.openxmlformats.org/officeDocument/2006/relationships/tags" Target="../tags/tag468.xml"/><Relationship Id="rId13" Type="http://schemas.openxmlformats.org/officeDocument/2006/relationships/slideLayout" Target="../slideLayouts/slideLayout2.xml"/><Relationship Id="rId3" Type="http://schemas.openxmlformats.org/officeDocument/2006/relationships/tags" Target="../tags/tag463.xml"/><Relationship Id="rId7" Type="http://schemas.openxmlformats.org/officeDocument/2006/relationships/tags" Target="../tags/tag467.xml"/><Relationship Id="rId12" Type="http://schemas.openxmlformats.org/officeDocument/2006/relationships/tags" Target="../tags/tag472.xml"/><Relationship Id="rId2" Type="http://schemas.openxmlformats.org/officeDocument/2006/relationships/tags" Target="../tags/tag462.xml"/><Relationship Id="rId16" Type="http://schemas.openxmlformats.org/officeDocument/2006/relationships/image" Target="../media/image35.png"/><Relationship Id="rId1" Type="http://schemas.openxmlformats.org/officeDocument/2006/relationships/tags" Target="../tags/tag461.xml"/><Relationship Id="rId6" Type="http://schemas.openxmlformats.org/officeDocument/2006/relationships/tags" Target="../tags/tag466.xml"/><Relationship Id="rId11" Type="http://schemas.openxmlformats.org/officeDocument/2006/relationships/tags" Target="../tags/tag471.xml"/><Relationship Id="rId5" Type="http://schemas.openxmlformats.org/officeDocument/2006/relationships/tags" Target="../tags/tag465.xml"/><Relationship Id="rId15" Type="http://schemas.openxmlformats.org/officeDocument/2006/relationships/hyperlink" Target="http://www.rapidesign.cn/" TargetMode="External"/><Relationship Id="rId10" Type="http://schemas.openxmlformats.org/officeDocument/2006/relationships/tags" Target="../tags/tag470.xml"/><Relationship Id="rId4" Type="http://schemas.openxmlformats.org/officeDocument/2006/relationships/tags" Target="../tags/tag464.xml"/><Relationship Id="rId9" Type="http://schemas.openxmlformats.org/officeDocument/2006/relationships/tags" Target="../tags/tag469.xml"/><Relationship Id="rId14" Type="http://schemas.openxmlformats.org/officeDocument/2006/relationships/notesSlide" Target="../notesSlides/notesSlide49.xml"/></Relationships>
</file>

<file path=ppt/slides/_rels/slide54.xml.rels><?xml version="1.0" encoding="UTF-8" standalone="yes"?>
<Relationships xmlns="http://schemas.openxmlformats.org/package/2006/relationships"><Relationship Id="rId8" Type="http://schemas.openxmlformats.org/officeDocument/2006/relationships/tags" Target="../tags/tag480.xml"/><Relationship Id="rId13" Type="http://schemas.openxmlformats.org/officeDocument/2006/relationships/slideLayout" Target="../slideLayouts/slideLayout2.xml"/><Relationship Id="rId3" Type="http://schemas.openxmlformats.org/officeDocument/2006/relationships/tags" Target="../tags/tag475.xml"/><Relationship Id="rId7" Type="http://schemas.openxmlformats.org/officeDocument/2006/relationships/tags" Target="../tags/tag479.xml"/><Relationship Id="rId12" Type="http://schemas.openxmlformats.org/officeDocument/2006/relationships/tags" Target="../tags/tag484.xml"/><Relationship Id="rId2" Type="http://schemas.openxmlformats.org/officeDocument/2006/relationships/tags" Target="../tags/tag474.xml"/><Relationship Id="rId16" Type="http://schemas.openxmlformats.org/officeDocument/2006/relationships/image" Target="../media/image35.png"/><Relationship Id="rId1" Type="http://schemas.openxmlformats.org/officeDocument/2006/relationships/tags" Target="../tags/tag473.xml"/><Relationship Id="rId6" Type="http://schemas.openxmlformats.org/officeDocument/2006/relationships/tags" Target="../tags/tag478.xml"/><Relationship Id="rId11" Type="http://schemas.openxmlformats.org/officeDocument/2006/relationships/tags" Target="../tags/tag483.xml"/><Relationship Id="rId5" Type="http://schemas.openxmlformats.org/officeDocument/2006/relationships/tags" Target="../tags/tag477.xml"/><Relationship Id="rId15" Type="http://schemas.openxmlformats.org/officeDocument/2006/relationships/hyperlink" Target="http://www.rapidesign.cn/" TargetMode="External"/><Relationship Id="rId10" Type="http://schemas.openxmlformats.org/officeDocument/2006/relationships/tags" Target="../tags/tag482.xml"/><Relationship Id="rId4" Type="http://schemas.openxmlformats.org/officeDocument/2006/relationships/tags" Target="../tags/tag476.xml"/><Relationship Id="rId9" Type="http://schemas.openxmlformats.org/officeDocument/2006/relationships/tags" Target="../tags/tag481.xml"/><Relationship Id="rId14" Type="http://schemas.openxmlformats.org/officeDocument/2006/relationships/notesSlide" Target="../notesSlides/notesSlide50.xml"/></Relationships>
</file>

<file path=ppt/slides/_rels/slide55.xml.rels><?xml version="1.0" encoding="UTF-8" standalone="yes"?>
<Relationships xmlns="http://schemas.openxmlformats.org/package/2006/relationships"><Relationship Id="rId8" Type="http://schemas.openxmlformats.org/officeDocument/2006/relationships/tags" Target="../tags/tag492.xml"/><Relationship Id="rId13" Type="http://schemas.openxmlformats.org/officeDocument/2006/relationships/slideLayout" Target="../slideLayouts/slideLayout2.xml"/><Relationship Id="rId3" Type="http://schemas.openxmlformats.org/officeDocument/2006/relationships/tags" Target="../tags/tag487.xml"/><Relationship Id="rId7" Type="http://schemas.openxmlformats.org/officeDocument/2006/relationships/tags" Target="../tags/tag491.xml"/><Relationship Id="rId12" Type="http://schemas.openxmlformats.org/officeDocument/2006/relationships/tags" Target="../tags/tag496.xml"/><Relationship Id="rId2" Type="http://schemas.openxmlformats.org/officeDocument/2006/relationships/tags" Target="../tags/tag486.xml"/><Relationship Id="rId16" Type="http://schemas.openxmlformats.org/officeDocument/2006/relationships/image" Target="../media/image36.png"/><Relationship Id="rId1" Type="http://schemas.openxmlformats.org/officeDocument/2006/relationships/tags" Target="../tags/tag485.xml"/><Relationship Id="rId6" Type="http://schemas.openxmlformats.org/officeDocument/2006/relationships/tags" Target="../tags/tag490.xml"/><Relationship Id="rId11" Type="http://schemas.openxmlformats.org/officeDocument/2006/relationships/tags" Target="../tags/tag495.xml"/><Relationship Id="rId5" Type="http://schemas.openxmlformats.org/officeDocument/2006/relationships/tags" Target="../tags/tag489.xml"/><Relationship Id="rId15" Type="http://schemas.openxmlformats.org/officeDocument/2006/relationships/hyperlink" Target="http://www.rapidesign.cn/" TargetMode="External"/><Relationship Id="rId10" Type="http://schemas.openxmlformats.org/officeDocument/2006/relationships/tags" Target="../tags/tag494.xml"/><Relationship Id="rId4" Type="http://schemas.openxmlformats.org/officeDocument/2006/relationships/tags" Target="../tags/tag488.xml"/><Relationship Id="rId9" Type="http://schemas.openxmlformats.org/officeDocument/2006/relationships/tags" Target="../tags/tag493.xml"/><Relationship Id="rId14" Type="http://schemas.openxmlformats.org/officeDocument/2006/relationships/notesSlide" Target="../notesSlides/notesSlide51.xml"/></Relationships>
</file>

<file path=ppt/slides/_rels/slide56.xml.rels><?xml version="1.0" encoding="UTF-8" standalone="yes"?>
<Relationships xmlns="http://schemas.openxmlformats.org/package/2006/relationships"><Relationship Id="rId8" Type="http://schemas.openxmlformats.org/officeDocument/2006/relationships/tags" Target="../tags/tag504.xml"/><Relationship Id="rId13" Type="http://schemas.openxmlformats.org/officeDocument/2006/relationships/slideLayout" Target="../slideLayouts/slideLayout2.xml"/><Relationship Id="rId3" Type="http://schemas.openxmlformats.org/officeDocument/2006/relationships/tags" Target="../tags/tag499.xml"/><Relationship Id="rId7" Type="http://schemas.openxmlformats.org/officeDocument/2006/relationships/tags" Target="../tags/tag503.xml"/><Relationship Id="rId12" Type="http://schemas.openxmlformats.org/officeDocument/2006/relationships/tags" Target="../tags/tag508.xml"/><Relationship Id="rId2" Type="http://schemas.openxmlformats.org/officeDocument/2006/relationships/tags" Target="../tags/tag498.xml"/><Relationship Id="rId16" Type="http://schemas.openxmlformats.org/officeDocument/2006/relationships/image" Target="../media/image37.png"/><Relationship Id="rId1" Type="http://schemas.openxmlformats.org/officeDocument/2006/relationships/tags" Target="../tags/tag497.xml"/><Relationship Id="rId6" Type="http://schemas.openxmlformats.org/officeDocument/2006/relationships/tags" Target="../tags/tag502.xml"/><Relationship Id="rId11" Type="http://schemas.openxmlformats.org/officeDocument/2006/relationships/tags" Target="../tags/tag507.xml"/><Relationship Id="rId5" Type="http://schemas.openxmlformats.org/officeDocument/2006/relationships/tags" Target="../tags/tag501.xml"/><Relationship Id="rId15" Type="http://schemas.openxmlformats.org/officeDocument/2006/relationships/hyperlink" Target="http://www.rapidesign.cn/" TargetMode="External"/><Relationship Id="rId10" Type="http://schemas.openxmlformats.org/officeDocument/2006/relationships/tags" Target="../tags/tag506.xml"/><Relationship Id="rId4" Type="http://schemas.openxmlformats.org/officeDocument/2006/relationships/tags" Target="../tags/tag500.xml"/><Relationship Id="rId9" Type="http://schemas.openxmlformats.org/officeDocument/2006/relationships/tags" Target="../tags/tag505.xml"/><Relationship Id="rId14" Type="http://schemas.openxmlformats.org/officeDocument/2006/relationships/notesSlide" Target="../notesSlides/notesSlide52.xml"/></Relationships>
</file>

<file path=ppt/slides/_rels/slide57.xml.rels><?xml version="1.0" encoding="UTF-8" standalone="yes"?>
<Relationships xmlns="http://schemas.openxmlformats.org/package/2006/relationships"><Relationship Id="rId8" Type="http://schemas.openxmlformats.org/officeDocument/2006/relationships/tags" Target="../tags/tag516.xml"/><Relationship Id="rId13" Type="http://schemas.openxmlformats.org/officeDocument/2006/relationships/slideLayout" Target="../slideLayouts/slideLayout2.xml"/><Relationship Id="rId3" Type="http://schemas.openxmlformats.org/officeDocument/2006/relationships/tags" Target="../tags/tag511.xml"/><Relationship Id="rId7" Type="http://schemas.openxmlformats.org/officeDocument/2006/relationships/tags" Target="../tags/tag515.xml"/><Relationship Id="rId12" Type="http://schemas.openxmlformats.org/officeDocument/2006/relationships/tags" Target="../tags/tag520.xml"/><Relationship Id="rId2" Type="http://schemas.openxmlformats.org/officeDocument/2006/relationships/tags" Target="../tags/tag510.xml"/><Relationship Id="rId16" Type="http://schemas.openxmlformats.org/officeDocument/2006/relationships/image" Target="../media/image38.png"/><Relationship Id="rId1" Type="http://schemas.openxmlformats.org/officeDocument/2006/relationships/tags" Target="../tags/tag509.xml"/><Relationship Id="rId6" Type="http://schemas.openxmlformats.org/officeDocument/2006/relationships/tags" Target="../tags/tag514.xml"/><Relationship Id="rId11" Type="http://schemas.openxmlformats.org/officeDocument/2006/relationships/tags" Target="../tags/tag519.xml"/><Relationship Id="rId5" Type="http://schemas.openxmlformats.org/officeDocument/2006/relationships/tags" Target="../tags/tag513.xml"/><Relationship Id="rId15" Type="http://schemas.openxmlformats.org/officeDocument/2006/relationships/hyperlink" Target="http://www.rapidesign.cn/" TargetMode="External"/><Relationship Id="rId10" Type="http://schemas.openxmlformats.org/officeDocument/2006/relationships/tags" Target="../tags/tag518.xml"/><Relationship Id="rId4" Type="http://schemas.openxmlformats.org/officeDocument/2006/relationships/tags" Target="../tags/tag512.xml"/><Relationship Id="rId9" Type="http://schemas.openxmlformats.org/officeDocument/2006/relationships/tags" Target="../tags/tag517.xml"/><Relationship Id="rId14" Type="http://schemas.openxmlformats.org/officeDocument/2006/relationships/notesSlide" Target="../notesSlides/notesSlide53.xml"/></Relationships>
</file>

<file path=ppt/slides/_rels/slide58.xml.rels><?xml version="1.0" encoding="UTF-8" standalone="yes"?>
<Relationships xmlns="http://schemas.openxmlformats.org/package/2006/relationships"><Relationship Id="rId8" Type="http://schemas.openxmlformats.org/officeDocument/2006/relationships/tags" Target="../tags/tag528.xml"/><Relationship Id="rId13" Type="http://schemas.openxmlformats.org/officeDocument/2006/relationships/slideLayout" Target="../slideLayouts/slideLayout2.xml"/><Relationship Id="rId3" Type="http://schemas.openxmlformats.org/officeDocument/2006/relationships/tags" Target="../tags/tag523.xml"/><Relationship Id="rId7" Type="http://schemas.openxmlformats.org/officeDocument/2006/relationships/tags" Target="../tags/tag527.xml"/><Relationship Id="rId12" Type="http://schemas.openxmlformats.org/officeDocument/2006/relationships/tags" Target="../tags/tag532.xml"/><Relationship Id="rId2" Type="http://schemas.openxmlformats.org/officeDocument/2006/relationships/tags" Target="../tags/tag522.xml"/><Relationship Id="rId16" Type="http://schemas.openxmlformats.org/officeDocument/2006/relationships/image" Target="../media/image39.png"/><Relationship Id="rId1" Type="http://schemas.openxmlformats.org/officeDocument/2006/relationships/tags" Target="../tags/tag521.xml"/><Relationship Id="rId6" Type="http://schemas.openxmlformats.org/officeDocument/2006/relationships/tags" Target="../tags/tag526.xml"/><Relationship Id="rId11" Type="http://schemas.openxmlformats.org/officeDocument/2006/relationships/tags" Target="../tags/tag531.xml"/><Relationship Id="rId5" Type="http://schemas.openxmlformats.org/officeDocument/2006/relationships/tags" Target="../tags/tag525.xml"/><Relationship Id="rId15" Type="http://schemas.openxmlformats.org/officeDocument/2006/relationships/hyperlink" Target="http://www.rapidesign.cn/" TargetMode="External"/><Relationship Id="rId10" Type="http://schemas.openxmlformats.org/officeDocument/2006/relationships/tags" Target="../tags/tag530.xml"/><Relationship Id="rId4" Type="http://schemas.openxmlformats.org/officeDocument/2006/relationships/tags" Target="../tags/tag524.xml"/><Relationship Id="rId9" Type="http://schemas.openxmlformats.org/officeDocument/2006/relationships/tags" Target="../tags/tag529.xml"/><Relationship Id="rId14" Type="http://schemas.openxmlformats.org/officeDocument/2006/relationships/notesSlide" Target="../notesSlides/notesSlide54.xml"/></Relationships>
</file>

<file path=ppt/slides/_rels/slide59.xml.rels><?xml version="1.0" encoding="UTF-8" standalone="yes"?>
<Relationships xmlns="http://schemas.openxmlformats.org/package/2006/relationships"><Relationship Id="rId8" Type="http://schemas.openxmlformats.org/officeDocument/2006/relationships/tags" Target="../tags/tag540.xml"/><Relationship Id="rId13" Type="http://schemas.openxmlformats.org/officeDocument/2006/relationships/slideLayout" Target="../slideLayouts/slideLayout2.xml"/><Relationship Id="rId3" Type="http://schemas.openxmlformats.org/officeDocument/2006/relationships/tags" Target="../tags/tag535.xml"/><Relationship Id="rId7" Type="http://schemas.openxmlformats.org/officeDocument/2006/relationships/tags" Target="../tags/tag539.xml"/><Relationship Id="rId12" Type="http://schemas.openxmlformats.org/officeDocument/2006/relationships/tags" Target="../tags/tag544.xml"/><Relationship Id="rId2" Type="http://schemas.openxmlformats.org/officeDocument/2006/relationships/tags" Target="../tags/tag534.xml"/><Relationship Id="rId16" Type="http://schemas.openxmlformats.org/officeDocument/2006/relationships/image" Target="../media/image40.png"/><Relationship Id="rId1" Type="http://schemas.openxmlformats.org/officeDocument/2006/relationships/tags" Target="../tags/tag533.xml"/><Relationship Id="rId6" Type="http://schemas.openxmlformats.org/officeDocument/2006/relationships/tags" Target="../tags/tag538.xml"/><Relationship Id="rId11" Type="http://schemas.openxmlformats.org/officeDocument/2006/relationships/tags" Target="../tags/tag543.xml"/><Relationship Id="rId5" Type="http://schemas.openxmlformats.org/officeDocument/2006/relationships/tags" Target="../tags/tag537.xml"/><Relationship Id="rId15" Type="http://schemas.openxmlformats.org/officeDocument/2006/relationships/hyperlink" Target="http://www.rapidesign.cn/" TargetMode="External"/><Relationship Id="rId10" Type="http://schemas.openxmlformats.org/officeDocument/2006/relationships/tags" Target="../tags/tag542.xml"/><Relationship Id="rId4" Type="http://schemas.openxmlformats.org/officeDocument/2006/relationships/tags" Target="../tags/tag536.xml"/><Relationship Id="rId9" Type="http://schemas.openxmlformats.org/officeDocument/2006/relationships/tags" Target="../tags/tag541.xml"/><Relationship Id="rId14" Type="http://schemas.openxmlformats.org/officeDocument/2006/relationships/notesSlide" Target="../notesSlides/notesSlide55.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55.xml"/></Relationships>
</file>

<file path=ppt/slides/_rels/slide60.xml.rels><?xml version="1.0" encoding="UTF-8" standalone="yes"?>
<Relationships xmlns="http://schemas.openxmlformats.org/package/2006/relationships"><Relationship Id="rId8" Type="http://schemas.openxmlformats.org/officeDocument/2006/relationships/tags" Target="../tags/tag552.xml"/><Relationship Id="rId13" Type="http://schemas.openxmlformats.org/officeDocument/2006/relationships/slideLayout" Target="../slideLayouts/slideLayout2.xml"/><Relationship Id="rId3" Type="http://schemas.openxmlformats.org/officeDocument/2006/relationships/tags" Target="../tags/tag547.xml"/><Relationship Id="rId7" Type="http://schemas.openxmlformats.org/officeDocument/2006/relationships/tags" Target="../tags/tag551.xml"/><Relationship Id="rId12" Type="http://schemas.openxmlformats.org/officeDocument/2006/relationships/tags" Target="../tags/tag556.xml"/><Relationship Id="rId2" Type="http://schemas.openxmlformats.org/officeDocument/2006/relationships/tags" Target="../tags/tag546.xml"/><Relationship Id="rId16" Type="http://schemas.openxmlformats.org/officeDocument/2006/relationships/image" Target="../media/image41.png"/><Relationship Id="rId1" Type="http://schemas.openxmlformats.org/officeDocument/2006/relationships/tags" Target="../tags/tag545.xml"/><Relationship Id="rId6" Type="http://schemas.openxmlformats.org/officeDocument/2006/relationships/tags" Target="../tags/tag550.xml"/><Relationship Id="rId11" Type="http://schemas.openxmlformats.org/officeDocument/2006/relationships/tags" Target="../tags/tag555.xml"/><Relationship Id="rId5" Type="http://schemas.openxmlformats.org/officeDocument/2006/relationships/tags" Target="../tags/tag549.xml"/><Relationship Id="rId15" Type="http://schemas.openxmlformats.org/officeDocument/2006/relationships/hyperlink" Target="http://www.rapidesign.cn/" TargetMode="External"/><Relationship Id="rId10" Type="http://schemas.openxmlformats.org/officeDocument/2006/relationships/tags" Target="../tags/tag554.xml"/><Relationship Id="rId4" Type="http://schemas.openxmlformats.org/officeDocument/2006/relationships/tags" Target="../tags/tag548.xml"/><Relationship Id="rId9" Type="http://schemas.openxmlformats.org/officeDocument/2006/relationships/tags" Target="../tags/tag553.xml"/><Relationship Id="rId14" Type="http://schemas.openxmlformats.org/officeDocument/2006/relationships/notesSlide" Target="../notesSlides/notesSlide56.xml"/></Relationships>
</file>

<file path=ppt/slides/_rels/slide61.xml.rels><?xml version="1.0" encoding="UTF-8" standalone="yes"?>
<Relationships xmlns="http://schemas.openxmlformats.org/package/2006/relationships"><Relationship Id="rId8" Type="http://schemas.openxmlformats.org/officeDocument/2006/relationships/tags" Target="../tags/tag564.xml"/><Relationship Id="rId13" Type="http://schemas.openxmlformats.org/officeDocument/2006/relationships/slideLayout" Target="../slideLayouts/slideLayout2.xml"/><Relationship Id="rId3" Type="http://schemas.openxmlformats.org/officeDocument/2006/relationships/tags" Target="../tags/tag559.xml"/><Relationship Id="rId7" Type="http://schemas.openxmlformats.org/officeDocument/2006/relationships/tags" Target="../tags/tag563.xml"/><Relationship Id="rId12" Type="http://schemas.openxmlformats.org/officeDocument/2006/relationships/tags" Target="../tags/tag568.xml"/><Relationship Id="rId2" Type="http://schemas.openxmlformats.org/officeDocument/2006/relationships/tags" Target="../tags/tag558.xml"/><Relationship Id="rId16" Type="http://schemas.openxmlformats.org/officeDocument/2006/relationships/image" Target="../media/image42.png"/><Relationship Id="rId1" Type="http://schemas.openxmlformats.org/officeDocument/2006/relationships/tags" Target="../tags/tag557.xml"/><Relationship Id="rId6" Type="http://schemas.openxmlformats.org/officeDocument/2006/relationships/tags" Target="../tags/tag562.xml"/><Relationship Id="rId11" Type="http://schemas.openxmlformats.org/officeDocument/2006/relationships/tags" Target="../tags/tag567.xml"/><Relationship Id="rId5" Type="http://schemas.openxmlformats.org/officeDocument/2006/relationships/tags" Target="../tags/tag561.xml"/><Relationship Id="rId15" Type="http://schemas.openxmlformats.org/officeDocument/2006/relationships/hyperlink" Target="http://www.rapidesign.cn/" TargetMode="External"/><Relationship Id="rId10" Type="http://schemas.openxmlformats.org/officeDocument/2006/relationships/tags" Target="../tags/tag566.xml"/><Relationship Id="rId4" Type="http://schemas.openxmlformats.org/officeDocument/2006/relationships/tags" Target="../tags/tag560.xml"/><Relationship Id="rId9" Type="http://schemas.openxmlformats.org/officeDocument/2006/relationships/tags" Target="../tags/tag565.xml"/><Relationship Id="rId14" Type="http://schemas.openxmlformats.org/officeDocument/2006/relationships/notesSlide" Target="../notesSlides/notesSlide57.xml"/></Relationships>
</file>

<file path=ppt/slides/_rels/slide62.xml.rels><?xml version="1.0" encoding="UTF-8" standalone="yes"?>
<Relationships xmlns="http://schemas.openxmlformats.org/package/2006/relationships"><Relationship Id="rId8" Type="http://schemas.openxmlformats.org/officeDocument/2006/relationships/tags" Target="../tags/tag576.xml"/><Relationship Id="rId13" Type="http://schemas.openxmlformats.org/officeDocument/2006/relationships/slideLayout" Target="../slideLayouts/slideLayout2.xml"/><Relationship Id="rId3" Type="http://schemas.openxmlformats.org/officeDocument/2006/relationships/tags" Target="../tags/tag571.xml"/><Relationship Id="rId7" Type="http://schemas.openxmlformats.org/officeDocument/2006/relationships/tags" Target="../tags/tag575.xml"/><Relationship Id="rId12" Type="http://schemas.openxmlformats.org/officeDocument/2006/relationships/tags" Target="../tags/tag580.xml"/><Relationship Id="rId2" Type="http://schemas.openxmlformats.org/officeDocument/2006/relationships/tags" Target="../tags/tag570.xml"/><Relationship Id="rId16" Type="http://schemas.openxmlformats.org/officeDocument/2006/relationships/image" Target="../media/image43.png"/><Relationship Id="rId1" Type="http://schemas.openxmlformats.org/officeDocument/2006/relationships/tags" Target="../tags/tag569.xml"/><Relationship Id="rId6" Type="http://schemas.openxmlformats.org/officeDocument/2006/relationships/tags" Target="../tags/tag574.xml"/><Relationship Id="rId11" Type="http://schemas.openxmlformats.org/officeDocument/2006/relationships/tags" Target="../tags/tag579.xml"/><Relationship Id="rId5" Type="http://schemas.openxmlformats.org/officeDocument/2006/relationships/tags" Target="../tags/tag573.xml"/><Relationship Id="rId15" Type="http://schemas.openxmlformats.org/officeDocument/2006/relationships/hyperlink" Target="http://www.rapidesign.cn/" TargetMode="External"/><Relationship Id="rId10" Type="http://schemas.openxmlformats.org/officeDocument/2006/relationships/tags" Target="../tags/tag578.xml"/><Relationship Id="rId4" Type="http://schemas.openxmlformats.org/officeDocument/2006/relationships/tags" Target="../tags/tag572.xml"/><Relationship Id="rId9" Type="http://schemas.openxmlformats.org/officeDocument/2006/relationships/tags" Target="../tags/tag577.xml"/><Relationship Id="rId14" Type="http://schemas.openxmlformats.org/officeDocument/2006/relationships/notesSlide" Target="../notesSlides/notesSlide58.xml"/></Relationships>
</file>

<file path=ppt/slides/_rels/slide63.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581.xml"/></Relationships>
</file>

<file path=ppt/slides/_rels/slide64.xml.rels><?xml version="1.0" encoding="UTF-8" standalone="yes"?>
<Relationships xmlns="http://schemas.openxmlformats.org/package/2006/relationships"><Relationship Id="rId8" Type="http://schemas.openxmlformats.org/officeDocument/2006/relationships/notesSlide" Target="../notesSlides/notesSlide59.xml"/><Relationship Id="rId3" Type="http://schemas.openxmlformats.org/officeDocument/2006/relationships/tags" Target="../tags/tag584.xml"/><Relationship Id="rId7" Type="http://schemas.openxmlformats.org/officeDocument/2006/relationships/slideLayout" Target="../slideLayouts/slideLayout2.xml"/><Relationship Id="rId2" Type="http://schemas.openxmlformats.org/officeDocument/2006/relationships/tags" Target="../tags/tag583.xml"/><Relationship Id="rId1" Type="http://schemas.openxmlformats.org/officeDocument/2006/relationships/tags" Target="../tags/tag582.xml"/><Relationship Id="rId6" Type="http://schemas.openxmlformats.org/officeDocument/2006/relationships/tags" Target="../tags/tag587.xml"/><Relationship Id="rId5" Type="http://schemas.openxmlformats.org/officeDocument/2006/relationships/tags" Target="../tags/tag586.xml"/><Relationship Id="rId4" Type="http://schemas.openxmlformats.org/officeDocument/2006/relationships/tags" Target="../tags/tag585.xml"/><Relationship Id="rId9" Type="http://schemas.openxmlformats.org/officeDocument/2006/relationships/hyperlink" Target="http://www.rapidesign.cn/" TargetMode="External"/></Relationships>
</file>

<file path=ppt/slides/_rels/slide65.xml.rels><?xml version="1.0" encoding="UTF-8" standalone="yes"?>
<Relationships xmlns="http://schemas.openxmlformats.org/package/2006/relationships"><Relationship Id="rId8" Type="http://schemas.openxmlformats.org/officeDocument/2006/relationships/tags" Target="../tags/tag595.xml"/><Relationship Id="rId3" Type="http://schemas.openxmlformats.org/officeDocument/2006/relationships/tags" Target="../tags/tag590.xml"/><Relationship Id="rId7" Type="http://schemas.openxmlformats.org/officeDocument/2006/relationships/tags" Target="../tags/tag594.xml"/><Relationship Id="rId12" Type="http://schemas.openxmlformats.org/officeDocument/2006/relationships/image" Target="../media/image44.png"/><Relationship Id="rId2" Type="http://schemas.openxmlformats.org/officeDocument/2006/relationships/tags" Target="../tags/tag589.xml"/><Relationship Id="rId1" Type="http://schemas.openxmlformats.org/officeDocument/2006/relationships/tags" Target="../tags/tag588.xml"/><Relationship Id="rId6" Type="http://schemas.openxmlformats.org/officeDocument/2006/relationships/tags" Target="../tags/tag593.xml"/><Relationship Id="rId11" Type="http://schemas.openxmlformats.org/officeDocument/2006/relationships/hyperlink" Target="http://www.rapidesign.cn/" TargetMode="External"/><Relationship Id="rId5" Type="http://schemas.openxmlformats.org/officeDocument/2006/relationships/tags" Target="../tags/tag592.xml"/><Relationship Id="rId10" Type="http://schemas.openxmlformats.org/officeDocument/2006/relationships/notesSlide" Target="../notesSlides/notesSlide60.xml"/><Relationship Id="rId4" Type="http://schemas.openxmlformats.org/officeDocument/2006/relationships/tags" Target="../tags/tag591.xml"/><Relationship Id="rId9"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8" Type="http://schemas.openxmlformats.org/officeDocument/2006/relationships/tags" Target="../tags/tag603.xml"/><Relationship Id="rId13" Type="http://schemas.openxmlformats.org/officeDocument/2006/relationships/slideLayout" Target="../slideLayouts/slideLayout2.xml"/><Relationship Id="rId3" Type="http://schemas.openxmlformats.org/officeDocument/2006/relationships/tags" Target="../tags/tag598.xml"/><Relationship Id="rId7" Type="http://schemas.openxmlformats.org/officeDocument/2006/relationships/tags" Target="../tags/tag602.xml"/><Relationship Id="rId12" Type="http://schemas.openxmlformats.org/officeDocument/2006/relationships/tags" Target="../tags/tag607.xml"/><Relationship Id="rId2" Type="http://schemas.openxmlformats.org/officeDocument/2006/relationships/tags" Target="../tags/tag597.xml"/><Relationship Id="rId16" Type="http://schemas.openxmlformats.org/officeDocument/2006/relationships/image" Target="../media/image45.png"/><Relationship Id="rId1" Type="http://schemas.openxmlformats.org/officeDocument/2006/relationships/tags" Target="../tags/tag596.xml"/><Relationship Id="rId6" Type="http://schemas.openxmlformats.org/officeDocument/2006/relationships/tags" Target="../tags/tag601.xml"/><Relationship Id="rId11" Type="http://schemas.openxmlformats.org/officeDocument/2006/relationships/tags" Target="../tags/tag606.xml"/><Relationship Id="rId5" Type="http://schemas.openxmlformats.org/officeDocument/2006/relationships/tags" Target="../tags/tag600.xml"/><Relationship Id="rId15" Type="http://schemas.openxmlformats.org/officeDocument/2006/relationships/hyperlink" Target="http://www.rapidesign.cn/" TargetMode="External"/><Relationship Id="rId10" Type="http://schemas.openxmlformats.org/officeDocument/2006/relationships/tags" Target="../tags/tag605.xml"/><Relationship Id="rId4" Type="http://schemas.openxmlformats.org/officeDocument/2006/relationships/tags" Target="../tags/tag599.xml"/><Relationship Id="rId9" Type="http://schemas.openxmlformats.org/officeDocument/2006/relationships/tags" Target="../tags/tag604.xml"/><Relationship Id="rId14" Type="http://schemas.openxmlformats.org/officeDocument/2006/relationships/notesSlide" Target="../notesSlides/notesSlide61.xml"/></Relationships>
</file>

<file path=ppt/slides/_rels/slide67.xml.rels><?xml version="1.0" encoding="UTF-8" standalone="yes"?>
<Relationships xmlns="http://schemas.openxmlformats.org/package/2006/relationships"><Relationship Id="rId8" Type="http://schemas.openxmlformats.org/officeDocument/2006/relationships/tags" Target="../tags/tag615.xml"/><Relationship Id="rId13" Type="http://schemas.openxmlformats.org/officeDocument/2006/relationships/slideLayout" Target="../slideLayouts/slideLayout2.xml"/><Relationship Id="rId3" Type="http://schemas.openxmlformats.org/officeDocument/2006/relationships/tags" Target="../tags/tag610.xml"/><Relationship Id="rId7" Type="http://schemas.openxmlformats.org/officeDocument/2006/relationships/tags" Target="../tags/tag614.xml"/><Relationship Id="rId12" Type="http://schemas.openxmlformats.org/officeDocument/2006/relationships/tags" Target="../tags/tag619.xml"/><Relationship Id="rId2" Type="http://schemas.openxmlformats.org/officeDocument/2006/relationships/tags" Target="../tags/tag609.xml"/><Relationship Id="rId16" Type="http://schemas.openxmlformats.org/officeDocument/2006/relationships/image" Target="../media/image46.png"/><Relationship Id="rId1" Type="http://schemas.openxmlformats.org/officeDocument/2006/relationships/tags" Target="../tags/tag608.xml"/><Relationship Id="rId6" Type="http://schemas.openxmlformats.org/officeDocument/2006/relationships/tags" Target="../tags/tag613.xml"/><Relationship Id="rId11" Type="http://schemas.openxmlformats.org/officeDocument/2006/relationships/tags" Target="../tags/tag618.xml"/><Relationship Id="rId5" Type="http://schemas.openxmlformats.org/officeDocument/2006/relationships/tags" Target="../tags/tag612.xml"/><Relationship Id="rId15" Type="http://schemas.openxmlformats.org/officeDocument/2006/relationships/hyperlink" Target="http://www.rapidesign.cn/" TargetMode="External"/><Relationship Id="rId10" Type="http://schemas.openxmlformats.org/officeDocument/2006/relationships/tags" Target="../tags/tag617.xml"/><Relationship Id="rId4" Type="http://schemas.openxmlformats.org/officeDocument/2006/relationships/tags" Target="../tags/tag611.xml"/><Relationship Id="rId9" Type="http://schemas.openxmlformats.org/officeDocument/2006/relationships/tags" Target="../tags/tag616.xml"/><Relationship Id="rId14" Type="http://schemas.openxmlformats.org/officeDocument/2006/relationships/notesSlide" Target="../notesSlides/notesSlide62.xml"/></Relationships>
</file>

<file path=ppt/slides/_rels/slide68.xml.rels><?xml version="1.0" encoding="UTF-8" standalone="yes"?>
<Relationships xmlns="http://schemas.openxmlformats.org/package/2006/relationships"><Relationship Id="rId8" Type="http://schemas.openxmlformats.org/officeDocument/2006/relationships/tags" Target="../tags/tag627.xml"/><Relationship Id="rId13" Type="http://schemas.openxmlformats.org/officeDocument/2006/relationships/slideLayout" Target="../slideLayouts/slideLayout2.xml"/><Relationship Id="rId3" Type="http://schemas.openxmlformats.org/officeDocument/2006/relationships/tags" Target="../tags/tag622.xml"/><Relationship Id="rId7" Type="http://schemas.openxmlformats.org/officeDocument/2006/relationships/tags" Target="../tags/tag626.xml"/><Relationship Id="rId12" Type="http://schemas.openxmlformats.org/officeDocument/2006/relationships/tags" Target="../tags/tag631.xml"/><Relationship Id="rId2" Type="http://schemas.openxmlformats.org/officeDocument/2006/relationships/tags" Target="../tags/tag621.xml"/><Relationship Id="rId16" Type="http://schemas.openxmlformats.org/officeDocument/2006/relationships/image" Target="../media/image47.png"/><Relationship Id="rId1" Type="http://schemas.openxmlformats.org/officeDocument/2006/relationships/tags" Target="../tags/tag620.xml"/><Relationship Id="rId6" Type="http://schemas.openxmlformats.org/officeDocument/2006/relationships/tags" Target="../tags/tag625.xml"/><Relationship Id="rId11" Type="http://schemas.openxmlformats.org/officeDocument/2006/relationships/tags" Target="../tags/tag630.xml"/><Relationship Id="rId5" Type="http://schemas.openxmlformats.org/officeDocument/2006/relationships/tags" Target="../tags/tag624.xml"/><Relationship Id="rId15" Type="http://schemas.openxmlformats.org/officeDocument/2006/relationships/hyperlink" Target="http://www.rapidesign.cn/" TargetMode="External"/><Relationship Id="rId10" Type="http://schemas.openxmlformats.org/officeDocument/2006/relationships/tags" Target="../tags/tag629.xml"/><Relationship Id="rId4" Type="http://schemas.openxmlformats.org/officeDocument/2006/relationships/tags" Target="../tags/tag623.xml"/><Relationship Id="rId9" Type="http://schemas.openxmlformats.org/officeDocument/2006/relationships/tags" Target="../tags/tag628.xml"/><Relationship Id="rId14" Type="http://schemas.openxmlformats.org/officeDocument/2006/relationships/notesSlide" Target="../notesSlides/notesSlide63.xml"/></Relationships>
</file>

<file path=ppt/slides/_rels/slide69.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632.xml"/></Relationships>
</file>

<file path=ppt/slides/_rels/slide7.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58.xml"/><Relationship Id="rId7" Type="http://schemas.openxmlformats.org/officeDocument/2006/relationships/tags" Target="../tags/tag62.xml"/><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tags" Target="../tags/tag61.xml"/><Relationship Id="rId5" Type="http://schemas.openxmlformats.org/officeDocument/2006/relationships/tags" Target="../tags/tag60.xml"/><Relationship Id="rId4" Type="http://schemas.openxmlformats.org/officeDocument/2006/relationships/tags" Target="../tags/tag59.xml"/><Relationship Id="rId9" Type="http://schemas.openxmlformats.org/officeDocument/2006/relationships/notesSlide" Target="../notesSlides/notesSlide5.xml"/></Relationships>
</file>

<file path=ppt/slides/_rels/slide70.xml.rels><?xml version="1.0" encoding="UTF-8" standalone="yes"?>
<Relationships xmlns="http://schemas.openxmlformats.org/package/2006/relationships"><Relationship Id="rId8" Type="http://schemas.openxmlformats.org/officeDocument/2006/relationships/notesSlide" Target="../notesSlides/notesSlide64.xml"/><Relationship Id="rId3" Type="http://schemas.openxmlformats.org/officeDocument/2006/relationships/tags" Target="../tags/tag635.xml"/><Relationship Id="rId7" Type="http://schemas.openxmlformats.org/officeDocument/2006/relationships/slideLayout" Target="../slideLayouts/slideLayout2.xml"/><Relationship Id="rId2" Type="http://schemas.openxmlformats.org/officeDocument/2006/relationships/tags" Target="../tags/tag634.xml"/><Relationship Id="rId1" Type="http://schemas.openxmlformats.org/officeDocument/2006/relationships/tags" Target="../tags/tag633.xml"/><Relationship Id="rId6" Type="http://schemas.openxmlformats.org/officeDocument/2006/relationships/tags" Target="../tags/tag638.xml"/><Relationship Id="rId5" Type="http://schemas.openxmlformats.org/officeDocument/2006/relationships/tags" Target="../tags/tag637.xml"/><Relationship Id="rId4" Type="http://schemas.openxmlformats.org/officeDocument/2006/relationships/tags" Target="../tags/tag636.xml"/><Relationship Id="rId9" Type="http://schemas.openxmlformats.org/officeDocument/2006/relationships/hyperlink" Target="http://www.rapidesign.cn/" TargetMode="External"/></Relationships>
</file>

<file path=ppt/slides/_rels/slide71.xml.rels><?xml version="1.0" encoding="UTF-8" standalone="yes"?>
<Relationships xmlns="http://schemas.openxmlformats.org/package/2006/relationships"><Relationship Id="rId8" Type="http://schemas.openxmlformats.org/officeDocument/2006/relationships/tags" Target="../tags/tag646.xml"/><Relationship Id="rId3" Type="http://schemas.openxmlformats.org/officeDocument/2006/relationships/tags" Target="../tags/tag641.xml"/><Relationship Id="rId7" Type="http://schemas.openxmlformats.org/officeDocument/2006/relationships/tags" Target="../tags/tag645.xml"/><Relationship Id="rId12" Type="http://schemas.openxmlformats.org/officeDocument/2006/relationships/image" Target="../media/image48.png"/><Relationship Id="rId2" Type="http://schemas.openxmlformats.org/officeDocument/2006/relationships/tags" Target="../tags/tag640.xml"/><Relationship Id="rId1" Type="http://schemas.openxmlformats.org/officeDocument/2006/relationships/tags" Target="../tags/tag639.xml"/><Relationship Id="rId6" Type="http://schemas.openxmlformats.org/officeDocument/2006/relationships/tags" Target="../tags/tag644.xml"/><Relationship Id="rId11" Type="http://schemas.openxmlformats.org/officeDocument/2006/relationships/hyperlink" Target="http://www.rapidesign.cn/" TargetMode="External"/><Relationship Id="rId5" Type="http://schemas.openxmlformats.org/officeDocument/2006/relationships/tags" Target="../tags/tag643.xml"/><Relationship Id="rId10" Type="http://schemas.openxmlformats.org/officeDocument/2006/relationships/notesSlide" Target="../notesSlides/notesSlide65.xml"/><Relationship Id="rId4" Type="http://schemas.openxmlformats.org/officeDocument/2006/relationships/tags" Target="../tags/tag642.xml"/><Relationship Id="rId9"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8" Type="http://schemas.openxmlformats.org/officeDocument/2006/relationships/tags" Target="../tags/tag654.xml"/><Relationship Id="rId13" Type="http://schemas.openxmlformats.org/officeDocument/2006/relationships/slideLayout" Target="../slideLayouts/slideLayout2.xml"/><Relationship Id="rId3" Type="http://schemas.openxmlformats.org/officeDocument/2006/relationships/tags" Target="../tags/tag649.xml"/><Relationship Id="rId7" Type="http://schemas.openxmlformats.org/officeDocument/2006/relationships/tags" Target="../tags/tag653.xml"/><Relationship Id="rId12" Type="http://schemas.openxmlformats.org/officeDocument/2006/relationships/tags" Target="../tags/tag658.xml"/><Relationship Id="rId2" Type="http://schemas.openxmlformats.org/officeDocument/2006/relationships/tags" Target="../tags/tag648.xml"/><Relationship Id="rId16" Type="http://schemas.openxmlformats.org/officeDocument/2006/relationships/image" Target="../media/image49.png"/><Relationship Id="rId1" Type="http://schemas.openxmlformats.org/officeDocument/2006/relationships/tags" Target="../tags/tag647.xml"/><Relationship Id="rId6" Type="http://schemas.openxmlformats.org/officeDocument/2006/relationships/tags" Target="../tags/tag652.xml"/><Relationship Id="rId11" Type="http://schemas.openxmlformats.org/officeDocument/2006/relationships/tags" Target="../tags/tag657.xml"/><Relationship Id="rId5" Type="http://schemas.openxmlformats.org/officeDocument/2006/relationships/tags" Target="../tags/tag651.xml"/><Relationship Id="rId15" Type="http://schemas.openxmlformats.org/officeDocument/2006/relationships/hyperlink" Target="http://www.rapidesign.cn/" TargetMode="External"/><Relationship Id="rId10" Type="http://schemas.openxmlformats.org/officeDocument/2006/relationships/tags" Target="../tags/tag656.xml"/><Relationship Id="rId4" Type="http://schemas.openxmlformats.org/officeDocument/2006/relationships/tags" Target="../tags/tag650.xml"/><Relationship Id="rId9" Type="http://schemas.openxmlformats.org/officeDocument/2006/relationships/tags" Target="../tags/tag655.xml"/><Relationship Id="rId14" Type="http://schemas.openxmlformats.org/officeDocument/2006/relationships/notesSlide" Target="../notesSlides/notesSlide66.xml"/></Relationships>
</file>

<file path=ppt/slides/_rels/slide73.xml.rels><?xml version="1.0" encoding="UTF-8" standalone="yes"?>
<Relationships xmlns="http://schemas.openxmlformats.org/package/2006/relationships"><Relationship Id="rId8" Type="http://schemas.openxmlformats.org/officeDocument/2006/relationships/tags" Target="../tags/tag666.xml"/><Relationship Id="rId13" Type="http://schemas.openxmlformats.org/officeDocument/2006/relationships/slideLayout" Target="../slideLayouts/slideLayout2.xml"/><Relationship Id="rId3" Type="http://schemas.openxmlformats.org/officeDocument/2006/relationships/tags" Target="../tags/tag661.xml"/><Relationship Id="rId7" Type="http://schemas.openxmlformats.org/officeDocument/2006/relationships/tags" Target="../tags/tag665.xml"/><Relationship Id="rId12" Type="http://schemas.openxmlformats.org/officeDocument/2006/relationships/tags" Target="../tags/tag670.xml"/><Relationship Id="rId2" Type="http://schemas.openxmlformats.org/officeDocument/2006/relationships/tags" Target="../tags/tag660.xml"/><Relationship Id="rId16" Type="http://schemas.openxmlformats.org/officeDocument/2006/relationships/image" Target="../media/image50.png"/><Relationship Id="rId1" Type="http://schemas.openxmlformats.org/officeDocument/2006/relationships/tags" Target="../tags/tag659.xml"/><Relationship Id="rId6" Type="http://schemas.openxmlformats.org/officeDocument/2006/relationships/tags" Target="../tags/tag664.xml"/><Relationship Id="rId11" Type="http://schemas.openxmlformats.org/officeDocument/2006/relationships/tags" Target="../tags/tag669.xml"/><Relationship Id="rId5" Type="http://schemas.openxmlformats.org/officeDocument/2006/relationships/tags" Target="../tags/tag663.xml"/><Relationship Id="rId15" Type="http://schemas.openxmlformats.org/officeDocument/2006/relationships/hyperlink" Target="http://www.rapidesign.cn/" TargetMode="External"/><Relationship Id="rId10" Type="http://schemas.openxmlformats.org/officeDocument/2006/relationships/tags" Target="../tags/tag668.xml"/><Relationship Id="rId4" Type="http://schemas.openxmlformats.org/officeDocument/2006/relationships/tags" Target="../tags/tag662.xml"/><Relationship Id="rId9" Type="http://schemas.openxmlformats.org/officeDocument/2006/relationships/tags" Target="../tags/tag667.xml"/><Relationship Id="rId14" Type="http://schemas.openxmlformats.org/officeDocument/2006/relationships/notesSlide" Target="../notesSlides/notesSlide67.xml"/></Relationships>
</file>

<file path=ppt/slides/_rels/slide74.xml.rels><?xml version="1.0" encoding="UTF-8" standalone="yes"?>
<Relationships xmlns="http://schemas.openxmlformats.org/package/2006/relationships"><Relationship Id="rId8" Type="http://schemas.openxmlformats.org/officeDocument/2006/relationships/tags" Target="../tags/tag678.xml"/><Relationship Id="rId13" Type="http://schemas.openxmlformats.org/officeDocument/2006/relationships/slideLayout" Target="../slideLayouts/slideLayout2.xml"/><Relationship Id="rId3" Type="http://schemas.openxmlformats.org/officeDocument/2006/relationships/tags" Target="../tags/tag673.xml"/><Relationship Id="rId7" Type="http://schemas.openxmlformats.org/officeDocument/2006/relationships/tags" Target="../tags/tag677.xml"/><Relationship Id="rId12" Type="http://schemas.openxmlformats.org/officeDocument/2006/relationships/tags" Target="../tags/tag682.xml"/><Relationship Id="rId2" Type="http://schemas.openxmlformats.org/officeDocument/2006/relationships/tags" Target="../tags/tag672.xml"/><Relationship Id="rId16" Type="http://schemas.openxmlformats.org/officeDocument/2006/relationships/image" Target="../media/image51.png"/><Relationship Id="rId1" Type="http://schemas.openxmlformats.org/officeDocument/2006/relationships/tags" Target="../tags/tag671.xml"/><Relationship Id="rId6" Type="http://schemas.openxmlformats.org/officeDocument/2006/relationships/tags" Target="../tags/tag676.xml"/><Relationship Id="rId11" Type="http://schemas.openxmlformats.org/officeDocument/2006/relationships/tags" Target="../tags/tag681.xml"/><Relationship Id="rId5" Type="http://schemas.openxmlformats.org/officeDocument/2006/relationships/tags" Target="../tags/tag675.xml"/><Relationship Id="rId15" Type="http://schemas.openxmlformats.org/officeDocument/2006/relationships/hyperlink" Target="http://www.rapidesign.cn/" TargetMode="External"/><Relationship Id="rId10" Type="http://schemas.openxmlformats.org/officeDocument/2006/relationships/tags" Target="../tags/tag680.xml"/><Relationship Id="rId4" Type="http://schemas.openxmlformats.org/officeDocument/2006/relationships/tags" Target="../tags/tag674.xml"/><Relationship Id="rId9" Type="http://schemas.openxmlformats.org/officeDocument/2006/relationships/tags" Target="../tags/tag679.xml"/><Relationship Id="rId14" Type="http://schemas.openxmlformats.org/officeDocument/2006/relationships/notesSlide" Target="../notesSlides/notesSlide68.xml"/></Relationships>
</file>

<file path=ppt/slides/_rels/slide75.xml.rels><?xml version="1.0" encoding="UTF-8" standalone="yes"?>
<Relationships xmlns="http://schemas.openxmlformats.org/package/2006/relationships"><Relationship Id="rId8" Type="http://schemas.openxmlformats.org/officeDocument/2006/relationships/tags" Target="../tags/tag690.xml"/><Relationship Id="rId13" Type="http://schemas.openxmlformats.org/officeDocument/2006/relationships/slideLayout" Target="../slideLayouts/slideLayout2.xml"/><Relationship Id="rId3" Type="http://schemas.openxmlformats.org/officeDocument/2006/relationships/tags" Target="../tags/tag685.xml"/><Relationship Id="rId7" Type="http://schemas.openxmlformats.org/officeDocument/2006/relationships/tags" Target="../tags/tag689.xml"/><Relationship Id="rId12" Type="http://schemas.openxmlformats.org/officeDocument/2006/relationships/tags" Target="../tags/tag694.xml"/><Relationship Id="rId2" Type="http://schemas.openxmlformats.org/officeDocument/2006/relationships/tags" Target="../tags/tag684.xml"/><Relationship Id="rId16" Type="http://schemas.openxmlformats.org/officeDocument/2006/relationships/image" Target="../media/image52.png"/><Relationship Id="rId1" Type="http://schemas.openxmlformats.org/officeDocument/2006/relationships/tags" Target="../tags/tag683.xml"/><Relationship Id="rId6" Type="http://schemas.openxmlformats.org/officeDocument/2006/relationships/tags" Target="../tags/tag688.xml"/><Relationship Id="rId11" Type="http://schemas.openxmlformats.org/officeDocument/2006/relationships/tags" Target="../tags/tag693.xml"/><Relationship Id="rId5" Type="http://schemas.openxmlformats.org/officeDocument/2006/relationships/tags" Target="../tags/tag687.xml"/><Relationship Id="rId15" Type="http://schemas.openxmlformats.org/officeDocument/2006/relationships/hyperlink" Target="http://www.rapidesign.cn/" TargetMode="External"/><Relationship Id="rId10" Type="http://schemas.openxmlformats.org/officeDocument/2006/relationships/tags" Target="../tags/tag692.xml"/><Relationship Id="rId4" Type="http://schemas.openxmlformats.org/officeDocument/2006/relationships/tags" Target="../tags/tag686.xml"/><Relationship Id="rId9" Type="http://schemas.openxmlformats.org/officeDocument/2006/relationships/tags" Target="../tags/tag691.xml"/><Relationship Id="rId14" Type="http://schemas.openxmlformats.org/officeDocument/2006/relationships/notesSlide" Target="../notesSlides/notesSlide69.xml"/></Relationships>
</file>

<file path=ppt/slides/_rels/slide76.xml.rels><?xml version="1.0" encoding="UTF-8" standalone="yes"?>
<Relationships xmlns="http://schemas.openxmlformats.org/package/2006/relationships"><Relationship Id="rId8" Type="http://schemas.openxmlformats.org/officeDocument/2006/relationships/tags" Target="../tags/tag702.xml"/><Relationship Id="rId13" Type="http://schemas.openxmlformats.org/officeDocument/2006/relationships/slideLayout" Target="../slideLayouts/slideLayout2.xml"/><Relationship Id="rId3" Type="http://schemas.openxmlformats.org/officeDocument/2006/relationships/tags" Target="../tags/tag697.xml"/><Relationship Id="rId7" Type="http://schemas.openxmlformats.org/officeDocument/2006/relationships/tags" Target="../tags/tag701.xml"/><Relationship Id="rId12" Type="http://schemas.openxmlformats.org/officeDocument/2006/relationships/tags" Target="../tags/tag706.xml"/><Relationship Id="rId2" Type="http://schemas.openxmlformats.org/officeDocument/2006/relationships/tags" Target="../tags/tag696.xml"/><Relationship Id="rId16" Type="http://schemas.openxmlformats.org/officeDocument/2006/relationships/image" Target="../media/image53.png"/><Relationship Id="rId1" Type="http://schemas.openxmlformats.org/officeDocument/2006/relationships/tags" Target="../tags/tag695.xml"/><Relationship Id="rId6" Type="http://schemas.openxmlformats.org/officeDocument/2006/relationships/tags" Target="../tags/tag700.xml"/><Relationship Id="rId11" Type="http://schemas.openxmlformats.org/officeDocument/2006/relationships/tags" Target="../tags/tag705.xml"/><Relationship Id="rId5" Type="http://schemas.openxmlformats.org/officeDocument/2006/relationships/tags" Target="../tags/tag699.xml"/><Relationship Id="rId15" Type="http://schemas.openxmlformats.org/officeDocument/2006/relationships/hyperlink" Target="http://www.rapidesign.cn/" TargetMode="External"/><Relationship Id="rId10" Type="http://schemas.openxmlformats.org/officeDocument/2006/relationships/tags" Target="../tags/tag704.xml"/><Relationship Id="rId4" Type="http://schemas.openxmlformats.org/officeDocument/2006/relationships/tags" Target="../tags/tag698.xml"/><Relationship Id="rId9" Type="http://schemas.openxmlformats.org/officeDocument/2006/relationships/tags" Target="../tags/tag703.xml"/><Relationship Id="rId14" Type="http://schemas.openxmlformats.org/officeDocument/2006/relationships/notesSlide" Target="../notesSlides/notesSlide70.xml"/></Relationships>
</file>

<file path=ppt/slides/_rels/slide77.xml.rels><?xml version="1.0" encoding="UTF-8" standalone="yes"?>
<Relationships xmlns="http://schemas.openxmlformats.org/package/2006/relationships"><Relationship Id="rId8" Type="http://schemas.openxmlformats.org/officeDocument/2006/relationships/tags" Target="../tags/tag714.xml"/><Relationship Id="rId13" Type="http://schemas.openxmlformats.org/officeDocument/2006/relationships/slideLayout" Target="../slideLayouts/slideLayout2.xml"/><Relationship Id="rId3" Type="http://schemas.openxmlformats.org/officeDocument/2006/relationships/tags" Target="../tags/tag709.xml"/><Relationship Id="rId7" Type="http://schemas.openxmlformats.org/officeDocument/2006/relationships/tags" Target="../tags/tag713.xml"/><Relationship Id="rId12" Type="http://schemas.openxmlformats.org/officeDocument/2006/relationships/tags" Target="../tags/tag718.xml"/><Relationship Id="rId2" Type="http://schemas.openxmlformats.org/officeDocument/2006/relationships/tags" Target="../tags/tag708.xml"/><Relationship Id="rId16" Type="http://schemas.openxmlformats.org/officeDocument/2006/relationships/image" Target="../media/image54.png"/><Relationship Id="rId1" Type="http://schemas.openxmlformats.org/officeDocument/2006/relationships/tags" Target="../tags/tag707.xml"/><Relationship Id="rId6" Type="http://schemas.openxmlformats.org/officeDocument/2006/relationships/tags" Target="../tags/tag712.xml"/><Relationship Id="rId11" Type="http://schemas.openxmlformats.org/officeDocument/2006/relationships/tags" Target="../tags/tag717.xml"/><Relationship Id="rId5" Type="http://schemas.openxmlformats.org/officeDocument/2006/relationships/tags" Target="../tags/tag711.xml"/><Relationship Id="rId15" Type="http://schemas.openxmlformats.org/officeDocument/2006/relationships/hyperlink" Target="http://www.rapidesign.cn/" TargetMode="External"/><Relationship Id="rId10" Type="http://schemas.openxmlformats.org/officeDocument/2006/relationships/tags" Target="../tags/tag716.xml"/><Relationship Id="rId4" Type="http://schemas.openxmlformats.org/officeDocument/2006/relationships/tags" Target="../tags/tag710.xml"/><Relationship Id="rId9" Type="http://schemas.openxmlformats.org/officeDocument/2006/relationships/tags" Target="../tags/tag715.xml"/><Relationship Id="rId14" Type="http://schemas.openxmlformats.org/officeDocument/2006/relationships/notesSlide" Target="../notesSlides/notesSlide71.xml"/></Relationships>
</file>

<file path=ppt/slides/_rels/slide78.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719.xml"/></Relationships>
</file>

<file path=ppt/slides/_rels/slide79.xml.rels><?xml version="1.0" encoding="UTF-8" standalone="yes"?>
<Relationships xmlns="http://schemas.openxmlformats.org/package/2006/relationships"><Relationship Id="rId8" Type="http://schemas.openxmlformats.org/officeDocument/2006/relationships/notesSlide" Target="../notesSlides/notesSlide72.xml"/><Relationship Id="rId3" Type="http://schemas.openxmlformats.org/officeDocument/2006/relationships/tags" Target="../tags/tag722.xml"/><Relationship Id="rId7" Type="http://schemas.openxmlformats.org/officeDocument/2006/relationships/slideLayout" Target="../slideLayouts/slideLayout2.xml"/><Relationship Id="rId2" Type="http://schemas.openxmlformats.org/officeDocument/2006/relationships/tags" Target="../tags/tag721.xml"/><Relationship Id="rId1" Type="http://schemas.openxmlformats.org/officeDocument/2006/relationships/tags" Target="../tags/tag720.xml"/><Relationship Id="rId6" Type="http://schemas.openxmlformats.org/officeDocument/2006/relationships/tags" Target="../tags/tag725.xml"/><Relationship Id="rId5" Type="http://schemas.openxmlformats.org/officeDocument/2006/relationships/tags" Target="../tags/tag724.xml"/><Relationship Id="rId4" Type="http://schemas.openxmlformats.org/officeDocument/2006/relationships/tags" Target="../tags/tag723.xml"/><Relationship Id="rId9" Type="http://schemas.openxmlformats.org/officeDocument/2006/relationships/hyperlink" Target="http://www.rapidesign.cn/" TargetMode="External"/></Relationships>
</file>

<file path=ppt/slides/_rels/slide8.xml.rels><?xml version="1.0" encoding="UTF-8" standalone="yes"?>
<Relationships xmlns="http://schemas.openxmlformats.org/package/2006/relationships"><Relationship Id="rId8" Type="http://schemas.openxmlformats.org/officeDocument/2006/relationships/tags" Target="../tags/tag70.xml"/><Relationship Id="rId13" Type="http://schemas.openxmlformats.org/officeDocument/2006/relationships/tags" Target="../tags/tag75.xml"/><Relationship Id="rId18" Type="http://schemas.openxmlformats.org/officeDocument/2006/relationships/notesSlide" Target="../notesSlides/notesSlide6.xml"/><Relationship Id="rId3" Type="http://schemas.openxmlformats.org/officeDocument/2006/relationships/tags" Target="../tags/tag65.xml"/><Relationship Id="rId7" Type="http://schemas.openxmlformats.org/officeDocument/2006/relationships/tags" Target="../tags/tag69.xml"/><Relationship Id="rId12" Type="http://schemas.openxmlformats.org/officeDocument/2006/relationships/tags" Target="../tags/tag74.xml"/><Relationship Id="rId17" Type="http://schemas.openxmlformats.org/officeDocument/2006/relationships/slideLayout" Target="../slideLayouts/slideLayout2.xml"/><Relationship Id="rId2" Type="http://schemas.openxmlformats.org/officeDocument/2006/relationships/tags" Target="../tags/tag64.xml"/><Relationship Id="rId16" Type="http://schemas.openxmlformats.org/officeDocument/2006/relationships/tags" Target="../tags/tag78.xml"/><Relationship Id="rId1" Type="http://schemas.openxmlformats.org/officeDocument/2006/relationships/tags" Target="../tags/tag63.xml"/><Relationship Id="rId6" Type="http://schemas.openxmlformats.org/officeDocument/2006/relationships/tags" Target="../tags/tag68.xml"/><Relationship Id="rId11" Type="http://schemas.openxmlformats.org/officeDocument/2006/relationships/tags" Target="../tags/tag73.xml"/><Relationship Id="rId5" Type="http://schemas.openxmlformats.org/officeDocument/2006/relationships/tags" Target="../tags/tag67.xml"/><Relationship Id="rId15" Type="http://schemas.openxmlformats.org/officeDocument/2006/relationships/tags" Target="../tags/tag77.xml"/><Relationship Id="rId10" Type="http://schemas.openxmlformats.org/officeDocument/2006/relationships/tags" Target="../tags/tag72.xml"/><Relationship Id="rId4" Type="http://schemas.openxmlformats.org/officeDocument/2006/relationships/tags" Target="../tags/tag66.xml"/><Relationship Id="rId9" Type="http://schemas.openxmlformats.org/officeDocument/2006/relationships/tags" Target="../tags/tag71.xml"/><Relationship Id="rId14" Type="http://schemas.openxmlformats.org/officeDocument/2006/relationships/tags" Target="../tags/tag76.xml"/></Relationships>
</file>

<file path=ppt/slides/_rels/slide80.xml.rels><?xml version="1.0" encoding="UTF-8" standalone="yes"?>
<Relationships xmlns="http://schemas.openxmlformats.org/package/2006/relationships"><Relationship Id="rId8" Type="http://schemas.openxmlformats.org/officeDocument/2006/relationships/tags" Target="../tags/tag733.xml"/><Relationship Id="rId3" Type="http://schemas.openxmlformats.org/officeDocument/2006/relationships/tags" Target="../tags/tag728.xml"/><Relationship Id="rId7" Type="http://schemas.openxmlformats.org/officeDocument/2006/relationships/tags" Target="../tags/tag732.xml"/><Relationship Id="rId12" Type="http://schemas.openxmlformats.org/officeDocument/2006/relationships/image" Target="../media/image55.png"/><Relationship Id="rId2" Type="http://schemas.openxmlformats.org/officeDocument/2006/relationships/tags" Target="../tags/tag727.xml"/><Relationship Id="rId1" Type="http://schemas.openxmlformats.org/officeDocument/2006/relationships/tags" Target="../tags/tag726.xml"/><Relationship Id="rId6" Type="http://schemas.openxmlformats.org/officeDocument/2006/relationships/tags" Target="../tags/tag731.xml"/><Relationship Id="rId11" Type="http://schemas.openxmlformats.org/officeDocument/2006/relationships/hyperlink" Target="http://www.rapidesign.cn/" TargetMode="External"/><Relationship Id="rId5" Type="http://schemas.openxmlformats.org/officeDocument/2006/relationships/tags" Target="../tags/tag730.xml"/><Relationship Id="rId10" Type="http://schemas.openxmlformats.org/officeDocument/2006/relationships/notesSlide" Target="../notesSlides/notesSlide73.xml"/><Relationship Id="rId4" Type="http://schemas.openxmlformats.org/officeDocument/2006/relationships/tags" Target="../tags/tag729.xml"/><Relationship Id="rId9"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8" Type="http://schemas.openxmlformats.org/officeDocument/2006/relationships/tags" Target="../tags/tag741.xml"/><Relationship Id="rId13" Type="http://schemas.openxmlformats.org/officeDocument/2006/relationships/slideLayout" Target="../slideLayouts/slideLayout2.xml"/><Relationship Id="rId3" Type="http://schemas.openxmlformats.org/officeDocument/2006/relationships/tags" Target="../tags/tag736.xml"/><Relationship Id="rId7" Type="http://schemas.openxmlformats.org/officeDocument/2006/relationships/tags" Target="../tags/tag740.xml"/><Relationship Id="rId12" Type="http://schemas.openxmlformats.org/officeDocument/2006/relationships/tags" Target="../tags/tag745.xml"/><Relationship Id="rId2" Type="http://schemas.openxmlformats.org/officeDocument/2006/relationships/tags" Target="../tags/tag735.xml"/><Relationship Id="rId16" Type="http://schemas.openxmlformats.org/officeDocument/2006/relationships/image" Target="../media/image56.png"/><Relationship Id="rId1" Type="http://schemas.openxmlformats.org/officeDocument/2006/relationships/tags" Target="../tags/tag734.xml"/><Relationship Id="rId6" Type="http://schemas.openxmlformats.org/officeDocument/2006/relationships/tags" Target="../tags/tag739.xml"/><Relationship Id="rId11" Type="http://schemas.openxmlformats.org/officeDocument/2006/relationships/tags" Target="../tags/tag744.xml"/><Relationship Id="rId5" Type="http://schemas.openxmlformats.org/officeDocument/2006/relationships/tags" Target="../tags/tag738.xml"/><Relationship Id="rId15" Type="http://schemas.openxmlformats.org/officeDocument/2006/relationships/hyperlink" Target="http://www.rapidesign.cn/" TargetMode="External"/><Relationship Id="rId10" Type="http://schemas.openxmlformats.org/officeDocument/2006/relationships/tags" Target="../tags/tag743.xml"/><Relationship Id="rId4" Type="http://schemas.openxmlformats.org/officeDocument/2006/relationships/tags" Target="../tags/tag737.xml"/><Relationship Id="rId9" Type="http://schemas.openxmlformats.org/officeDocument/2006/relationships/tags" Target="../tags/tag742.xml"/><Relationship Id="rId14" Type="http://schemas.openxmlformats.org/officeDocument/2006/relationships/notesSlide" Target="../notesSlides/notesSlide74.xml"/></Relationships>
</file>

<file path=ppt/slides/_rels/slide82.xml.rels><?xml version="1.0" encoding="UTF-8" standalone="yes"?>
<Relationships xmlns="http://schemas.openxmlformats.org/package/2006/relationships"><Relationship Id="rId8" Type="http://schemas.openxmlformats.org/officeDocument/2006/relationships/tags" Target="../tags/tag753.xml"/><Relationship Id="rId13" Type="http://schemas.openxmlformats.org/officeDocument/2006/relationships/slideLayout" Target="../slideLayouts/slideLayout2.xml"/><Relationship Id="rId3" Type="http://schemas.openxmlformats.org/officeDocument/2006/relationships/tags" Target="../tags/tag748.xml"/><Relationship Id="rId7" Type="http://schemas.openxmlformats.org/officeDocument/2006/relationships/tags" Target="../tags/tag752.xml"/><Relationship Id="rId12" Type="http://schemas.openxmlformats.org/officeDocument/2006/relationships/tags" Target="../tags/tag757.xml"/><Relationship Id="rId2" Type="http://schemas.openxmlformats.org/officeDocument/2006/relationships/tags" Target="../tags/tag747.xml"/><Relationship Id="rId16" Type="http://schemas.openxmlformats.org/officeDocument/2006/relationships/image" Target="../media/image57.png"/><Relationship Id="rId1" Type="http://schemas.openxmlformats.org/officeDocument/2006/relationships/tags" Target="../tags/tag746.xml"/><Relationship Id="rId6" Type="http://schemas.openxmlformats.org/officeDocument/2006/relationships/tags" Target="../tags/tag751.xml"/><Relationship Id="rId11" Type="http://schemas.openxmlformats.org/officeDocument/2006/relationships/tags" Target="../tags/tag756.xml"/><Relationship Id="rId5" Type="http://schemas.openxmlformats.org/officeDocument/2006/relationships/tags" Target="../tags/tag750.xml"/><Relationship Id="rId15" Type="http://schemas.openxmlformats.org/officeDocument/2006/relationships/hyperlink" Target="http://www.rapidesign.cn/" TargetMode="External"/><Relationship Id="rId10" Type="http://schemas.openxmlformats.org/officeDocument/2006/relationships/tags" Target="../tags/tag755.xml"/><Relationship Id="rId4" Type="http://schemas.openxmlformats.org/officeDocument/2006/relationships/tags" Target="../tags/tag749.xml"/><Relationship Id="rId9" Type="http://schemas.openxmlformats.org/officeDocument/2006/relationships/tags" Target="../tags/tag754.xml"/><Relationship Id="rId14" Type="http://schemas.openxmlformats.org/officeDocument/2006/relationships/notesSlide" Target="../notesSlides/notesSlide75.xml"/></Relationships>
</file>

<file path=ppt/slides/_rels/slide83.xml.rels><?xml version="1.0" encoding="UTF-8" standalone="yes"?>
<Relationships xmlns="http://schemas.openxmlformats.org/package/2006/relationships"><Relationship Id="rId8" Type="http://schemas.openxmlformats.org/officeDocument/2006/relationships/tags" Target="../tags/tag765.xml"/><Relationship Id="rId13" Type="http://schemas.openxmlformats.org/officeDocument/2006/relationships/slideLayout" Target="../slideLayouts/slideLayout2.xml"/><Relationship Id="rId3" Type="http://schemas.openxmlformats.org/officeDocument/2006/relationships/tags" Target="../tags/tag760.xml"/><Relationship Id="rId7" Type="http://schemas.openxmlformats.org/officeDocument/2006/relationships/tags" Target="../tags/tag764.xml"/><Relationship Id="rId12" Type="http://schemas.openxmlformats.org/officeDocument/2006/relationships/tags" Target="../tags/tag769.xml"/><Relationship Id="rId2" Type="http://schemas.openxmlformats.org/officeDocument/2006/relationships/tags" Target="../tags/tag759.xml"/><Relationship Id="rId16" Type="http://schemas.openxmlformats.org/officeDocument/2006/relationships/image" Target="../media/image58.png"/><Relationship Id="rId1" Type="http://schemas.openxmlformats.org/officeDocument/2006/relationships/tags" Target="../tags/tag758.xml"/><Relationship Id="rId6" Type="http://schemas.openxmlformats.org/officeDocument/2006/relationships/tags" Target="../tags/tag763.xml"/><Relationship Id="rId11" Type="http://schemas.openxmlformats.org/officeDocument/2006/relationships/tags" Target="../tags/tag768.xml"/><Relationship Id="rId5" Type="http://schemas.openxmlformats.org/officeDocument/2006/relationships/tags" Target="../tags/tag762.xml"/><Relationship Id="rId15" Type="http://schemas.openxmlformats.org/officeDocument/2006/relationships/hyperlink" Target="http://www.rapidesign.cn/" TargetMode="External"/><Relationship Id="rId10" Type="http://schemas.openxmlformats.org/officeDocument/2006/relationships/tags" Target="../tags/tag767.xml"/><Relationship Id="rId4" Type="http://schemas.openxmlformats.org/officeDocument/2006/relationships/tags" Target="../tags/tag761.xml"/><Relationship Id="rId9" Type="http://schemas.openxmlformats.org/officeDocument/2006/relationships/tags" Target="../tags/tag766.xml"/><Relationship Id="rId14" Type="http://schemas.openxmlformats.org/officeDocument/2006/relationships/notesSlide" Target="../notesSlides/notesSlide76.xml"/></Relationships>
</file>

<file path=ppt/slides/_rels/slide84.xml.rels><?xml version="1.0" encoding="UTF-8" standalone="yes"?>
<Relationships xmlns="http://schemas.openxmlformats.org/package/2006/relationships"><Relationship Id="rId8" Type="http://schemas.openxmlformats.org/officeDocument/2006/relationships/tags" Target="../tags/tag777.xml"/><Relationship Id="rId13" Type="http://schemas.openxmlformats.org/officeDocument/2006/relationships/slideLayout" Target="../slideLayouts/slideLayout2.xml"/><Relationship Id="rId3" Type="http://schemas.openxmlformats.org/officeDocument/2006/relationships/tags" Target="../tags/tag772.xml"/><Relationship Id="rId7" Type="http://schemas.openxmlformats.org/officeDocument/2006/relationships/tags" Target="../tags/tag776.xml"/><Relationship Id="rId12" Type="http://schemas.openxmlformats.org/officeDocument/2006/relationships/tags" Target="../tags/tag781.xml"/><Relationship Id="rId2" Type="http://schemas.openxmlformats.org/officeDocument/2006/relationships/tags" Target="../tags/tag771.xml"/><Relationship Id="rId16" Type="http://schemas.openxmlformats.org/officeDocument/2006/relationships/image" Target="../media/image59.png"/><Relationship Id="rId1" Type="http://schemas.openxmlformats.org/officeDocument/2006/relationships/tags" Target="../tags/tag770.xml"/><Relationship Id="rId6" Type="http://schemas.openxmlformats.org/officeDocument/2006/relationships/tags" Target="../tags/tag775.xml"/><Relationship Id="rId11" Type="http://schemas.openxmlformats.org/officeDocument/2006/relationships/tags" Target="../tags/tag780.xml"/><Relationship Id="rId5" Type="http://schemas.openxmlformats.org/officeDocument/2006/relationships/tags" Target="../tags/tag774.xml"/><Relationship Id="rId15" Type="http://schemas.openxmlformats.org/officeDocument/2006/relationships/hyperlink" Target="http://www.rapidesign.cn/" TargetMode="External"/><Relationship Id="rId10" Type="http://schemas.openxmlformats.org/officeDocument/2006/relationships/tags" Target="../tags/tag779.xml"/><Relationship Id="rId4" Type="http://schemas.openxmlformats.org/officeDocument/2006/relationships/tags" Target="../tags/tag773.xml"/><Relationship Id="rId9" Type="http://schemas.openxmlformats.org/officeDocument/2006/relationships/tags" Target="../tags/tag778.xml"/><Relationship Id="rId14" Type="http://schemas.openxmlformats.org/officeDocument/2006/relationships/notesSlide" Target="../notesSlides/notesSlide77.xml"/></Relationships>
</file>

<file path=ppt/slides/_rels/slide85.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782.xml"/></Relationships>
</file>

<file path=ppt/slides/_rels/slide86.xml.rels><?xml version="1.0" encoding="UTF-8" standalone="yes"?>
<Relationships xmlns="http://schemas.openxmlformats.org/package/2006/relationships"><Relationship Id="rId3" Type="http://schemas.openxmlformats.org/officeDocument/2006/relationships/tags" Target="../tags/tag785.xml"/><Relationship Id="rId7" Type="http://schemas.openxmlformats.org/officeDocument/2006/relationships/image" Target="../media/image60.png"/><Relationship Id="rId2" Type="http://schemas.openxmlformats.org/officeDocument/2006/relationships/tags" Target="../tags/tag784.xml"/><Relationship Id="rId1" Type="http://schemas.openxmlformats.org/officeDocument/2006/relationships/tags" Target="../tags/tag783.xml"/><Relationship Id="rId6" Type="http://schemas.openxmlformats.org/officeDocument/2006/relationships/slideLayout" Target="../slideLayouts/slideLayout3.xml"/><Relationship Id="rId5" Type="http://schemas.openxmlformats.org/officeDocument/2006/relationships/tags" Target="../tags/tag787.xml"/><Relationship Id="rId4" Type="http://schemas.openxmlformats.org/officeDocument/2006/relationships/tags" Target="../tags/tag786.xml"/></Relationships>
</file>

<file path=ppt/slides/_rels/slide87.xml.rels><?xml version="1.0" encoding="UTF-8" standalone="yes"?>
<Relationships xmlns="http://schemas.openxmlformats.org/package/2006/relationships"><Relationship Id="rId3" Type="http://schemas.openxmlformats.org/officeDocument/2006/relationships/tags" Target="../tags/tag790.xml"/><Relationship Id="rId2" Type="http://schemas.openxmlformats.org/officeDocument/2006/relationships/tags" Target="../tags/tag789.xml"/><Relationship Id="rId1" Type="http://schemas.openxmlformats.org/officeDocument/2006/relationships/tags" Target="../tags/tag788.xml"/><Relationship Id="rId6" Type="http://schemas.openxmlformats.org/officeDocument/2006/relationships/image" Target="../media/image61.png"/><Relationship Id="rId5" Type="http://schemas.openxmlformats.org/officeDocument/2006/relationships/slideLayout" Target="../slideLayouts/slideLayout3.xml"/><Relationship Id="rId4" Type="http://schemas.openxmlformats.org/officeDocument/2006/relationships/tags" Target="../tags/tag791.xml"/></Relationships>
</file>

<file path=ppt/slides/_rels/slide88.xml.rels><?xml version="1.0" encoding="UTF-8" standalone="yes"?>
<Relationships xmlns="http://schemas.openxmlformats.org/package/2006/relationships"><Relationship Id="rId3" Type="http://schemas.openxmlformats.org/officeDocument/2006/relationships/tags" Target="../tags/tag794.xml"/><Relationship Id="rId7" Type="http://schemas.openxmlformats.org/officeDocument/2006/relationships/image" Target="../media/image62.png"/><Relationship Id="rId2" Type="http://schemas.openxmlformats.org/officeDocument/2006/relationships/tags" Target="../tags/tag793.xml"/><Relationship Id="rId1" Type="http://schemas.openxmlformats.org/officeDocument/2006/relationships/tags" Target="../tags/tag792.xml"/><Relationship Id="rId6" Type="http://schemas.openxmlformats.org/officeDocument/2006/relationships/slideLayout" Target="../slideLayouts/slideLayout3.xml"/><Relationship Id="rId5" Type="http://schemas.openxmlformats.org/officeDocument/2006/relationships/tags" Target="../tags/tag796.xml"/><Relationship Id="rId4" Type="http://schemas.openxmlformats.org/officeDocument/2006/relationships/tags" Target="../tags/tag795.xml"/></Relationships>
</file>

<file path=ppt/slides/_rels/slide89.xml.rels><?xml version="1.0" encoding="UTF-8" standalone="yes"?>
<Relationships xmlns="http://schemas.openxmlformats.org/package/2006/relationships"><Relationship Id="rId3" Type="http://schemas.openxmlformats.org/officeDocument/2006/relationships/tags" Target="../tags/tag799.xml"/><Relationship Id="rId2" Type="http://schemas.openxmlformats.org/officeDocument/2006/relationships/tags" Target="../tags/tag798.xml"/><Relationship Id="rId1" Type="http://schemas.openxmlformats.org/officeDocument/2006/relationships/tags" Target="../tags/tag797.xml"/><Relationship Id="rId5" Type="http://schemas.openxmlformats.org/officeDocument/2006/relationships/notesSlide" Target="../notesSlides/notesSlide78.xml"/><Relationship Id="rId4"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79.xml"/></Relationships>
</file>

<file path=ppt/slides/_rels/slide90.xml.rels><?xml version="1.0" encoding="UTF-8" standalone="yes"?>
<Relationships xmlns="http://schemas.openxmlformats.org/package/2006/relationships"><Relationship Id="rId3" Type="http://schemas.openxmlformats.org/officeDocument/2006/relationships/tags" Target="../tags/tag802.xml"/><Relationship Id="rId2" Type="http://schemas.openxmlformats.org/officeDocument/2006/relationships/tags" Target="../tags/tag801.xml"/><Relationship Id="rId1" Type="http://schemas.openxmlformats.org/officeDocument/2006/relationships/tags" Target="../tags/tag800.xml"/><Relationship Id="rId5" Type="http://schemas.openxmlformats.org/officeDocument/2006/relationships/notesSlide" Target="../notesSlides/notesSlide79.xml"/><Relationship Id="rId4"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文本框 17"/>
          <p:cNvSpPr txBox="1"/>
          <p:nvPr/>
        </p:nvSpPr>
        <p:spPr>
          <a:xfrm>
            <a:off x="777875" y="2940685"/>
            <a:ext cx="10863580" cy="1088390"/>
          </a:xfrm>
          <a:prstGeom prst="rect">
            <a:avLst/>
          </a:prstGeom>
          <a:noFill/>
        </p:spPr>
        <p:txBody>
          <a:bodyPr wrap="square">
            <a:spAutoFit/>
          </a:bodyPr>
          <a:lstStyle/>
          <a:p>
            <a:pPr algn="ctr">
              <a:lnSpc>
                <a:spcPct val="120000"/>
              </a:lnSpc>
              <a:defRPr/>
            </a:pPr>
            <a:r>
              <a:rPr lang="zh-CN" sz="5400" b="1" spc="600" dirty="0">
                <a:solidFill>
                  <a:schemeClr val="bg1"/>
                </a:solidFill>
                <a:effectLst>
                  <a:outerShdw blurRad="38100" dist="38100" dir="2700000" algn="tl">
                    <a:srgbClr val="000000">
                      <a:alpha val="43137"/>
                    </a:srgbClr>
                  </a:outerShdw>
                  <a:reflection blurRad="6350" stA="16000" endPos="45500" dir="5400000" sy="-100000" algn="bl" rotWithShape="0"/>
                </a:effectLst>
                <a:latin typeface="微软雅黑" panose="020B0503020204020204" pitchFamily="34" charset="-122"/>
                <a:ea typeface="微软雅黑" panose="020B0503020204020204" pitchFamily="34" charset="-122"/>
                <a:cs typeface="微软雅黑" panose="020B0503020204020204" pitchFamily="34" charset="-122"/>
                <a:sym typeface="+mn-ea"/>
              </a:rPr>
              <a:t>典型工作票（配电专业）</a:t>
            </a:r>
          </a:p>
        </p:txBody>
      </p:sp>
      <p:sp>
        <p:nvSpPr>
          <p:cNvPr id="7" name="矩形 6"/>
          <p:cNvSpPr/>
          <p:nvPr/>
        </p:nvSpPr>
        <p:spPr>
          <a:xfrm>
            <a:off x="10422803" y="3689931"/>
            <a:ext cx="1769197" cy="1380837"/>
          </a:xfrm>
          <a:prstGeom prst="rect">
            <a:avLst/>
          </a:prstGeom>
          <a:blipFill dpi="0" rotWithShape="1">
            <a:blip r:embed="rId3">
              <a:alphaModFix amt="53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6" name="矩形 5"/>
          <p:cNvSpPr/>
          <p:nvPr/>
        </p:nvSpPr>
        <p:spPr>
          <a:xfrm>
            <a:off x="-6350" y="3255216"/>
            <a:ext cx="2916455" cy="1790299"/>
          </a:xfrm>
          <a:prstGeom prst="rect">
            <a:avLst/>
          </a:prstGeom>
          <a:blipFill dpi="0" rotWithShape="1">
            <a:blip r:embed="rId4">
              <a:alphaModFix amt="17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1008698" y="380365"/>
            <a:ext cx="4019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1</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班组栏填写</a:t>
            </a:r>
            <a:endParaRPr lang="zh-CN" altLang="en-US" sz="2800" b="1" strike="noStrike"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0"/>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graphicFrame>
        <p:nvGraphicFramePr>
          <p:cNvPr id="7" name="表格 6"/>
          <p:cNvGraphicFramePr/>
          <p:nvPr>
            <p:custDataLst>
              <p:tags r:id="rId7"/>
            </p:custDataLst>
          </p:nvPr>
        </p:nvGraphicFramePr>
        <p:xfrm>
          <a:off x="500380" y="1054735"/>
          <a:ext cx="11220450" cy="5207000"/>
        </p:xfrm>
        <a:graphic>
          <a:graphicData uri="http://schemas.openxmlformats.org/drawingml/2006/table">
            <a:tbl>
              <a:tblPr firstRow="1" bandRow="1">
                <a:tableStyleId>{5C22544A-7EE6-4342-B048-85BDC9FD1C3A}</a:tableStyleId>
              </a:tblPr>
              <a:tblGrid>
                <a:gridCol w="5609590">
                  <a:extLst>
                    <a:ext uri="{9D8B030D-6E8A-4147-A177-3AD203B41FA5}">
                      <a16:colId xmlns:a16="http://schemas.microsoft.com/office/drawing/2014/main" val="20000"/>
                    </a:ext>
                  </a:extLst>
                </a:gridCol>
                <a:gridCol w="5610860">
                  <a:extLst>
                    <a:ext uri="{9D8B030D-6E8A-4147-A177-3AD203B41FA5}">
                      <a16:colId xmlns:a16="http://schemas.microsoft.com/office/drawing/2014/main" val="20001"/>
                    </a:ext>
                  </a:extLst>
                </a:gridCol>
              </a:tblGrid>
              <a:tr h="857885">
                <a:tc>
                  <a:txBody>
                    <a:bodyPr/>
                    <a:lstStyle/>
                    <a:p>
                      <a:pPr algn="ctr">
                        <a:buNone/>
                      </a:pPr>
                      <a:r>
                        <a:rPr lang="zh-CN" sz="2000"/>
                        <a:t>明确原因</a:t>
                      </a:r>
                    </a:p>
                  </a:txBody>
                  <a:tcPr anchor="ctr"/>
                </a:tc>
                <a:tc>
                  <a:txBody>
                    <a:bodyPr/>
                    <a:lstStyle/>
                    <a:p>
                      <a:pPr algn="ctr">
                        <a:buNone/>
                      </a:pPr>
                      <a:r>
                        <a:rPr lang="zh-CN" altLang="en-US" sz="2000"/>
                        <a:t>明确要求</a:t>
                      </a:r>
                    </a:p>
                  </a:txBody>
                  <a:tcPr anchor="ctr"/>
                </a:tc>
                <a:extLst>
                  <a:ext uri="{0D108BD9-81ED-4DB2-BD59-A6C34878D82A}">
                    <a16:rowId xmlns:a16="http://schemas.microsoft.com/office/drawing/2014/main" val="10000"/>
                  </a:ext>
                </a:extLst>
              </a:tr>
              <a:tr h="4349115">
                <a:tc>
                  <a:txBody>
                    <a:bodyPr/>
                    <a:lstStyle/>
                    <a:p>
                      <a:pPr algn="l">
                        <a:lnSpc>
                          <a:spcPct val="130000"/>
                        </a:lnSpc>
                      </a:pPr>
                      <a:r>
                        <a:rPr lang="zh-CN" sz="1500" b="1" dirty="0">
                          <a:latin typeface="微软雅黑" panose="020B0503020204020204" pitchFamily="34" charset="-122"/>
                          <a:ea typeface="微软雅黑" panose="020B0503020204020204" pitchFamily="34" charset="-122"/>
                          <a:sym typeface="+mn-ea"/>
                        </a:rPr>
                        <a:t>涉及的相关文件：</a:t>
                      </a:r>
                      <a:endParaRPr lang="zh-CN" sz="1500" b="1" dirty="0">
                        <a:solidFill>
                          <a:schemeClr val="tx1"/>
                        </a:solidFill>
                        <a:latin typeface="微软雅黑" panose="020B0503020204020204" pitchFamily="34" charset="-122"/>
                        <a:ea typeface="微软雅黑" panose="020B0503020204020204" pitchFamily="34" charset="-122"/>
                        <a:sym typeface="+mn-ea"/>
                      </a:endParaRPr>
                    </a:p>
                    <a:p>
                      <a:pPr algn="l">
                        <a:lnSpc>
                          <a:spcPct val="130000"/>
                        </a:lnSpc>
                      </a:pPr>
                      <a:r>
                        <a:rPr sz="1500" dirty="0">
                          <a:latin typeface="微软雅黑" panose="020B0503020204020204" pitchFamily="34" charset="-122"/>
                          <a:ea typeface="微软雅黑" panose="020B0503020204020204" pitchFamily="34" charset="-122"/>
                          <a:sym typeface="+mn-ea"/>
                        </a:rPr>
                        <a:t>苏电安〔2020〕224号 国网江苏省电力有限公司工作票执行规范（</a:t>
                      </a:r>
                      <a:r>
                        <a:rPr lang="zh-CN" sz="1500" dirty="0">
                          <a:latin typeface="微软雅黑" panose="020B0503020204020204" pitchFamily="34" charset="-122"/>
                          <a:ea typeface="微软雅黑" panose="020B0503020204020204" pitchFamily="34" charset="-122"/>
                          <a:sym typeface="+mn-ea"/>
                        </a:rPr>
                        <a:t>配</a:t>
                      </a:r>
                      <a:r>
                        <a:rPr sz="1500" dirty="0">
                          <a:latin typeface="微软雅黑" panose="020B0503020204020204" pitchFamily="34" charset="-122"/>
                          <a:ea typeface="微软雅黑" panose="020B0503020204020204" pitchFamily="34" charset="-122"/>
                          <a:sym typeface="+mn-ea"/>
                        </a:rPr>
                        <a:t>电专业）</a:t>
                      </a:r>
                    </a:p>
                    <a:p>
                      <a:pPr algn="l">
                        <a:lnSpc>
                          <a:spcPct val="130000"/>
                        </a:lnSpc>
                      </a:pPr>
                      <a:r>
                        <a:rPr sz="1500" dirty="0">
                          <a:latin typeface="微软雅黑" panose="020B0503020204020204" pitchFamily="34" charset="-122"/>
                          <a:ea typeface="微软雅黑" panose="020B0503020204020204" pitchFamily="34" charset="-122"/>
                          <a:sym typeface="+mn-ea"/>
                        </a:rPr>
                        <a:t>B.1 配电第一种工作票填写说明</a:t>
                      </a:r>
                    </a:p>
                    <a:p>
                      <a:pPr algn="l">
                        <a:lnSpc>
                          <a:spcPct val="130000"/>
                        </a:lnSpc>
                      </a:pPr>
                      <a:r>
                        <a:rPr sz="1500" dirty="0">
                          <a:latin typeface="微软雅黑" panose="020B0503020204020204" pitchFamily="34" charset="-122"/>
                          <a:ea typeface="微软雅黑" panose="020B0503020204020204" pitchFamily="34" charset="-122"/>
                          <a:sym typeface="+mn-ea"/>
                        </a:rPr>
                        <a:t>【班组】</a:t>
                      </a:r>
                    </a:p>
                    <a:p>
                      <a:pPr algn="l">
                        <a:lnSpc>
                          <a:spcPct val="130000"/>
                        </a:lnSpc>
                      </a:pPr>
                      <a:r>
                        <a:rPr sz="1500" dirty="0">
                          <a:latin typeface="微软雅黑" panose="020B0503020204020204" pitchFamily="34" charset="-122"/>
                          <a:ea typeface="微软雅黑" panose="020B0503020204020204" pitchFamily="34" charset="-122"/>
                          <a:sym typeface="+mn-ea"/>
                        </a:rPr>
                        <a:t>填写工作负责人所在班组名称。对于两个及以上班组共同进行的工作，则班组名称填写“综合班组”。</a:t>
                      </a:r>
                    </a:p>
                    <a:p>
                      <a:pPr algn="l">
                        <a:lnSpc>
                          <a:spcPct val="130000"/>
                        </a:lnSpc>
                      </a:pPr>
                      <a:r>
                        <a:rPr sz="1500" b="1" dirty="0">
                          <a:solidFill>
                            <a:srgbClr val="FF0000"/>
                          </a:solidFill>
                          <a:latin typeface="微软雅黑" panose="020B0503020204020204" pitchFamily="34" charset="-122"/>
                          <a:ea typeface="微软雅黑" panose="020B0503020204020204" pitchFamily="34" charset="-122"/>
                          <a:sym typeface="+mn-ea"/>
                        </a:rPr>
                        <a:t>存在问题：</a:t>
                      </a:r>
                      <a:r>
                        <a:rPr sz="1500" dirty="0">
                          <a:solidFill>
                            <a:srgbClr val="FF0000"/>
                          </a:solidFill>
                          <a:latin typeface="微软雅黑" panose="020B0503020204020204" pitchFamily="34" charset="-122"/>
                          <a:ea typeface="微软雅黑" panose="020B0503020204020204" pitchFamily="34" charset="-122"/>
                          <a:sym typeface="+mn-ea"/>
                        </a:rPr>
                        <a:t>如工作班成员均属于同一班组，但与工作负责人所属班组或单位不同的情况下如何填写班组，要求还不够明确。</a:t>
                      </a:r>
                      <a:endParaRPr lang="zh-CN" sz="1500" b="0">
                        <a:solidFill>
                          <a:srgbClr val="00B0F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a:tc>
                <a:tc>
                  <a:txBody>
                    <a:bodyPr/>
                    <a:lstStyle/>
                    <a:p>
                      <a:pPr indent="0" algn="l" fontAlgn="auto">
                        <a:lnSpc>
                          <a:spcPct val="150000"/>
                        </a:lnSpc>
                        <a:buNone/>
                      </a:pPr>
                      <a:r>
                        <a:rPr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对于包含工作负责人在内有两个及以上的班组人员共同进行的工作，应填写“综合班组”。</a:t>
                      </a:r>
                      <a:endParaRPr sz="1500" b="0" dirty="0">
                        <a:solidFill>
                          <a:schemeClr val="accent4">
                            <a:lumMod val="75000"/>
                            <a:lumOff val="25000"/>
                          </a:schemeClr>
                        </a:solidFill>
                        <a:latin typeface="微软雅黑" panose="020B0503020204020204" pitchFamily="34" charset="-122"/>
                        <a:ea typeface="微软雅黑" panose="020B0503020204020204" pitchFamily="34" charset="-122"/>
                        <a:sym typeface="+mn-ea"/>
                      </a:endParaRPr>
                    </a:p>
                  </a:txBody>
                  <a:tcPr/>
                </a:tc>
                <a:extLst>
                  <a:ext uri="{0D108BD9-81ED-4DB2-BD59-A6C34878D82A}">
                    <a16:rowId xmlns:a16="http://schemas.microsoft.com/office/drawing/2014/main" val="10001"/>
                  </a:ext>
                </a:extLst>
              </a:tr>
            </a:tbl>
          </a:graphicData>
        </a:graphic>
      </p:graphicFrame>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1008698" y="380365"/>
            <a:ext cx="4019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1</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班组栏填写</a:t>
            </a:r>
            <a:endParaRPr lang="zh-CN" altLang="en-US" sz="2800" b="1" strike="noStrike"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3"/>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pic>
        <p:nvPicPr>
          <p:cNvPr id="3" name="图片 2"/>
          <p:cNvPicPr>
            <a:picLocks noChangeAspect="1"/>
          </p:cNvPicPr>
          <p:nvPr>
            <p:custDataLst>
              <p:tags r:id="rId7"/>
            </p:custDataLst>
          </p:nvPr>
        </p:nvPicPr>
        <p:blipFill>
          <a:blip r:embed="rId14" cstate="print"/>
          <a:srcRect l="17666" t="41594" r="18234" b="18293"/>
          <a:stretch>
            <a:fillRect/>
          </a:stretch>
        </p:blipFill>
        <p:spPr>
          <a:xfrm>
            <a:off x="2720975" y="1697355"/>
            <a:ext cx="6511290" cy="1593850"/>
          </a:xfrm>
          <a:prstGeom prst="rect">
            <a:avLst/>
          </a:prstGeom>
        </p:spPr>
      </p:pic>
      <p:sp>
        <p:nvSpPr>
          <p:cNvPr id="2" name="矩形 1"/>
          <p:cNvSpPr/>
          <p:nvPr>
            <p:custDataLst>
              <p:tags r:id="rId8"/>
            </p:custDataLst>
          </p:nvPr>
        </p:nvSpPr>
        <p:spPr>
          <a:xfrm>
            <a:off x="6196330" y="2258695"/>
            <a:ext cx="2571750" cy="340995"/>
          </a:xfrm>
          <a:prstGeom prst="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t"/>
          <a:lstStyle/>
          <a:p>
            <a:pPr algn="ctr"/>
            <a:endParaRPr lang="zh-CN" altLang="en-US" sz="1100">
              <a:solidFill>
                <a:schemeClr val="tx1">
                  <a:lumMod val="65000"/>
                  <a:lumOff val="35000"/>
                </a:schemeClr>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
        <p:nvSpPr>
          <p:cNvPr id="4" name="对话气泡: 圆角矩形 15"/>
          <p:cNvSpPr/>
          <p:nvPr>
            <p:custDataLst>
              <p:tags r:id="rId9"/>
            </p:custDataLst>
          </p:nvPr>
        </p:nvSpPr>
        <p:spPr>
          <a:xfrm rot="10800000">
            <a:off x="6377940" y="3973830"/>
            <a:ext cx="2670810" cy="1691640"/>
          </a:xfrm>
          <a:prstGeom prst="wedgeRoundRectCallout">
            <a:avLst>
              <a:gd name="adj1" fmla="val 618"/>
              <a:gd name="adj2" fmla="val 144669"/>
              <a:gd name="adj3" fmla="val 16667"/>
            </a:avLst>
          </a:prstGeom>
          <a:noFill/>
          <a:ln>
            <a:solidFill>
              <a:srgbClr val="FF0000"/>
            </a:solidFill>
          </a:ln>
        </p:spPr>
        <p:style>
          <a:lnRef idx="1">
            <a:schemeClr val="dk1"/>
          </a:lnRef>
          <a:fillRef idx="2">
            <a:schemeClr val="dk1"/>
          </a:fillRef>
          <a:effectRef idx="1">
            <a:schemeClr val="dk1"/>
          </a:effectRef>
          <a:fontRef idx="minor">
            <a:schemeClr val="dk1"/>
          </a:fontRef>
        </p:style>
        <p:txBody>
          <a:bodyPr rtlCol="0" anchor="t"/>
          <a:lstStyle/>
          <a:p>
            <a:pPr algn="ctr"/>
            <a:endParaRPr lang="zh-CN" altLang="en-US" sz="1100" dirty="0">
              <a:solidFill>
                <a:schemeClr val="tx1">
                  <a:lumMod val="65000"/>
                  <a:lumOff val="35000"/>
                </a:schemeClr>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
        <p:nvSpPr>
          <p:cNvPr id="8" name="文本框 7"/>
          <p:cNvSpPr txBox="1"/>
          <p:nvPr>
            <p:custDataLst>
              <p:tags r:id="rId10"/>
            </p:custDataLst>
          </p:nvPr>
        </p:nvSpPr>
        <p:spPr>
          <a:xfrm>
            <a:off x="6443345" y="3909060"/>
            <a:ext cx="2540000" cy="1691005"/>
          </a:xfrm>
          <a:prstGeom prst="rect">
            <a:avLst/>
          </a:prstGeom>
          <a:noFill/>
        </p:spPr>
        <p:txBody>
          <a:bodyPr wrap="square" rtlCol="0" anchor="t">
            <a:spAutoFit/>
          </a:bodyPr>
          <a:lstStyle/>
          <a:p>
            <a:pPr fontAlgn="auto">
              <a:lnSpc>
                <a:spcPct val="130000"/>
              </a:lnSpc>
            </a:pPr>
            <a:r>
              <a:rPr lang="zh-CN" altLang="en-US" sz="1600">
                <a:latin typeface="宋体" panose="02010600030101010101" pitchFamily="2" charset="-122"/>
                <a:ea typeface="宋体" panose="02010600030101010101" pitchFamily="2" charset="-122"/>
                <a:cs typeface="宋体" panose="02010600030101010101" pitchFamily="2" charset="-122"/>
              </a:rPr>
              <a:t>填写工作负责人所在班组名称。</a:t>
            </a:r>
            <a:r>
              <a:rPr lang="zh-CN" altLang="en-US" sz="1600">
                <a:solidFill>
                  <a:schemeClr val="accent4">
                    <a:lumMod val="75000"/>
                    <a:lumOff val="25000"/>
                  </a:schemeClr>
                </a:solidFill>
                <a:latin typeface="宋体" panose="02010600030101010101" pitchFamily="2" charset="-122"/>
                <a:ea typeface="宋体" panose="02010600030101010101" pitchFamily="2" charset="-122"/>
                <a:cs typeface="宋体" panose="02010600030101010101" pitchFamily="2" charset="-122"/>
              </a:rPr>
              <a:t>对于包含工作负责人在内有两个及以上的班组人员共同进行的工作，应填写“综合班组”。</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1008698" y="380365"/>
            <a:ext cx="4019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2</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工作班人员栏填写</a:t>
            </a:r>
            <a:endParaRPr lang="zh-CN" altLang="en-US" sz="2800" b="1" strike="noStrike"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0"/>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graphicFrame>
        <p:nvGraphicFramePr>
          <p:cNvPr id="7" name="表格 6"/>
          <p:cNvGraphicFramePr/>
          <p:nvPr>
            <p:custDataLst>
              <p:tags r:id="rId7"/>
            </p:custDataLst>
          </p:nvPr>
        </p:nvGraphicFramePr>
        <p:xfrm>
          <a:off x="500380" y="1054735"/>
          <a:ext cx="11220450" cy="5207000"/>
        </p:xfrm>
        <a:graphic>
          <a:graphicData uri="http://schemas.openxmlformats.org/drawingml/2006/table">
            <a:tbl>
              <a:tblPr firstRow="1" bandRow="1">
                <a:tableStyleId>{5C22544A-7EE6-4342-B048-85BDC9FD1C3A}</a:tableStyleId>
              </a:tblPr>
              <a:tblGrid>
                <a:gridCol w="5609590">
                  <a:extLst>
                    <a:ext uri="{9D8B030D-6E8A-4147-A177-3AD203B41FA5}">
                      <a16:colId xmlns:a16="http://schemas.microsoft.com/office/drawing/2014/main" val="20000"/>
                    </a:ext>
                  </a:extLst>
                </a:gridCol>
                <a:gridCol w="5610860">
                  <a:extLst>
                    <a:ext uri="{9D8B030D-6E8A-4147-A177-3AD203B41FA5}">
                      <a16:colId xmlns:a16="http://schemas.microsoft.com/office/drawing/2014/main" val="20001"/>
                    </a:ext>
                  </a:extLst>
                </a:gridCol>
              </a:tblGrid>
              <a:tr h="857885">
                <a:tc>
                  <a:txBody>
                    <a:bodyPr/>
                    <a:lstStyle/>
                    <a:p>
                      <a:pPr algn="ctr">
                        <a:buNone/>
                      </a:pPr>
                      <a:r>
                        <a:rPr lang="zh-CN" sz="2000"/>
                        <a:t>明确原因</a:t>
                      </a:r>
                    </a:p>
                  </a:txBody>
                  <a:tcPr anchor="ctr"/>
                </a:tc>
                <a:tc>
                  <a:txBody>
                    <a:bodyPr/>
                    <a:lstStyle/>
                    <a:p>
                      <a:pPr algn="ctr">
                        <a:buNone/>
                      </a:pPr>
                      <a:r>
                        <a:rPr lang="zh-CN" altLang="en-US" sz="2000"/>
                        <a:t>明确要求</a:t>
                      </a:r>
                    </a:p>
                  </a:txBody>
                  <a:tcPr anchor="ctr"/>
                </a:tc>
                <a:extLst>
                  <a:ext uri="{0D108BD9-81ED-4DB2-BD59-A6C34878D82A}">
                    <a16:rowId xmlns:a16="http://schemas.microsoft.com/office/drawing/2014/main" val="10000"/>
                  </a:ext>
                </a:extLst>
              </a:tr>
              <a:tr h="4349115">
                <a:tc>
                  <a:txBody>
                    <a:bodyPr/>
                    <a:lstStyle/>
                    <a:p>
                      <a:pPr algn="l">
                        <a:lnSpc>
                          <a:spcPct val="130000"/>
                        </a:lnSpc>
                      </a:pPr>
                      <a:r>
                        <a:rPr lang="zh-CN" sz="1500" b="1" dirty="0">
                          <a:latin typeface="微软雅黑" panose="020B0503020204020204" pitchFamily="34" charset="-122"/>
                          <a:ea typeface="微软雅黑" panose="020B0503020204020204" pitchFamily="34" charset="-122"/>
                          <a:sym typeface="+mn-ea"/>
                        </a:rPr>
                        <a:t>涉及的相关文件：</a:t>
                      </a:r>
                      <a:endParaRPr lang="zh-CN" sz="1500" b="1" dirty="0">
                        <a:solidFill>
                          <a:schemeClr val="tx1"/>
                        </a:solidFill>
                        <a:latin typeface="微软雅黑" panose="020B0503020204020204" pitchFamily="34" charset="-122"/>
                        <a:ea typeface="微软雅黑" panose="020B0503020204020204" pitchFamily="34" charset="-122"/>
                        <a:sym typeface="+mn-ea"/>
                      </a:endParaRPr>
                    </a:p>
                    <a:p>
                      <a:pPr algn="l">
                        <a:lnSpc>
                          <a:spcPct val="130000"/>
                        </a:lnSpc>
                      </a:pPr>
                      <a:r>
                        <a:rPr sz="1500" dirty="0">
                          <a:latin typeface="微软雅黑" panose="020B0503020204020204" pitchFamily="34" charset="-122"/>
                          <a:ea typeface="微软雅黑" panose="020B0503020204020204" pitchFamily="34" charset="-122"/>
                          <a:sym typeface="+mn-ea"/>
                        </a:rPr>
                        <a:t>《国家电网有限公司业务外包安全监督管理办法》</a:t>
                      </a:r>
                    </a:p>
                    <a:p>
                      <a:pPr algn="l">
                        <a:lnSpc>
                          <a:spcPct val="130000"/>
                        </a:lnSpc>
                      </a:pPr>
                      <a:r>
                        <a:rPr sz="1500" dirty="0">
                          <a:latin typeface="微软雅黑" panose="020B0503020204020204" pitchFamily="34" charset="-122"/>
                          <a:ea typeface="微软雅黑" panose="020B0503020204020204" pitchFamily="34" charset="-122"/>
                          <a:sym typeface="+mn-ea"/>
                        </a:rPr>
                        <a:t>第五章 作业人员安全准入</a:t>
                      </a:r>
                    </a:p>
                    <a:p>
                      <a:pPr algn="l">
                        <a:lnSpc>
                          <a:spcPct val="130000"/>
                        </a:lnSpc>
                      </a:pPr>
                      <a:r>
                        <a:rPr sz="1500" dirty="0">
                          <a:latin typeface="微软雅黑" panose="020B0503020204020204" pitchFamily="34" charset="-122"/>
                          <a:ea typeface="微软雅黑" panose="020B0503020204020204" pitchFamily="34" charset="-122"/>
                          <a:sym typeface="+mn-ea"/>
                        </a:rPr>
                        <a:t>《电力安全工作规程  第8部分：配电部分》</a:t>
                      </a:r>
                    </a:p>
                    <a:p>
                      <a:pPr algn="l">
                        <a:lnSpc>
                          <a:spcPct val="130000"/>
                        </a:lnSpc>
                      </a:pPr>
                      <a:r>
                        <a:rPr sz="1500" dirty="0">
                          <a:latin typeface="微软雅黑" panose="020B0503020204020204" pitchFamily="34" charset="-122"/>
                          <a:ea typeface="微软雅黑" panose="020B0503020204020204" pitchFamily="34" charset="-122"/>
                          <a:sym typeface="+mn-ea"/>
                        </a:rPr>
                        <a:t>5.3.12.1 工作票签发人：c) 确认所派工作负责人合适，工作班成员适当、充足。</a:t>
                      </a:r>
                    </a:p>
                    <a:p>
                      <a:pPr algn="l">
                        <a:lnSpc>
                          <a:spcPct val="130000"/>
                        </a:lnSpc>
                      </a:pPr>
                      <a:r>
                        <a:rPr sz="1500" b="1" dirty="0">
                          <a:solidFill>
                            <a:srgbClr val="FF0000"/>
                          </a:solidFill>
                          <a:latin typeface="微软雅黑" panose="020B0503020204020204" pitchFamily="34" charset="-122"/>
                          <a:ea typeface="微软雅黑" panose="020B0503020204020204" pitchFamily="34" charset="-122"/>
                          <a:sym typeface="+mn-ea"/>
                        </a:rPr>
                        <a:t>存在问题：</a:t>
                      </a:r>
                      <a:r>
                        <a:rPr lang="zh-CN" sz="1500" dirty="0">
                          <a:solidFill>
                            <a:srgbClr val="FF0000"/>
                          </a:solidFill>
                          <a:latin typeface="微软雅黑" panose="020B0503020204020204" pitchFamily="34" charset="-122"/>
                          <a:ea typeface="微软雅黑" panose="020B0503020204020204" pitchFamily="34" charset="-122"/>
                          <a:sym typeface="+mn-ea"/>
                        </a:rPr>
                        <a:t>填写工作票时，对所安排工作班成员的准入资质、特种作业人员相应资质以及工作能力的应进行分析掌握</a:t>
                      </a:r>
                      <a:r>
                        <a:rPr sz="1500" dirty="0">
                          <a:solidFill>
                            <a:srgbClr val="FF0000"/>
                          </a:solidFill>
                          <a:latin typeface="微软雅黑" panose="020B0503020204020204" pitchFamily="34" charset="-122"/>
                          <a:ea typeface="微软雅黑" panose="020B0503020204020204" pitchFamily="34" charset="-122"/>
                          <a:sym typeface="+mn-ea"/>
                        </a:rPr>
                        <a:t>。</a:t>
                      </a:r>
                      <a:endParaRPr lang="zh-CN" sz="1500" b="0">
                        <a:solidFill>
                          <a:srgbClr val="00B0F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a:tc>
                <a:tc>
                  <a:txBody>
                    <a:bodyPr/>
                    <a:lstStyle/>
                    <a:p>
                      <a:pPr algn="l">
                        <a:lnSpc>
                          <a:spcPct val="130000"/>
                        </a:lnSpc>
                      </a:pPr>
                      <a:r>
                        <a:rPr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人员应取得准入资质，安排的人员应进行承载力分析，确保人数适当、充足；如有特种作业应安排具备相应资质的特种作业人员。不同单位需分行填写。</a:t>
                      </a:r>
                      <a:endParaRPr lang="zh-CN" altLang="en-US" sz="1500" b="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a:tc>
                <a:extLst>
                  <a:ext uri="{0D108BD9-81ED-4DB2-BD59-A6C34878D82A}">
                    <a16:rowId xmlns:a16="http://schemas.microsoft.com/office/drawing/2014/main" val="10001"/>
                  </a:ext>
                </a:extLst>
              </a:tr>
            </a:tbl>
          </a:graphicData>
        </a:graphic>
      </p:graphicFrame>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1008698" y="380365"/>
            <a:ext cx="4019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2</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工作班人员栏填写</a:t>
            </a:r>
            <a:endParaRPr lang="zh-CN" altLang="en-US" sz="2800" b="1" strike="noStrike"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1"/>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pic>
        <p:nvPicPr>
          <p:cNvPr id="34822" name="object 6"/>
          <p:cNvPicPr>
            <a:picLocks noChangeAspect="1"/>
          </p:cNvPicPr>
          <p:nvPr>
            <p:custDataLst>
              <p:tags r:id="rId7"/>
            </p:custDataLst>
          </p:nvPr>
        </p:nvPicPr>
        <p:blipFill>
          <a:blip r:embed="rId12"/>
          <a:stretch>
            <a:fillRect/>
          </a:stretch>
        </p:blipFill>
        <p:spPr>
          <a:xfrm>
            <a:off x="2034540" y="1560195"/>
            <a:ext cx="7479030" cy="3561715"/>
          </a:xfrm>
          <a:prstGeom prst="rect">
            <a:avLst/>
          </a:prstGeom>
          <a:noFill/>
          <a:ln w="9525">
            <a:noFill/>
          </a:ln>
        </p:spPr>
      </p:pic>
      <p:sp>
        <p:nvSpPr>
          <p:cNvPr id="2" name="文本框 1"/>
          <p:cNvSpPr txBox="1"/>
          <p:nvPr>
            <p:custDataLst>
              <p:tags r:id="rId8"/>
            </p:custDataLst>
          </p:nvPr>
        </p:nvSpPr>
        <p:spPr>
          <a:xfrm>
            <a:off x="2487930" y="3656965"/>
            <a:ext cx="6652260" cy="951230"/>
          </a:xfrm>
          <a:prstGeom prst="rect">
            <a:avLst/>
          </a:prstGeom>
          <a:noFill/>
        </p:spPr>
        <p:txBody>
          <a:bodyPr wrap="square" rtlCol="0">
            <a:noAutofit/>
          </a:bodyPr>
          <a:lstStyle/>
          <a:p>
            <a:r>
              <a:rPr dirty="0">
                <a:solidFill>
                  <a:schemeClr val="accent4">
                    <a:lumMod val="75000"/>
                    <a:lumOff val="25000"/>
                  </a:schemeClr>
                </a:solidFill>
                <a:latin typeface="宋体" panose="02010600030101010101" pitchFamily="2" charset="-122"/>
                <a:ea typeface="宋体" panose="02010600030101010101" pitchFamily="2" charset="-122"/>
                <a:sym typeface="+mn-ea"/>
              </a:rPr>
              <a:t>人员应取得准入资质，安排的人员应进行承载力分析，确保人数适当、充足；如有特种作业应安排具备相应资质的特种作业人员。不同单位需分行填写。</a:t>
            </a:r>
            <a:endParaRPr lang="zh-CN" altLang="en-US">
              <a:latin typeface="宋体" panose="02010600030101010101" pitchFamily="2" charset="-122"/>
              <a:ea typeface="宋体" panose="02010600030101010101" pitchFamily="2" charset="-122"/>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1008698" y="380365"/>
            <a:ext cx="4019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3</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双重名称填写</a:t>
            </a:r>
            <a:endParaRPr lang="zh-CN" altLang="en-US" sz="2800" b="1" strike="noStrike"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0"/>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graphicFrame>
        <p:nvGraphicFramePr>
          <p:cNvPr id="7" name="表格 6"/>
          <p:cNvGraphicFramePr/>
          <p:nvPr>
            <p:custDataLst>
              <p:tags r:id="rId7"/>
            </p:custDataLst>
          </p:nvPr>
        </p:nvGraphicFramePr>
        <p:xfrm>
          <a:off x="500380" y="1054735"/>
          <a:ext cx="11220450" cy="5207000"/>
        </p:xfrm>
        <a:graphic>
          <a:graphicData uri="http://schemas.openxmlformats.org/drawingml/2006/table">
            <a:tbl>
              <a:tblPr firstRow="1" bandRow="1">
                <a:tableStyleId>{5C22544A-7EE6-4342-B048-85BDC9FD1C3A}</a:tableStyleId>
              </a:tblPr>
              <a:tblGrid>
                <a:gridCol w="5609590">
                  <a:extLst>
                    <a:ext uri="{9D8B030D-6E8A-4147-A177-3AD203B41FA5}">
                      <a16:colId xmlns:a16="http://schemas.microsoft.com/office/drawing/2014/main" val="20000"/>
                    </a:ext>
                  </a:extLst>
                </a:gridCol>
                <a:gridCol w="5610860">
                  <a:extLst>
                    <a:ext uri="{9D8B030D-6E8A-4147-A177-3AD203B41FA5}">
                      <a16:colId xmlns:a16="http://schemas.microsoft.com/office/drawing/2014/main" val="20001"/>
                    </a:ext>
                  </a:extLst>
                </a:gridCol>
              </a:tblGrid>
              <a:tr h="857885">
                <a:tc>
                  <a:txBody>
                    <a:bodyPr/>
                    <a:lstStyle/>
                    <a:p>
                      <a:pPr algn="ctr">
                        <a:buNone/>
                      </a:pPr>
                      <a:r>
                        <a:rPr lang="zh-CN" sz="2000"/>
                        <a:t>明确原因</a:t>
                      </a:r>
                    </a:p>
                  </a:txBody>
                  <a:tcPr anchor="ctr"/>
                </a:tc>
                <a:tc>
                  <a:txBody>
                    <a:bodyPr/>
                    <a:lstStyle/>
                    <a:p>
                      <a:pPr algn="ctr">
                        <a:buNone/>
                      </a:pPr>
                      <a:r>
                        <a:rPr lang="zh-CN" altLang="en-US" sz="2000"/>
                        <a:t>明确要求</a:t>
                      </a:r>
                    </a:p>
                  </a:txBody>
                  <a:tcPr anchor="ctr"/>
                </a:tc>
                <a:extLst>
                  <a:ext uri="{0D108BD9-81ED-4DB2-BD59-A6C34878D82A}">
                    <a16:rowId xmlns:a16="http://schemas.microsoft.com/office/drawing/2014/main" val="10000"/>
                  </a:ext>
                </a:extLst>
              </a:tr>
              <a:tr h="4349115">
                <a:tc>
                  <a:txBody>
                    <a:bodyPr/>
                    <a:lstStyle/>
                    <a:p>
                      <a:pPr algn="l">
                        <a:lnSpc>
                          <a:spcPct val="130000"/>
                        </a:lnSpc>
                      </a:pPr>
                      <a:r>
                        <a:rPr lang="zh-CN" sz="1500" b="1" dirty="0">
                          <a:latin typeface="微软雅黑" panose="020B0503020204020204" pitchFamily="34" charset="-122"/>
                          <a:ea typeface="微软雅黑" panose="020B0503020204020204" pitchFamily="34" charset="-122"/>
                          <a:sym typeface="+mn-ea"/>
                        </a:rPr>
                        <a:t>涉及的相关文件：</a:t>
                      </a:r>
                      <a:endParaRPr lang="zh-CN" sz="1500" b="1" dirty="0">
                        <a:solidFill>
                          <a:schemeClr val="tx1"/>
                        </a:solidFill>
                        <a:latin typeface="微软雅黑" panose="020B0503020204020204" pitchFamily="34" charset="-122"/>
                        <a:ea typeface="微软雅黑" panose="020B0503020204020204" pitchFamily="34" charset="-122"/>
                        <a:sym typeface="+mn-ea"/>
                      </a:endParaRPr>
                    </a:p>
                    <a:p>
                      <a:pPr algn="l">
                        <a:lnSpc>
                          <a:spcPct val="130000"/>
                        </a:lnSpc>
                      </a:pPr>
                      <a:r>
                        <a:rPr sz="1500" dirty="0">
                          <a:latin typeface="微软雅黑" panose="020B0503020204020204" pitchFamily="34" charset="-122"/>
                          <a:ea typeface="微软雅黑" panose="020B0503020204020204" pitchFamily="34" charset="-122"/>
                          <a:sym typeface="+mn-ea"/>
                        </a:rPr>
                        <a:t>《电力安全工作规程  第8部分：配电部分》</a:t>
                      </a:r>
                    </a:p>
                    <a:p>
                      <a:pPr algn="l">
                        <a:lnSpc>
                          <a:spcPct val="130000"/>
                        </a:lnSpc>
                      </a:pPr>
                      <a:r>
                        <a:rPr sz="1500" dirty="0">
                          <a:latin typeface="微软雅黑" panose="020B0503020204020204" pitchFamily="34" charset="-122"/>
                          <a:ea typeface="微软雅黑" panose="020B0503020204020204" pitchFamily="34" charset="-122"/>
                          <a:sym typeface="+mn-ea"/>
                        </a:rPr>
                        <a:t>5.3.9.1 同一张工作票多点工作，工作票上的工作地点、</a:t>
                      </a:r>
                      <a:r>
                        <a:rPr sz="1500" dirty="0">
                          <a:solidFill>
                            <a:srgbClr val="FF0000"/>
                          </a:solidFill>
                          <a:latin typeface="微软雅黑" panose="020B0503020204020204" pitchFamily="34" charset="-122"/>
                          <a:ea typeface="微软雅黑" panose="020B0503020204020204" pitchFamily="34" charset="-122"/>
                          <a:sym typeface="+mn-ea"/>
                        </a:rPr>
                        <a:t>线路名称、设备双重名称、</a:t>
                      </a:r>
                      <a:r>
                        <a:rPr sz="1500" dirty="0">
                          <a:latin typeface="微软雅黑" panose="020B0503020204020204" pitchFamily="34" charset="-122"/>
                          <a:ea typeface="微软雅黑" panose="020B0503020204020204" pitchFamily="34" charset="-122"/>
                          <a:sym typeface="+mn-ea"/>
                        </a:rPr>
                        <a:t>工作任务、安全措施应填写完整。工作内容应与工作地点相对应。</a:t>
                      </a:r>
                    </a:p>
                    <a:p>
                      <a:pPr algn="l">
                        <a:lnSpc>
                          <a:spcPct val="130000"/>
                        </a:lnSpc>
                      </a:pPr>
                      <a:r>
                        <a:rPr sz="1500" b="1" dirty="0">
                          <a:solidFill>
                            <a:srgbClr val="FF0000"/>
                          </a:solidFill>
                          <a:latin typeface="微软雅黑" panose="020B0503020204020204" pitchFamily="34" charset="-122"/>
                          <a:ea typeface="微软雅黑" panose="020B0503020204020204" pitchFamily="34" charset="-122"/>
                          <a:sym typeface="+mn-ea"/>
                        </a:rPr>
                        <a:t>存在问题：</a:t>
                      </a:r>
                      <a:r>
                        <a:rPr lang="zh-CN" sz="1500" dirty="0">
                          <a:solidFill>
                            <a:srgbClr val="FF0000"/>
                          </a:solidFill>
                          <a:latin typeface="微软雅黑" panose="020B0503020204020204" pitchFamily="34" charset="-122"/>
                          <a:ea typeface="微软雅黑" panose="020B0503020204020204" pitchFamily="34" charset="-122"/>
                          <a:sym typeface="+mn-ea"/>
                        </a:rPr>
                        <a:t>工作票中涉及配电线路名称的填写不统一，有填写配电线路双重名称的（名称中含线路编号）情况，且现场设备标牌存在同样问题</a:t>
                      </a:r>
                      <a:r>
                        <a:rPr sz="1500" dirty="0">
                          <a:solidFill>
                            <a:srgbClr val="FF0000"/>
                          </a:solidFill>
                          <a:latin typeface="微软雅黑" panose="020B0503020204020204" pitchFamily="34" charset="-122"/>
                          <a:ea typeface="微软雅黑" panose="020B0503020204020204" pitchFamily="34" charset="-122"/>
                          <a:sym typeface="+mn-ea"/>
                        </a:rPr>
                        <a:t>。</a:t>
                      </a:r>
                      <a:endParaRPr lang="zh-CN" sz="1500" b="0">
                        <a:solidFill>
                          <a:srgbClr val="00B0F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a:tc>
                <a:tc>
                  <a:txBody>
                    <a:bodyPr/>
                    <a:lstStyle/>
                    <a:p>
                      <a:pPr algn="l">
                        <a:lnSpc>
                          <a:spcPct val="130000"/>
                        </a:lnSpc>
                      </a:pPr>
                      <a:r>
                        <a:rPr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配电工作票中配电线路</a:t>
                      </a:r>
                      <a:r>
                        <a:rPr lang="zh-CN"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可</a:t>
                      </a:r>
                      <a:r>
                        <a:rPr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只填写线路名称；配电设备应填写双重名称。所有线路名称、设备双重名称应与现场名称一致。</a:t>
                      </a:r>
                      <a:endParaRPr sz="1500" dirty="0">
                        <a:solidFill>
                          <a:schemeClr val="accent4">
                            <a:lumMod val="75000"/>
                            <a:lumOff val="25000"/>
                          </a:schemeClr>
                        </a:solidFill>
                        <a:latin typeface="微软雅黑" panose="020B0503020204020204" pitchFamily="34" charset="-122"/>
                        <a:ea typeface="微软雅黑" panose="020B0503020204020204" pitchFamily="34" charset="-122"/>
                      </a:endParaRPr>
                    </a:p>
                    <a:p>
                      <a:pPr algn="l">
                        <a:lnSpc>
                          <a:spcPct val="130000"/>
                        </a:lnSpc>
                      </a:pPr>
                      <a:r>
                        <a:rPr lang="zh-CN"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注：</a:t>
                      </a:r>
                      <a:r>
                        <a:rPr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配电工作票中</a:t>
                      </a:r>
                      <a:r>
                        <a:rPr lang="zh-CN"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所有涉及</a:t>
                      </a:r>
                      <a:r>
                        <a:rPr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配电线路名称及设备双重名称</a:t>
                      </a:r>
                      <a:r>
                        <a:rPr lang="zh-CN"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的内容，均可参照上述明确内容。</a:t>
                      </a:r>
                      <a:endParaRPr lang="zh-CN" altLang="en-US" sz="1500" b="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a:tc>
                <a:extLst>
                  <a:ext uri="{0D108BD9-81ED-4DB2-BD59-A6C34878D82A}">
                    <a16:rowId xmlns:a16="http://schemas.microsoft.com/office/drawing/2014/main" val="10001"/>
                  </a:ext>
                </a:extLst>
              </a:tr>
            </a:tbl>
          </a:graphicData>
        </a:graphic>
      </p:graphicFrame>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1008698" y="380365"/>
            <a:ext cx="4019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3</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双重名称填写</a:t>
            </a:r>
            <a:endParaRPr lang="zh-CN" altLang="en-US" sz="2800" b="1" strike="noStrike"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3"/>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graphicFrame>
        <p:nvGraphicFramePr>
          <p:cNvPr id="3" name="对象 2"/>
          <p:cNvGraphicFramePr/>
          <p:nvPr>
            <p:custDataLst>
              <p:tags r:id="rId7"/>
            </p:custDataLst>
          </p:nvPr>
        </p:nvGraphicFramePr>
        <p:xfrm>
          <a:off x="2393950" y="1580515"/>
          <a:ext cx="7111365" cy="2001520"/>
        </p:xfrm>
        <a:graphic>
          <a:graphicData uri="http://schemas.openxmlformats.org/presentationml/2006/ole">
            <mc:AlternateContent xmlns:mc="http://schemas.openxmlformats.org/markup-compatibility/2006">
              <mc:Choice xmlns:v="urn:schemas-microsoft-com:vml" Requires="v">
                <p:oleObj r:id="rId14" imgW="7105650" imgH="2000250" progId="Paint.Picture">
                  <p:embed/>
                </p:oleObj>
              </mc:Choice>
              <mc:Fallback>
                <p:oleObj r:id="rId14" imgW="7105650" imgH="2000250" progId="Paint.Picture">
                  <p:embed/>
                  <p:pic>
                    <p:nvPicPr>
                      <p:cNvPr id="0" name="图片 6"/>
                      <p:cNvPicPr/>
                      <p:nvPr/>
                    </p:nvPicPr>
                    <p:blipFill>
                      <a:blip r:embed="rId15"/>
                      <a:stretch>
                        <a:fillRect/>
                      </a:stretch>
                    </p:blipFill>
                    <p:spPr>
                      <a:xfrm>
                        <a:off x="2393950" y="1580515"/>
                        <a:ext cx="7111365" cy="2001520"/>
                      </a:xfrm>
                      <a:prstGeom prst="rect">
                        <a:avLst/>
                      </a:prstGeom>
                    </p:spPr>
                  </p:pic>
                </p:oleObj>
              </mc:Fallback>
            </mc:AlternateContent>
          </a:graphicData>
        </a:graphic>
      </p:graphicFrame>
      <p:sp>
        <p:nvSpPr>
          <p:cNvPr id="13" name="内容占位符 2"/>
          <p:cNvSpPr txBox="1"/>
          <p:nvPr>
            <p:custDataLst>
              <p:tags r:id="rId8"/>
            </p:custDataLst>
          </p:nvPr>
        </p:nvSpPr>
        <p:spPr bwMode="auto">
          <a:xfrm>
            <a:off x="2741930" y="3975735"/>
            <a:ext cx="6481445" cy="1991360"/>
          </a:xfrm>
          <a:prstGeom prst="rect">
            <a:avLst/>
          </a:prstGeom>
          <a:noFill/>
          <a:ln w="9525">
            <a:noFill/>
            <a:miter lim="800000"/>
          </a:ln>
        </p:spPr>
        <p:txBody>
          <a:bodyPr vert="horz" wrap="square" lIns="91440" tIns="45720" rIns="91440" bIns="45720" numCol="1" anchor="t" anchorCtr="0" compatLnSpc="1"/>
          <a:lstStyle>
            <a:lvl1pPr indent="-457200" fontAlgn="base">
              <a:lnSpc>
                <a:spcPct val="150000"/>
              </a:lnSpc>
              <a:spcBef>
                <a:spcPts val="200"/>
              </a:spcBef>
              <a:spcAft>
                <a:spcPct val="0"/>
              </a:spcAft>
              <a:buChar char="•"/>
            </a:lvl1pPr>
            <a:lvl2pPr marL="742950" indent="-285750" fontAlgn="base">
              <a:lnSpc>
                <a:spcPct val="150000"/>
              </a:lnSpc>
              <a:spcBef>
                <a:spcPct val="20000"/>
              </a:spcBef>
              <a:spcAft>
                <a:spcPct val="0"/>
              </a:spcAft>
              <a:buChar char="–"/>
              <a:defRPr sz="2000">
                <a:latin typeface="微软雅黑" panose="020B0503020204020204" pitchFamily="34" charset="-122"/>
                <a:ea typeface="微软雅黑" panose="020B0503020204020204" pitchFamily="34" charset="-122"/>
              </a:defRPr>
            </a:lvl2pPr>
            <a:lvl3pPr marL="1143000" indent="-228600" fontAlgn="base">
              <a:spcBef>
                <a:spcPct val="20000"/>
              </a:spcBef>
              <a:spcAft>
                <a:spcPct val="0"/>
              </a:spcAft>
              <a:buChar char="•"/>
              <a:defRPr sz="2000">
                <a:latin typeface="微软雅黑" panose="020B0503020204020204" pitchFamily="34" charset="-122"/>
                <a:ea typeface="微软雅黑" panose="020B0503020204020204" pitchFamily="34" charset="-122"/>
              </a:defRPr>
            </a:lvl3pPr>
            <a:lvl4pPr marL="1600200" indent="-228600" fontAlgn="base">
              <a:spcBef>
                <a:spcPct val="20000"/>
              </a:spcBef>
              <a:spcAft>
                <a:spcPct val="0"/>
              </a:spcAft>
              <a:buChar char="–"/>
              <a:defRPr sz="2000">
                <a:latin typeface="微软雅黑" panose="020B0503020204020204" pitchFamily="34" charset="-122"/>
                <a:ea typeface="微软雅黑" panose="020B0503020204020204" pitchFamily="34" charset="-122"/>
              </a:defRPr>
            </a:lvl4pPr>
            <a:lvl5pPr marL="2057400" indent="-228600" fontAlgn="base">
              <a:spcBef>
                <a:spcPct val="20000"/>
              </a:spcBef>
              <a:spcAft>
                <a:spcPct val="0"/>
              </a:spcAft>
              <a:buChar char="»"/>
              <a:defRPr sz="2000">
                <a:latin typeface="微软雅黑" panose="020B0503020204020204" pitchFamily="34" charset="-122"/>
                <a:ea typeface="微软雅黑" panose="020B0503020204020204" pitchFamily="34" charset="-122"/>
              </a:defRPr>
            </a:lvl5pPr>
            <a:lvl6pPr marL="2514600" indent="-228600" fontAlgn="base">
              <a:spcBef>
                <a:spcPct val="20000"/>
              </a:spcBef>
              <a:spcAft>
                <a:spcPct val="0"/>
              </a:spcAft>
              <a:buChar char="»"/>
              <a:defRPr sz="2000"/>
            </a:lvl6pPr>
            <a:lvl7pPr marL="2971800" indent="-228600" fontAlgn="base">
              <a:spcBef>
                <a:spcPct val="20000"/>
              </a:spcBef>
              <a:spcAft>
                <a:spcPct val="0"/>
              </a:spcAft>
              <a:buChar char="»"/>
              <a:defRPr sz="2000"/>
            </a:lvl7pPr>
            <a:lvl8pPr marL="3429000" indent="-228600" fontAlgn="base">
              <a:spcBef>
                <a:spcPct val="20000"/>
              </a:spcBef>
              <a:spcAft>
                <a:spcPct val="0"/>
              </a:spcAft>
              <a:buChar char="»"/>
              <a:defRPr sz="2000"/>
            </a:lvl8pPr>
            <a:lvl9pPr marL="3886200" indent="-228600" fontAlgn="base">
              <a:spcBef>
                <a:spcPct val="20000"/>
              </a:spcBef>
              <a:spcAft>
                <a:spcPct val="0"/>
              </a:spcAft>
              <a:buChar char="»"/>
              <a:defRPr sz="2000"/>
            </a:lvl9pPr>
          </a:lstStyle>
          <a:p>
            <a:pPr marL="0" lvl="2" indent="-285750">
              <a:lnSpc>
                <a:spcPct val="130000"/>
              </a:lnSpc>
              <a:spcBef>
                <a:spcPts val="0"/>
              </a:spcBef>
              <a:buClr>
                <a:srgbClr val="FF0000"/>
              </a:buClr>
              <a:buFont typeface="Wingdings" panose="05000000000000000000" charset="0"/>
              <a:buChar char="Ø"/>
            </a:pPr>
            <a:r>
              <a:rPr lang="zh-CN" altLang="en-US" sz="1600" dirty="0">
                <a:solidFill>
                  <a:schemeClr val="accent4">
                    <a:lumMod val="75000"/>
                    <a:lumOff val="25000"/>
                  </a:schemeClr>
                </a:solidFill>
                <a:latin typeface="宋体" panose="02010600030101010101" pitchFamily="2" charset="-122"/>
                <a:ea typeface="宋体" panose="02010600030101010101" pitchFamily="2" charset="-122"/>
                <a:cs typeface="宋体" panose="02010600030101010101" pitchFamily="2" charset="-122"/>
              </a:rPr>
              <a:t>(1)配电线路工作：填写工作线路（包括有工作的分支线路等）电压</a:t>
            </a:r>
            <a:r>
              <a:rPr lang="en-US" altLang="zh-CN" sz="1600" dirty="0">
                <a:solidFill>
                  <a:schemeClr val="accent4">
                    <a:lumMod val="75000"/>
                    <a:lumOff val="25000"/>
                  </a:schemeClr>
                </a:solidFill>
                <a:latin typeface="宋体" panose="02010600030101010101" pitchFamily="2" charset="-122"/>
                <a:ea typeface="宋体" panose="02010600030101010101" pitchFamily="2" charset="-122"/>
                <a:cs typeface="宋体" panose="02010600030101010101" pitchFamily="2" charset="-122"/>
              </a:rPr>
              <a:t>  </a:t>
            </a:r>
            <a:r>
              <a:rPr lang="zh-CN" altLang="en-US" sz="1600" dirty="0">
                <a:solidFill>
                  <a:schemeClr val="accent4">
                    <a:lumMod val="75000"/>
                    <a:lumOff val="25000"/>
                  </a:schemeClr>
                </a:solidFill>
                <a:latin typeface="宋体" panose="02010600030101010101" pitchFamily="2" charset="-122"/>
                <a:ea typeface="宋体" panose="02010600030101010101" pitchFamily="2" charset="-122"/>
                <a:cs typeface="宋体" panose="02010600030101010101" pitchFamily="2" charset="-122"/>
              </a:rPr>
              <a:t>等级、</a:t>
            </a:r>
            <a:r>
              <a:rPr lang="zh-CN" altLang="en-US" sz="1600" dirty="0">
                <a:solidFill>
                  <a:srgbClr val="FF0000"/>
                </a:solidFill>
                <a:latin typeface="宋体" panose="02010600030101010101" pitchFamily="2" charset="-122"/>
                <a:ea typeface="宋体" panose="02010600030101010101" pitchFamily="2" charset="-122"/>
                <a:cs typeface="宋体" panose="02010600030101010101" pitchFamily="2" charset="-122"/>
              </a:rPr>
              <a:t>名称</a:t>
            </a:r>
            <a:r>
              <a:rPr lang="zh-CN" altLang="en-US" sz="1600" dirty="0">
                <a:solidFill>
                  <a:schemeClr val="accent4">
                    <a:lumMod val="75000"/>
                    <a:lumOff val="25000"/>
                  </a:schemeClr>
                </a:solidFill>
                <a:latin typeface="宋体" panose="02010600030101010101" pitchFamily="2" charset="-122"/>
                <a:ea typeface="宋体" panose="02010600030101010101" pitchFamily="2" charset="-122"/>
                <a:cs typeface="宋体" panose="02010600030101010101" pitchFamily="2" charset="-122"/>
              </a:rPr>
              <a:t>（同杆双回或多回线路应注明线路位置称号）、工作地段起止杆号。</a:t>
            </a:r>
            <a:r>
              <a:rPr lang="zh-CN" altLang="en-US" sz="1600" dirty="0">
                <a:solidFill>
                  <a:schemeClr val="accent4">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填写的线路名称应与现场相符（包括电压等级）。</a:t>
            </a:r>
          </a:p>
          <a:p>
            <a:pPr marL="0" lvl="2" indent="-285750">
              <a:lnSpc>
                <a:spcPct val="130000"/>
              </a:lnSpc>
              <a:spcBef>
                <a:spcPts val="0"/>
              </a:spcBef>
              <a:buClr>
                <a:srgbClr val="FF0000"/>
              </a:buClr>
              <a:buFont typeface="Wingdings" panose="05000000000000000000" charset="0"/>
              <a:buChar char="Ø"/>
            </a:pPr>
            <a:r>
              <a:rPr lang="zh-CN" altLang="en-US" sz="1600" dirty="0">
                <a:solidFill>
                  <a:schemeClr val="accent4">
                    <a:lumMod val="75000"/>
                    <a:lumOff val="25000"/>
                  </a:schemeClr>
                </a:solidFill>
                <a:latin typeface="宋体" panose="02010600030101010101" pitchFamily="2" charset="-122"/>
                <a:ea typeface="宋体" panose="02010600030101010101" pitchFamily="2" charset="-122"/>
                <a:cs typeface="宋体" panose="02010600030101010101" pitchFamily="2" charset="-122"/>
              </a:rPr>
              <a:t>(2)配电设备工作：填写工作的变电站、环网柜、配电站、开关站等设备的电压等级、名称及检修工作区域和检修设备的</a:t>
            </a:r>
            <a:r>
              <a:rPr lang="zh-CN" altLang="en-US" sz="1600" dirty="0">
                <a:solidFill>
                  <a:srgbClr val="FF0000"/>
                </a:solidFill>
                <a:latin typeface="宋体" panose="02010600030101010101" pitchFamily="2" charset="-122"/>
                <a:ea typeface="宋体" panose="02010600030101010101" pitchFamily="2" charset="-122"/>
                <a:cs typeface="宋体" panose="02010600030101010101" pitchFamily="2" charset="-122"/>
              </a:rPr>
              <a:t>双重名称。</a:t>
            </a:r>
            <a:r>
              <a:rPr lang="zh-CN" altLang="en-US" sz="1600" dirty="0">
                <a:solidFill>
                  <a:schemeClr val="accent4">
                    <a:lumMod val="75000"/>
                    <a:lumOff val="25000"/>
                  </a:schemeClr>
                </a:solidFill>
                <a:latin typeface="宋体" panose="02010600030101010101" pitchFamily="2" charset="-122"/>
                <a:ea typeface="宋体" panose="02010600030101010101" pitchFamily="2" charset="-122"/>
                <a:cs typeface="宋体" panose="02010600030101010101" pitchFamily="2" charset="-122"/>
              </a:rPr>
              <a:t>填写的设备名称应与现场相符（包括电压等级）。</a:t>
            </a:r>
          </a:p>
        </p:txBody>
      </p:sp>
      <p:sp>
        <p:nvSpPr>
          <p:cNvPr id="14" name="矩形 13"/>
          <p:cNvSpPr/>
          <p:nvPr>
            <p:custDataLst>
              <p:tags r:id="rId9"/>
            </p:custDataLst>
          </p:nvPr>
        </p:nvSpPr>
        <p:spPr>
          <a:xfrm>
            <a:off x="2404745" y="1580515"/>
            <a:ext cx="3334385" cy="807085"/>
          </a:xfrm>
          <a:prstGeom prst="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t"/>
          <a:lstStyle/>
          <a:p>
            <a:pPr algn="ctr"/>
            <a:endParaRPr lang="zh-CN" altLang="en-US" sz="1100">
              <a:solidFill>
                <a:schemeClr val="tx1">
                  <a:lumMod val="65000"/>
                  <a:lumOff val="35000"/>
                </a:schemeClr>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
        <p:nvSpPr>
          <p:cNvPr id="11" name="对话气泡: 圆角矩形 15"/>
          <p:cNvSpPr/>
          <p:nvPr>
            <p:custDataLst>
              <p:tags r:id="rId10"/>
            </p:custDataLst>
          </p:nvPr>
        </p:nvSpPr>
        <p:spPr>
          <a:xfrm rot="10800000">
            <a:off x="2343785" y="3848735"/>
            <a:ext cx="7073900" cy="2215515"/>
          </a:xfrm>
          <a:prstGeom prst="wedgeRoundRectCallout">
            <a:avLst>
              <a:gd name="adj1" fmla="val 43788"/>
              <a:gd name="adj2" fmla="val 105717"/>
              <a:gd name="adj3" fmla="val 16667"/>
            </a:avLst>
          </a:prstGeom>
          <a:noFill/>
          <a:ln>
            <a:solidFill>
              <a:srgbClr val="FF0000"/>
            </a:solidFill>
          </a:ln>
        </p:spPr>
        <p:style>
          <a:lnRef idx="1">
            <a:schemeClr val="dk1"/>
          </a:lnRef>
          <a:fillRef idx="2">
            <a:schemeClr val="dk1"/>
          </a:fillRef>
          <a:effectRef idx="1">
            <a:schemeClr val="dk1"/>
          </a:effectRef>
          <a:fontRef idx="minor">
            <a:schemeClr val="dk1"/>
          </a:fontRef>
        </p:style>
        <p:txBody>
          <a:bodyPr rtlCol="0" anchor="t"/>
          <a:lstStyle/>
          <a:p>
            <a:pPr algn="ctr"/>
            <a:endParaRPr lang="zh-CN" altLang="en-US" sz="1100" dirty="0">
              <a:solidFill>
                <a:schemeClr val="tx1">
                  <a:lumMod val="65000"/>
                  <a:lumOff val="35000"/>
                </a:schemeClr>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1008698" y="380365"/>
            <a:ext cx="4019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4</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停电线路或设备名称栏填写</a:t>
            </a:r>
            <a:endParaRPr lang="zh-CN" altLang="en-US" sz="2800" b="1" strike="noStrike"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0"/>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graphicFrame>
        <p:nvGraphicFramePr>
          <p:cNvPr id="7" name="表格 6"/>
          <p:cNvGraphicFramePr/>
          <p:nvPr>
            <p:custDataLst>
              <p:tags r:id="rId7"/>
            </p:custDataLst>
          </p:nvPr>
        </p:nvGraphicFramePr>
        <p:xfrm>
          <a:off x="500380" y="1054735"/>
          <a:ext cx="11220450" cy="5207000"/>
        </p:xfrm>
        <a:graphic>
          <a:graphicData uri="http://schemas.openxmlformats.org/drawingml/2006/table">
            <a:tbl>
              <a:tblPr firstRow="1" bandRow="1">
                <a:tableStyleId>{5C22544A-7EE6-4342-B048-85BDC9FD1C3A}</a:tableStyleId>
              </a:tblPr>
              <a:tblGrid>
                <a:gridCol w="5609590">
                  <a:extLst>
                    <a:ext uri="{9D8B030D-6E8A-4147-A177-3AD203B41FA5}">
                      <a16:colId xmlns:a16="http://schemas.microsoft.com/office/drawing/2014/main" val="20000"/>
                    </a:ext>
                  </a:extLst>
                </a:gridCol>
                <a:gridCol w="5610860">
                  <a:extLst>
                    <a:ext uri="{9D8B030D-6E8A-4147-A177-3AD203B41FA5}">
                      <a16:colId xmlns:a16="http://schemas.microsoft.com/office/drawing/2014/main" val="20001"/>
                    </a:ext>
                  </a:extLst>
                </a:gridCol>
              </a:tblGrid>
              <a:tr h="857885">
                <a:tc>
                  <a:txBody>
                    <a:bodyPr/>
                    <a:lstStyle/>
                    <a:p>
                      <a:pPr algn="ctr">
                        <a:buNone/>
                      </a:pPr>
                      <a:r>
                        <a:rPr lang="zh-CN" sz="2000"/>
                        <a:t>明确原因</a:t>
                      </a:r>
                    </a:p>
                  </a:txBody>
                  <a:tcPr anchor="ctr"/>
                </a:tc>
                <a:tc>
                  <a:txBody>
                    <a:bodyPr/>
                    <a:lstStyle/>
                    <a:p>
                      <a:pPr algn="ctr">
                        <a:buNone/>
                      </a:pPr>
                      <a:r>
                        <a:rPr lang="zh-CN" altLang="en-US" sz="2000"/>
                        <a:t>明确要求</a:t>
                      </a:r>
                    </a:p>
                  </a:txBody>
                  <a:tcPr anchor="ctr"/>
                </a:tc>
                <a:extLst>
                  <a:ext uri="{0D108BD9-81ED-4DB2-BD59-A6C34878D82A}">
                    <a16:rowId xmlns:a16="http://schemas.microsoft.com/office/drawing/2014/main" val="10000"/>
                  </a:ext>
                </a:extLst>
              </a:tr>
              <a:tr h="4349115">
                <a:tc>
                  <a:txBody>
                    <a:bodyPr/>
                    <a:lstStyle/>
                    <a:p>
                      <a:pPr algn="l">
                        <a:lnSpc>
                          <a:spcPct val="130000"/>
                        </a:lnSpc>
                      </a:pPr>
                      <a:r>
                        <a:rPr lang="zh-CN" sz="1500" b="1" dirty="0">
                          <a:latin typeface="微软雅黑" panose="020B0503020204020204" pitchFamily="34" charset="-122"/>
                          <a:ea typeface="微软雅黑" panose="020B0503020204020204" pitchFamily="34" charset="-122"/>
                          <a:sym typeface="+mn-ea"/>
                        </a:rPr>
                        <a:t>涉及的相关文件：</a:t>
                      </a:r>
                      <a:endParaRPr lang="zh-CN" sz="1500" b="1" dirty="0">
                        <a:solidFill>
                          <a:schemeClr val="tx1"/>
                        </a:solidFill>
                        <a:latin typeface="微软雅黑" panose="020B0503020204020204" pitchFamily="34" charset="-122"/>
                        <a:ea typeface="微软雅黑" panose="020B0503020204020204" pitchFamily="34" charset="-122"/>
                        <a:sym typeface="+mn-ea"/>
                      </a:endParaRPr>
                    </a:p>
                    <a:p>
                      <a:pPr algn="l">
                        <a:lnSpc>
                          <a:spcPct val="130000"/>
                        </a:lnSpc>
                      </a:pPr>
                      <a:r>
                        <a:rPr sz="1500" dirty="0">
                          <a:latin typeface="微软雅黑" panose="020B0503020204020204" pitchFamily="34" charset="-122"/>
                          <a:ea typeface="微软雅黑" panose="020B0503020204020204" pitchFamily="34" charset="-122"/>
                          <a:sym typeface="+mn-ea"/>
                        </a:rPr>
                        <a:t>《电力安全工作规程  第8部分：配电部分》附 录 B（资料性）配电第一种工作票格式</a:t>
                      </a:r>
                    </a:p>
                    <a:p>
                      <a:pPr algn="l">
                        <a:lnSpc>
                          <a:spcPct val="130000"/>
                        </a:lnSpc>
                      </a:pPr>
                      <a:r>
                        <a:rPr sz="1500" dirty="0">
                          <a:latin typeface="微软雅黑" panose="020B0503020204020204" pitchFamily="34" charset="-122"/>
                          <a:ea typeface="微软雅黑" panose="020B0503020204020204" pitchFamily="34" charset="-122"/>
                          <a:sym typeface="+mn-ea"/>
                        </a:rPr>
                        <a:t>3．停电线路名称（多回线路应注明双重称号）：_______________</a:t>
                      </a:r>
                    </a:p>
                    <a:p>
                      <a:pPr algn="l">
                        <a:lnSpc>
                          <a:spcPct val="130000"/>
                        </a:lnSpc>
                      </a:pPr>
                      <a:r>
                        <a:rPr sz="1500" b="1" dirty="0">
                          <a:solidFill>
                            <a:srgbClr val="FF0000"/>
                          </a:solidFill>
                          <a:latin typeface="微软雅黑" panose="020B0503020204020204" pitchFamily="34" charset="-122"/>
                          <a:ea typeface="微软雅黑" panose="020B0503020204020204" pitchFamily="34" charset="-122"/>
                          <a:sym typeface="+mn-ea"/>
                        </a:rPr>
                        <a:t>存在问题：</a:t>
                      </a:r>
                      <a:r>
                        <a:rPr lang="zh-CN" sz="1500" dirty="0">
                          <a:solidFill>
                            <a:srgbClr val="FF0000"/>
                          </a:solidFill>
                          <a:latin typeface="微软雅黑" panose="020B0503020204020204" pitchFamily="34" charset="-122"/>
                          <a:ea typeface="微软雅黑" panose="020B0503020204020204" pitchFamily="34" charset="-122"/>
                          <a:sym typeface="+mn-ea"/>
                        </a:rPr>
                        <a:t>该项为新版配电安规新增内容，考虑到配电工作中有涉及线路不停电，只将配电设备停电的情况，将该项更改为：</a:t>
                      </a:r>
                    </a:p>
                    <a:p>
                      <a:pPr algn="l">
                        <a:lnSpc>
                          <a:spcPct val="130000"/>
                        </a:lnSpc>
                      </a:pPr>
                      <a:r>
                        <a:rPr sz="1500" dirty="0">
                          <a:solidFill>
                            <a:srgbClr val="FF0000"/>
                          </a:solidFill>
                          <a:latin typeface="微软雅黑" panose="020B0503020204020204" pitchFamily="34" charset="-122"/>
                          <a:ea typeface="微软雅黑" panose="020B0503020204020204" pitchFamily="34" charset="-122"/>
                          <a:sym typeface="+mn-ea"/>
                        </a:rPr>
                        <a:t>3．停电线路</a:t>
                      </a:r>
                      <a:r>
                        <a:rPr lang="zh-CN" sz="1500" dirty="0">
                          <a:solidFill>
                            <a:srgbClr val="FF0000"/>
                          </a:solidFill>
                          <a:latin typeface="微软雅黑" panose="020B0503020204020204" pitchFamily="34" charset="-122"/>
                          <a:ea typeface="微软雅黑" panose="020B0503020204020204" pitchFamily="34" charset="-122"/>
                          <a:sym typeface="+mn-ea"/>
                        </a:rPr>
                        <a:t>或设备</a:t>
                      </a:r>
                      <a:r>
                        <a:rPr sz="1500" dirty="0">
                          <a:solidFill>
                            <a:srgbClr val="FF0000"/>
                          </a:solidFill>
                          <a:latin typeface="微软雅黑" panose="020B0503020204020204" pitchFamily="34" charset="-122"/>
                          <a:ea typeface="微软雅黑" panose="020B0503020204020204" pitchFamily="34" charset="-122"/>
                          <a:sym typeface="+mn-ea"/>
                        </a:rPr>
                        <a:t>名称（多回线路应注明双重称号）：________</a:t>
                      </a:r>
                      <a:endParaRPr lang="zh-CN" sz="1500" b="0">
                        <a:solidFill>
                          <a:srgbClr val="00B0F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a:tc>
                <a:tc>
                  <a:txBody>
                    <a:bodyPr/>
                    <a:lstStyle/>
                    <a:p>
                      <a:pPr algn="l">
                        <a:lnSpc>
                          <a:spcPct val="130000"/>
                        </a:lnSpc>
                      </a:pPr>
                      <a:r>
                        <a:rPr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（1）填写停电的配电线路电压等级、名称（多回线路应注明双重称号）、设备双重名称、起止杆号。</a:t>
                      </a:r>
                      <a:endParaRPr sz="1500" dirty="0">
                        <a:solidFill>
                          <a:schemeClr val="accent4">
                            <a:lumMod val="75000"/>
                            <a:lumOff val="25000"/>
                          </a:schemeClr>
                        </a:solidFill>
                        <a:latin typeface="微软雅黑" panose="020B0503020204020204" pitchFamily="34" charset="-122"/>
                        <a:ea typeface="微软雅黑" panose="020B0503020204020204" pitchFamily="34" charset="-122"/>
                      </a:endParaRPr>
                    </a:p>
                    <a:p>
                      <a:pPr algn="l">
                        <a:lnSpc>
                          <a:spcPct val="130000"/>
                        </a:lnSpc>
                      </a:pPr>
                      <a:r>
                        <a:rPr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（2）填写停电的环网柜、开关站、箱变等配电设备的电压等级、双重名称或停电范围。</a:t>
                      </a:r>
                      <a:endParaRPr sz="1500" dirty="0">
                        <a:solidFill>
                          <a:schemeClr val="accent4">
                            <a:lumMod val="75000"/>
                            <a:lumOff val="25000"/>
                          </a:schemeClr>
                        </a:solidFill>
                        <a:latin typeface="微软雅黑" panose="020B0503020204020204" pitchFamily="34" charset="-122"/>
                        <a:ea typeface="微软雅黑" panose="020B0503020204020204" pitchFamily="34" charset="-122"/>
                      </a:endParaRPr>
                    </a:p>
                    <a:p>
                      <a:pPr algn="l">
                        <a:lnSpc>
                          <a:spcPct val="130000"/>
                        </a:lnSpc>
                      </a:pPr>
                      <a:r>
                        <a:rPr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（3）若全线（包括支线）停电，填写主线和支线。</a:t>
                      </a:r>
                      <a:endParaRPr sz="1500" dirty="0">
                        <a:solidFill>
                          <a:schemeClr val="accent4">
                            <a:lumMod val="75000"/>
                            <a:lumOff val="25000"/>
                          </a:schemeClr>
                        </a:solidFill>
                        <a:latin typeface="微软雅黑" panose="020B0503020204020204" pitchFamily="34" charset="-122"/>
                        <a:ea typeface="微软雅黑" panose="020B0503020204020204" pitchFamily="34" charset="-122"/>
                      </a:endParaRPr>
                    </a:p>
                    <a:p>
                      <a:pPr algn="l">
                        <a:lnSpc>
                          <a:spcPct val="130000"/>
                        </a:lnSpc>
                        <a:buClrTx/>
                        <a:buSzTx/>
                        <a:buNone/>
                      </a:pPr>
                      <a:r>
                        <a:rPr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（4）填写的配电线路名称、设备双重名称应与现场相符（包括电压等级）。</a:t>
                      </a:r>
                      <a:endParaRPr sz="1500" dirty="0">
                        <a:solidFill>
                          <a:schemeClr val="accent4">
                            <a:lumMod val="75000"/>
                            <a:lumOff val="25000"/>
                          </a:schemeClr>
                        </a:solidFill>
                        <a:latin typeface="微软雅黑" panose="020B0503020204020204" pitchFamily="34" charset="-122"/>
                        <a:ea typeface="微软雅黑" panose="020B0503020204020204" pitchFamily="34" charset="-122"/>
                      </a:endParaRPr>
                    </a:p>
                    <a:p>
                      <a:pPr marL="0" lvl="2" algn="l">
                        <a:lnSpc>
                          <a:spcPct val="130000"/>
                        </a:lnSpc>
                        <a:spcBef>
                          <a:spcPts val="0"/>
                        </a:spcBef>
                        <a:buClrTx/>
                        <a:buSzTx/>
                        <a:buFont typeface="Wingdings" panose="05000000000000000000" charset="0"/>
                        <a:buNone/>
                      </a:pPr>
                      <a:r>
                        <a:rPr lang="zh-CN"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注：</a:t>
                      </a:r>
                      <a:r>
                        <a:rPr lang="en-US" altLang="zh-CN"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1</a:t>
                      </a:r>
                      <a:r>
                        <a:rPr lang="zh-CN" altLang="en-US"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a:t>
                      </a:r>
                      <a:r>
                        <a:rPr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配电线路不停电，只停配电设备，该栏填写停电的配电设备。</a:t>
                      </a:r>
                      <a:endParaRPr sz="1500" dirty="0">
                        <a:solidFill>
                          <a:schemeClr val="accent4">
                            <a:lumMod val="75000"/>
                            <a:lumOff val="25000"/>
                          </a:schemeClr>
                        </a:solidFill>
                        <a:latin typeface="微软雅黑" panose="020B0503020204020204" pitchFamily="34" charset="-122"/>
                        <a:ea typeface="微软雅黑" panose="020B0503020204020204" pitchFamily="34" charset="-122"/>
                      </a:endParaRPr>
                    </a:p>
                    <a:p>
                      <a:pPr marL="0" lvl="2" algn="l">
                        <a:lnSpc>
                          <a:spcPct val="130000"/>
                        </a:lnSpc>
                        <a:spcBef>
                          <a:spcPts val="0"/>
                        </a:spcBef>
                        <a:buClrTx/>
                        <a:buSzTx/>
                        <a:buFont typeface="Wingdings" panose="05000000000000000000" charset="0"/>
                        <a:buNone/>
                      </a:pPr>
                      <a:r>
                        <a:rPr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       2）配电线路及连接在线路上的设备均停电，只需填写停电的配电线路或线路段</a:t>
                      </a:r>
                      <a:r>
                        <a:rPr lang="zh-CN"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a:t>
                      </a:r>
                      <a:endParaRPr lang="zh-CN" altLang="en-US" sz="1500" b="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a:tc>
                <a:extLst>
                  <a:ext uri="{0D108BD9-81ED-4DB2-BD59-A6C34878D82A}">
                    <a16:rowId xmlns:a16="http://schemas.microsoft.com/office/drawing/2014/main" val="10001"/>
                  </a:ext>
                </a:extLst>
              </a:tr>
            </a:tbl>
          </a:graphicData>
        </a:graphic>
      </p:graphicFrame>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1008698" y="380365"/>
            <a:ext cx="4019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4</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停电线路或设备名称栏填写</a:t>
            </a:r>
            <a:endParaRPr lang="zh-CN" altLang="en-US" sz="2800" b="1" strike="noStrike"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3"/>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graphicFrame>
        <p:nvGraphicFramePr>
          <p:cNvPr id="2" name="对象 1"/>
          <p:cNvGraphicFramePr/>
          <p:nvPr>
            <p:custDataLst>
              <p:tags r:id="rId7"/>
            </p:custDataLst>
          </p:nvPr>
        </p:nvGraphicFramePr>
        <p:xfrm>
          <a:off x="2533015" y="1291590"/>
          <a:ext cx="7054215" cy="1410970"/>
        </p:xfrm>
        <a:graphic>
          <a:graphicData uri="http://schemas.openxmlformats.org/presentationml/2006/ole">
            <mc:AlternateContent xmlns:mc="http://schemas.openxmlformats.org/markup-compatibility/2006">
              <mc:Choice xmlns:v="urn:schemas-microsoft-com:vml" Requires="v">
                <p:oleObj r:id="rId14" imgW="7048500" imgH="1409700" progId="Paint.Picture">
                  <p:embed/>
                </p:oleObj>
              </mc:Choice>
              <mc:Fallback>
                <p:oleObj r:id="rId14" imgW="7048500" imgH="1409700" progId="Paint.Picture">
                  <p:embed/>
                  <p:pic>
                    <p:nvPicPr>
                      <p:cNvPr id="0" name="图片 3"/>
                      <p:cNvPicPr/>
                      <p:nvPr/>
                    </p:nvPicPr>
                    <p:blipFill>
                      <a:blip r:embed="rId15"/>
                      <a:stretch>
                        <a:fillRect/>
                      </a:stretch>
                    </p:blipFill>
                    <p:spPr>
                      <a:xfrm>
                        <a:off x="2533015" y="1291590"/>
                        <a:ext cx="7054215" cy="1410970"/>
                      </a:xfrm>
                      <a:prstGeom prst="rect">
                        <a:avLst/>
                      </a:prstGeom>
                    </p:spPr>
                  </p:pic>
                </p:oleObj>
              </mc:Fallback>
            </mc:AlternateContent>
          </a:graphicData>
        </a:graphic>
      </p:graphicFrame>
      <p:sp>
        <p:nvSpPr>
          <p:cNvPr id="3" name="内容占位符 2"/>
          <p:cNvSpPr txBox="1"/>
          <p:nvPr>
            <p:custDataLst>
              <p:tags r:id="rId8"/>
            </p:custDataLst>
          </p:nvPr>
        </p:nvSpPr>
        <p:spPr bwMode="auto">
          <a:xfrm>
            <a:off x="2854960" y="3009900"/>
            <a:ext cx="6481445" cy="3397250"/>
          </a:xfrm>
          <a:prstGeom prst="rect">
            <a:avLst/>
          </a:prstGeom>
          <a:noFill/>
          <a:ln w="9525">
            <a:noFill/>
            <a:miter lim="800000"/>
          </a:ln>
        </p:spPr>
        <p:txBody>
          <a:bodyPr vert="horz" wrap="square" lIns="91440" tIns="45720" rIns="91440" bIns="45720" numCol="1" anchor="t" anchorCtr="0" compatLnSpc="1"/>
          <a:lstStyle>
            <a:lvl1pPr indent="-457200" fontAlgn="base">
              <a:lnSpc>
                <a:spcPct val="150000"/>
              </a:lnSpc>
              <a:spcBef>
                <a:spcPts val="200"/>
              </a:spcBef>
              <a:spcAft>
                <a:spcPct val="0"/>
              </a:spcAft>
              <a:buChar char="•"/>
            </a:lvl1pPr>
            <a:lvl2pPr marL="742950" indent="-285750" fontAlgn="base">
              <a:lnSpc>
                <a:spcPct val="150000"/>
              </a:lnSpc>
              <a:spcBef>
                <a:spcPct val="20000"/>
              </a:spcBef>
              <a:spcAft>
                <a:spcPct val="0"/>
              </a:spcAft>
              <a:buChar char="–"/>
              <a:defRPr sz="2000">
                <a:latin typeface="微软雅黑" panose="020B0503020204020204" pitchFamily="34" charset="-122"/>
                <a:ea typeface="微软雅黑" panose="020B0503020204020204" pitchFamily="34" charset="-122"/>
              </a:defRPr>
            </a:lvl2pPr>
            <a:lvl3pPr marL="1143000" indent="-228600" fontAlgn="base">
              <a:spcBef>
                <a:spcPct val="20000"/>
              </a:spcBef>
              <a:spcAft>
                <a:spcPct val="0"/>
              </a:spcAft>
              <a:buChar char="•"/>
              <a:defRPr sz="2000">
                <a:latin typeface="微软雅黑" panose="020B0503020204020204" pitchFamily="34" charset="-122"/>
                <a:ea typeface="微软雅黑" panose="020B0503020204020204" pitchFamily="34" charset="-122"/>
              </a:defRPr>
            </a:lvl3pPr>
            <a:lvl4pPr marL="1600200" indent="-228600" fontAlgn="base">
              <a:spcBef>
                <a:spcPct val="20000"/>
              </a:spcBef>
              <a:spcAft>
                <a:spcPct val="0"/>
              </a:spcAft>
              <a:buChar char="–"/>
              <a:defRPr sz="2000">
                <a:latin typeface="微软雅黑" panose="020B0503020204020204" pitchFamily="34" charset="-122"/>
                <a:ea typeface="微软雅黑" panose="020B0503020204020204" pitchFamily="34" charset="-122"/>
              </a:defRPr>
            </a:lvl4pPr>
            <a:lvl5pPr marL="2057400" indent="-228600" fontAlgn="base">
              <a:spcBef>
                <a:spcPct val="20000"/>
              </a:spcBef>
              <a:spcAft>
                <a:spcPct val="0"/>
              </a:spcAft>
              <a:buChar char="»"/>
              <a:defRPr sz="2000">
                <a:latin typeface="微软雅黑" panose="020B0503020204020204" pitchFamily="34" charset="-122"/>
                <a:ea typeface="微软雅黑" panose="020B0503020204020204" pitchFamily="34" charset="-122"/>
              </a:defRPr>
            </a:lvl5pPr>
            <a:lvl6pPr marL="2514600" indent="-228600" fontAlgn="base">
              <a:spcBef>
                <a:spcPct val="20000"/>
              </a:spcBef>
              <a:spcAft>
                <a:spcPct val="0"/>
              </a:spcAft>
              <a:buChar char="»"/>
              <a:defRPr sz="2000"/>
            </a:lvl6pPr>
            <a:lvl7pPr marL="2971800" indent="-228600" fontAlgn="base">
              <a:spcBef>
                <a:spcPct val="20000"/>
              </a:spcBef>
              <a:spcAft>
                <a:spcPct val="0"/>
              </a:spcAft>
              <a:buChar char="»"/>
              <a:defRPr sz="2000"/>
            </a:lvl7pPr>
            <a:lvl8pPr marL="3429000" indent="-228600" fontAlgn="base">
              <a:spcBef>
                <a:spcPct val="20000"/>
              </a:spcBef>
              <a:spcAft>
                <a:spcPct val="0"/>
              </a:spcAft>
              <a:buChar char="»"/>
              <a:defRPr sz="2000"/>
            </a:lvl8pPr>
            <a:lvl9pPr marL="3886200" indent="-228600" fontAlgn="base">
              <a:spcBef>
                <a:spcPct val="20000"/>
              </a:spcBef>
              <a:spcAft>
                <a:spcPct val="0"/>
              </a:spcAft>
              <a:buChar char="»"/>
              <a:defRPr sz="2000"/>
            </a:lvl9pPr>
          </a:lstStyle>
          <a:p>
            <a:pPr marL="285750" lvl="2" indent="-285750">
              <a:lnSpc>
                <a:spcPct val="130000"/>
              </a:lnSpc>
              <a:spcBef>
                <a:spcPts val="0"/>
              </a:spcBef>
              <a:buClr>
                <a:srgbClr val="FF0000"/>
              </a:buClr>
              <a:buFont typeface="Wingdings" panose="05000000000000000000" charset="0"/>
              <a:buChar char="Ø"/>
            </a:pPr>
            <a:r>
              <a:rPr lang="zh-CN" altLang="en-US" sz="1600" dirty="0">
                <a:solidFill>
                  <a:schemeClr val="accent4">
                    <a:lumMod val="75000"/>
                    <a:lumOff val="25000"/>
                  </a:schemeClr>
                </a:solidFill>
                <a:latin typeface="宋体" panose="02010600030101010101" pitchFamily="2" charset="-122"/>
                <a:ea typeface="宋体" panose="02010600030101010101" pitchFamily="2" charset="-122"/>
                <a:cs typeface="宋体" panose="02010600030101010101" pitchFamily="2" charset="-122"/>
              </a:rPr>
              <a:t>(1)填写</a:t>
            </a:r>
            <a:r>
              <a:rPr lang="zh-CN" altLang="en-US" sz="1600" dirty="0">
                <a:solidFill>
                  <a:schemeClr val="accent4">
                    <a:lumMod val="75000"/>
                    <a:lumOff val="25000"/>
                  </a:schemeClr>
                </a:solidFill>
                <a:uFillTx/>
                <a:latin typeface="宋体" panose="02010600030101010101" pitchFamily="2" charset="-122"/>
                <a:ea typeface="宋体" panose="02010600030101010101" pitchFamily="2" charset="-122"/>
                <a:cs typeface="宋体" panose="02010600030101010101" pitchFamily="2" charset="-122"/>
                <a:sym typeface="+mn-ea"/>
              </a:rPr>
              <a:t>停电的配电线路</a:t>
            </a:r>
            <a:r>
              <a:rPr lang="zh-CN" altLang="en-US" sz="1600" dirty="0">
                <a:solidFill>
                  <a:schemeClr val="accent4">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电压等级、名称（多回线路应注明双重称号）、设备双重名称、起止杆号</a:t>
            </a:r>
            <a:r>
              <a:rPr lang="zh-CN" altLang="en-US" sz="1600" dirty="0">
                <a:solidFill>
                  <a:schemeClr val="accent4">
                    <a:lumMod val="75000"/>
                    <a:lumOff val="25000"/>
                  </a:schemeClr>
                </a:solidFill>
                <a:latin typeface="宋体" panose="02010600030101010101" pitchFamily="2" charset="-122"/>
                <a:ea typeface="宋体" panose="02010600030101010101" pitchFamily="2" charset="-122"/>
                <a:cs typeface="宋体" panose="02010600030101010101" pitchFamily="2" charset="-122"/>
              </a:rPr>
              <a:t>。</a:t>
            </a:r>
          </a:p>
          <a:p>
            <a:pPr marL="285750" lvl="2" indent="-285750">
              <a:lnSpc>
                <a:spcPct val="130000"/>
              </a:lnSpc>
              <a:spcBef>
                <a:spcPts val="0"/>
              </a:spcBef>
              <a:buClr>
                <a:srgbClr val="FF0000"/>
              </a:buClr>
              <a:buFont typeface="Wingdings" panose="05000000000000000000" charset="0"/>
              <a:buChar char="Ø"/>
            </a:pPr>
            <a:r>
              <a:rPr lang="zh-CN" altLang="en-US" sz="1600" dirty="0">
                <a:solidFill>
                  <a:schemeClr val="accent4">
                    <a:lumMod val="75000"/>
                    <a:lumOff val="25000"/>
                  </a:schemeClr>
                </a:solidFill>
                <a:latin typeface="宋体" panose="02010600030101010101" pitchFamily="2" charset="-122"/>
                <a:ea typeface="宋体" panose="02010600030101010101" pitchFamily="2" charset="-122"/>
                <a:cs typeface="宋体" panose="02010600030101010101" pitchFamily="2" charset="-122"/>
              </a:rPr>
              <a:t>(2)填写停电的环网柜、开关站、箱变等配电设备的电压等级、双重名称</a:t>
            </a:r>
            <a:r>
              <a:rPr lang="zh-CN" altLang="en-US" sz="1600" dirty="0">
                <a:solidFill>
                  <a:schemeClr val="accent4">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及停电范围</a:t>
            </a:r>
            <a:r>
              <a:rPr lang="zh-CN" altLang="en-US" sz="1600" dirty="0">
                <a:solidFill>
                  <a:schemeClr val="accent4">
                    <a:lumMod val="75000"/>
                    <a:lumOff val="25000"/>
                  </a:schemeClr>
                </a:solidFill>
                <a:latin typeface="宋体" panose="02010600030101010101" pitchFamily="2" charset="-122"/>
                <a:ea typeface="宋体" panose="02010600030101010101" pitchFamily="2" charset="-122"/>
                <a:cs typeface="宋体" panose="02010600030101010101" pitchFamily="2" charset="-122"/>
              </a:rPr>
              <a:t>。</a:t>
            </a:r>
          </a:p>
          <a:p>
            <a:pPr marL="285750" lvl="2" indent="-285750">
              <a:lnSpc>
                <a:spcPct val="130000"/>
              </a:lnSpc>
              <a:spcBef>
                <a:spcPts val="0"/>
              </a:spcBef>
              <a:buClr>
                <a:srgbClr val="FF0000"/>
              </a:buClr>
              <a:buFont typeface="Wingdings" panose="05000000000000000000" charset="0"/>
              <a:buChar char="Ø"/>
            </a:pPr>
            <a:r>
              <a:rPr lang="zh-CN" altLang="en-US" sz="1600" dirty="0">
                <a:solidFill>
                  <a:schemeClr val="accent4">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a:t>
            </a:r>
            <a:r>
              <a:rPr lang="en-US" altLang="zh-CN" sz="1600" dirty="0">
                <a:solidFill>
                  <a:schemeClr val="accent4">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3</a:t>
            </a:r>
            <a:r>
              <a:rPr lang="zh-CN" altLang="en-US" sz="1600" dirty="0">
                <a:solidFill>
                  <a:schemeClr val="accent4">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)若全线（包括支线）停电，填写主线和支线</a:t>
            </a:r>
            <a:r>
              <a:rPr lang="zh-CN" altLang="en-US" sz="1600" dirty="0">
                <a:solidFill>
                  <a:schemeClr val="accent4">
                    <a:lumMod val="75000"/>
                    <a:lumOff val="25000"/>
                  </a:schemeClr>
                </a:solidFill>
                <a:latin typeface="宋体" panose="02010600030101010101" pitchFamily="2" charset="-122"/>
                <a:ea typeface="宋体" panose="02010600030101010101" pitchFamily="2" charset="-122"/>
                <a:cs typeface="宋体" panose="02010600030101010101" pitchFamily="2" charset="-122"/>
              </a:rPr>
              <a:t>。</a:t>
            </a:r>
          </a:p>
          <a:p>
            <a:pPr marL="285750" lvl="2" indent="-285750">
              <a:lnSpc>
                <a:spcPct val="130000"/>
              </a:lnSpc>
              <a:spcBef>
                <a:spcPts val="0"/>
              </a:spcBef>
              <a:buClr>
                <a:srgbClr val="FF0000"/>
              </a:buClr>
              <a:buFont typeface="Wingdings" panose="05000000000000000000" charset="0"/>
              <a:buChar char="Ø"/>
            </a:pPr>
            <a:r>
              <a:rPr lang="zh-CN" altLang="en-US" sz="1600" dirty="0">
                <a:solidFill>
                  <a:schemeClr val="accent4">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a:t>
            </a:r>
            <a:r>
              <a:rPr lang="en-US" altLang="zh-CN" sz="1600" dirty="0">
                <a:solidFill>
                  <a:schemeClr val="accent4">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4</a:t>
            </a:r>
            <a:r>
              <a:rPr lang="zh-CN" altLang="en-US" sz="1600" dirty="0">
                <a:solidFill>
                  <a:schemeClr val="accent4">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)填写的配电线路名称、设备双重名称应与现场相符（包括电压等级）。</a:t>
            </a:r>
          </a:p>
          <a:p>
            <a:pPr marL="0" lvl="2" indent="0">
              <a:lnSpc>
                <a:spcPct val="130000"/>
              </a:lnSpc>
              <a:spcBef>
                <a:spcPts val="0"/>
              </a:spcBef>
              <a:buClr>
                <a:srgbClr val="FF0000"/>
              </a:buClr>
              <a:buFont typeface="Wingdings" panose="05000000000000000000" charset="0"/>
              <a:buNone/>
            </a:pPr>
            <a:r>
              <a:rPr lang="zh-CN" altLang="en-US" sz="1600" dirty="0">
                <a:solidFill>
                  <a:schemeClr val="accent4">
                    <a:lumMod val="75000"/>
                    <a:lumOff val="25000"/>
                  </a:schemeClr>
                </a:solidFill>
                <a:latin typeface="宋体" panose="02010600030101010101" pitchFamily="2" charset="-122"/>
                <a:ea typeface="宋体" panose="02010600030101010101" pitchFamily="2" charset="-122"/>
                <a:cs typeface="宋体" panose="02010600030101010101" pitchFamily="2" charset="-122"/>
              </a:rPr>
              <a:t>注：</a:t>
            </a:r>
            <a:r>
              <a:rPr lang="en-US" altLang="zh-CN" sz="1600" dirty="0">
                <a:solidFill>
                  <a:schemeClr val="accent4">
                    <a:lumMod val="75000"/>
                    <a:lumOff val="25000"/>
                  </a:schemeClr>
                </a:solidFill>
                <a:latin typeface="宋体" panose="02010600030101010101" pitchFamily="2" charset="-122"/>
                <a:ea typeface="宋体" panose="02010600030101010101" pitchFamily="2" charset="-122"/>
                <a:cs typeface="宋体" panose="02010600030101010101" pitchFamily="2" charset="-122"/>
              </a:rPr>
              <a:t>1</a:t>
            </a:r>
            <a:r>
              <a:rPr lang="zh-CN" altLang="en-US" sz="1600" dirty="0">
                <a:solidFill>
                  <a:schemeClr val="accent4">
                    <a:lumMod val="75000"/>
                    <a:lumOff val="25000"/>
                  </a:schemeClr>
                </a:solidFill>
                <a:latin typeface="宋体" panose="02010600030101010101" pitchFamily="2" charset="-122"/>
                <a:ea typeface="宋体" panose="02010600030101010101" pitchFamily="2" charset="-122"/>
                <a:cs typeface="宋体" panose="02010600030101010101" pitchFamily="2" charset="-122"/>
              </a:rPr>
              <a:t>）配电线路不停电，只停配电设备，该栏填写停电的配电设备。</a:t>
            </a:r>
          </a:p>
          <a:p>
            <a:pPr marL="0" lvl="2" indent="0">
              <a:lnSpc>
                <a:spcPct val="130000"/>
              </a:lnSpc>
              <a:spcBef>
                <a:spcPts val="0"/>
              </a:spcBef>
              <a:buClr>
                <a:srgbClr val="FF0000"/>
              </a:buClr>
              <a:buFont typeface="Wingdings" panose="05000000000000000000" charset="0"/>
              <a:buNone/>
            </a:pPr>
            <a:r>
              <a:rPr lang="en-US" altLang="zh-CN" sz="1600" dirty="0">
                <a:solidFill>
                  <a:schemeClr val="accent4">
                    <a:lumMod val="75000"/>
                    <a:lumOff val="25000"/>
                  </a:schemeClr>
                </a:solidFill>
                <a:latin typeface="宋体" panose="02010600030101010101" pitchFamily="2" charset="-122"/>
                <a:ea typeface="宋体" panose="02010600030101010101" pitchFamily="2" charset="-122"/>
                <a:cs typeface="宋体" panose="02010600030101010101" pitchFamily="2" charset="-122"/>
              </a:rPr>
              <a:t>       2</a:t>
            </a:r>
            <a:r>
              <a:rPr lang="zh-CN" altLang="en-US" sz="1600" dirty="0">
                <a:solidFill>
                  <a:schemeClr val="accent4">
                    <a:lumMod val="75000"/>
                    <a:lumOff val="25000"/>
                  </a:schemeClr>
                </a:solidFill>
                <a:latin typeface="宋体" panose="02010600030101010101" pitchFamily="2" charset="-122"/>
                <a:ea typeface="宋体" panose="02010600030101010101" pitchFamily="2" charset="-122"/>
                <a:cs typeface="宋体" panose="02010600030101010101" pitchFamily="2" charset="-122"/>
              </a:rPr>
              <a:t>）配电线路及连接在线路上的设备均停电，只需填写停电的配电线路或线路段。</a:t>
            </a:r>
          </a:p>
        </p:txBody>
      </p:sp>
      <p:sp>
        <p:nvSpPr>
          <p:cNvPr id="8" name="矩形 7"/>
          <p:cNvSpPr/>
          <p:nvPr>
            <p:custDataLst>
              <p:tags r:id="rId9"/>
            </p:custDataLst>
          </p:nvPr>
        </p:nvSpPr>
        <p:spPr>
          <a:xfrm>
            <a:off x="2550795" y="1210310"/>
            <a:ext cx="7037070" cy="1118870"/>
          </a:xfrm>
          <a:prstGeom prst="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t"/>
          <a:lstStyle/>
          <a:p>
            <a:pPr algn="ctr"/>
            <a:endParaRPr lang="zh-CN" altLang="en-US" sz="1100">
              <a:solidFill>
                <a:schemeClr val="tx1">
                  <a:lumMod val="65000"/>
                  <a:lumOff val="35000"/>
                </a:schemeClr>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
        <p:nvSpPr>
          <p:cNvPr id="9" name="对话气泡: 圆角矩形 15"/>
          <p:cNvSpPr/>
          <p:nvPr>
            <p:custDataLst>
              <p:tags r:id="rId10"/>
            </p:custDataLst>
          </p:nvPr>
        </p:nvSpPr>
        <p:spPr>
          <a:xfrm rot="10800000">
            <a:off x="2693035" y="2825750"/>
            <a:ext cx="6734175" cy="3650615"/>
          </a:xfrm>
          <a:prstGeom prst="wedgeRoundRectCallout">
            <a:avLst>
              <a:gd name="adj1" fmla="val -1984"/>
              <a:gd name="adj2" fmla="val 75134"/>
              <a:gd name="adj3" fmla="val 16667"/>
            </a:avLst>
          </a:prstGeom>
          <a:noFill/>
          <a:ln>
            <a:solidFill>
              <a:srgbClr val="FF0000"/>
            </a:solidFill>
          </a:ln>
        </p:spPr>
        <p:style>
          <a:lnRef idx="1">
            <a:schemeClr val="dk1"/>
          </a:lnRef>
          <a:fillRef idx="2">
            <a:schemeClr val="dk1"/>
          </a:fillRef>
          <a:effectRef idx="1">
            <a:schemeClr val="dk1"/>
          </a:effectRef>
          <a:fontRef idx="minor">
            <a:schemeClr val="dk1"/>
          </a:fontRef>
        </p:style>
        <p:txBody>
          <a:bodyPr rtlCol="0" anchor="t"/>
          <a:lstStyle/>
          <a:p>
            <a:pPr algn="ctr"/>
            <a:endParaRPr lang="zh-CN" altLang="en-US" sz="1100" dirty="0">
              <a:solidFill>
                <a:schemeClr val="tx1">
                  <a:lumMod val="65000"/>
                  <a:lumOff val="35000"/>
                </a:schemeClr>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1008698" y="380365"/>
            <a:ext cx="4019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4</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停电线路或设备名称栏填写</a:t>
            </a:r>
            <a:endParaRPr lang="zh-CN" altLang="en-US" sz="2800" b="1" strike="noStrike"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3"/>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sp>
        <p:nvSpPr>
          <p:cNvPr id="13" name="Title 6"/>
          <p:cNvSpPr txBox="1"/>
          <p:nvPr>
            <p:custDataLst>
              <p:tags r:id="rId7"/>
            </p:custDataLst>
          </p:nvPr>
        </p:nvSpPr>
        <p:spPr>
          <a:xfrm>
            <a:off x="559435" y="1905000"/>
            <a:ext cx="11309985" cy="2337435"/>
          </a:xfrm>
          <a:prstGeom prst="rect">
            <a:avLst/>
          </a:prstGeom>
          <a:noFill/>
          <a:ln w="3175">
            <a:noFill/>
            <a:prstDash val="dash"/>
          </a:ln>
        </p:spPr>
        <p:txBody>
          <a:bodyPr wrap="square" lIns="63500" tIns="25400" rIns="63500" bIns="25400" anchor="t"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nSpc>
                <a:spcPct val="120000"/>
              </a:lnSpc>
              <a:spcBef>
                <a:spcPts val="0"/>
              </a:spcBef>
              <a:spcAft>
                <a:spcPts val="1065"/>
              </a:spcAft>
              <a:buSzPct val="100000"/>
            </a:pPr>
            <a:endParaRPr lang="zh-CN" altLang="en-US" sz="2265" b="1" spc="187" dirty="0">
              <a:ln w="3175">
                <a:noFill/>
                <a:prstDash val="dash"/>
              </a:ln>
              <a:latin typeface="微软雅黑" panose="020B0503020204020204" pitchFamily="34" charset="-122"/>
              <a:ea typeface="微软雅黑" panose="020B0503020204020204" pitchFamily="34" charset="-122"/>
            </a:endParaRPr>
          </a:p>
        </p:txBody>
      </p:sp>
      <p:sp>
        <p:nvSpPr>
          <p:cNvPr id="15" name="圆角矩形 14"/>
          <p:cNvSpPr/>
          <p:nvPr>
            <p:custDataLst>
              <p:tags r:id="rId8"/>
            </p:custDataLst>
          </p:nvPr>
        </p:nvSpPr>
        <p:spPr>
          <a:xfrm>
            <a:off x="494665" y="1009650"/>
            <a:ext cx="11310620" cy="601980"/>
          </a:xfrm>
          <a:prstGeom prst="roundRect">
            <a:avLst/>
          </a:prstGeom>
          <a:solidFill>
            <a:schemeClr val="accent1"/>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l"/>
            <a:r>
              <a:rPr lang="zh-CN" sz="2000" b="1" spc="187" dirty="0">
                <a:ln w="3175">
                  <a:noFill/>
                  <a:prstDash val="dash"/>
                </a:ln>
                <a:latin typeface="微软雅黑" panose="020B0503020204020204" pitchFamily="34" charset="-122"/>
                <a:ea typeface="微软雅黑" panose="020B0503020204020204" pitchFamily="34" charset="-122"/>
                <a:sym typeface="+mn-ea"/>
              </a:rPr>
              <a:t>典型场景一：变电站内新出一回10千伏电缆至站外环网</a:t>
            </a:r>
          </a:p>
        </p:txBody>
      </p:sp>
      <p:pic>
        <p:nvPicPr>
          <p:cNvPr id="16" name="图片 15"/>
          <p:cNvPicPr>
            <a:picLocks noChangeAspect="1"/>
          </p:cNvPicPr>
          <p:nvPr>
            <p:custDataLst>
              <p:tags r:id="rId9"/>
            </p:custDataLst>
          </p:nvPr>
        </p:nvPicPr>
        <p:blipFill>
          <a:blip r:embed="rId14"/>
          <a:stretch>
            <a:fillRect/>
          </a:stretch>
        </p:blipFill>
        <p:spPr>
          <a:xfrm>
            <a:off x="1549400" y="2032000"/>
            <a:ext cx="9093200" cy="2794000"/>
          </a:xfrm>
          <a:prstGeom prst="rect">
            <a:avLst/>
          </a:prstGeom>
        </p:spPr>
      </p:pic>
      <p:sp>
        <p:nvSpPr>
          <p:cNvPr id="17" name="文本框 16"/>
          <p:cNvSpPr txBox="1"/>
          <p:nvPr>
            <p:custDataLst>
              <p:tags r:id="rId10"/>
            </p:custDataLst>
          </p:nvPr>
        </p:nvSpPr>
        <p:spPr>
          <a:xfrm>
            <a:off x="1550035" y="5246370"/>
            <a:ext cx="9092565" cy="1003935"/>
          </a:xfrm>
          <a:prstGeom prst="rect">
            <a:avLst/>
          </a:prstGeom>
          <a:noFill/>
        </p:spPr>
        <p:txBody>
          <a:bodyPr wrap="square" rtlCol="0">
            <a:noAutofit/>
          </a:bodyPr>
          <a:lstStyle/>
          <a:p>
            <a:r>
              <a:rPr lang="zh-CN" altLang="en-US" sz="2000">
                <a:latin typeface="宋体" panose="02010600030101010101" pitchFamily="2" charset="-122"/>
                <a:ea typeface="宋体" panose="02010600030101010101" pitchFamily="2" charset="-122"/>
                <a:cs typeface="宋体" panose="02010600030101010101" pitchFamily="2" charset="-122"/>
              </a:rPr>
              <a:t>3.停电线路或设备名称（多回线路应注明双重称号）：</a:t>
            </a:r>
            <a:r>
              <a:rPr lang="zh-CN" altLang="en-US" sz="2000" u="sng">
                <a:latin typeface="宋体" panose="02010600030101010101" pitchFamily="2" charset="-122"/>
                <a:ea typeface="宋体" panose="02010600030101010101" pitchFamily="2" charset="-122"/>
                <a:cs typeface="宋体" panose="02010600030101010101" pitchFamily="2" charset="-122"/>
              </a:rPr>
              <a:t>220kV尚家变10kV华兴大街2号线162开关至10kV华兴大街2号线1号环网柜101间隔</a:t>
            </a:r>
            <a:r>
              <a:rPr lang="zh-CN" altLang="en-US" sz="2000" u="sng"/>
              <a:t> </a:t>
            </a:r>
            <a:r>
              <a:rPr lang="zh-CN" altLang="en-US" sz="2000"/>
              <a:t>  </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P spid="13" grpId="0"/>
      <p:bldP spid="13" grpId="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1008698" y="380365"/>
            <a:ext cx="4019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4</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停电线路或设备名称栏填写</a:t>
            </a:r>
            <a:endParaRPr lang="zh-CN" altLang="en-US" sz="2800" b="1" strike="noStrike"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3"/>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sp>
        <p:nvSpPr>
          <p:cNvPr id="4" name="Title 6"/>
          <p:cNvSpPr txBox="1"/>
          <p:nvPr>
            <p:custDataLst>
              <p:tags r:id="rId7"/>
            </p:custDataLst>
          </p:nvPr>
        </p:nvSpPr>
        <p:spPr>
          <a:xfrm>
            <a:off x="559435" y="1993900"/>
            <a:ext cx="11309985" cy="2337435"/>
          </a:xfrm>
          <a:prstGeom prst="rect">
            <a:avLst/>
          </a:prstGeom>
          <a:noFill/>
          <a:ln w="3175">
            <a:noFill/>
            <a:prstDash val="dash"/>
          </a:ln>
        </p:spPr>
        <p:txBody>
          <a:bodyPr wrap="square" lIns="63500" tIns="25400" rIns="63500" bIns="25400" anchor="t"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nSpc>
                <a:spcPct val="120000"/>
              </a:lnSpc>
              <a:spcBef>
                <a:spcPts val="0"/>
              </a:spcBef>
              <a:spcAft>
                <a:spcPts val="1065"/>
              </a:spcAft>
              <a:buSzPct val="100000"/>
            </a:pPr>
            <a:endParaRPr lang="zh-CN" altLang="en-US" sz="2265" b="1" spc="187" dirty="0">
              <a:ln w="3175">
                <a:noFill/>
                <a:prstDash val="dash"/>
              </a:ln>
              <a:latin typeface="微软雅黑" panose="020B0503020204020204" pitchFamily="34" charset="-122"/>
              <a:ea typeface="微软雅黑" panose="020B0503020204020204" pitchFamily="34" charset="-122"/>
            </a:endParaRPr>
          </a:p>
        </p:txBody>
      </p:sp>
      <p:sp>
        <p:nvSpPr>
          <p:cNvPr id="2" name="圆角矩形 1"/>
          <p:cNvSpPr/>
          <p:nvPr>
            <p:custDataLst>
              <p:tags r:id="rId8"/>
            </p:custDataLst>
          </p:nvPr>
        </p:nvSpPr>
        <p:spPr>
          <a:xfrm>
            <a:off x="494665" y="1033780"/>
            <a:ext cx="11310620" cy="666750"/>
          </a:xfrm>
          <a:prstGeom prst="roundRect">
            <a:avLst/>
          </a:prstGeom>
          <a:solidFill>
            <a:schemeClr val="accent1"/>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l"/>
            <a:r>
              <a:rPr lang="zh-CN" sz="2000" b="1" spc="187" dirty="0">
                <a:ln w="3175">
                  <a:noFill/>
                  <a:prstDash val="dash"/>
                </a:ln>
                <a:latin typeface="微软雅黑" panose="020B0503020204020204" pitchFamily="34" charset="-122"/>
                <a:ea typeface="微软雅黑" panose="020B0503020204020204" pitchFamily="34" charset="-122"/>
                <a:sym typeface="+mn-ea"/>
              </a:rPr>
              <a:t>典型场景二：令克更换柱开</a:t>
            </a:r>
          </a:p>
        </p:txBody>
      </p:sp>
      <p:sp>
        <p:nvSpPr>
          <p:cNvPr id="7" name="文本框 6"/>
          <p:cNvSpPr txBox="1"/>
          <p:nvPr>
            <p:custDataLst>
              <p:tags r:id="rId9"/>
            </p:custDataLst>
          </p:nvPr>
        </p:nvSpPr>
        <p:spPr>
          <a:xfrm>
            <a:off x="1550035" y="5779135"/>
            <a:ext cx="9092565" cy="828675"/>
          </a:xfrm>
          <a:prstGeom prst="rect">
            <a:avLst/>
          </a:prstGeom>
          <a:noFill/>
        </p:spPr>
        <p:txBody>
          <a:bodyPr wrap="square" rtlCol="0">
            <a:noAutofit/>
          </a:bodyPr>
          <a:lstStyle/>
          <a:p>
            <a:r>
              <a:rPr lang="zh-CN" altLang="en-US" sz="2000">
                <a:latin typeface="宋体" panose="02010600030101010101" pitchFamily="2" charset="-122"/>
                <a:ea typeface="宋体" panose="02010600030101010101" pitchFamily="2" charset="-122"/>
                <a:cs typeface="宋体" panose="02010600030101010101" pitchFamily="2" charset="-122"/>
              </a:rPr>
              <a:t>3.停电线路或设备名称（多回线路应注明双重称号）：10kV南山线双庙支12号杆至南京博宁泡塑厂用户10kV进线  </a:t>
            </a:r>
            <a:r>
              <a:rPr lang="zh-CN" altLang="en-US" sz="2000"/>
              <a:t> </a:t>
            </a:r>
          </a:p>
        </p:txBody>
      </p:sp>
      <p:pic>
        <p:nvPicPr>
          <p:cNvPr id="8" name="图片 7"/>
          <p:cNvPicPr>
            <a:picLocks noChangeAspect="1"/>
          </p:cNvPicPr>
          <p:nvPr>
            <p:custDataLst>
              <p:tags r:id="rId10"/>
            </p:custDataLst>
          </p:nvPr>
        </p:nvPicPr>
        <p:blipFill>
          <a:blip r:embed="rId14"/>
          <a:stretch>
            <a:fillRect/>
          </a:stretch>
        </p:blipFill>
        <p:spPr>
          <a:xfrm>
            <a:off x="2207895" y="1863725"/>
            <a:ext cx="7599680" cy="3700145"/>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P spid="4" grpId="0"/>
      <p:bldP spid="4"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 name="八边形 196"/>
          <p:cNvSpPr/>
          <p:nvPr/>
        </p:nvSpPr>
        <p:spPr>
          <a:xfrm>
            <a:off x="516255" y="683895"/>
            <a:ext cx="11193145" cy="5670550"/>
          </a:xfrm>
          <a:prstGeom prst="octagon">
            <a:avLst>
              <a:gd name="adj" fmla="val 2880"/>
            </a:avLst>
          </a:prstGeom>
          <a:gradFill>
            <a:gsLst>
              <a:gs pos="100000">
                <a:srgbClr val="FFFFFF">
                  <a:alpha val="0"/>
                </a:srgbClr>
              </a:gs>
              <a:gs pos="0">
                <a:srgbClr val="56CA95">
                  <a:lumMod val="20000"/>
                  <a:lumOff val="80000"/>
                </a:srgbClr>
              </a:gs>
            </a:gsLst>
            <a:lin ang="5400000" scaled="1"/>
          </a:gradFill>
          <a:ln>
            <a:gradFill>
              <a:gsLst>
                <a:gs pos="100000">
                  <a:srgbClr val="56CA95">
                    <a:lumMod val="20000"/>
                    <a:lumOff val="80000"/>
                    <a:alpha val="0"/>
                  </a:srgbClr>
                </a:gs>
                <a:gs pos="0">
                  <a:srgbClr val="56CA95">
                    <a:lumMod val="75000"/>
                  </a:srgbClr>
                </a:gs>
              </a:gsLst>
              <a:lin ang="5400000" scaled="1"/>
            </a:gradFill>
            <a:prstDash val="solid"/>
          </a:ln>
        </p:spPr>
        <p:style>
          <a:lnRef idx="2">
            <a:srgbClr val="6096E6">
              <a:shade val="50000"/>
            </a:srgbClr>
          </a:lnRef>
          <a:fillRef idx="1">
            <a:srgbClr val="6096E6"/>
          </a:fillRef>
          <a:effectRef idx="0">
            <a:srgbClr val="6096E6"/>
          </a:effectRef>
          <a:fontRef idx="minor">
            <a:srgbClr val="FFFFFF"/>
          </a:fontRef>
        </p:style>
        <p:txBody>
          <a:bodyPr rtlCol="0" anchor="ctr"/>
          <a:lstStyle/>
          <a:p>
            <a:pPr algn="ctr"/>
            <a:endParaRPr kumimoji="1" lang="zh-CN" altLang="en-US"/>
          </a:p>
        </p:txBody>
      </p:sp>
      <p:sp>
        <p:nvSpPr>
          <p:cNvPr id="196" name="内容占位符 2"/>
          <p:cNvSpPr txBox="1"/>
          <p:nvPr/>
        </p:nvSpPr>
        <p:spPr>
          <a:xfrm>
            <a:off x="695960" y="951230"/>
            <a:ext cx="10817225" cy="54622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635000">
              <a:lnSpc>
                <a:spcPts val="5000"/>
              </a:lnSpc>
              <a:spcBef>
                <a:spcPts val="0"/>
              </a:spcBef>
              <a:buNone/>
              <a:extLst>
                <a:ext uri="{35155182-B16C-46BC-9424-99874614C6A1}">
                  <wpsdc:indentchars xmlns:wpsdc="http://www.wps.cn/officeDocument/2017/drawingmlCustomData" xmlns="" val="200" checksum="1170532397"/>
                </a:ext>
              </a:extLst>
            </a:pPr>
            <a:r>
              <a:rPr lang="zh-CN" sz="2500">
                <a:latin typeface="微软雅黑" panose="020B0503020204020204" pitchFamily="34" charset="-122"/>
                <a:ea typeface="微软雅黑" panose="020B0503020204020204" pitchFamily="34" charset="-122"/>
                <a:cs typeface="微软雅黑" panose="020B0503020204020204" pitchFamily="34" charset="-122"/>
                <a:sym typeface="+mn-ea"/>
              </a:rPr>
              <a:t>正确填写与应用工作票是确保现场作业安全最基本的要求和最根本的保障。为进一步强化作业现场安全管理，统一、明确工作票执行相关要求，省公司安监部联合设备部、营销部、数字化部、建设部、调控中心、信通分公司等部门和单位，根据作业现场实际和相关意见建议，编制完成了132 个场景的典型工作票。为进一步收集典型工作票完善修改意见，加速典型工作票推广应用，全面开展典型工作票试点应用工作，省公司下发了</a:t>
            </a:r>
            <a:r>
              <a:rPr lang="zh-CN" sz="25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《国网江苏省电力有限公司安监部关于开展典型工作票试点应用的通知》（电安通知〔2023〕47 号）。</a:t>
            </a:r>
          </a:p>
          <a:p>
            <a:pPr indent="-612140" algn="just" fontAlgn="auto">
              <a:lnSpc>
                <a:spcPct val="110000"/>
              </a:lnSpc>
              <a:spcBef>
                <a:spcPts val="0"/>
              </a:spcBef>
              <a:spcAft>
                <a:spcPts val="0"/>
              </a:spcAft>
            </a:pPr>
            <a:endParaRPr lang="zh-CN" altLang="en-US" sz="25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mc:AlternateContent xmlns:mc="http://schemas.openxmlformats.org/markup-compatibility/2006" xmlns:p14="http://schemas.microsoft.com/office/powerpoint/2010/main">
    <mc:Choice Requires="p14">
      <p:transition spd="slow" p14:dur="1500">
        <p:wipe dir="d"/>
      </p:transition>
    </mc:Choice>
    <mc:Fallback xmlns="">
      <p:transition spd="slow">
        <p:wipe dir="d"/>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1008698" y="380365"/>
            <a:ext cx="4019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4</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停电线路或设备名称栏填写</a:t>
            </a:r>
            <a:endParaRPr lang="zh-CN" altLang="en-US" sz="2800" b="1" strike="noStrike"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3"/>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sp>
        <p:nvSpPr>
          <p:cNvPr id="2" name="Title 6"/>
          <p:cNvSpPr txBox="1"/>
          <p:nvPr>
            <p:custDataLst>
              <p:tags r:id="rId7"/>
            </p:custDataLst>
          </p:nvPr>
        </p:nvSpPr>
        <p:spPr>
          <a:xfrm>
            <a:off x="559435" y="1905000"/>
            <a:ext cx="11309985" cy="2337435"/>
          </a:xfrm>
          <a:prstGeom prst="rect">
            <a:avLst/>
          </a:prstGeom>
          <a:noFill/>
          <a:ln w="3175">
            <a:noFill/>
            <a:prstDash val="dash"/>
          </a:ln>
        </p:spPr>
        <p:txBody>
          <a:bodyPr wrap="square" lIns="63500" tIns="25400" rIns="63500" bIns="25400" anchor="t"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nSpc>
                <a:spcPct val="120000"/>
              </a:lnSpc>
              <a:spcBef>
                <a:spcPts val="0"/>
              </a:spcBef>
              <a:spcAft>
                <a:spcPts val="1065"/>
              </a:spcAft>
              <a:buSzPct val="100000"/>
            </a:pPr>
            <a:endParaRPr lang="zh-CN" altLang="en-US" sz="2265" b="1" spc="187" dirty="0">
              <a:ln w="3175">
                <a:noFill/>
                <a:prstDash val="dash"/>
              </a:ln>
              <a:latin typeface="微软雅黑" panose="020B0503020204020204" pitchFamily="34" charset="-122"/>
              <a:ea typeface="微软雅黑" panose="020B0503020204020204" pitchFamily="34" charset="-122"/>
            </a:endParaRPr>
          </a:p>
        </p:txBody>
      </p:sp>
      <p:sp>
        <p:nvSpPr>
          <p:cNvPr id="14" name="圆角矩形 13"/>
          <p:cNvSpPr/>
          <p:nvPr>
            <p:custDataLst>
              <p:tags r:id="rId8"/>
            </p:custDataLst>
          </p:nvPr>
        </p:nvSpPr>
        <p:spPr>
          <a:xfrm>
            <a:off x="494665" y="944880"/>
            <a:ext cx="11310620" cy="666750"/>
          </a:xfrm>
          <a:prstGeom prst="roundRect">
            <a:avLst/>
          </a:prstGeom>
          <a:solidFill>
            <a:schemeClr val="accent1"/>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l"/>
            <a:r>
              <a:rPr lang="zh-CN" sz="2000" b="1" spc="187" dirty="0">
                <a:ln w="3175">
                  <a:noFill/>
                  <a:prstDash val="dash"/>
                </a:ln>
                <a:latin typeface="微软雅黑" panose="020B0503020204020204" pitchFamily="34" charset="-122"/>
                <a:ea typeface="微软雅黑" panose="020B0503020204020204" pitchFamily="34" charset="-122"/>
                <a:sym typeface="+mn-ea"/>
              </a:rPr>
              <a:t>典型场景三：10千伏杆变更换</a:t>
            </a:r>
          </a:p>
        </p:txBody>
      </p:sp>
      <p:sp>
        <p:nvSpPr>
          <p:cNvPr id="4" name="文本框 3"/>
          <p:cNvSpPr txBox="1"/>
          <p:nvPr>
            <p:custDataLst>
              <p:tags r:id="rId9"/>
            </p:custDataLst>
          </p:nvPr>
        </p:nvSpPr>
        <p:spPr>
          <a:xfrm>
            <a:off x="6095365" y="2982595"/>
            <a:ext cx="5709285" cy="2340610"/>
          </a:xfrm>
          <a:prstGeom prst="rect">
            <a:avLst/>
          </a:prstGeom>
          <a:noFill/>
        </p:spPr>
        <p:txBody>
          <a:bodyPr wrap="square" rtlCol="0">
            <a:noAutofit/>
          </a:bodyPr>
          <a:lstStyle/>
          <a:p>
            <a:r>
              <a:rPr lang="zh-CN" altLang="en-US" sz="2000">
                <a:latin typeface="宋体" panose="02010600030101010101" pitchFamily="2" charset="-122"/>
                <a:ea typeface="宋体" panose="02010600030101010101" pitchFamily="2" charset="-122"/>
                <a:cs typeface="宋体" panose="02010600030101010101" pitchFamily="2" charset="-122"/>
              </a:rPr>
              <a:t>3.停电线路或设备名称（多回线路应注明双重称号）：10kV古泉线13号塔古泉村配变  </a:t>
            </a:r>
            <a:r>
              <a:rPr lang="zh-CN" altLang="en-US" sz="2000"/>
              <a:t> </a:t>
            </a:r>
          </a:p>
        </p:txBody>
      </p:sp>
      <p:pic>
        <p:nvPicPr>
          <p:cNvPr id="3" name="图片 2"/>
          <p:cNvPicPr>
            <a:picLocks noChangeAspect="1"/>
          </p:cNvPicPr>
          <p:nvPr>
            <p:custDataLst>
              <p:tags r:id="rId10"/>
            </p:custDataLst>
          </p:nvPr>
        </p:nvPicPr>
        <p:blipFill>
          <a:blip r:embed="rId14"/>
          <a:stretch>
            <a:fillRect/>
          </a:stretch>
        </p:blipFill>
        <p:spPr>
          <a:xfrm>
            <a:off x="494665" y="1811020"/>
            <a:ext cx="5212715" cy="4759325"/>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P spid="2" grpId="0"/>
      <p:bldP spid="2" grpId="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1008698" y="380365"/>
            <a:ext cx="4019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4</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停电线路或设备名称栏填写</a:t>
            </a:r>
            <a:endParaRPr lang="zh-CN" altLang="en-US" sz="2800" b="1" strike="noStrike"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3"/>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sp>
        <p:nvSpPr>
          <p:cNvPr id="2" name="Title 6"/>
          <p:cNvSpPr txBox="1"/>
          <p:nvPr>
            <p:custDataLst>
              <p:tags r:id="rId7"/>
            </p:custDataLst>
          </p:nvPr>
        </p:nvSpPr>
        <p:spPr>
          <a:xfrm>
            <a:off x="559435" y="1949450"/>
            <a:ext cx="11309985" cy="2337435"/>
          </a:xfrm>
          <a:prstGeom prst="rect">
            <a:avLst/>
          </a:prstGeom>
          <a:noFill/>
          <a:ln w="3175">
            <a:noFill/>
            <a:prstDash val="dash"/>
          </a:ln>
        </p:spPr>
        <p:txBody>
          <a:bodyPr wrap="square" lIns="63500" tIns="25400" rIns="63500" bIns="25400" anchor="t"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nSpc>
                <a:spcPct val="120000"/>
              </a:lnSpc>
              <a:spcBef>
                <a:spcPts val="0"/>
              </a:spcBef>
              <a:spcAft>
                <a:spcPts val="1065"/>
              </a:spcAft>
              <a:buSzPct val="100000"/>
            </a:pPr>
            <a:endParaRPr lang="zh-CN" altLang="en-US" sz="2265" b="1" spc="187" dirty="0">
              <a:ln w="3175">
                <a:noFill/>
                <a:prstDash val="dash"/>
              </a:ln>
              <a:latin typeface="微软雅黑" panose="020B0503020204020204" pitchFamily="34" charset="-122"/>
              <a:ea typeface="微软雅黑" panose="020B0503020204020204" pitchFamily="34" charset="-122"/>
            </a:endParaRPr>
          </a:p>
        </p:txBody>
      </p:sp>
      <p:sp>
        <p:nvSpPr>
          <p:cNvPr id="14" name="圆角矩形 13"/>
          <p:cNvSpPr/>
          <p:nvPr>
            <p:custDataLst>
              <p:tags r:id="rId8"/>
            </p:custDataLst>
          </p:nvPr>
        </p:nvSpPr>
        <p:spPr>
          <a:xfrm>
            <a:off x="494665" y="989330"/>
            <a:ext cx="11310620" cy="666750"/>
          </a:xfrm>
          <a:prstGeom prst="roundRect">
            <a:avLst/>
          </a:prstGeom>
          <a:solidFill>
            <a:schemeClr val="accent1"/>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l"/>
            <a:r>
              <a:rPr lang="zh-CN" sz="2000" b="1" spc="187" dirty="0">
                <a:ln w="3175">
                  <a:noFill/>
                  <a:prstDash val="dash"/>
                </a:ln>
                <a:latin typeface="微软雅黑" panose="020B0503020204020204" pitchFamily="34" charset="-122"/>
                <a:ea typeface="微软雅黑" panose="020B0503020204020204" pitchFamily="34" charset="-122"/>
                <a:sym typeface="+mn-ea"/>
              </a:rPr>
              <a:t>典型场景四：环网柜二次设备调试</a:t>
            </a:r>
          </a:p>
        </p:txBody>
      </p:sp>
      <p:sp>
        <p:nvSpPr>
          <p:cNvPr id="4" name="文本框 3"/>
          <p:cNvSpPr txBox="1"/>
          <p:nvPr>
            <p:custDataLst>
              <p:tags r:id="rId9"/>
            </p:custDataLst>
          </p:nvPr>
        </p:nvSpPr>
        <p:spPr>
          <a:xfrm>
            <a:off x="1550035" y="5290820"/>
            <a:ext cx="9092565" cy="1003935"/>
          </a:xfrm>
          <a:prstGeom prst="rect">
            <a:avLst/>
          </a:prstGeom>
          <a:noFill/>
        </p:spPr>
        <p:txBody>
          <a:bodyPr wrap="square" rtlCol="0">
            <a:noAutofit/>
          </a:bodyPr>
          <a:lstStyle/>
          <a:p>
            <a:r>
              <a:rPr lang="zh-CN" altLang="en-US" sz="2000">
                <a:latin typeface="宋体" panose="02010600030101010101" pitchFamily="2" charset="-122"/>
                <a:ea typeface="宋体" panose="02010600030101010101" pitchFamily="2" charset="-122"/>
                <a:cs typeface="宋体" panose="02010600030101010101" pitchFamily="2" charset="-122"/>
              </a:rPr>
              <a:t>3.停电线路或设备名称（多回线路应注明双重称号）：10kV合班线9号环网柜102间隔至10kV合班线11号环网柜101间隔、10kV合班线7号环网柜101间隔至10kV合班线11号环网柜102间隔。</a:t>
            </a:r>
            <a:r>
              <a:rPr lang="zh-CN" altLang="en-US" sz="2000"/>
              <a:t>   </a:t>
            </a:r>
          </a:p>
        </p:txBody>
      </p:sp>
      <p:pic>
        <p:nvPicPr>
          <p:cNvPr id="3" name="图片 2"/>
          <p:cNvPicPr>
            <a:picLocks noChangeAspect="1"/>
          </p:cNvPicPr>
          <p:nvPr>
            <p:custDataLst>
              <p:tags r:id="rId10"/>
            </p:custDataLst>
          </p:nvPr>
        </p:nvPicPr>
        <p:blipFill>
          <a:blip r:embed="rId14"/>
          <a:stretch>
            <a:fillRect/>
          </a:stretch>
        </p:blipFill>
        <p:spPr>
          <a:xfrm>
            <a:off x="2012950" y="2035175"/>
            <a:ext cx="8166100" cy="287655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P spid="2" grpId="0"/>
      <p:bldP spid="2" grpId="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1008698" y="380365"/>
            <a:ext cx="4019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4</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停电线路或设备名称栏填写</a:t>
            </a:r>
            <a:endParaRPr lang="zh-CN" altLang="en-US" sz="2800" b="1" strike="noStrike"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3"/>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sp>
        <p:nvSpPr>
          <p:cNvPr id="3" name="Title 6"/>
          <p:cNvSpPr txBox="1"/>
          <p:nvPr>
            <p:custDataLst>
              <p:tags r:id="rId7"/>
            </p:custDataLst>
          </p:nvPr>
        </p:nvSpPr>
        <p:spPr>
          <a:xfrm>
            <a:off x="559435" y="1905000"/>
            <a:ext cx="11309985" cy="2337435"/>
          </a:xfrm>
          <a:prstGeom prst="rect">
            <a:avLst/>
          </a:prstGeom>
          <a:noFill/>
          <a:ln w="3175">
            <a:noFill/>
            <a:prstDash val="dash"/>
          </a:ln>
        </p:spPr>
        <p:txBody>
          <a:bodyPr wrap="square" lIns="63500" tIns="25400" rIns="63500" bIns="25400" anchor="t"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nSpc>
                <a:spcPct val="120000"/>
              </a:lnSpc>
              <a:spcBef>
                <a:spcPts val="0"/>
              </a:spcBef>
              <a:spcAft>
                <a:spcPts val="1065"/>
              </a:spcAft>
              <a:buSzPct val="100000"/>
            </a:pPr>
            <a:endParaRPr lang="zh-CN" altLang="en-US" sz="2265" b="1" spc="187" dirty="0">
              <a:ln w="3175">
                <a:noFill/>
                <a:prstDash val="dash"/>
              </a:ln>
              <a:latin typeface="微软雅黑" panose="020B0503020204020204" pitchFamily="34" charset="-122"/>
              <a:ea typeface="微软雅黑" panose="020B0503020204020204" pitchFamily="34" charset="-122"/>
            </a:endParaRPr>
          </a:p>
        </p:txBody>
      </p:sp>
      <p:sp>
        <p:nvSpPr>
          <p:cNvPr id="7" name="圆角矩形 6"/>
          <p:cNvSpPr/>
          <p:nvPr>
            <p:custDataLst>
              <p:tags r:id="rId8"/>
            </p:custDataLst>
          </p:nvPr>
        </p:nvSpPr>
        <p:spPr>
          <a:xfrm>
            <a:off x="494665" y="944880"/>
            <a:ext cx="11310620" cy="666750"/>
          </a:xfrm>
          <a:prstGeom prst="roundRect">
            <a:avLst/>
          </a:prstGeom>
          <a:solidFill>
            <a:schemeClr val="accent1"/>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l"/>
            <a:r>
              <a:rPr lang="zh-CN" sz="2000" b="1" spc="187" dirty="0">
                <a:ln w="3175">
                  <a:noFill/>
                  <a:prstDash val="dash"/>
                </a:ln>
                <a:latin typeface="微软雅黑" panose="020B0503020204020204" pitchFamily="34" charset="-122"/>
                <a:ea typeface="微软雅黑" panose="020B0503020204020204" pitchFamily="34" charset="-122"/>
                <a:sym typeface="+mn-ea"/>
              </a:rPr>
              <a:t>典型场景五：10千伏架空线路新建</a:t>
            </a:r>
          </a:p>
        </p:txBody>
      </p:sp>
      <p:sp>
        <p:nvSpPr>
          <p:cNvPr id="8" name="文本框 7"/>
          <p:cNvSpPr txBox="1"/>
          <p:nvPr>
            <p:custDataLst>
              <p:tags r:id="rId9"/>
            </p:custDataLst>
          </p:nvPr>
        </p:nvSpPr>
        <p:spPr>
          <a:xfrm>
            <a:off x="1550035" y="5246370"/>
            <a:ext cx="9092565" cy="1003935"/>
          </a:xfrm>
          <a:prstGeom prst="rect">
            <a:avLst/>
          </a:prstGeom>
          <a:noFill/>
        </p:spPr>
        <p:txBody>
          <a:bodyPr wrap="square" rtlCol="0">
            <a:noAutofit/>
          </a:bodyPr>
          <a:lstStyle/>
          <a:p>
            <a:r>
              <a:rPr lang="zh-CN" altLang="en-US" sz="2000">
                <a:latin typeface="宋体" panose="02010600030101010101" pitchFamily="2" charset="-122"/>
                <a:ea typeface="宋体" panose="02010600030101010101" pitchFamily="2" charset="-122"/>
                <a:cs typeface="宋体" panose="02010600030101010101" pitchFamily="2" charset="-122"/>
              </a:rPr>
              <a:t>3.停电线路或设备名称（多回线应注明双重称号）：10kV大史2号线大周支线</a:t>
            </a:r>
          </a:p>
        </p:txBody>
      </p:sp>
      <p:pic>
        <p:nvPicPr>
          <p:cNvPr id="9" name="图片 8"/>
          <p:cNvPicPr>
            <a:picLocks noChangeAspect="1"/>
          </p:cNvPicPr>
          <p:nvPr>
            <p:custDataLst>
              <p:tags r:id="rId10"/>
            </p:custDataLst>
          </p:nvPr>
        </p:nvPicPr>
        <p:blipFill>
          <a:blip r:embed="rId14"/>
          <a:stretch>
            <a:fillRect/>
          </a:stretch>
        </p:blipFill>
        <p:spPr>
          <a:xfrm>
            <a:off x="2260600" y="2206625"/>
            <a:ext cx="7670800" cy="244475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P spid="3" grpId="0"/>
      <p:bldP spid="3" grpId="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1008698" y="380365"/>
            <a:ext cx="4019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5</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安全措施栏填写</a:t>
            </a:r>
            <a:r>
              <a:rPr lang="en-US" altLang="zh-CN"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a:t>
            </a:r>
            <a:r>
              <a:rPr lang="zh-CN" altLang="en-US" sz="18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6.1调控或运维人员[变（配）电站、发电厂]应采取的安全措施</a:t>
            </a:r>
            <a:endParaRPr lang="zh-CN" altLang="en-US" sz="1800" b="1" strike="noStrike"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0"/>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graphicFrame>
        <p:nvGraphicFramePr>
          <p:cNvPr id="7" name="表格 6"/>
          <p:cNvGraphicFramePr/>
          <p:nvPr>
            <p:custDataLst>
              <p:tags r:id="rId7"/>
            </p:custDataLst>
          </p:nvPr>
        </p:nvGraphicFramePr>
        <p:xfrm>
          <a:off x="500380" y="1054735"/>
          <a:ext cx="11220450" cy="5207000"/>
        </p:xfrm>
        <a:graphic>
          <a:graphicData uri="http://schemas.openxmlformats.org/drawingml/2006/table">
            <a:tbl>
              <a:tblPr firstRow="1" bandRow="1">
                <a:tableStyleId>{5C22544A-7EE6-4342-B048-85BDC9FD1C3A}</a:tableStyleId>
              </a:tblPr>
              <a:tblGrid>
                <a:gridCol w="5609590">
                  <a:extLst>
                    <a:ext uri="{9D8B030D-6E8A-4147-A177-3AD203B41FA5}">
                      <a16:colId xmlns:a16="http://schemas.microsoft.com/office/drawing/2014/main" val="20000"/>
                    </a:ext>
                  </a:extLst>
                </a:gridCol>
                <a:gridCol w="5610860">
                  <a:extLst>
                    <a:ext uri="{9D8B030D-6E8A-4147-A177-3AD203B41FA5}">
                      <a16:colId xmlns:a16="http://schemas.microsoft.com/office/drawing/2014/main" val="20001"/>
                    </a:ext>
                  </a:extLst>
                </a:gridCol>
              </a:tblGrid>
              <a:tr h="857885">
                <a:tc>
                  <a:txBody>
                    <a:bodyPr/>
                    <a:lstStyle/>
                    <a:p>
                      <a:pPr algn="ctr">
                        <a:buNone/>
                      </a:pPr>
                      <a:r>
                        <a:rPr lang="zh-CN" sz="2000"/>
                        <a:t>明确原因</a:t>
                      </a:r>
                    </a:p>
                  </a:txBody>
                  <a:tcPr anchor="ctr"/>
                </a:tc>
                <a:tc>
                  <a:txBody>
                    <a:bodyPr/>
                    <a:lstStyle/>
                    <a:p>
                      <a:pPr algn="ctr">
                        <a:buNone/>
                      </a:pPr>
                      <a:r>
                        <a:rPr lang="zh-CN" altLang="en-US" sz="2000"/>
                        <a:t>明确要求</a:t>
                      </a:r>
                    </a:p>
                  </a:txBody>
                  <a:tcPr anchor="ctr"/>
                </a:tc>
                <a:extLst>
                  <a:ext uri="{0D108BD9-81ED-4DB2-BD59-A6C34878D82A}">
                    <a16:rowId xmlns:a16="http://schemas.microsoft.com/office/drawing/2014/main" val="10000"/>
                  </a:ext>
                </a:extLst>
              </a:tr>
              <a:tr h="4349115">
                <a:tc>
                  <a:txBody>
                    <a:bodyPr/>
                    <a:lstStyle/>
                    <a:p>
                      <a:pPr algn="l">
                        <a:lnSpc>
                          <a:spcPct val="130000"/>
                        </a:lnSpc>
                      </a:pPr>
                      <a:r>
                        <a:rPr lang="zh-CN" sz="1500" b="1" dirty="0">
                          <a:latin typeface="微软雅黑" panose="020B0503020204020204" pitchFamily="34" charset="-122"/>
                          <a:ea typeface="微软雅黑" panose="020B0503020204020204" pitchFamily="34" charset="-122"/>
                          <a:sym typeface="+mn-ea"/>
                        </a:rPr>
                        <a:t>涉及的相关文件：</a:t>
                      </a:r>
                      <a:endParaRPr lang="zh-CN" sz="1500" b="1" dirty="0">
                        <a:solidFill>
                          <a:schemeClr val="tx1"/>
                        </a:solidFill>
                        <a:latin typeface="微软雅黑" panose="020B0503020204020204" pitchFamily="34" charset="-122"/>
                        <a:ea typeface="微软雅黑" panose="020B0503020204020204" pitchFamily="34" charset="-122"/>
                        <a:sym typeface="+mn-ea"/>
                      </a:endParaRPr>
                    </a:p>
                    <a:p>
                      <a:pPr algn="l">
                        <a:lnSpc>
                          <a:spcPct val="130000"/>
                        </a:lnSpc>
                      </a:pPr>
                      <a:r>
                        <a:rPr sz="1500" dirty="0">
                          <a:latin typeface="微软雅黑" panose="020B0503020204020204" pitchFamily="34" charset="-122"/>
                          <a:ea typeface="微软雅黑" panose="020B0503020204020204" pitchFamily="34" charset="-122"/>
                          <a:sym typeface="+mn-ea"/>
                        </a:rPr>
                        <a:t>《电力安全工作规程  第8部分：配电部分》6 安全技术措施</a:t>
                      </a:r>
                    </a:p>
                    <a:p>
                      <a:pPr algn="l">
                        <a:lnSpc>
                          <a:spcPct val="130000"/>
                        </a:lnSpc>
                      </a:pPr>
                      <a:r>
                        <a:rPr sz="1500" dirty="0">
                          <a:latin typeface="微软雅黑" panose="020B0503020204020204" pitchFamily="34" charset="-122"/>
                          <a:ea typeface="微软雅黑" panose="020B0503020204020204" pitchFamily="34" charset="-122"/>
                          <a:sym typeface="+mn-ea"/>
                        </a:rPr>
                        <a:t>《苏电安〔2020〕224号 国网江苏省电力有限公司工作票执行规范（</a:t>
                      </a:r>
                      <a:r>
                        <a:rPr lang="zh-CN" sz="1500" dirty="0">
                          <a:latin typeface="微软雅黑" panose="020B0503020204020204" pitchFamily="34" charset="-122"/>
                          <a:ea typeface="微软雅黑" panose="020B0503020204020204" pitchFamily="34" charset="-122"/>
                          <a:sym typeface="+mn-ea"/>
                        </a:rPr>
                        <a:t>配</a:t>
                      </a:r>
                      <a:r>
                        <a:rPr sz="1500" dirty="0">
                          <a:latin typeface="微软雅黑" panose="020B0503020204020204" pitchFamily="34" charset="-122"/>
                          <a:ea typeface="微软雅黑" panose="020B0503020204020204" pitchFamily="34" charset="-122"/>
                          <a:sym typeface="+mn-ea"/>
                        </a:rPr>
                        <a:t>电专业）》</a:t>
                      </a:r>
                    </a:p>
                    <a:p>
                      <a:pPr algn="l">
                        <a:lnSpc>
                          <a:spcPct val="130000"/>
                        </a:lnSpc>
                      </a:pPr>
                      <a:r>
                        <a:rPr sz="1500" dirty="0">
                          <a:latin typeface="微软雅黑" panose="020B0503020204020204" pitchFamily="34" charset="-122"/>
                          <a:ea typeface="微软雅黑" panose="020B0503020204020204" pitchFamily="34" charset="-122"/>
                          <a:sym typeface="+mn-ea"/>
                        </a:rPr>
                        <a:t>B.1 配电第一种工作票填写说明</a:t>
                      </a:r>
                      <a:r>
                        <a:rPr lang="en-US" sz="1500" dirty="0">
                          <a:latin typeface="微软雅黑" panose="020B0503020204020204" pitchFamily="34" charset="-122"/>
                          <a:ea typeface="微软雅黑" panose="020B0503020204020204" pitchFamily="34" charset="-122"/>
                          <a:sym typeface="+mn-ea"/>
                        </a:rPr>
                        <a:t> </a:t>
                      </a:r>
                      <a:r>
                        <a:rPr sz="1500" dirty="0">
                          <a:latin typeface="微软雅黑" panose="020B0503020204020204" pitchFamily="34" charset="-122"/>
                          <a:ea typeface="微软雅黑" panose="020B0503020204020204" pitchFamily="34" charset="-122"/>
                          <a:sym typeface="+mn-ea"/>
                        </a:rPr>
                        <a:t>5.1 调控或运维人员[变（配）电站、发电厂]应采取的安全措施</a:t>
                      </a:r>
                    </a:p>
                    <a:p>
                      <a:pPr algn="l">
                        <a:lnSpc>
                          <a:spcPct val="130000"/>
                        </a:lnSpc>
                      </a:pPr>
                      <a:r>
                        <a:rPr sz="1500" b="1" dirty="0">
                          <a:solidFill>
                            <a:srgbClr val="FF0000"/>
                          </a:solidFill>
                          <a:latin typeface="微软雅黑" panose="020B0503020204020204" pitchFamily="34" charset="-122"/>
                          <a:ea typeface="微软雅黑" panose="020B0503020204020204" pitchFamily="34" charset="-122"/>
                          <a:sym typeface="+mn-ea"/>
                        </a:rPr>
                        <a:t>存在问题：</a:t>
                      </a:r>
                      <a:r>
                        <a:rPr lang="zh-CN" sz="1500" dirty="0">
                          <a:solidFill>
                            <a:srgbClr val="FF0000"/>
                          </a:solidFill>
                          <a:latin typeface="微软雅黑" panose="020B0503020204020204" pitchFamily="34" charset="-122"/>
                          <a:ea typeface="微软雅黑" panose="020B0503020204020204" pitchFamily="34" charset="-122"/>
                          <a:sym typeface="+mn-ea"/>
                        </a:rPr>
                        <a:t>实际工作中发现部分问题在规程、规范中存在无先关工作要求或要求不明确的问题。</a:t>
                      </a:r>
                      <a:endParaRPr lang="zh-CN" sz="1500" b="0">
                        <a:solidFill>
                          <a:srgbClr val="00B0F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a:tc>
                <a:tc>
                  <a:txBody>
                    <a:bodyPr/>
                    <a:lstStyle/>
                    <a:p>
                      <a:pPr algn="l">
                        <a:lnSpc>
                          <a:spcPct val="130000"/>
                        </a:lnSpc>
                        <a:buClrTx/>
                        <a:buSzTx/>
                        <a:buNone/>
                      </a:pPr>
                      <a:r>
                        <a:rPr lang="zh-CN" sz="1500" b="1" dirty="0">
                          <a:solidFill>
                            <a:schemeClr val="accent4">
                              <a:lumMod val="75000"/>
                              <a:lumOff val="25000"/>
                            </a:schemeClr>
                          </a:solidFill>
                          <a:latin typeface="微软雅黑" panose="020B0503020204020204" pitchFamily="34" charset="-122"/>
                          <a:ea typeface="微软雅黑" panose="020B0503020204020204" pitchFamily="34" charset="-122"/>
                          <a:sym typeface="+mn-ea"/>
                        </a:rPr>
                        <a:t>（</a:t>
                      </a:r>
                      <a:r>
                        <a:rPr lang="en-US" altLang="zh-CN" sz="1500" b="1" dirty="0">
                          <a:solidFill>
                            <a:schemeClr val="accent4">
                              <a:lumMod val="75000"/>
                              <a:lumOff val="25000"/>
                            </a:schemeClr>
                          </a:solidFill>
                          <a:latin typeface="微软雅黑" panose="020B0503020204020204" pitchFamily="34" charset="-122"/>
                          <a:ea typeface="微软雅黑" panose="020B0503020204020204" pitchFamily="34" charset="-122"/>
                          <a:sym typeface="+mn-ea"/>
                        </a:rPr>
                        <a:t>1</a:t>
                      </a:r>
                      <a:r>
                        <a:rPr lang="zh-CN" sz="1500" b="1" dirty="0">
                          <a:solidFill>
                            <a:schemeClr val="accent4">
                              <a:lumMod val="75000"/>
                              <a:lumOff val="25000"/>
                            </a:schemeClr>
                          </a:solidFill>
                          <a:latin typeface="微软雅黑" panose="020B0503020204020204" pitchFamily="34" charset="-122"/>
                          <a:ea typeface="微软雅黑" panose="020B0503020204020204" pitchFamily="34" charset="-122"/>
                          <a:sym typeface="+mn-ea"/>
                        </a:rPr>
                        <a:t>）</a:t>
                      </a:r>
                      <a:r>
                        <a:rPr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变电站出线线路（电缆）工作涉及进站工作或借用变电站接地刀闸（接地线）作为工作班</a:t>
                      </a:r>
                      <a:r>
                        <a:rPr lang="zh-CN"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安措使用的</a:t>
                      </a:r>
                      <a:r>
                        <a:rPr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，则必须将变电站站内开关、刀闸、接地等安措列入工作票中，不涉及以上工作的只填写“确认10kVXX线路转为检修状态”。</a:t>
                      </a:r>
                      <a:endParaRPr sz="1500" dirty="0">
                        <a:solidFill>
                          <a:schemeClr val="accent4">
                            <a:lumMod val="75000"/>
                            <a:lumOff val="25000"/>
                          </a:schemeClr>
                        </a:solidFill>
                        <a:latin typeface="微软雅黑" panose="020B0503020204020204" pitchFamily="34" charset="-122"/>
                        <a:ea typeface="微软雅黑" panose="020B0503020204020204" pitchFamily="34" charset="-122"/>
                      </a:endParaRPr>
                    </a:p>
                    <a:p>
                      <a:pPr algn="l">
                        <a:lnSpc>
                          <a:spcPct val="130000"/>
                        </a:lnSpc>
                        <a:buClrTx/>
                        <a:buSzTx/>
                        <a:buNone/>
                      </a:pPr>
                      <a:r>
                        <a:rPr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a:t>
                      </a:r>
                      <a:r>
                        <a:rPr lang="en-US"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2</a:t>
                      </a:r>
                      <a:r>
                        <a:rPr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）配电设备上熔断器在保持断开状态时，可采用熔断器拉开摘下熔管或熔断器拉开不摘下熔管的方式，在操作处悬挂“禁止合闸，线路有人工作！”标示牌即可。</a:t>
                      </a:r>
                      <a:endParaRPr sz="1500" dirty="0">
                        <a:solidFill>
                          <a:schemeClr val="accent4">
                            <a:lumMod val="75000"/>
                            <a:lumOff val="25000"/>
                          </a:schemeClr>
                        </a:solidFill>
                        <a:latin typeface="微软雅黑" panose="020B0503020204020204" pitchFamily="34" charset="-122"/>
                        <a:ea typeface="微软雅黑" panose="020B0503020204020204" pitchFamily="34" charset="-122"/>
                      </a:endParaRPr>
                    </a:p>
                    <a:p>
                      <a:pPr algn="l">
                        <a:lnSpc>
                          <a:spcPct val="130000"/>
                        </a:lnSpc>
                        <a:buClrTx/>
                        <a:buSzTx/>
                        <a:buNone/>
                      </a:pPr>
                      <a:r>
                        <a:rPr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a:t>
                      </a:r>
                      <a:r>
                        <a:rPr lang="en-US"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3</a:t>
                      </a:r>
                      <a:r>
                        <a:rPr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）美式箱式变电站高压开关拉开后不需要加锁，欧式箱式变电站高压开关拉开后可以加锁。</a:t>
                      </a:r>
                      <a:endParaRPr sz="1500" dirty="0">
                        <a:solidFill>
                          <a:schemeClr val="accent4">
                            <a:lumMod val="75000"/>
                            <a:lumOff val="25000"/>
                          </a:schemeClr>
                        </a:solidFill>
                        <a:latin typeface="微软雅黑" panose="020B0503020204020204" pitchFamily="34" charset="-122"/>
                        <a:ea typeface="微软雅黑" panose="020B0503020204020204" pitchFamily="34" charset="-122"/>
                      </a:endParaRPr>
                    </a:p>
                    <a:p>
                      <a:pPr algn="l">
                        <a:lnSpc>
                          <a:spcPct val="130000"/>
                        </a:lnSpc>
                        <a:buClrTx/>
                        <a:buSzTx/>
                        <a:buNone/>
                      </a:pPr>
                      <a:r>
                        <a:rPr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a:t>
                      </a:r>
                      <a:r>
                        <a:rPr lang="en-US"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4</a:t>
                      </a:r>
                      <a:r>
                        <a:rPr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）环网柜开关拉开后不需要再加锁，隔离开关（刀闸）及接地刀闸操作把手处应加锁。</a:t>
                      </a:r>
                      <a:endParaRPr sz="1500" dirty="0">
                        <a:solidFill>
                          <a:schemeClr val="accent4">
                            <a:lumMod val="75000"/>
                            <a:lumOff val="25000"/>
                          </a:schemeClr>
                        </a:solidFill>
                        <a:latin typeface="微软雅黑" panose="020B0503020204020204" pitchFamily="34" charset="-122"/>
                        <a:ea typeface="微软雅黑" panose="020B0503020204020204" pitchFamily="34" charset="-122"/>
                      </a:endParaRPr>
                    </a:p>
                    <a:p>
                      <a:pPr algn="l">
                        <a:lnSpc>
                          <a:spcPct val="130000"/>
                        </a:lnSpc>
                        <a:buClrTx/>
                        <a:buSzTx/>
                        <a:buNone/>
                      </a:pPr>
                      <a:r>
                        <a:rPr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a:t>
                      </a:r>
                      <a:r>
                        <a:rPr lang="en-US"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5</a:t>
                      </a:r>
                      <a:r>
                        <a:rPr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）在低压用电设备上停电工作前，配电箱工作断开断路器，是否需要取下断路器熔丝应按现场实际情况确定，如配电箱断路器无熔丝的必须在配电箱门上加锁和悬挂标示牌。</a:t>
                      </a:r>
                      <a:endParaRPr lang="zh-CN" altLang="en-US" sz="1500" b="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a:tc>
                <a:extLst>
                  <a:ext uri="{0D108BD9-81ED-4DB2-BD59-A6C34878D82A}">
                    <a16:rowId xmlns:a16="http://schemas.microsoft.com/office/drawing/2014/main" val="10001"/>
                  </a:ext>
                </a:extLst>
              </a:tr>
            </a:tbl>
          </a:graphicData>
        </a:graphic>
      </p:graphicFrame>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1008698" y="380365"/>
            <a:ext cx="4019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5</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安全措施栏填写</a:t>
            </a:r>
            <a:r>
              <a:rPr lang="en-US" altLang="zh-CN"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a:t>
            </a:r>
            <a:r>
              <a:rPr lang="zh-CN" altLang="en-US" sz="18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6.1调控或运维人员[变（配）电站、发电厂]应采取的安全措施</a:t>
            </a:r>
            <a:endParaRPr lang="zh-CN" altLang="en-US" sz="1800" b="1" strike="noStrike"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3"/>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graphicFrame>
        <p:nvGraphicFramePr>
          <p:cNvPr id="3" name="对象 2"/>
          <p:cNvGraphicFramePr/>
          <p:nvPr>
            <p:custDataLst>
              <p:tags r:id="rId7"/>
            </p:custDataLst>
          </p:nvPr>
        </p:nvGraphicFramePr>
        <p:xfrm>
          <a:off x="1815465" y="1115695"/>
          <a:ext cx="8735060" cy="1959610"/>
        </p:xfrm>
        <a:graphic>
          <a:graphicData uri="http://schemas.openxmlformats.org/presentationml/2006/ole">
            <mc:AlternateContent xmlns:mc="http://schemas.openxmlformats.org/markup-compatibility/2006">
              <mc:Choice xmlns:v="urn:schemas-microsoft-com:vml" Requires="v">
                <p:oleObj r:id="rId14" imgW="5581650" imgH="1181100" progId="Paint.Picture">
                  <p:embed/>
                </p:oleObj>
              </mc:Choice>
              <mc:Fallback>
                <p:oleObj r:id="rId14" imgW="5581650" imgH="1181100" progId="Paint.Picture">
                  <p:embed/>
                  <p:pic>
                    <p:nvPicPr>
                      <p:cNvPr id="0" name="图片 7"/>
                      <p:cNvPicPr/>
                      <p:nvPr/>
                    </p:nvPicPr>
                    <p:blipFill>
                      <a:blip r:embed="rId15"/>
                      <a:stretch>
                        <a:fillRect/>
                      </a:stretch>
                    </p:blipFill>
                    <p:spPr>
                      <a:xfrm>
                        <a:off x="1815465" y="1115695"/>
                        <a:ext cx="8735060" cy="1959610"/>
                      </a:xfrm>
                      <a:prstGeom prst="rect">
                        <a:avLst/>
                      </a:prstGeom>
                    </p:spPr>
                  </p:pic>
                </p:oleObj>
              </mc:Fallback>
            </mc:AlternateContent>
          </a:graphicData>
        </a:graphic>
      </p:graphicFrame>
      <p:sp>
        <p:nvSpPr>
          <p:cNvPr id="13" name="内容占位符 2"/>
          <p:cNvSpPr txBox="1"/>
          <p:nvPr>
            <p:custDataLst>
              <p:tags r:id="rId8"/>
            </p:custDataLst>
          </p:nvPr>
        </p:nvSpPr>
        <p:spPr bwMode="auto">
          <a:xfrm>
            <a:off x="1816100" y="2719070"/>
            <a:ext cx="8620760" cy="3839845"/>
          </a:xfrm>
          <a:prstGeom prst="rect">
            <a:avLst/>
          </a:prstGeom>
          <a:noFill/>
          <a:ln w="9525">
            <a:noFill/>
            <a:miter lim="800000"/>
          </a:ln>
        </p:spPr>
        <p:txBody>
          <a:bodyPr vert="horz" wrap="square" lIns="91440" tIns="45720" rIns="91440" bIns="45720" numCol="1" anchor="t" anchorCtr="0" compatLnSpc="1"/>
          <a:lstStyle>
            <a:lvl1pPr indent="-457200" fontAlgn="base">
              <a:lnSpc>
                <a:spcPct val="150000"/>
              </a:lnSpc>
              <a:spcBef>
                <a:spcPts val="200"/>
              </a:spcBef>
              <a:spcAft>
                <a:spcPct val="0"/>
              </a:spcAft>
              <a:buChar char="•"/>
            </a:lvl1pPr>
            <a:lvl2pPr marL="742950" indent="-285750" fontAlgn="base">
              <a:lnSpc>
                <a:spcPct val="150000"/>
              </a:lnSpc>
              <a:spcBef>
                <a:spcPct val="20000"/>
              </a:spcBef>
              <a:spcAft>
                <a:spcPct val="0"/>
              </a:spcAft>
              <a:buChar char="–"/>
              <a:defRPr sz="2000">
                <a:latin typeface="微软雅黑" panose="020B0503020204020204" pitchFamily="34" charset="-122"/>
                <a:ea typeface="微软雅黑" panose="020B0503020204020204" pitchFamily="34" charset="-122"/>
              </a:defRPr>
            </a:lvl2pPr>
            <a:lvl3pPr marL="1143000" indent="-228600" fontAlgn="base">
              <a:spcBef>
                <a:spcPct val="20000"/>
              </a:spcBef>
              <a:spcAft>
                <a:spcPct val="0"/>
              </a:spcAft>
              <a:buChar char="•"/>
              <a:defRPr sz="2000">
                <a:latin typeface="微软雅黑" panose="020B0503020204020204" pitchFamily="34" charset="-122"/>
                <a:ea typeface="微软雅黑" panose="020B0503020204020204" pitchFamily="34" charset="-122"/>
              </a:defRPr>
            </a:lvl3pPr>
            <a:lvl4pPr marL="1600200" indent="-228600" fontAlgn="base">
              <a:spcBef>
                <a:spcPct val="20000"/>
              </a:spcBef>
              <a:spcAft>
                <a:spcPct val="0"/>
              </a:spcAft>
              <a:buChar char="–"/>
              <a:defRPr sz="2000">
                <a:latin typeface="微软雅黑" panose="020B0503020204020204" pitchFamily="34" charset="-122"/>
                <a:ea typeface="微软雅黑" panose="020B0503020204020204" pitchFamily="34" charset="-122"/>
              </a:defRPr>
            </a:lvl4pPr>
            <a:lvl5pPr marL="2057400" indent="-228600" fontAlgn="base">
              <a:spcBef>
                <a:spcPct val="20000"/>
              </a:spcBef>
              <a:spcAft>
                <a:spcPct val="0"/>
              </a:spcAft>
              <a:buChar char="»"/>
              <a:defRPr sz="2000">
                <a:latin typeface="微软雅黑" panose="020B0503020204020204" pitchFamily="34" charset="-122"/>
                <a:ea typeface="微软雅黑" panose="020B0503020204020204" pitchFamily="34" charset="-122"/>
              </a:defRPr>
            </a:lvl5pPr>
            <a:lvl6pPr marL="2514600" indent="-228600" fontAlgn="base">
              <a:spcBef>
                <a:spcPct val="20000"/>
              </a:spcBef>
              <a:spcAft>
                <a:spcPct val="0"/>
              </a:spcAft>
              <a:buChar char="»"/>
              <a:defRPr sz="2000"/>
            </a:lvl6pPr>
            <a:lvl7pPr marL="2971800" indent="-228600" fontAlgn="base">
              <a:spcBef>
                <a:spcPct val="20000"/>
              </a:spcBef>
              <a:spcAft>
                <a:spcPct val="0"/>
              </a:spcAft>
              <a:buChar char="»"/>
              <a:defRPr sz="2000"/>
            </a:lvl7pPr>
            <a:lvl8pPr marL="3429000" indent="-228600" fontAlgn="base">
              <a:spcBef>
                <a:spcPct val="20000"/>
              </a:spcBef>
              <a:spcAft>
                <a:spcPct val="0"/>
              </a:spcAft>
              <a:buChar char="»"/>
              <a:defRPr sz="2000"/>
            </a:lvl8pPr>
            <a:lvl9pPr marL="3886200" indent="-228600" fontAlgn="base">
              <a:spcBef>
                <a:spcPct val="20000"/>
              </a:spcBef>
              <a:spcAft>
                <a:spcPct val="0"/>
              </a:spcAft>
              <a:buChar char="»"/>
              <a:defRPr sz="2000"/>
            </a:lvl9pPr>
          </a:lstStyle>
          <a:p>
            <a:pPr marL="0" lvl="2" indent="0">
              <a:lnSpc>
                <a:spcPct val="130000"/>
              </a:lnSpc>
              <a:spcBef>
                <a:spcPts val="0"/>
              </a:spcBef>
              <a:buClr>
                <a:srgbClr val="FF0000"/>
              </a:buClr>
              <a:buFont typeface="Wingdings" panose="05000000000000000000" charset="0"/>
              <a:buNone/>
            </a:pPr>
            <a:r>
              <a:rPr lang="en-US" altLang="zh-CN" sz="1600" b="1" dirty="0">
                <a:solidFill>
                  <a:srgbClr val="FF0000"/>
                </a:solidFill>
                <a:sym typeface="+mn-ea"/>
              </a:rPr>
              <a:t> </a:t>
            </a:r>
            <a:endParaRPr lang="zh-CN" altLang="en-US" sz="1600" b="1" dirty="0">
              <a:solidFill>
                <a:srgbClr val="FF0000"/>
              </a:solidFill>
            </a:endParaRPr>
          </a:p>
          <a:p>
            <a:pPr marL="0" lvl="2" indent="-285750">
              <a:lnSpc>
                <a:spcPct val="130000"/>
              </a:lnSpc>
              <a:spcBef>
                <a:spcPts val="0"/>
              </a:spcBef>
              <a:buClr>
                <a:srgbClr val="FF0000"/>
              </a:buClr>
              <a:buFont typeface="Wingdings" panose="05000000000000000000" charset="0"/>
              <a:buChar char="Ø"/>
            </a:pPr>
            <a:r>
              <a:rPr lang="zh-CN" altLang="en-US" sz="1600" dirty="0">
                <a:solidFill>
                  <a:schemeClr val="accent4">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（1）变电站出线线路（电缆）工作涉及进站工作或借用变电站安措的，必须将变电站站内开关、刀闸、接地等安措列入工作票中，不涉及以上工作的只填写“确认10kVXX线路转为检修状态”。</a:t>
            </a:r>
          </a:p>
          <a:p>
            <a:pPr marL="0" lvl="2" indent="-285750">
              <a:lnSpc>
                <a:spcPct val="130000"/>
              </a:lnSpc>
              <a:spcBef>
                <a:spcPts val="0"/>
              </a:spcBef>
              <a:buClr>
                <a:srgbClr val="FF0000"/>
              </a:buClr>
              <a:buFont typeface="Wingdings" panose="05000000000000000000" charset="0"/>
              <a:buChar char="Ø"/>
            </a:pPr>
            <a:r>
              <a:rPr lang="zh-CN" altLang="en-US" sz="1600" dirty="0">
                <a:solidFill>
                  <a:schemeClr val="accent4">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（3）配电设备上熔断器在保持断开状态时，可采用熔断器拉开摘下熔管或熔断器拉开不摘下熔管的方式，在操作处悬挂“禁止合闸，线路有人工作！”标示牌即可。</a:t>
            </a:r>
          </a:p>
          <a:p>
            <a:pPr marL="0" lvl="2" indent="-285750">
              <a:lnSpc>
                <a:spcPct val="130000"/>
              </a:lnSpc>
              <a:spcBef>
                <a:spcPts val="0"/>
              </a:spcBef>
              <a:buClr>
                <a:srgbClr val="FF0000"/>
              </a:buClr>
              <a:buFont typeface="Wingdings" panose="05000000000000000000" charset="0"/>
              <a:buChar char="Ø"/>
            </a:pPr>
            <a:r>
              <a:rPr lang="zh-CN" altLang="en-US" sz="1600" dirty="0">
                <a:solidFill>
                  <a:schemeClr val="accent4">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（4）美式箱式变电站高压开关拉开后不需要加锁，欧式箱式变电站高压开关拉开后可以加锁。</a:t>
            </a:r>
            <a:endParaRPr lang="zh-CN" altLang="en-US" sz="1600" dirty="0">
              <a:solidFill>
                <a:schemeClr val="accent4">
                  <a:lumMod val="75000"/>
                  <a:lumOff val="25000"/>
                </a:schemeClr>
              </a:solidFill>
              <a:latin typeface="宋体" panose="02010600030101010101" pitchFamily="2" charset="-122"/>
              <a:ea typeface="宋体" panose="02010600030101010101" pitchFamily="2" charset="-122"/>
              <a:cs typeface="宋体" panose="02010600030101010101" pitchFamily="2" charset="-122"/>
            </a:endParaRPr>
          </a:p>
          <a:p>
            <a:pPr marL="285750" lvl="2" indent="-285750">
              <a:lnSpc>
                <a:spcPct val="130000"/>
              </a:lnSpc>
              <a:spcBef>
                <a:spcPts val="0"/>
              </a:spcBef>
              <a:buClr>
                <a:srgbClr val="FF0000"/>
              </a:buClr>
              <a:buFont typeface="Wingdings" panose="05000000000000000000" charset="0"/>
              <a:buChar char="Ø"/>
            </a:pPr>
            <a:r>
              <a:rPr lang="zh-CN" altLang="en-US" sz="1600" dirty="0">
                <a:solidFill>
                  <a:schemeClr val="accent4">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（5）环网柜开关拉开后不需要再加锁，隔离开关（刀闸）及接地刀闸操作把手处应加锁。</a:t>
            </a:r>
            <a:endParaRPr lang="zh-CN" altLang="en-US" sz="1600" dirty="0">
              <a:solidFill>
                <a:schemeClr val="accent4">
                  <a:lumMod val="75000"/>
                  <a:lumOff val="25000"/>
                </a:schemeClr>
              </a:solidFill>
              <a:latin typeface="宋体" panose="02010600030101010101" pitchFamily="2" charset="-122"/>
              <a:ea typeface="宋体" panose="02010600030101010101" pitchFamily="2" charset="-122"/>
              <a:cs typeface="宋体" panose="02010600030101010101" pitchFamily="2" charset="-122"/>
            </a:endParaRPr>
          </a:p>
          <a:p>
            <a:pPr marL="285750" lvl="2" indent="-285750">
              <a:lnSpc>
                <a:spcPct val="130000"/>
              </a:lnSpc>
              <a:spcBef>
                <a:spcPts val="0"/>
              </a:spcBef>
              <a:buClr>
                <a:srgbClr val="FF0000"/>
              </a:buClr>
              <a:buFont typeface="Wingdings" panose="05000000000000000000" charset="0"/>
              <a:buChar char="Ø"/>
            </a:pPr>
            <a:r>
              <a:rPr lang="zh-CN" altLang="en-US" sz="1600" dirty="0">
                <a:solidFill>
                  <a:schemeClr val="accent4">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（6）在低压用电设备上停电工作前，配电箱工作断开断路器，需不需要取下断路器熔丝应按现场实际情况确定，如配电箱断路器无熔丝的必须配电箱门上加锁和悬挂标示牌。</a:t>
            </a:r>
          </a:p>
        </p:txBody>
      </p:sp>
      <p:sp>
        <p:nvSpPr>
          <p:cNvPr id="11" name="对话气泡: 圆角矩形 15"/>
          <p:cNvSpPr/>
          <p:nvPr>
            <p:custDataLst>
              <p:tags r:id="rId9"/>
            </p:custDataLst>
          </p:nvPr>
        </p:nvSpPr>
        <p:spPr>
          <a:xfrm rot="10800000">
            <a:off x="1819910" y="2841625"/>
            <a:ext cx="8669020" cy="3716655"/>
          </a:xfrm>
          <a:prstGeom prst="wedgeRoundRectCallout">
            <a:avLst>
              <a:gd name="adj1" fmla="val 37628"/>
              <a:gd name="adj2" fmla="val 60464"/>
              <a:gd name="adj3" fmla="val 16667"/>
            </a:avLst>
          </a:prstGeom>
          <a:noFill/>
          <a:ln>
            <a:solidFill>
              <a:srgbClr val="FF0000"/>
            </a:solidFill>
          </a:ln>
        </p:spPr>
        <p:style>
          <a:lnRef idx="1">
            <a:schemeClr val="dk1"/>
          </a:lnRef>
          <a:fillRef idx="2">
            <a:schemeClr val="dk1"/>
          </a:fillRef>
          <a:effectRef idx="1">
            <a:schemeClr val="dk1"/>
          </a:effectRef>
          <a:fontRef idx="minor">
            <a:schemeClr val="dk1"/>
          </a:fontRef>
        </p:style>
        <p:txBody>
          <a:bodyPr rtlCol="0" anchor="t"/>
          <a:lstStyle/>
          <a:p>
            <a:pPr algn="ctr"/>
            <a:endParaRPr lang="zh-CN" altLang="en-US" sz="1100" dirty="0">
              <a:solidFill>
                <a:schemeClr val="tx1">
                  <a:lumMod val="65000"/>
                  <a:lumOff val="35000"/>
                </a:schemeClr>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
        <p:nvSpPr>
          <p:cNvPr id="14" name="矩形 13"/>
          <p:cNvSpPr/>
          <p:nvPr>
            <p:custDataLst>
              <p:tags r:id="rId10"/>
            </p:custDataLst>
          </p:nvPr>
        </p:nvSpPr>
        <p:spPr>
          <a:xfrm>
            <a:off x="1819910" y="1690370"/>
            <a:ext cx="8667750" cy="964565"/>
          </a:xfrm>
          <a:prstGeom prst="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t"/>
          <a:lstStyle/>
          <a:p>
            <a:pPr algn="ctr"/>
            <a:endParaRPr lang="zh-CN" altLang="en-US" sz="1100">
              <a:solidFill>
                <a:schemeClr val="tx1">
                  <a:lumMod val="65000"/>
                  <a:lumOff val="35000"/>
                </a:schemeClr>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1008698" y="380365"/>
            <a:ext cx="4019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6</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安全措施栏填写</a:t>
            </a:r>
            <a:r>
              <a:rPr lang="en-US" altLang="zh-CN"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a:t>
            </a:r>
            <a:r>
              <a:rPr lang="zh-CN" altLang="en-US" sz="18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6.3工作班装设（或拆除）的接地线</a:t>
            </a:r>
            <a:endParaRPr kumimoji="0" lang="zh-CN" altLang="en-US" sz="1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0"/>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graphicFrame>
        <p:nvGraphicFramePr>
          <p:cNvPr id="7" name="表格 6"/>
          <p:cNvGraphicFramePr/>
          <p:nvPr>
            <p:custDataLst>
              <p:tags r:id="rId7"/>
            </p:custDataLst>
          </p:nvPr>
        </p:nvGraphicFramePr>
        <p:xfrm>
          <a:off x="500380" y="1054735"/>
          <a:ext cx="11220450" cy="5207000"/>
        </p:xfrm>
        <a:graphic>
          <a:graphicData uri="http://schemas.openxmlformats.org/drawingml/2006/table">
            <a:tbl>
              <a:tblPr firstRow="1" bandRow="1">
                <a:tableStyleId>{5C22544A-7EE6-4342-B048-85BDC9FD1C3A}</a:tableStyleId>
              </a:tblPr>
              <a:tblGrid>
                <a:gridCol w="5609590">
                  <a:extLst>
                    <a:ext uri="{9D8B030D-6E8A-4147-A177-3AD203B41FA5}">
                      <a16:colId xmlns:a16="http://schemas.microsoft.com/office/drawing/2014/main" val="20000"/>
                    </a:ext>
                  </a:extLst>
                </a:gridCol>
                <a:gridCol w="5610860">
                  <a:extLst>
                    <a:ext uri="{9D8B030D-6E8A-4147-A177-3AD203B41FA5}">
                      <a16:colId xmlns:a16="http://schemas.microsoft.com/office/drawing/2014/main" val="20001"/>
                    </a:ext>
                  </a:extLst>
                </a:gridCol>
              </a:tblGrid>
              <a:tr h="857885">
                <a:tc>
                  <a:txBody>
                    <a:bodyPr/>
                    <a:lstStyle/>
                    <a:p>
                      <a:pPr algn="ctr">
                        <a:buNone/>
                      </a:pPr>
                      <a:r>
                        <a:rPr lang="zh-CN" sz="2000"/>
                        <a:t>明确原因</a:t>
                      </a:r>
                    </a:p>
                  </a:txBody>
                  <a:tcPr anchor="ctr"/>
                </a:tc>
                <a:tc>
                  <a:txBody>
                    <a:bodyPr/>
                    <a:lstStyle/>
                    <a:p>
                      <a:pPr algn="ctr">
                        <a:buNone/>
                      </a:pPr>
                      <a:r>
                        <a:rPr lang="zh-CN" altLang="en-US" sz="2000"/>
                        <a:t>明确要求</a:t>
                      </a:r>
                    </a:p>
                  </a:txBody>
                  <a:tcPr anchor="ctr"/>
                </a:tc>
                <a:extLst>
                  <a:ext uri="{0D108BD9-81ED-4DB2-BD59-A6C34878D82A}">
                    <a16:rowId xmlns:a16="http://schemas.microsoft.com/office/drawing/2014/main" val="10000"/>
                  </a:ext>
                </a:extLst>
              </a:tr>
              <a:tr h="4349115">
                <a:tc>
                  <a:txBody>
                    <a:bodyPr/>
                    <a:lstStyle/>
                    <a:p>
                      <a:pPr algn="l">
                        <a:lnSpc>
                          <a:spcPct val="130000"/>
                        </a:lnSpc>
                      </a:pPr>
                      <a:r>
                        <a:rPr lang="zh-CN" sz="1500" b="1" dirty="0">
                          <a:latin typeface="微软雅黑" panose="020B0503020204020204" pitchFamily="34" charset="-122"/>
                          <a:ea typeface="微软雅黑" panose="020B0503020204020204" pitchFamily="34" charset="-122"/>
                          <a:sym typeface="+mn-ea"/>
                        </a:rPr>
                        <a:t>涉及的相关文件：</a:t>
                      </a:r>
                      <a:endParaRPr lang="zh-CN" sz="1500" b="1" dirty="0">
                        <a:solidFill>
                          <a:schemeClr val="tx1"/>
                        </a:solidFill>
                        <a:latin typeface="微软雅黑" panose="020B0503020204020204" pitchFamily="34" charset="-122"/>
                        <a:ea typeface="微软雅黑" panose="020B0503020204020204" pitchFamily="34" charset="-122"/>
                        <a:sym typeface="+mn-ea"/>
                      </a:endParaRPr>
                    </a:p>
                    <a:p>
                      <a:pPr algn="l">
                        <a:lnSpc>
                          <a:spcPct val="130000"/>
                        </a:lnSpc>
                      </a:pPr>
                      <a:r>
                        <a:rPr sz="1500" dirty="0">
                          <a:latin typeface="微软雅黑" panose="020B0503020204020204" pitchFamily="34" charset="-122"/>
                          <a:ea typeface="微软雅黑" panose="020B0503020204020204" pitchFamily="34" charset="-122"/>
                          <a:sym typeface="+mn-ea"/>
                        </a:rPr>
                        <a:t>《电力安全工作规程  第8部分：配电部分》</a:t>
                      </a:r>
                    </a:p>
                    <a:p>
                      <a:pPr algn="l">
                        <a:lnSpc>
                          <a:spcPct val="130000"/>
                        </a:lnSpc>
                      </a:pPr>
                      <a:r>
                        <a:rPr sz="1500" dirty="0">
                          <a:latin typeface="微软雅黑" panose="020B0503020204020204" pitchFamily="34" charset="-122"/>
                          <a:ea typeface="微软雅黑" panose="020B0503020204020204" pitchFamily="34" charset="-122"/>
                          <a:sym typeface="+mn-ea"/>
                        </a:rPr>
                        <a:t>6 安全技术措施</a:t>
                      </a:r>
                    </a:p>
                    <a:p>
                      <a:pPr algn="l">
                        <a:lnSpc>
                          <a:spcPct val="130000"/>
                        </a:lnSpc>
                      </a:pPr>
                      <a:r>
                        <a:rPr sz="1500" dirty="0">
                          <a:latin typeface="微软雅黑" panose="020B0503020204020204" pitchFamily="34" charset="-122"/>
                          <a:ea typeface="微软雅黑" panose="020B0503020204020204" pitchFamily="34" charset="-122"/>
                          <a:sym typeface="+mn-ea"/>
                        </a:rPr>
                        <a:t>附 录 B（资料性）配电第一种工作票格式</a:t>
                      </a:r>
                    </a:p>
                    <a:p>
                      <a:pPr algn="l">
                        <a:lnSpc>
                          <a:spcPct val="130000"/>
                        </a:lnSpc>
                      </a:pPr>
                      <a:r>
                        <a:rPr sz="1500" dirty="0">
                          <a:latin typeface="微软雅黑" panose="020B0503020204020204" pitchFamily="34" charset="-122"/>
                          <a:ea typeface="微软雅黑" panose="020B0503020204020204" pitchFamily="34" charset="-122"/>
                          <a:sym typeface="+mn-ea"/>
                        </a:rPr>
                        <a:t>《苏电安〔2020〕224号 国网江苏省电力有限公司工作票执行规范（</a:t>
                      </a:r>
                      <a:r>
                        <a:rPr lang="zh-CN" sz="1500" dirty="0">
                          <a:latin typeface="微软雅黑" panose="020B0503020204020204" pitchFamily="34" charset="-122"/>
                          <a:ea typeface="微软雅黑" panose="020B0503020204020204" pitchFamily="34" charset="-122"/>
                          <a:sym typeface="+mn-ea"/>
                        </a:rPr>
                        <a:t>配</a:t>
                      </a:r>
                      <a:r>
                        <a:rPr sz="1500" dirty="0">
                          <a:latin typeface="微软雅黑" panose="020B0503020204020204" pitchFamily="34" charset="-122"/>
                          <a:ea typeface="微软雅黑" panose="020B0503020204020204" pitchFamily="34" charset="-122"/>
                          <a:sym typeface="+mn-ea"/>
                        </a:rPr>
                        <a:t>电专业）》</a:t>
                      </a:r>
                    </a:p>
                    <a:p>
                      <a:pPr algn="l">
                        <a:lnSpc>
                          <a:spcPct val="130000"/>
                        </a:lnSpc>
                      </a:pPr>
                      <a:r>
                        <a:rPr sz="1500" dirty="0">
                          <a:latin typeface="微软雅黑" panose="020B0503020204020204" pitchFamily="34" charset="-122"/>
                          <a:ea typeface="微软雅黑" panose="020B0503020204020204" pitchFamily="34" charset="-122"/>
                          <a:sym typeface="+mn-ea"/>
                        </a:rPr>
                        <a:t>B.1 配电第一种工作票填写说明</a:t>
                      </a:r>
                      <a:r>
                        <a:rPr lang="en-US" sz="1500" dirty="0">
                          <a:latin typeface="微软雅黑" panose="020B0503020204020204" pitchFamily="34" charset="-122"/>
                          <a:ea typeface="微软雅黑" panose="020B0503020204020204" pitchFamily="34" charset="-122"/>
                          <a:sym typeface="+mn-ea"/>
                        </a:rPr>
                        <a:t> </a:t>
                      </a:r>
                      <a:r>
                        <a:rPr sz="1500" dirty="0">
                          <a:latin typeface="微软雅黑" panose="020B0503020204020204" pitchFamily="34" charset="-122"/>
                          <a:ea typeface="微软雅黑" panose="020B0503020204020204" pitchFamily="34" charset="-122"/>
                          <a:sym typeface="+mn-ea"/>
                        </a:rPr>
                        <a:t>5.3 工作班装设（或拆除）的接地线</a:t>
                      </a:r>
                    </a:p>
                    <a:p>
                      <a:pPr algn="l">
                        <a:lnSpc>
                          <a:spcPct val="130000"/>
                        </a:lnSpc>
                      </a:pPr>
                      <a:r>
                        <a:rPr sz="1500" b="1" dirty="0">
                          <a:solidFill>
                            <a:srgbClr val="FF0000"/>
                          </a:solidFill>
                          <a:latin typeface="微软雅黑" panose="020B0503020204020204" pitchFamily="34" charset="-122"/>
                          <a:ea typeface="微软雅黑" panose="020B0503020204020204" pitchFamily="34" charset="-122"/>
                          <a:sym typeface="+mn-ea"/>
                        </a:rPr>
                        <a:t>存在问题：</a:t>
                      </a:r>
                    </a:p>
                    <a:p>
                      <a:pPr algn="l">
                        <a:lnSpc>
                          <a:spcPct val="130000"/>
                        </a:lnSpc>
                      </a:pPr>
                      <a:r>
                        <a:rPr lang="zh-CN" sz="1500" dirty="0">
                          <a:solidFill>
                            <a:srgbClr val="FF0000"/>
                          </a:solidFill>
                          <a:latin typeface="微软雅黑" panose="020B0503020204020204" pitchFamily="34" charset="-122"/>
                          <a:ea typeface="微软雅黑" panose="020B0503020204020204" pitchFamily="34" charset="-122"/>
                          <a:sym typeface="+mn-ea"/>
                        </a:rPr>
                        <a:t>（</a:t>
                      </a:r>
                      <a:r>
                        <a:rPr lang="en-US" altLang="zh-CN" sz="1500" dirty="0">
                          <a:solidFill>
                            <a:srgbClr val="FF0000"/>
                          </a:solidFill>
                          <a:latin typeface="微软雅黑" panose="020B0503020204020204" pitchFamily="34" charset="-122"/>
                          <a:ea typeface="微软雅黑" panose="020B0503020204020204" pitchFamily="34" charset="-122"/>
                          <a:sym typeface="+mn-ea"/>
                        </a:rPr>
                        <a:t>1</a:t>
                      </a:r>
                      <a:r>
                        <a:rPr lang="zh-CN" sz="1500" dirty="0">
                          <a:solidFill>
                            <a:srgbClr val="FF0000"/>
                          </a:solidFill>
                          <a:latin typeface="微软雅黑" panose="020B0503020204020204" pitchFamily="34" charset="-122"/>
                          <a:ea typeface="微软雅黑" panose="020B0503020204020204" pitchFamily="34" charset="-122"/>
                          <a:sym typeface="+mn-ea"/>
                        </a:rPr>
                        <a:t>）借用许可人装设的接地线重复填写；</a:t>
                      </a:r>
                    </a:p>
                    <a:p>
                      <a:pPr algn="l">
                        <a:lnSpc>
                          <a:spcPct val="130000"/>
                        </a:lnSpc>
                      </a:pPr>
                      <a:r>
                        <a:rPr lang="zh-CN" sz="1500" dirty="0">
                          <a:solidFill>
                            <a:srgbClr val="FF0000"/>
                          </a:solidFill>
                          <a:latin typeface="微软雅黑" panose="020B0503020204020204" pitchFamily="34" charset="-122"/>
                          <a:ea typeface="微软雅黑" panose="020B0503020204020204" pitchFamily="34" charset="-122"/>
                          <a:sym typeface="+mn-ea"/>
                        </a:rPr>
                        <a:t>（</a:t>
                      </a:r>
                      <a:r>
                        <a:rPr lang="en-US" altLang="zh-CN" sz="1500" dirty="0">
                          <a:solidFill>
                            <a:srgbClr val="FF0000"/>
                          </a:solidFill>
                          <a:latin typeface="微软雅黑" panose="020B0503020204020204" pitchFamily="34" charset="-122"/>
                          <a:ea typeface="微软雅黑" panose="020B0503020204020204" pitchFamily="34" charset="-122"/>
                          <a:sym typeface="+mn-ea"/>
                        </a:rPr>
                        <a:t>2</a:t>
                      </a:r>
                      <a:r>
                        <a:rPr lang="zh-CN" sz="1500" dirty="0">
                          <a:solidFill>
                            <a:srgbClr val="FF0000"/>
                          </a:solidFill>
                          <a:latin typeface="微软雅黑" panose="020B0503020204020204" pitchFamily="34" charset="-122"/>
                          <a:ea typeface="微软雅黑" panose="020B0503020204020204" pitchFamily="34" charset="-122"/>
                          <a:sym typeface="+mn-ea"/>
                        </a:rPr>
                        <a:t>）接地线编号填写要求不统一，重复编号问题要求不明确；</a:t>
                      </a:r>
                    </a:p>
                    <a:p>
                      <a:pPr algn="l">
                        <a:lnSpc>
                          <a:spcPct val="130000"/>
                        </a:lnSpc>
                      </a:pPr>
                      <a:r>
                        <a:rPr lang="zh-CN" sz="1500" dirty="0">
                          <a:solidFill>
                            <a:srgbClr val="FF0000"/>
                          </a:solidFill>
                          <a:latin typeface="微软雅黑" panose="020B0503020204020204" pitchFamily="34" charset="-122"/>
                          <a:ea typeface="微软雅黑" panose="020B0503020204020204" pitchFamily="34" charset="-122"/>
                          <a:sym typeface="+mn-ea"/>
                        </a:rPr>
                        <a:t>（</a:t>
                      </a:r>
                      <a:r>
                        <a:rPr lang="en-US" altLang="zh-CN" sz="1500" dirty="0">
                          <a:solidFill>
                            <a:srgbClr val="FF0000"/>
                          </a:solidFill>
                          <a:latin typeface="微软雅黑" panose="020B0503020204020204" pitchFamily="34" charset="-122"/>
                          <a:ea typeface="微软雅黑" panose="020B0503020204020204" pitchFamily="34" charset="-122"/>
                          <a:sym typeface="+mn-ea"/>
                        </a:rPr>
                        <a:t>3</a:t>
                      </a:r>
                      <a:r>
                        <a:rPr lang="zh-CN" sz="1500" dirty="0">
                          <a:solidFill>
                            <a:srgbClr val="FF0000"/>
                          </a:solidFill>
                          <a:latin typeface="微软雅黑" panose="020B0503020204020204" pitchFamily="34" charset="-122"/>
                          <a:ea typeface="微软雅黑" panose="020B0503020204020204" pitchFamily="34" charset="-122"/>
                          <a:sym typeface="+mn-ea"/>
                        </a:rPr>
                        <a:t>）新版配电安规</a:t>
                      </a:r>
                      <a:r>
                        <a:rPr sz="1500" dirty="0">
                          <a:solidFill>
                            <a:srgbClr val="FF0000"/>
                          </a:solidFill>
                          <a:latin typeface="微软雅黑" panose="020B0503020204020204" pitchFamily="34" charset="-122"/>
                          <a:ea typeface="微软雅黑" panose="020B0503020204020204" pitchFamily="34" charset="-122"/>
                          <a:sym typeface="+mn-ea"/>
                        </a:rPr>
                        <a:t>配电第一种工作票</a:t>
                      </a:r>
                      <a:r>
                        <a:rPr lang="zh-CN" sz="1500" dirty="0">
                          <a:solidFill>
                            <a:srgbClr val="FF0000"/>
                          </a:solidFill>
                          <a:latin typeface="微软雅黑" panose="020B0503020204020204" pitchFamily="34" charset="-122"/>
                          <a:ea typeface="微软雅黑" panose="020B0503020204020204" pitchFamily="34" charset="-122"/>
                          <a:sym typeface="+mn-ea"/>
                        </a:rPr>
                        <a:t>中增加</a:t>
                      </a:r>
                      <a:r>
                        <a:rPr lang="en-US" altLang="zh-CN" sz="1500" dirty="0">
                          <a:solidFill>
                            <a:srgbClr val="FF0000"/>
                          </a:solidFill>
                          <a:latin typeface="微软雅黑" panose="020B0503020204020204" pitchFamily="34" charset="-122"/>
                          <a:ea typeface="微软雅黑" panose="020B0503020204020204" pitchFamily="34" charset="-122"/>
                          <a:sym typeface="+mn-ea"/>
                        </a:rPr>
                        <a:t>“</a:t>
                      </a:r>
                      <a:r>
                        <a:rPr lang="zh-CN" sz="1500" dirty="0">
                          <a:solidFill>
                            <a:srgbClr val="FF0000"/>
                          </a:solidFill>
                          <a:latin typeface="微软雅黑" panose="020B0503020204020204" pitchFamily="34" charset="-122"/>
                          <a:ea typeface="微软雅黑" panose="020B0503020204020204" pitchFamily="34" charset="-122"/>
                          <a:sym typeface="+mn-ea"/>
                        </a:rPr>
                        <a:t>装设人</a:t>
                      </a:r>
                      <a:r>
                        <a:rPr lang="en-US" altLang="zh-CN" sz="1500" dirty="0">
                          <a:solidFill>
                            <a:srgbClr val="FF0000"/>
                          </a:solidFill>
                          <a:latin typeface="微软雅黑" panose="020B0503020204020204" pitchFamily="34" charset="-122"/>
                          <a:ea typeface="微软雅黑" panose="020B0503020204020204" pitchFamily="34" charset="-122"/>
                          <a:sym typeface="+mn-ea"/>
                        </a:rPr>
                        <a:t>”</a:t>
                      </a:r>
                      <a:r>
                        <a:rPr lang="zh-CN" altLang="en-US" sz="1500" dirty="0">
                          <a:solidFill>
                            <a:srgbClr val="FF0000"/>
                          </a:solidFill>
                          <a:latin typeface="微软雅黑" panose="020B0503020204020204" pitchFamily="34" charset="-122"/>
                          <a:ea typeface="微软雅黑" panose="020B0503020204020204" pitchFamily="34" charset="-122"/>
                          <a:sym typeface="+mn-ea"/>
                        </a:rPr>
                        <a:t>，同时</a:t>
                      </a:r>
                      <a:r>
                        <a:rPr sz="1500" dirty="0">
                          <a:solidFill>
                            <a:srgbClr val="FF0000"/>
                          </a:solidFill>
                          <a:latin typeface="微软雅黑" panose="020B0503020204020204" pitchFamily="34" charset="-122"/>
                          <a:ea typeface="微软雅黑" panose="020B0503020204020204" pitchFamily="34" charset="-122"/>
                          <a:sym typeface="+mn-ea"/>
                        </a:rPr>
                        <a:t>《</a:t>
                      </a:r>
                      <a:r>
                        <a:rPr lang="zh-CN" altLang="en-US" sz="1500" dirty="0">
                          <a:solidFill>
                            <a:srgbClr val="FF0000"/>
                          </a:solidFill>
                          <a:latin typeface="微软雅黑" panose="020B0503020204020204" pitchFamily="34" charset="-122"/>
                          <a:ea typeface="微软雅黑" panose="020B0503020204020204" pitchFamily="34" charset="-122"/>
                          <a:sym typeface="+mn-ea"/>
                        </a:rPr>
                        <a:t>安规</a:t>
                      </a:r>
                      <a:r>
                        <a:rPr sz="1500" dirty="0">
                          <a:solidFill>
                            <a:srgbClr val="FF0000"/>
                          </a:solidFill>
                          <a:latin typeface="微软雅黑" panose="020B0503020204020204" pitchFamily="34" charset="-122"/>
                          <a:ea typeface="微软雅黑" panose="020B0503020204020204" pitchFamily="34" charset="-122"/>
                          <a:sym typeface="+mn-ea"/>
                        </a:rPr>
                        <a:t>》</a:t>
                      </a:r>
                      <a:r>
                        <a:rPr lang="en-US" sz="1500" dirty="0">
                          <a:solidFill>
                            <a:srgbClr val="FF0000"/>
                          </a:solidFill>
                          <a:latin typeface="微软雅黑" panose="020B0503020204020204" pitchFamily="34" charset="-122"/>
                          <a:ea typeface="微软雅黑" panose="020B0503020204020204" pitchFamily="34" charset="-122"/>
                          <a:sym typeface="+mn-ea"/>
                        </a:rPr>
                        <a:t>“</a:t>
                      </a:r>
                      <a:r>
                        <a:rPr lang="zh-CN" altLang="en-US" sz="1500" dirty="0">
                          <a:solidFill>
                            <a:srgbClr val="FF0000"/>
                          </a:solidFill>
                          <a:latin typeface="微软雅黑" panose="020B0503020204020204" pitchFamily="34" charset="-122"/>
                          <a:ea typeface="微软雅黑" panose="020B0503020204020204" pitchFamily="34" charset="-122"/>
                          <a:sym typeface="+mn-ea"/>
                        </a:rPr>
                        <a:t>6.4.7 装设、拆除接地线应有人监护。监护人应持有书面依据。</a:t>
                      </a:r>
                      <a:r>
                        <a:rPr lang="en-US" altLang="zh-CN" sz="1500" dirty="0">
                          <a:solidFill>
                            <a:srgbClr val="FF0000"/>
                          </a:solidFill>
                          <a:latin typeface="微软雅黑" panose="020B0503020204020204" pitchFamily="34" charset="-122"/>
                          <a:ea typeface="微软雅黑" panose="020B0503020204020204" pitchFamily="34" charset="-122"/>
                          <a:sym typeface="+mn-ea"/>
                        </a:rPr>
                        <a:t>”</a:t>
                      </a:r>
                      <a:r>
                        <a:rPr lang="zh-CN" altLang="en-US" sz="1500" dirty="0">
                          <a:solidFill>
                            <a:srgbClr val="FF0000"/>
                          </a:solidFill>
                          <a:latin typeface="微软雅黑" panose="020B0503020204020204" pitchFamily="34" charset="-122"/>
                          <a:ea typeface="微软雅黑" panose="020B0503020204020204" pitchFamily="34" charset="-122"/>
                          <a:sym typeface="+mn-ea"/>
                        </a:rPr>
                        <a:t>，该项条款的落实需予以明确。</a:t>
                      </a:r>
                      <a:endParaRPr lang="zh-CN" sz="1500" b="0">
                        <a:solidFill>
                          <a:srgbClr val="00B0F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a:tc>
                <a:tc>
                  <a:txBody>
                    <a:bodyPr/>
                    <a:lstStyle/>
                    <a:p>
                      <a:pPr algn="l">
                        <a:lnSpc>
                          <a:spcPct val="130000"/>
                        </a:lnSpc>
                        <a:buClrTx/>
                        <a:buSzTx/>
                        <a:buNone/>
                      </a:pPr>
                      <a:r>
                        <a:rPr lang="zh-CN" sz="13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a:t>
                      </a:r>
                      <a:r>
                        <a:rPr lang="en-US" altLang="zh-CN" sz="13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1</a:t>
                      </a:r>
                      <a:r>
                        <a:rPr lang="zh-CN" sz="13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a:t>
                      </a:r>
                      <a:r>
                        <a:rPr sz="13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工作地段无法装设工作接地线的，且与运维人员装设的接地线（接地刀闸）之间未连有断路器（开关）或熔断器，则运维人员装设的接地线（接地刀闸）可借用为工作接地线使用，不需要在本栏内再填写。</a:t>
                      </a:r>
                      <a:endParaRPr sz="1300" dirty="0">
                        <a:solidFill>
                          <a:schemeClr val="accent4">
                            <a:lumMod val="75000"/>
                            <a:lumOff val="25000"/>
                          </a:schemeClr>
                        </a:solidFill>
                        <a:latin typeface="微软雅黑" panose="020B0503020204020204" pitchFamily="34" charset="-122"/>
                        <a:ea typeface="微软雅黑" panose="020B0503020204020204" pitchFamily="34" charset="-122"/>
                      </a:endParaRPr>
                    </a:p>
                    <a:p>
                      <a:pPr algn="l">
                        <a:lnSpc>
                          <a:spcPct val="130000"/>
                        </a:lnSpc>
                        <a:buClrTx/>
                        <a:buSzTx/>
                        <a:buNone/>
                      </a:pPr>
                      <a:r>
                        <a:rPr sz="13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a:t>
                      </a:r>
                      <a:r>
                        <a:rPr lang="en-US" sz="13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2</a:t>
                      </a:r>
                      <a:r>
                        <a:rPr sz="13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）若工作范围内均借用运维人员装设的接地线（接地刀闸）作为工作接地线使用，则本栏填写“无”。</a:t>
                      </a:r>
                      <a:endParaRPr sz="1300" dirty="0">
                        <a:solidFill>
                          <a:schemeClr val="accent4">
                            <a:lumMod val="75000"/>
                            <a:lumOff val="25000"/>
                          </a:schemeClr>
                        </a:solidFill>
                        <a:latin typeface="微软雅黑" panose="020B0503020204020204" pitchFamily="34" charset="-122"/>
                        <a:ea typeface="微软雅黑" panose="020B0503020204020204" pitchFamily="34" charset="-122"/>
                      </a:endParaRPr>
                    </a:p>
                    <a:p>
                      <a:pPr algn="l">
                        <a:lnSpc>
                          <a:spcPct val="130000"/>
                        </a:lnSpc>
                        <a:buClrTx/>
                        <a:buSzTx/>
                        <a:buNone/>
                      </a:pPr>
                      <a:r>
                        <a:rPr sz="13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a:t>
                      </a:r>
                      <a:r>
                        <a:rPr lang="en-US" sz="13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3</a:t>
                      </a:r>
                      <a:r>
                        <a:rPr sz="13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a:t>
                      </a:r>
                      <a:r>
                        <a:rPr lang="zh-CN" sz="13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接地线编号栏</a:t>
                      </a:r>
                      <a:r>
                        <a:rPr sz="13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填写应装设的工作接地线（包括0.4kV）的编号及电压等级。例：#01（10kV）</a:t>
                      </a:r>
                      <a:r>
                        <a:rPr lang="zh-CN" sz="13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；同一编号接地线不得重复。分段工作，同一编号的接地线可分段重复使用。</a:t>
                      </a:r>
                      <a:endParaRPr lang="zh-CN" sz="1300" dirty="0">
                        <a:solidFill>
                          <a:schemeClr val="accent4">
                            <a:lumMod val="75000"/>
                            <a:lumOff val="25000"/>
                          </a:schemeClr>
                        </a:solidFill>
                        <a:latin typeface="微软雅黑" panose="020B0503020204020204" pitchFamily="34" charset="-122"/>
                        <a:ea typeface="微软雅黑" panose="020B0503020204020204" pitchFamily="34" charset="-122"/>
                      </a:endParaRPr>
                    </a:p>
                    <a:p>
                      <a:pPr algn="l">
                        <a:lnSpc>
                          <a:spcPct val="130000"/>
                        </a:lnSpc>
                        <a:buClrTx/>
                        <a:buSzTx/>
                        <a:buNone/>
                      </a:pPr>
                      <a:r>
                        <a:rPr sz="13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a:t>
                      </a:r>
                      <a:r>
                        <a:rPr lang="en-US" sz="13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4</a:t>
                      </a:r>
                      <a:r>
                        <a:rPr sz="13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装设、拆除接地线应有人监护，工作负责人将装设人、拆除人和监护人由工作负责人现场填写在工作票上，监护人利用手机拍摄的照片或者打印工作票6.3栏目页作为书面依据，装设（拆除）接地线结束时，监护人及时向工作负责人汇报，由工作负责人在工作票上记下装设（拆除）时间。</a:t>
                      </a:r>
                      <a:endParaRPr sz="1300" dirty="0">
                        <a:solidFill>
                          <a:schemeClr val="accent4">
                            <a:lumMod val="75000"/>
                            <a:lumOff val="25000"/>
                          </a:schemeClr>
                        </a:solidFill>
                        <a:latin typeface="微软雅黑" panose="020B0503020204020204" pitchFamily="34" charset="-122"/>
                        <a:ea typeface="微软雅黑" panose="020B0503020204020204" pitchFamily="34" charset="-122"/>
                      </a:endParaRPr>
                    </a:p>
                    <a:p>
                      <a:pPr algn="l">
                        <a:lnSpc>
                          <a:spcPct val="130000"/>
                        </a:lnSpc>
                        <a:buClrTx/>
                        <a:buSzTx/>
                        <a:buNone/>
                      </a:pPr>
                      <a:r>
                        <a:rPr sz="13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a:t>
                      </a:r>
                      <a:r>
                        <a:rPr lang="en-US" sz="13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5</a:t>
                      </a:r>
                      <a:r>
                        <a:rPr sz="13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）工作负责人依据现场工作班成员装设或拆除接地线完毕的时间填写。装设时间应在工作许可并完成安全交底之后，下达开始工作命令之前；拆除时间工作终结时间之前。</a:t>
                      </a:r>
                      <a:endParaRPr sz="1300" dirty="0">
                        <a:solidFill>
                          <a:schemeClr val="accent4">
                            <a:lumMod val="75000"/>
                            <a:lumOff val="25000"/>
                          </a:schemeClr>
                        </a:solidFill>
                        <a:latin typeface="微软雅黑" panose="020B0503020204020204" pitchFamily="34" charset="-122"/>
                        <a:ea typeface="微软雅黑" panose="020B0503020204020204" pitchFamily="34" charset="-122"/>
                      </a:endParaRPr>
                    </a:p>
                    <a:p>
                      <a:pPr algn="l">
                        <a:buNone/>
                      </a:pPr>
                      <a:endParaRPr lang="zh-CN" altLang="en-US" sz="1300" b="0" dirty="0">
                        <a:solidFill>
                          <a:schemeClr val="accent4">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a:tc>
                <a:extLst>
                  <a:ext uri="{0D108BD9-81ED-4DB2-BD59-A6C34878D82A}">
                    <a16:rowId xmlns:a16="http://schemas.microsoft.com/office/drawing/2014/main" val="10001"/>
                  </a:ext>
                </a:extLst>
              </a:tr>
            </a:tbl>
          </a:graphicData>
        </a:graphic>
      </p:graphicFrame>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1008698" y="380365"/>
            <a:ext cx="4019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6</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安全措施栏填写</a:t>
            </a:r>
            <a:r>
              <a:rPr lang="en-US" altLang="zh-CN"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a:t>
            </a:r>
            <a:r>
              <a:rPr lang="zh-CN" altLang="en-US" sz="18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6.3工作班装设（或拆除）的接地线</a:t>
            </a:r>
            <a:endParaRPr lang="zh-CN" altLang="en-US" sz="1800" b="1" strike="noStrike"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3"/>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pic>
        <p:nvPicPr>
          <p:cNvPr id="2" name="图片 1"/>
          <p:cNvPicPr>
            <a:picLocks noChangeAspect="1"/>
          </p:cNvPicPr>
          <p:nvPr>
            <p:custDataLst>
              <p:tags r:id="rId7"/>
            </p:custDataLst>
          </p:nvPr>
        </p:nvPicPr>
        <p:blipFill>
          <a:blip r:embed="rId14"/>
          <a:stretch>
            <a:fillRect/>
          </a:stretch>
        </p:blipFill>
        <p:spPr>
          <a:xfrm>
            <a:off x="2696845" y="1205865"/>
            <a:ext cx="6290310" cy="1720850"/>
          </a:xfrm>
          <a:prstGeom prst="rect">
            <a:avLst/>
          </a:prstGeom>
        </p:spPr>
      </p:pic>
      <p:sp>
        <p:nvSpPr>
          <p:cNvPr id="8" name="矩形 7"/>
          <p:cNvSpPr/>
          <p:nvPr>
            <p:custDataLst>
              <p:tags r:id="rId8"/>
            </p:custDataLst>
          </p:nvPr>
        </p:nvSpPr>
        <p:spPr>
          <a:xfrm>
            <a:off x="2776220" y="1529715"/>
            <a:ext cx="1330325" cy="1271270"/>
          </a:xfrm>
          <a:prstGeom prst="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t"/>
          <a:lstStyle/>
          <a:p>
            <a:pPr algn="ctr"/>
            <a:endParaRPr lang="zh-CN" altLang="en-US" sz="1100">
              <a:solidFill>
                <a:schemeClr val="tx1">
                  <a:lumMod val="65000"/>
                  <a:lumOff val="35000"/>
                </a:schemeClr>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
        <p:nvSpPr>
          <p:cNvPr id="9" name="内容占位符 2"/>
          <p:cNvSpPr txBox="1"/>
          <p:nvPr>
            <p:custDataLst>
              <p:tags r:id="rId9"/>
            </p:custDataLst>
          </p:nvPr>
        </p:nvSpPr>
        <p:spPr bwMode="auto">
          <a:xfrm>
            <a:off x="2012950" y="3157855"/>
            <a:ext cx="8756650" cy="3164205"/>
          </a:xfrm>
          <a:prstGeom prst="rect">
            <a:avLst/>
          </a:prstGeom>
          <a:noFill/>
          <a:ln w="9525">
            <a:noFill/>
            <a:miter lim="800000"/>
          </a:ln>
        </p:spPr>
        <p:txBody>
          <a:bodyPr vert="horz" wrap="square" lIns="91440" tIns="45720" rIns="91440" bIns="45720" numCol="1" anchor="t" anchorCtr="0" compatLnSpc="1"/>
          <a:lstStyle>
            <a:lvl1pPr indent="-457200" fontAlgn="base">
              <a:lnSpc>
                <a:spcPct val="150000"/>
              </a:lnSpc>
              <a:spcBef>
                <a:spcPts val="200"/>
              </a:spcBef>
              <a:spcAft>
                <a:spcPct val="0"/>
              </a:spcAft>
              <a:buChar char="•"/>
            </a:lvl1pPr>
            <a:lvl2pPr marL="742950" indent="-285750" fontAlgn="base">
              <a:lnSpc>
                <a:spcPct val="150000"/>
              </a:lnSpc>
              <a:spcBef>
                <a:spcPct val="20000"/>
              </a:spcBef>
              <a:spcAft>
                <a:spcPct val="0"/>
              </a:spcAft>
              <a:buChar char="–"/>
              <a:defRPr sz="2000">
                <a:latin typeface="微软雅黑" panose="020B0503020204020204" pitchFamily="34" charset="-122"/>
                <a:ea typeface="微软雅黑" panose="020B0503020204020204" pitchFamily="34" charset="-122"/>
              </a:defRPr>
            </a:lvl2pPr>
            <a:lvl3pPr marL="1143000" indent="-228600" fontAlgn="base">
              <a:spcBef>
                <a:spcPct val="20000"/>
              </a:spcBef>
              <a:spcAft>
                <a:spcPct val="0"/>
              </a:spcAft>
              <a:buChar char="•"/>
              <a:defRPr sz="2000">
                <a:latin typeface="微软雅黑" panose="020B0503020204020204" pitchFamily="34" charset="-122"/>
                <a:ea typeface="微软雅黑" panose="020B0503020204020204" pitchFamily="34" charset="-122"/>
              </a:defRPr>
            </a:lvl3pPr>
            <a:lvl4pPr marL="1600200" indent="-228600" fontAlgn="base">
              <a:spcBef>
                <a:spcPct val="20000"/>
              </a:spcBef>
              <a:spcAft>
                <a:spcPct val="0"/>
              </a:spcAft>
              <a:buChar char="–"/>
              <a:defRPr sz="2000">
                <a:latin typeface="微软雅黑" panose="020B0503020204020204" pitchFamily="34" charset="-122"/>
                <a:ea typeface="微软雅黑" panose="020B0503020204020204" pitchFamily="34" charset="-122"/>
              </a:defRPr>
            </a:lvl4pPr>
            <a:lvl5pPr marL="2057400" indent="-228600" fontAlgn="base">
              <a:spcBef>
                <a:spcPct val="20000"/>
              </a:spcBef>
              <a:spcAft>
                <a:spcPct val="0"/>
              </a:spcAft>
              <a:buChar char="»"/>
              <a:defRPr sz="2000">
                <a:latin typeface="微软雅黑" panose="020B0503020204020204" pitchFamily="34" charset="-122"/>
                <a:ea typeface="微软雅黑" panose="020B0503020204020204" pitchFamily="34" charset="-122"/>
              </a:defRPr>
            </a:lvl5pPr>
            <a:lvl6pPr marL="2514600" indent="-228600" fontAlgn="base">
              <a:spcBef>
                <a:spcPct val="20000"/>
              </a:spcBef>
              <a:spcAft>
                <a:spcPct val="0"/>
              </a:spcAft>
              <a:buChar char="»"/>
              <a:defRPr sz="2000"/>
            </a:lvl6pPr>
            <a:lvl7pPr marL="2971800" indent="-228600" fontAlgn="base">
              <a:spcBef>
                <a:spcPct val="20000"/>
              </a:spcBef>
              <a:spcAft>
                <a:spcPct val="0"/>
              </a:spcAft>
              <a:buChar char="»"/>
              <a:defRPr sz="2000"/>
            </a:lvl7pPr>
            <a:lvl8pPr marL="3429000" indent="-228600" fontAlgn="base">
              <a:spcBef>
                <a:spcPct val="20000"/>
              </a:spcBef>
              <a:spcAft>
                <a:spcPct val="0"/>
              </a:spcAft>
              <a:buChar char="»"/>
              <a:defRPr sz="2000"/>
            </a:lvl8pPr>
            <a:lvl9pPr marL="3886200" indent="-228600" fontAlgn="base">
              <a:spcBef>
                <a:spcPct val="20000"/>
              </a:spcBef>
              <a:spcAft>
                <a:spcPct val="0"/>
              </a:spcAft>
              <a:buChar char="»"/>
              <a:defRPr sz="2000"/>
            </a:lvl9pPr>
          </a:lstStyle>
          <a:p>
            <a:pPr marL="0" lvl="2" indent="0">
              <a:lnSpc>
                <a:spcPct val="130000"/>
              </a:lnSpc>
              <a:spcBef>
                <a:spcPts val="0"/>
              </a:spcBef>
              <a:buClr>
                <a:srgbClr val="FF0000"/>
              </a:buClr>
              <a:buFont typeface="Wingdings" panose="05000000000000000000" charset="0"/>
              <a:buNone/>
            </a:pPr>
            <a:r>
              <a:rPr lang="zh-CN" altLang="en-US" sz="1600" dirty="0">
                <a:latin typeface="宋体" panose="02010600030101010101" pitchFamily="2" charset="-122"/>
                <a:ea typeface="宋体" panose="02010600030101010101" pitchFamily="2" charset="-122"/>
                <a:cs typeface="宋体" panose="02010600030101010101" pitchFamily="2" charset="-122"/>
              </a:rPr>
              <a:t>填写应装设工作接地线（包括0.4kV）的确切位置、地点；如10kVX线X号杆支线侧。</a:t>
            </a:r>
          </a:p>
          <a:p>
            <a:pPr marL="285750" lvl="2" indent="-285750" algn="l">
              <a:lnSpc>
                <a:spcPct val="130000"/>
              </a:lnSpc>
              <a:spcBef>
                <a:spcPts val="0"/>
              </a:spcBef>
              <a:buClr>
                <a:srgbClr val="FF0000"/>
              </a:buClr>
              <a:buSzTx/>
              <a:buFont typeface="Wingdings" panose="05000000000000000000" charset="0"/>
              <a:buChar char="Ø"/>
            </a:pPr>
            <a:r>
              <a:rPr lang="zh-CN" altLang="en-US" sz="1600" dirty="0">
                <a:latin typeface="宋体" panose="02010600030101010101" pitchFamily="2" charset="-122"/>
                <a:ea typeface="宋体" panose="02010600030101010101" pitchFamily="2" charset="-122"/>
                <a:cs typeface="宋体" panose="02010600030101010101" pitchFamily="2" charset="-122"/>
              </a:rPr>
              <a:t>（1）各工作班工作地段两端和有可能送电到停电线路的分支线（包括用户）都要挂接地线。</a:t>
            </a:r>
          </a:p>
          <a:p>
            <a:pPr marL="285750" lvl="2" indent="-285750" algn="l">
              <a:lnSpc>
                <a:spcPct val="130000"/>
              </a:lnSpc>
              <a:spcBef>
                <a:spcPts val="0"/>
              </a:spcBef>
              <a:buClr>
                <a:srgbClr val="FF0000"/>
              </a:buClr>
              <a:buSzTx/>
              <a:buFont typeface="Wingdings" panose="05000000000000000000" charset="0"/>
              <a:buChar char="Ø"/>
            </a:pPr>
            <a:r>
              <a:rPr lang="zh-CN" altLang="en-US" sz="1600" dirty="0">
                <a:latin typeface="宋体" panose="02010600030101010101" pitchFamily="2" charset="-122"/>
                <a:ea typeface="宋体" panose="02010600030101010101" pitchFamily="2" charset="-122"/>
                <a:cs typeface="宋体" panose="02010600030101010101" pitchFamily="2" charset="-122"/>
              </a:rPr>
              <a:t>（2）配合停电的交叉跨越或邻近线路，在线路的交叉跨越或邻近处附近应装设一组接地线；</a:t>
            </a:r>
            <a:r>
              <a:rPr lang="zh-CN" altLang="en-US" sz="1600" dirty="0">
                <a:solidFill>
                  <a:schemeClr val="tx1"/>
                </a:solidFill>
                <a:latin typeface="宋体" panose="02010600030101010101" pitchFamily="2" charset="-122"/>
                <a:ea typeface="宋体" panose="02010600030101010101" pitchFamily="2" charset="-122"/>
                <a:cs typeface="宋体" panose="02010600030101010101" pitchFamily="2" charset="-122"/>
              </a:rPr>
              <a:t>配合停电的同杆（塔）架设线路装设接地线要求与检修线路相同。</a:t>
            </a:r>
          </a:p>
          <a:p>
            <a:pPr marL="285750" lvl="2" indent="-285750" algn="l">
              <a:lnSpc>
                <a:spcPct val="130000"/>
              </a:lnSpc>
              <a:spcBef>
                <a:spcPts val="0"/>
              </a:spcBef>
              <a:buClr>
                <a:srgbClr val="FF0000"/>
              </a:buClr>
              <a:buSzTx/>
              <a:buFont typeface="Wingdings" panose="05000000000000000000" charset="0"/>
              <a:buChar char="Ø"/>
            </a:pPr>
            <a:r>
              <a:rPr lang="zh-CN" altLang="en-US" sz="1600" dirty="0">
                <a:solidFill>
                  <a:schemeClr val="accent4">
                    <a:lumMod val="75000"/>
                    <a:lumOff val="25000"/>
                  </a:schemeClr>
                </a:solidFill>
                <a:latin typeface="宋体" panose="02010600030101010101" pitchFamily="2" charset="-122"/>
                <a:ea typeface="宋体" panose="02010600030101010101" pitchFamily="2" charset="-122"/>
                <a:cs typeface="宋体" panose="02010600030101010101" pitchFamily="2" charset="-122"/>
              </a:rPr>
              <a:t>（3）工作地段无法装设工作接地线的，且与运维人员装设的接地线（接地刀闸）之间未连有断路器（开关）或熔断器，则运维人员装设的接地线（接地刀闸）可借用为工作接地线使用，不需要在本栏内再填写。</a:t>
            </a:r>
          </a:p>
          <a:p>
            <a:pPr marL="285750" lvl="2" indent="-285750" algn="l">
              <a:lnSpc>
                <a:spcPct val="130000"/>
              </a:lnSpc>
              <a:spcBef>
                <a:spcPts val="0"/>
              </a:spcBef>
              <a:buClr>
                <a:srgbClr val="FF0000"/>
              </a:buClr>
              <a:buSzTx/>
              <a:buFont typeface="Wingdings" panose="05000000000000000000" charset="0"/>
              <a:buChar char="Ø"/>
            </a:pPr>
            <a:r>
              <a:rPr lang="zh-CN" altLang="en-US" sz="1600" dirty="0">
                <a:solidFill>
                  <a:schemeClr val="accent4">
                    <a:lumMod val="75000"/>
                    <a:lumOff val="25000"/>
                  </a:schemeClr>
                </a:solidFill>
                <a:latin typeface="宋体" panose="02010600030101010101" pitchFamily="2" charset="-122"/>
                <a:ea typeface="宋体" panose="02010600030101010101" pitchFamily="2" charset="-122"/>
                <a:cs typeface="宋体" panose="02010600030101010101" pitchFamily="2" charset="-122"/>
              </a:rPr>
              <a:t>（4）若工作范围内均借用运维人员装设的接地线（接地刀闸）作为工作接地线使用，则本栏填写“无”。</a:t>
            </a:r>
          </a:p>
        </p:txBody>
      </p:sp>
      <p:sp>
        <p:nvSpPr>
          <p:cNvPr id="10" name="对话气泡: 圆角矩形 15"/>
          <p:cNvSpPr/>
          <p:nvPr>
            <p:custDataLst>
              <p:tags r:id="rId10"/>
            </p:custDataLst>
          </p:nvPr>
        </p:nvSpPr>
        <p:spPr>
          <a:xfrm rot="10800000">
            <a:off x="1829435" y="3072765"/>
            <a:ext cx="9088755" cy="3281045"/>
          </a:xfrm>
          <a:prstGeom prst="wedgeRoundRectCallout">
            <a:avLst>
              <a:gd name="adj1" fmla="val 36753"/>
              <a:gd name="adj2" fmla="val 73263"/>
              <a:gd name="adj3" fmla="val 16667"/>
            </a:avLst>
          </a:prstGeom>
          <a:noFill/>
          <a:ln>
            <a:solidFill>
              <a:srgbClr val="FF0000"/>
            </a:solidFill>
          </a:ln>
        </p:spPr>
        <p:style>
          <a:lnRef idx="1">
            <a:schemeClr val="dk1"/>
          </a:lnRef>
          <a:fillRef idx="2">
            <a:schemeClr val="dk1"/>
          </a:fillRef>
          <a:effectRef idx="1">
            <a:schemeClr val="dk1"/>
          </a:effectRef>
          <a:fontRef idx="minor">
            <a:schemeClr val="dk1"/>
          </a:fontRef>
        </p:style>
        <p:txBody>
          <a:bodyPr rtlCol="0" anchor="t"/>
          <a:lstStyle/>
          <a:p>
            <a:pPr algn="ctr"/>
            <a:endParaRPr lang="zh-CN" altLang="en-US" sz="1100" dirty="0">
              <a:solidFill>
                <a:schemeClr val="tx1">
                  <a:lumMod val="65000"/>
                  <a:lumOff val="35000"/>
                </a:schemeClr>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1008698" y="380365"/>
            <a:ext cx="4019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6</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安全措施栏填写</a:t>
            </a:r>
            <a:r>
              <a:rPr lang="en-US" altLang="zh-CN"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a:t>
            </a:r>
            <a:r>
              <a:rPr lang="zh-CN" altLang="en-US" sz="18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6.3工作班装设（或拆除）的接地线</a:t>
            </a:r>
            <a:endParaRPr lang="zh-CN" altLang="en-US" sz="1800" b="1" strike="noStrike"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6"/>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pic>
        <p:nvPicPr>
          <p:cNvPr id="2" name="图片 1"/>
          <p:cNvPicPr>
            <a:picLocks noChangeAspect="1"/>
          </p:cNvPicPr>
          <p:nvPr>
            <p:custDataLst>
              <p:tags r:id="rId7"/>
            </p:custDataLst>
          </p:nvPr>
        </p:nvPicPr>
        <p:blipFill>
          <a:blip r:embed="rId17"/>
          <a:stretch>
            <a:fillRect/>
          </a:stretch>
        </p:blipFill>
        <p:spPr>
          <a:xfrm>
            <a:off x="2201545" y="1383665"/>
            <a:ext cx="6290310" cy="1720850"/>
          </a:xfrm>
          <a:prstGeom prst="rect">
            <a:avLst/>
          </a:prstGeom>
        </p:spPr>
      </p:pic>
      <p:sp>
        <p:nvSpPr>
          <p:cNvPr id="14" name="矩形 13"/>
          <p:cNvSpPr/>
          <p:nvPr>
            <p:custDataLst>
              <p:tags r:id="rId8"/>
            </p:custDataLst>
          </p:nvPr>
        </p:nvSpPr>
        <p:spPr>
          <a:xfrm>
            <a:off x="3699510" y="1668145"/>
            <a:ext cx="1271270" cy="1424305"/>
          </a:xfrm>
          <a:prstGeom prst="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t"/>
          <a:lstStyle/>
          <a:p>
            <a:pPr algn="ctr"/>
            <a:endParaRPr lang="zh-CN" altLang="en-US" sz="1100">
              <a:solidFill>
                <a:schemeClr val="tx1">
                  <a:lumMod val="65000"/>
                  <a:lumOff val="35000"/>
                </a:schemeClr>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
        <p:nvSpPr>
          <p:cNvPr id="7" name="内容占位符 2"/>
          <p:cNvSpPr txBox="1"/>
          <p:nvPr>
            <p:custDataLst>
              <p:tags r:id="rId9"/>
            </p:custDataLst>
          </p:nvPr>
        </p:nvSpPr>
        <p:spPr bwMode="auto">
          <a:xfrm>
            <a:off x="1191260" y="3547110"/>
            <a:ext cx="5297805" cy="2809240"/>
          </a:xfrm>
          <a:prstGeom prst="rect">
            <a:avLst/>
          </a:prstGeom>
          <a:noFill/>
          <a:ln w="9525">
            <a:noFill/>
            <a:miter lim="800000"/>
          </a:ln>
        </p:spPr>
        <p:txBody>
          <a:bodyPr vert="horz" wrap="square" lIns="91440" tIns="45720" rIns="91440" bIns="45720" numCol="1" anchor="t" anchorCtr="0" compatLnSpc="1"/>
          <a:lstStyle>
            <a:lvl1pPr indent="-457200" fontAlgn="base">
              <a:lnSpc>
                <a:spcPct val="150000"/>
              </a:lnSpc>
              <a:spcBef>
                <a:spcPts val="200"/>
              </a:spcBef>
              <a:spcAft>
                <a:spcPct val="0"/>
              </a:spcAft>
              <a:buChar char="•"/>
            </a:lvl1pPr>
            <a:lvl2pPr marL="742950" indent="-285750" fontAlgn="base">
              <a:lnSpc>
                <a:spcPct val="150000"/>
              </a:lnSpc>
              <a:spcBef>
                <a:spcPct val="20000"/>
              </a:spcBef>
              <a:spcAft>
                <a:spcPct val="0"/>
              </a:spcAft>
              <a:buChar char="–"/>
              <a:defRPr sz="2000">
                <a:latin typeface="微软雅黑" panose="020B0503020204020204" pitchFamily="34" charset="-122"/>
                <a:ea typeface="微软雅黑" panose="020B0503020204020204" pitchFamily="34" charset="-122"/>
              </a:defRPr>
            </a:lvl2pPr>
            <a:lvl3pPr marL="1143000" indent="-228600" fontAlgn="base">
              <a:spcBef>
                <a:spcPct val="20000"/>
              </a:spcBef>
              <a:spcAft>
                <a:spcPct val="0"/>
              </a:spcAft>
              <a:buChar char="•"/>
              <a:defRPr sz="2000">
                <a:latin typeface="微软雅黑" panose="020B0503020204020204" pitchFamily="34" charset="-122"/>
                <a:ea typeface="微软雅黑" panose="020B0503020204020204" pitchFamily="34" charset="-122"/>
              </a:defRPr>
            </a:lvl3pPr>
            <a:lvl4pPr marL="1600200" indent="-228600" fontAlgn="base">
              <a:spcBef>
                <a:spcPct val="20000"/>
              </a:spcBef>
              <a:spcAft>
                <a:spcPct val="0"/>
              </a:spcAft>
              <a:buChar char="–"/>
              <a:defRPr sz="2000">
                <a:latin typeface="微软雅黑" panose="020B0503020204020204" pitchFamily="34" charset="-122"/>
                <a:ea typeface="微软雅黑" panose="020B0503020204020204" pitchFamily="34" charset="-122"/>
              </a:defRPr>
            </a:lvl4pPr>
            <a:lvl5pPr marL="2057400" indent="-228600" fontAlgn="base">
              <a:spcBef>
                <a:spcPct val="20000"/>
              </a:spcBef>
              <a:spcAft>
                <a:spcPct val="0"/>
              </a:spcAft>
              <a:buChar char="»"/>
              <a:defRPr sz="2000">
                <a:latin typeface="微软雅黑" panose="020B0503020204020204" pitchFamily="34" charset="-122"/>
                <a:ea typeface="微软雅黑" panose="020B0503020204020204" pitchFamily="34" charset="-122"/>
              </a:defRPr>
            </a:lvl5pPr>
            <a:lvl6pPr marL="2514600" indent="-228600" fontAlgn="base">
              <a:spcBef>
                <a:spcPct val="20000"/>
              </a:spcBef>
              <a:spcAft>
                <a:spcPct val="0"/>
              </a:spcAft>
              <a:buChar char="»"/>
              <a:defRPr sz="2000"/>
            </a:lvl6pPr>
            <a:lvl7pPr marL="2971800" indent="-228600" fontAlgn="base">
              <a:spcBef>
                <a:spcPct val="20000"/>
              </a:spcBef>
              <a:spcAft>
                <a:spcPct val="0"/>
              </a:spcAft>
              <a:buChar char="»"/>
              <a:defRPr sz="2000"/>
            </a:lvl7pPr>
            <a:lvl8pPr marL="3429000" indent="-228600" fontAlgn="base">
              <a:spcBef>
                <a:spcPct val="20000"/>
              </a:spcBef>
              <a:spcAft>
                <a:spcPct val="0"/>
              </a:spcAft>
              <a:buChar char="»"/>
              <a:defRPr sz="2000"/>
            </a:lvl8pPr>
            <a:lvl9pPr marL="3886200" indent="-228600" fontAlgn="base">
              <a:spcBef>
                <a:spcPct val="20000"/>
              </a:spcBef>
              <a:spcAft>
                <a:spcPct val="0"/>
              </a:spcAft>
              <a:buChar char="»"/>
              <a:defRPr sz="2000"/>
            </a:lvl9pPr>
          </a:lstStyle>
          <a:p>
            <a:pPr marL="0" lvl="2" indent="0">
              <a:lnSpc>
                <a:spcPct val="130000"/>
              </a:lnSpc>
              <a:spcBef>
                <a:spcPts val="0"/>
              </a:spcBef>
              <a:buClr>
                <a:srgbClr val="FF0000"/>
              </a:buClr>
              <a:buFont typeface="Wingdings" panose="05000000000000000000" charset="0"/>
              <a:buNone/>
            </a:pPr>
            <a:r>
              <a:rPr lang="zh-CN" altLang="en-US" sz="1600" dirty="0">
                <a:latin typeface="宋体" panose="02010600030101010101" pitchFamily="2" charset="-122"/>
                <a:ea typeface="宋体" panose="02010600030101010101" pitchFamily="2" charset="-122"/>
                <a:cs typeface="宋体" panose="02010600030101010101" pitchFamily="2" charset="-122"/>
              </a:rPr>
              <a:t>填写应装设的工作接地线（包括0.4kV）的编号，接地线编号栏在挂好接地线后由工作负责人在现场填写。</a:t>
            </a:r>
          </a:p>
          <a:p>
            <a:pPr marL="285750" lvl="2" indent="-285750">
              <a:lnSpc>
                <a:spcPct val="130000"/>
              </a:lnSpc>
              <a:spcBef>
                <a:spcPts val="0"/>
              </a:spcBef>
              <a:buClr>
                <a:srgbClr val="FF0000"/>
              </a:buClr>
              <a:buFont typeface="Wingdings" panose="05000000000000000000" charset="0"/>
              <a:buChar char="Ø"/>
            </a:pPr>
            <a:r>
              <a:rPr lang="zh-CN" altLang="en-US" sz="1600" dirty="0">
                <a:solidFill>
                  <a:schemeClr val="accent4">
                    <a:lumMod val="75000"/>
                    <a:lumOff val="25000"/>
                  </a:schemeClr>
                </a:solidFill>
                <a:latin typeface="宋体" panose="02010600030101010101" pitchFamily="2" charset="-122"/>
                <a:ea typeface="宋体" panose="02010600030101010101" pitchFamily="2" charset="-122"/>
                <a:cs typeface="宋体" panose="02010600030101010101" pitchFamily="2" charset="-122"/>
              </a:rPr>
              <a:t>（1）接地线（包括0.4kV）的编号包括电压等级。例：#01（10kV）</a:t>
            </a:r>
          </a:p>
          <a:p>
            <a:pPr marL="285750" lvl="2" indent="-285750">
              <a:lnSpc>
                <a:spcPct val="130000"/>
              </a:lnSpc>
              <a:spcBef>
                <a:spcPts val="0"/>
              </a:spcBef>
              <a:buClr>
                <a:srgbClr val="FF0000"/>
              </a:buClr>
              <a:buFont typeface="Wingdings" panose="05000000000000000000" charset="0"/>
              <a:buChar char="Ø"/>
            </a:pPr>
            <a:r>
              <a:rPr lang="zh-CN" altLang="en-US" sz="1600" dirty="0">
                <a:solidFill>
                  <a:schemeClr val="accent4">
                    <a:lumMod val="75000"/>
                    <a:lumOff val="25000"/>
                  </a:schemeClr>
                </a:solidFill>
                <a:latin typeface="宋体" panose="02010600030101010101" pitchFamily="2" charset="-122"/>
                <a:ea typeface="宋体" panose="02010600030101010101" pitchFamily="2" charset="-122"/>
                <a:cs typeface="宋体" panose="02010600030101010101" pitchFamily="2" charset="-122"/>
              </a:rPr>
              <a:t>（</a:t>
            </a:r>
            <a:r>
              <a:rPr lang="en-US" altLang="zh-CN" sz="1600" dirty="0">
                <a:solidFill>
                  <a:schemeClr val="accent4">
                    <a:lumMod val="75000"/>
                    <a:lumOff val="25000"/>
                  </a:schemeClr>
                </a:solidFill>
                <a:latin typeface="宋体" panose="02010600030101010101" pitchFamily="2" charset="-122"/>
                <a:ea typeface="宋体" panose="02010600030101010101" pitchFamily="2" charset="-122"/>
                <a:cs typeface="宋体" panose="02010600030101010101" pitchFamily="2" charset="-122"/>
              </a:rPr>
              <a:t>2</a:t>
            </a:r>
            <a:r>
              <a:rPr lang="zh-CN" altLang="en-US" sz="1600" dirty="0">
                <a:solidFill>
                  <a:schemeClr val="accent4">
                    <a:lumMod val="75000"/>
                    <a:lumOff val="25000"/>
                  </a:schemeClr>
                </a:solidFill>
                <a:latin typeface="宋体" panose="02010600030101010101" pitchFamily="2" charset="-122"/>
                <a:ea typeface="宋体" panose="02010600030101010101" pitchFamily="2" charset="-122"/>
                <a:cs typeface="宋体" panose="02010600030101010101" pitchFamily="2" charset="-122"/>
              </a:rPr>
              <a:t>）同一编号接地线不得重复。分段工作，同一编号的接地线可分段重复使用。</a:t>
            </a:r>
          </a:p>
        </p:txBody>
      </p:sp>
      <p:sp>
        <p:nvSpPr>
          <p:cNvPr id="8" name="对话气泡: 圆角矩形 15"/>
          <p:cNvSpPr/>
          <p:nvPr>
            <p:custDataLst>
              <p:tags r:id="rId10"/>
            </p:custDataLst>
          </p:nvPr>
        </p:nvSpPr>
        <p:spPr>
          <a:xfrm rot="10800000">
            <a:off x="1050290" y="3398520"/>
            <a:ext cx="5579745" cy="2512695"/>
          </a:xfrm>
          <a:prstGeom prst="wedgeRoundRectCallout">
            <a:avLst>
              <a:gd name="adj1" fmla="val 381"/>
              <a:gd name="adj2" fmla="val 72326"/>
              <a:gd name="adj3" fmla="val 16667"/>
            </a:avLst>
          </a:prstGeom>
          <a:noFill/>
          <a:ln>
            <a:solidFill>
              <a:srgbClr val="FF0000"/>
            </a:solidFill>
          </a:ln>
        </p:spPr>
        <p:style>
          <a:lnRef idx="1">
            <a:schemeClr val="dk1"/>
          </a:lnRef>
          <a:fillRef idx="2">
            <a:schemeClr val="dk1"/>
          </a:fillRef>
          <a:effectRef idx="1">
            <a:schemeClr val="dk1"/>
          </a:effectRef>
          <a:fontRef idx="minor">
            <a:schemeClr val="dk1"/>
          </a:fontRef>
        </p:style>
        <p:txBody>
          <a:bodyPr rtlCol="0" anchor="t"/>
          <a:lstStyle/>
          <a:p>
            <a:pPr algn="ctr"/>
            <a:endParaRPr lang="zh-CN" altLang="en-US" sz="1100" dirty="0">
              <a:solidFill>
                <a:schemeClr val="tx1">
                  <a:lumMod val="65000"/>
                  <a:lumOff val="35000"/>
                </a:schemeClr>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
        <p:nvSpPr>
          <p:cNvPr id="3" name="矩形 2"/>
          <p:cNvSpPr/>
          <p:nvPr>
            <p:custDataLst>
              <p:tags r:id="rId11"/>
            </p:custDataLst>
          </p:nvPr>
        </p:nvSpPr>
        <p:spPr>
          <a:xfrm>
            <a:off x="5047615" y="2256790"/>
            <a:ext cx="2290445" cy="847725"/>
          </a:xfrm>
          <a:prstGeom prst="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t"/>
          <a:lstStyle/>
          <a:p>
            <a:pPr algn="ctr"/>
            <a:endParaRPr lang="zh-CN" altLang="en-US" sz="1100">
              <a:solidFill>
                <a:schemeClr val="tx1">
                  <a:lumMod val="65000"/>
                  <a:lumOff val="35000"/>
                </a:schemeClr>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
        <p:nvSpPr>
          <p:cNvPr id="4" name="内容占位符 2"/>
          <p:cNvSpPr txBox="1"/>
          <p:nvPr>
            <p:custDataLst>
              <p:tags r:id="rId12"/>
            </p:custDataLst>
          </p:nvPr>
        </p:nvSpPr>
        <p:spPr bwMode="auto">
          <a:xfrm>
            <a:off x="7113270" y="3542665"/>
            <a:ext cx="4733925" cy="2310130"/>
          </a:xfrm>
          <a:prstGeom prst="rect">
            <a:avLst/>
          </a:prstGeom>
          <a:noFill/>
          <a:ln w="9525">
            <a:noFill/>
            <a:miter lim="800000"/>
          </a:ln>
        </p:spPr>
        <p:txBody>
          <a:bodyPr vert="horz" wrap="square" lIns="91440" tIns="45720" rIns="91440" bIns="45720" numCol="1" anchor="t" anchorCtr="0" compatLnSpc="1"/>
          <a:lstStyle>
            <a:lvl1pPr indent="-457200" fontAlgn="base">
              <a:lnSpc>
                <a:spcPct val="150000"/>
              </a:lnSpc>
              <a:spcBef>
                <a:spcPts val="200"/>
              </a:spcBef>
              <a:spcAft>
                <a:spcPct val="0"/>
              </a:spcAft>
              <a:buChar char="•"/>
            </a:lvl1pPr>
            <a:lvl2pPr marL="742950" indent="-285750" fontAlgn="base">
              <a:lnSpc>
                <a:spcPct val="150000"/>
              </a:lnSpc>
              <a:spcBef>
                <a:spcPct val="20000"/>
              </a:spcBef>
              <a:spcAft>
                <a:spcPct val="0"/>
              </a:spcAft>
              <a:buChar char="–"/>
              <a:defRPr sz="2000">
                <a:latin typeface="微软雅黑" panose="020B0503020204020204" pitchFamily="34" charset="-122"/>
                <a:ea typeface="微软雅黑" panose="020B0503020204020204" pitchFamily="34" charset="-122"/>
              </a:defRPr>
            </a:lvl2pPr>
            <a:lvl3pPr marL="1143000" indent="-228600" fontAlgn="base">
              <a:spcBef>
                <a:spcPct val="20000"/>
              </a:spcBef>
              <a:spcAft>
                <a:spcPct val="0"/>
              </a:spcAft>
              <a:buChar char="•"/>
              <a:defRPr sz="2000">
                <a:latin typeface="微软雅黑" panose="020B0503020204020204" pitchFamily="34" charset="-122"/>
                <a:ea typeface="微软雅黑" panose="020B0503020204020204" pitchFamily="34" charset="-122"/>
              </a:defRPr>
            </a:lvl3pPr>
            <a:lvl4pPr marL="1600200" indent="-228600" fontAlgn="base">
              <a:spcBef>
                <a:spcPct val="20000"/>
              </a:spcBef>
              <a:spcAft>
                <a:spcPct val="0"/>
              </a:spcAft>
              <a:buChar char="–"/>
              <a:defRPr sz="2000">
                <a:latin typeface="微软雅黑" panose="020B0503020204020204" pitchFamily="34" charset="-122"/>
                <a:ea typeface="微软雅黑" panose="020B0503020204020204" pitchFamily="34" charset="-122"/>
              </a:defRPr>
            </a:lvl4pPr>
            <a:lvl5pPr marL="2057400" indent="-228600" fontAlgn="base">
              <a:spcBef>
                <a:spcPct val="20000"/>
              </a:spcBef>
              <a:spcAft>
                <a:spcPct val="0"/>
              </a:spcAft>
              <a:buChar char="»"/>
              <a:defRPr sz="2000">
                <a:latin typeface="微软雅黑" panose="020B0503020204020204" pitchFamily="34" charset="-122"/>
                <a:ea typeface="微软雅黑" panose="020B0503020204020204" pitchFamily="34" charset="-122"/>
              </a:defRPr>
            </a:lvl5pPr>
            <a:lvl6pPr marL="2514600" indent="-228600" fontAlgn="base">
              <a:spcBef>
                <a:spcPct val="20000"/>
              </a:spcBef>
              <a:spcAft>
                <a:spcPct val="0"/>
              </a:spcAft>
              <a:buChar char="»"/>
              <a:defRPr sz="2000"/>
            </a:lvl6pPr>
            <a:lvl7pPr marL="2971800" indent="-228600" fontAlgn="base">
              <a:spcBef>
                <a:spcPct val="20000"/>
              </a:spcBef>
              <a:spcAft>
                <a:spcPct val="0"/>
              </a:spcAft>
              <a:buChar char="»"/>
              <a:defRPr sz="2000"/>
            </a:lvl7pPr>
            <a:lvl8pPr marL="3429000" indent="-228600" fontAlgn="base">
              <a:spcBef>
                <a:spcPct val="20000"/>
              </a:spcBef>
              <a:spcAft>
                <a:spcPct val="0"/>
              </a:spcAft>
              <a:buChar char="»"/>
              <a:defRPr sz="2000"/>
            </a:lvl8pPr>
            <a:lvl9pPr marL="3886200" indent="-228600" fontAlgn="base">
              <a:spcBef>
                <a:spcPct val="20000"/>
              </a:spcBef>
              <a:spcAft>
                <a:spcPct val="0"/>
              </a:spcAft>
              <a:buChar char="»"/>
              <a:defRPr sz="2000"/>
            </a:lvl9pPr>
          </a:lstStyle>
          <a:p>
            <a:pPr marL="285750" lvl="2" indent="-285750">
              <a:lnSpc>
                <a:spcPct val="130000"/>
              </a:lnSpc>
              <a:spcBef>
                <a:spcPts val="0"/>
              </a:spcBef>
              <a:buClr>
                <a:srgbClr val="FF0000"/>
              </a:buClr>
              <a:buFont typeface="Wingdings" panose="05000000000000000000" charset="0"/>
              <a:buChar char="Ø"/>
            </a:pPr>
            <a:r>
              <a:rPr lang="zh-CN" altLang="en-US" sz="1600" dirty="0">
                <a:solidFill>
                  <a:schemeClr val="accent4">
                    <a:lumMod val="75000"/>
                    <a:lumOff val="25000"/>
                  </a:schemeClr>
                </a:solidFill>
                <a:latin typeface="宋体" panose="02010600030101010101" pitchFamily="2" charset="-122"/>
                <a:ea typeface="宋体" panose="02010600030101010101" pitchFamily="2" charset="-122"/>
                <a:cs typeface="宋体" panose="02010600030101010101" pitchFamily="2" charset="-122"/>
              </a:rPr>
              <a:t>装设、拆除接地线应有人监护，工作负责人将装设人、拆除人和监护人由工作负责人现场填写在工作票上，监护人利用手机拍摄的照片或者打印工作票6.3栏目页作为书面依据，装设（拆除）接地线结束时，监护人及时向工作负责人汇报，由工作负责人在工作票上记下装设（拆除）时间。</a:t>
            </a:r>
          </a:p>
        </p:txBody>
      </p:sp>
      <p:sp>
        <p:nvSpPr>
          <p:cNvPr id="9" name="对话气泡: 圆角矩形 15"/>
          <p:cNvSpPr/>
          <p:nvPr>
            <p:custDataLst>
              <p:tags r:id="rId13"/>
            </p:custDataLst>
          </p:nvPr>
        </p:nvSpPr>
        <p:spPr>
          <a:xfrm rot="10800000">
            <a:off x="6906260" y="3398520"/>
            <a:ext cx="5063490" cy="2513330"/>
          </a:xfrm>
          <a:prstGeom prst="wedgeRoundRectCallout">
            <a:avLst>
              <a:gd name="adj1" fmla="val 61901"/>
              <a:gd name="adj2" fmla="val 75694"/>
              <a:gd name="adj3" fmla="val 16667"/>
            </a:avLst>
          </a:prstGeom>
          <a:noFill/>
          <a:ln>
            <a:solidFill>
              <a:srgbClr val="FF0000"/>
            </a:solidFill>
          </a:ln>
        </p:spPr>
        <p:style>
          <a:lnRef idx="1">
            <a:schemeClr val="dk1"/>
          </a:lnRef>
          <a:fillRef idx="2">
            <a:schemeClr val="dk1"/>
          </a:fillRef>
          <a:effectRef idx="1">
            <a:schemeClr val="dk1"/>
          </a:effectRef>
          <a:fontRef idx="minor">
            <a:schemeClr val="dk1"/>
          </a:fontRef>
        </p:style>
        <p:txBody>
          <a:bodyPr rtlCol="0" anchor="t"/>
          <a:lstStyle/>
          <a:p>
            <a:pPr algn="ctr"/>
            <a:endParaRPr lang="zh-CN" altLang="en-US" sz="1100" dirty="0">
              <a:solidFill>
                <a:schemeClr val="tx1">
                  <a:lumMod val="65000"/>
                  <a:lumOff val="35000"/>
                </a:schemeClr>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1008698" y="380365"/>
            <a:ext cx="4019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6</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安全措施栏填写</a:t>
            </a:r>
            <a:r>
              <a:rPr lang="en-US" altLang="zh-CN"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a:t>
            </a:r>
            <a:r>
              <a:rPr lang="zh-CN" altLang="en-US" sz="18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6.3工作班装设（或拆除）的接地线</a:t>
            </a:r>
            <a:endParaRPr lang="zh-CN" altLang="en-US" sz="1800" b="1" strike="noStrike"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3"/>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pic>
        <p:nvPicPr>
          <p:cNvPr id="2" name="图片 1"/>
          <p:cNvPicPr>
            <a:picLocks noChangeAspect="1"/>
          </p:cNvPicPr>
          <p:nvPr>
            <p:custDataLst>
              <p:tags r:id="rId7"/>
            </p:custDataLst>
          </p:nvPr>
        </p:nvPicPr>
        <p:blipFill>
          <a:blip r:embed="rId14"/>
          <a:stretch>
            <a:fillRect/>
          </a:stretch>
        </p:blipFill>
        <p:spPr>
          <a:xfrm>
            <a:off x="2973070" y="1383665"/>
            <a:ext cx="6290310" cy="1720850"/>
          </a:xfrm>
          <a:prstGeom prst="rect">
            <a:avLst/>
          </a:prstGeom>
        </p:spPr>
      </p:pic>
      <p:sp>
        <p:nvSpPr>
          <p:cNvPr id="3" name="矩形 2"/>
          <p:cNvSpPr/>
          <p:nvPr>
            <p:custDataLst>
              <p:tags r:id="rId8"/>
            </p:custDataLst>
          </p:nvPr>
        </p:nvSpPr>
        <p:spPr>
          <a:xfrm>
            <a:off x="8098155" y="2266950"/>
            <a:ext cx="1165225" cy="751205"/>
          </a:xfrm>
          <a:prstGeom prst="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t"/>
          <a:lstStyle/>
          <a:p>
            <a:pPr algn="ctr"/>
            <a:endParaRPr lang="zh-CN" altLang="en-US" sz="1100">
              <a:solidFill>
                <a:schemeClr val="tx1">
                  <a:lumMod val="65000"/>
                  <a:lumOff val="35000"/>
                </a:schemeClr>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
        <p:nvSpPr>
          <p:cNvPr id="4" name="内容占位符 2"/>
          <p:cNvSpPr txBox="1"/>
          <p:nvPr>
            <p:custDataLst>
              <p:tags r:id="rId9"/>
            </p:custDataLst>
          </p:nvPr>
        </p:nvSpPr>
        <p:spPr bwMode="auto">
          <a:xfrm>
            <a:off x="2898140" y="3299460"/>
            <a:ext cx="6730365" cy="2727960"/>
          </a:xfrm>
          <a:prstGeom prst="rect">
            <a:avLst/>
          </a:prstGeom>
          <a:noFill/>
          <a:ln w="9525">
            <a:noFill/>
            <a:miter lim="800000"/>
          </a:ln>
        </p:spPr>
        <p:txBody>
          <a:bodyPr vert="horz" wrap="square" lIns="91440" tIns="45720" rIns="91440" bIns="45720" numCol="1" anchor="t" anchorCtr="0" compatLnSpc="1"/>
          <a:lstStyle>
            <a:lvl1pPr indent="-457200" fontAlgn="base">
              <a:lnSpc>
                <a:spcPct val="150000"/>
              </a:lnSpc>
              <a:spcBef>
                <a:spcPts val="200"/>
              </a:spcBef>
              <a:spcAft>
                <a:spcPct val="0"/>
              </a:spcAft>
              <a:buChar char="•"/>
            </a:lvl1pPr>
            <a:lvl2pPr marL="742950" indent="-285750" fontAlgn="base">
              <a:lnSpc>
                <a:spcPct val="150000"/>
              </a:lnSpc>
              <a:spcBef>
                <a:spcPct val="20000"/>
              </a:spcBef>
              <a:spcAft>
                <a:spcPct val="0"/>
              </a:spcAft>
              <a:buChar char="–"/>
              <a:defRPr sz="2000">
                <a:latin typeface="微软雅黑" panose="020B0503020204020204" pitchFamily="34" charset="-122"/>
                <a:ea typeface="微软雅黑" panose="020B0503020204020204" pitchFamily="34" charset="-122"/>
              </a:defRPr>
            </a:lvl2pPr>
            <a:lvl3pPr marL="1143000" indent="-228600" fontAlgn="base">
              <a:spcBef>
                <a:spcPct val="20000"/>
              </a:spcBef>
              <a:spcAft>
                <a:spcPct val="0"/>
              </a:spcAft>
              <a:buChar char="•"/>
              <a:defRPr sz="2000">
                <a:latin typeface="微软雅黑" panose="020B0503020204020204" pitchFamily="34" charset="-122"/>
                <a:ea typeface="微软雅黑" panose="020B0503020204020204" pitchFamily="34" charset="-122"/>
              </a:defRPr>
            </a:lvl3pPr>
            <a:lvl4pPr marL="1600200" indent="-228600" fontAlgn="base">
              <a:spcBef>
                <a:spcPct val="20000"/>
              </a:spcBef>
              <a:spcAft>
                <a:spcPct val="0"/>
              </a:spcAft>
              <a:buChar char="–"/>
              <a:defRPr sz="2000">
                <a:latin typeface="微软雅黑" panose="020B0503020204020204" pitchFamily="34" charset="-122"/>
                <a:ea typeface="微软雅黑" panose="020B0503020204020204" pitchFamily="34" charset="-122"/>
              </a:defRPr>
            </a:lvl4pPr>
            <a:lvl5pPr marL="2057400" indent="-228600" fontAlgn="base">
              <a:spcBef>
                <a:spcPct val="20000"/>
              </a:spcBef>
              <a:spcAft>
                <a:spcPct val="0"/>
              </a:spcAft>
              <a:buChar char="»"/>
              <a:defRPr sz="2000">
                <a:latin typeface="微软雅黑" panose="020B0503020204020204" pitchFamily="34" charset="-122"/>
                <a:ea typeface="微软雅黑" panose="020B0503020204020204" pitchFamily="34" charset="-122"/>
              </a:defRPr>
            </a:lvl5pPr>
            <a:lvl6pPr marL="2514600" indent="-228600" fontAlgn="base">
              <a:spcBef>
                <a:spcPct val="20000"/>
              </a:spcBef>
              <a:spcAft>
                <a:spcPct val="0"/>
              </a:spcAft>
              <a:buChar char="»"/>
              <a:defRPr sz="2000"/>
            </a:lvl6pPr>
            <a:lvl7pPr marL="2971800" indent="-228600" fontAlgn="base">
              <a:spcBef>
                <a:spcPct val="20000"/>
              </a:spcBef>
              <a:spcAft>
                <a:spcPct val="0"/>
              </a:spcAft>
              <a:buChar char="»"/>
              <a:defRPr sz="2000"/>
            </a:lvl7pPr>
            <a:lvl8pPr marL="3429000" indent="-228600" fontAlgn="base">
              <a:spcBef>
                <a:spcPct val="20000"/>
              </a:spcBef>
              <a:spcAft>
                <a:spcPct val="0"/>
              </a:spcAft>
              <a:buChar char="»"/>
              <a:defRPr sz="2000"/>
            </a:lvl8pPr>
            <a:lvl9pPr marL="3886200" indent="-228600" fontAlgn="base">
              <a:spcBef>
                <a:spcPct val="20000"/>
              </a:spcBef>
              <a:spcAft>
                <a:spcPct val="0"/>
              </a:spcAft>
              <a:buChar char="»"/>
              <a:defRPr sz="2000"/>
            </a:lvl9pPr>
          </a:lstStyle>
          <a:p>
            <a:pPr marL="0" lvl="2" indent="0">
              <a:lnSpc>
                <a:spcPct val="130000"/>
              </a:lnSpc>
              <a:spcBef>
                <a:spcPts val="0"/>
              </a:spcBef>
              <a:buClr>
                <a:srgbClr val="FF0000"/>
              </a:buClr>
              <a:buFont typeface="Wingdings" panose="05000000000000000000" charset="0"/>
              <a:buNone/>
            </a:pPr>
            <a:endParaRPr lang="zh-CN" altLang="en-US" sz="1600" dirty="0"/>
          </a:p>
          <a:p>
            <a:pPr marL="285750" lvl="2" indent="-285750">
              <a:lnSpc>
                <a:spcPct val="130000"/>
              </a:lnSpc>
              <a:spcBef>
                <a:spcPts val="0"/>
              </a:spcBef>
              <a:buClr>
                <a:srgbClr val="FF0000"/>
              </a:buClr>
              <a:buFont typeface="Wingdings" panose="05000000000000000000" charset="0"/>
              <a:buChar char="Ø"/>
            </a:pPr>
            <a:r>
              <a:rPr lang="zh-CN" altLang="en-US" sz="1800" dirty="0">
                <a:solidFill>
                  <a:schemeClr val="accent4">
                    <a:lumMod val="75000"/>
                    <a:lumOff val="25000"/>
                  </a:schemeClr>
                </a:solidFill>
                <a:latin typeface="宋体" panose="02010600030101010101" pitchFamily="2" charset="-122"/>
                <a:ea typeface="宋体" panose="02010600030101010101" pitchFamily="2" charset="-122"/>
                <a:cs typeface="宋体" panose="02010600030101010101" pitchFamily="2" charset="-122"/>
              </a:rPr>
              <a:t>（1）工作负责人依据现场工作班成员装设或拆除接地线完毕的时间填写。装设时间应在工作许可并完成安全交底之后，下达开始工作命令之前；拆除时间工作终结时间之前。</a:t>
            </a:r>
          </a:p>
          <a:p>
            <a:pPr marL="285750" lvl="2" indent="-285750">
              <a:lnSpc>
                <a:spcPct val="130000"/>
              </a:lnSpc>
              <a:spcBef>
                <a:spcPts val="0"/>
              </a:spcBef>
              <a:buClr>
                <a:srgbClr val="FF0000"/>
              </a:buClr>
              <a:buFont typeface="Wingdings" panose="05000000000000000000" charset="0"/>
              <a:buChar char="Ø"/>
            </a:pPr>
            <a:r>
              <a:rPr lang="zh-CN" altLang="en-US" sz="1800" dirty="0">
                <a:solidFill>
                  <a:srgbClr val="002060"/>
                </a:solidFill>
                <a:latin typeface="宋体" panose="02010600030101010101" pitchFamily="2" charset="-122"/>
                <a:ea typeface="宋体" panose="02010600030101010101" pitchFamily="2" charset="-122"/>
                <a:cs typeface="宋体" panose="02010600030101010101" pitchFamily="2" charset="-122"/>
              </a:rPr>
              <a:t>（2）分段装设的接地线应根据工作区段转移情况逐段填写。</a:t>
            </a:r>
          </a:p>
          <a:p>
            <a:pPr marL="285750" lvl="2" indent="-285750">
              <a:lnSpc>
                <a:spcPct val="130000"/>
              </a:lnSpc>
              <a:spcBef>
                <a:spcPts val="0"/>
              </a:spcBef>
              <a:buClr>
                <a:srgbClr val="FF0000"/>
              </a:buClr>
              <a:buFont typeface="Wingdings" panose="05000000000000000000" charset="0"/>
              <a:buChar char="Ø"/>
            </a:pPr>
            <a:r>
              <a:rPr lang="zh-CN" altLang="en-US" sz="1800" dirty="0">
                <a:solidFill>
                  <a:schemeClr val="accent4">
                    <a:lumMod val="75000"/>
                    <a:lumOff val="25000"/>
                  </a:schemeClr>
                </a:solidFill>
                <a:latin typeface="宋体" panose="02010600030101010101" pitchFamily="2" charset="-122"/>
                <a:ea typeface="宋体" panose="02010600030101010101" pitchFamily="2" charset="-122"/>
                <a:cs typeface="宋体" panose="02010600030101010101" pitchFamily="2" charset="-122"/>
              </a:rPr>
              <a:t>（3）接地线装、拆时间填写应采用24小时制，填写年、月、日、时、分，如：2023年07月31日14时06分。</a:t>
            </a:r>
          </a:p>
        </p:txBody>
      </p:sp>
      <p:sp>
        <p:nvSpPr>
          <p:cNvPr id="7" name="对话气泡: 圆角矩形 15"/>
          <p:cNvSpPr/>
          <p:nvPr>
            <p:custDataLst>
              <p:tags r:id="rId10"/>
            </p:custDataLst>
          </p:nvPr>
        </p:nvSpPr>
        <p:spPr>
          <a:xfrm rot="10800000">
            <a:off x="2797810" y="3524885"/>
            <a:ext cx="6922135" cy="2546985"/>
          </a:xfrm>
          <a:prstGeom prst="wedgeRoundRectCallout">
            <a:avLst>
              <a:gd name="adj1" fmla="val -36881"/>
              <a:gd name="adj2" fmla="val 69920"/>
              <a:gd name="adj3" fmla="val 16667"/>
            </a:avLst>
          </a:prstGeom>
          <a:noFill/>
          <a:ln>
            <a:solidFill>
              <a:srgbClr val="FF0000"/>
            </a:solidFill>
          </a:ln>
        </p:spPr>
        <p:style>
          <a:lnRef idx="1">
            <a:schemeClr val="dk1"/>
          </a:lnRef>
          <a:fillRef idx="2">
            <a:schemeClr val="dk1"/>
          </a:fillRef>
          <a:effectRef idx="1">
            <a:schemeClr val="dk1"/>
          </a:effectRef>
          <a:fontRef idx="minor">
            <a:schemeClr val="dk1"/>
          </a:fontRef>
        </p:style>
        <p:txBody>
          <a:bodyPr rtlCol="0" anchor="t"/>
          <a:lstStyle/>
          <a:p>
            <a:pPr algn="ctr"/>
            <a:endParaRPr lang="zh-CN" altLang="en-US" sz="1100" dirty="0">
              <a:solidFill>
                <a:schemeClr val="tx1">
                  <a:lumMod val="65000"/>
                  <a:lumOff val="35000"/>
                </a:schemeClr>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1008698" y="380365"/>
            <a:ext cx="4019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7</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安全措施栏填写</a:t>
            </a:r>
            <a:r>
              <a:rPr lang="en-US" altLang="zh-CN"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a:t>
            </a:r>
            <a:r>
              <a:rPr lang="zh-CN" altLang="en-US" sz="18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6.6其他安全措施和注意事项</a:t>
            </a:r>
            <a:endParaRPr kumimoji="0" lang="zh-CN" altLang="en-US" sz="1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0"/>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graphicFrame>
        <p:nvGraphicFramePr>
          <p:cNvPr id="7" name="表格 6"/>
          <p:cNvGraphicFramePr/>
          <p:nvPr>
            <p:custDataLst>
              <p:tags r:id="rId7"/>
            </p:custDataLst>
          </p:nvPr>
        </p:nvGraphicFramePr>
        <p:xfrm>
          <a:off x="500380" y="1054735"/>
          <a:ext cx="11220450" cy="5207000"/>
        </p:xfrm>
        <a:graphic>
          <a:graphicData uri="http://schemas.openxmlformats.org/drawingml/2006/table">
            <a:tbl>
              <a:tblPr firstRow="1" bandRow="1">
                <a:tableStyleId>{5C22544A-7EE6-4342-B048-85BDC9FD1C3A}</a:tableStyleId>
              </a:tblPr>
              <a:tblGrid>
                <a:gridCol w="5609590">
                  <a:extLst>
                    <a:ext uri="{9D8B030D-6E8A-4147-A177-3AD203B41FA5}">
                      <a16:colId xmlns:a16="http://schemas.microsoft.com/office/drawing/2014/main" val="20000"/>
                    </a:ext>
                  </a:extLst>
                </a:gridCol>
                <a:gridCol w="5610860">
                  <a:extLst>
                    <a:ext uri="{9D8B030D-6E8A-4147-A177-3AD203B41FA5}">
                      <a16:colId xmlns:a16="http://schemas.microsoft.com/office/drawing/2014/main" val="20001"/>
                    </a:ext>
                  </a:extLst>
                </a:gridCol>
              </a:tblGrid>
              <a:tr h="857885">
                <a:tc>
                  <a:txBody>
                    <a:bodyPr/>
                    <a:lstStyle/>
                    <a:p>
                      <a:pPr algn="ctr">
                        <a:buNone/>
                      </a:pPr>
                      <a:r>
                        <a:rPr lang="zh-CN" sz="2000"/>
                        <a:t>明确原因</a:t>
                      </a:r>
                    </a:p>
                  </a:txBody>
                  <a:tcPr anchor="ctr"/>
                </a:tc>
                <a:tc>
                  <a:txBody>
                    <a:bodyPr/>
                    <a:lstStyle/>
                    <a:p>
                      <a:pPr algn="ctr">
                        <a:buNone/>
                      </a:pPr>
                      <a:r>
                        <a:rPr lang="zh-CN" altLang="en-US" sz="2000"/>
                        <a:t>明确要求</a:t>
                      </a:r>
                    </a:p>
                  </a:txBody>
                  <a:tcPr anchor="ctr"/>
                </a:tc>
                <a:extLst>
                  <a:ext uri="{0D108BD9-81ED-4DB2-BD59-A6C34878D82A}">
                    <a16:rowId xmlns:a16="http://schemas.microsoft.com/office/drawing/2014/main" val="10000"/>
                  </a:ext>
                </a:extLst>
              </a:tr>
              <a:tr h="4349115">
                <a:tc>
                  <a:txBody>
                    <a:bodyPr/>
                    <a:lstStyle/>
                    <a:p>
                      <a:pPr algn="l">
                        <a:lnSpc>
                          <a:spcPct val="130000"/>
                        </a:lnSpc>
                      </a:pPr>
                      <a:r>
                        <a:rPr lang="zh-CN" sz="1500" b="1" dirty="0">
                          <a:latin typeface="微软雅黑" panose="020B0503020204020204" pitchFamily="34" charset="-122"/>
                          <a:ea typeface="微软雅黑" panose="020B0503020204020204" pitchFamily="34" charset="-122"/>
                          <a:sym typeface="+mn-ea"/>
                        </a:rPr>
                        <a:t>涉及的相关文件：</a:t>
                      </a:r>
                      <a:r>
                        <a:rPr sz="1500" dirty="0">
                          <a:latin typeface="微软雅黑" panose="020B0503020204020204" pitchFamily="34" charset="-122"/>
                          <a:ea typeface="微软雅黑" panose="020B0503020204020204" pitchFamily="34" charset="-122"/>
                          <a:sym typeface="+mn-ea"/>
                        </a:rPr>
                        <a:t>《电力安全工作规程  第8部分：配电部分》6 安全技术措施</a:t>
                      </a:r>
                    </a:p>
                    <a:p>
                      <a:pPr algn="l">
                        <a:lnSpc>
                          <a:spcPct val="130000"/>
                        </a:lnSpc>
                      </a:pPr>
                      <a:r>
                        <a:rPr sz="1500" dirty="0">
                          <a:latin typeface="微软雅黑" panose="020B0503020204020204" pitchFamily="34" charset="-122"/>
                          <a:ea typeface="微软雅黑" panose="020B0503020204020204" pitchFamily="34" charset="-122"/>
                          <a:sym typeface="+mn-ea"/>
                        </a:rPr>
                        <a:t>《苏电安〔2020〕224号 国网江苏省电力有限公司工作票执行规范（</a:t>
                      </a:r>
                      <a:r>
                        <a:rPr lang="zh-CN" sz="1500" dirty="0">
                          <a:latin typeface="微软雅黑" panose="020B0503020204020204" pitchFamily="34" charset="-122"/>
                          <a:ea typeface="微软雅黑" panose="020B0503020204020204" pitchFamily="34" charset="-122"/>
                          <a:sym typeface="+mn-ea"/>
                        </a:rPr>
                        <a:t>配</a:t>
                      </a:r>
                      <a:r>
                        <a:rPr sz="1500" dirty="0">
                          <a:latin typeface="微软雅黑" panose="020B0503020204020204" pitchFamily="34" charset="-122"/>
                          <a:ea typeface="微软雅黑" panose="020B0503020204020204" pitchFamily="34" charset="-122"/>
                          <a:sym typeface="+mn-ea"/>
                        </a:rPr>
                        <a:t>电专业）》</a:t>
                      </a:r>
                    </a:p>
                    <a:p>
                      <a:pPr algn="l">
                        <a:lnSpc>
                          <a:spcPct val="130000"/>
                        </a:lnSpc>
                      </a:pPr>
                      <a:r>
                        <a:rPr sz="1500" dirty="0">
                          <a:latin typeface="微软雅黑" panose="020B0503020204020204" pitchFamily="34" charset="-122"/>
                          <a:ea typeface="微软雅黑" panose="020B0503020204020204" pitchFamily="34" charset="-122"/>
                          <a:sym typeface="+mn-ea"/>
                        </a:rPr>
                        <a:t>B.1 配电第一种工作票填写说明</a:t>
                      </a:r>
                      <a:r>
                        <a:rPr lang="en-US" sz="1500" dirty="0">
                          <a:latin typeface="微软雅黑" panose="020B0503020204020204" pitchFamily="34" charset="-122"/>
                          <a:ea typeface="微软雅黑" panose="020B0503020204020204" pitchFamily="34" charset="-122"/>
                          <a:sym typeface="+mn-ea"/>
                        </a:rPr>
                        <a:t> </a:t>
                      </a:r>
                      <a:r>
                        <a:rPr sz="1500" dirty="0">
                          <a:latin typeface="微软雅黑" panose="020B0503020204020204" pitchFamily="34" charset="-122"/>
                          <a:ea typeface="微软雅黑" panose="020B0503020204020204" pitchFamily="34" charset="-122"/>
                          <a:sym typeface="+mn-ea"/>
                        </a:rPr>
                        <a:t>5.6 其他安全措施和注意事项</a:t>
                      </a:r>
                    </a:p>
                    <a:p>
                      <a:pPr algn="l">
                        <a:lnSpc>
                          <a:spcPct val="130000"/>
                        </a:lnSpc>
                      </a:pPr>
                      <a:r>
                        <a:rPr sz="1500" b="1" dirty="0">
                          <a:solidFill>
                            <a:srgbClr val="FF0000"/>
                          </a:solidFill>
                          <a:latin typeface="微软雅黑" panose="020B0503020204020204" pitchFamily="34" charset="-122"/>
                          <a:ea typeface="微软雅黑" panose="020B0503020204020204" pitchFamily="34" charset="-122"/>
                          <a:sym typeface="+mn-ea"/>
                        </a:rPr>
                        <a:t>存在问题：</a:t>
                      </a:r>
                      <a:r>
                        <a:rPr lang="zh-CN" sz="1500" dirty="0">
                          <a:solidFill>
                            <a:srgbClr val="FF0000"/>
                          </a:solidFill>
                          <a:latin typeface="微软雅黑" panose="020B0503020204020204" pitchFamily="34" charset="-122"/>
                          <a:ea typeface="微软雅黑" panose="020B0503020204020204" pitchFamily="34" charset="-122"/>
                          <a:sym typeface="+mn-ea"/>
                        </a:rPr>
                        <a:t>原规范中对工作票其他安全措施和注意事项内容填写要求较笼统，造成对作业现场危险点辨识不清，控制措施不力。网省公司多次针对对工作票中该项内容的填写问题进行过处罚。</a:t>
                      </a:r>
                      <a:endParaRPr lang="zh-CN" sz="1500" b="0">
                        <a:solidFill>
                          <a:srgbClr val="00B0F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a:tc>
                <a:tc>
                  <a:txBody>
                    <a:bodyPr/>
                    <a:lstStyle/>
                    <a:p>
                      <a:pPr algn="l">
                        <a:lnSpc>
                          <a:spcPct val="130000"/>
                        </a:lnSpc>
                        <a:buClrTx/>
                        <a:buSzTx/>
                        <a:buNone/>
                      </a:pPr>
                      <a:r>
                        <a:rPr lang="zh-CN" sz="1500" b="1" dirty="0">
                          <a:solidFill>
                            <a:schemeClr val="accent4">
                              <a:lumMod val="75000"/>
                              <a:lumOff val="25000"/>
                            </a:schemeClr>
                          </a:solidFill>
                          <a:latin typeface="微软雅黑" panose="020B0503020204020204" pitchFamily="34" charset="-122"/>
                          <a:ea typeface="微软雅黑" panose="020B0503020204020204" pitchFamily="34" charset="-122"/>
                          <a:sym typeface="+mn-ea"/>
                        </a:rPr>
                        <a:t>（</a:t>
                      </a:r>
                      <a:r>
                        <a:rPr lang="en-US" altLang="zh-CN" sz="1500" b="1" dirty="0">
                          <a:solidFill>
                            <a:schemeClr val="accent4">
                              <a:lumMod val="75000"/>
                              <a:lumOff val="25000"/>
                            </a:schemeClr>
                          </a:solidFill>
                          <a:latin typeface="微软雅黑" panose="020B0503020204020204" pitchFamily="34" charset="-122"/>
                          <a:ea typeface="微软雅黑" panose="020B0503020204020204" pitchFamily="34" charset="-122"/>
                          <a:sym typeface="+mn-ea"/>
                        </a:rPr>
                        <a:t>1</a:t>
                      </a:r>
                      <a:r>
                        <a:rPr lang="zh-CN" sz="1500" b="1" dirty="0">
                          <a:solidFill>
                            <a:schemeClr val="accent4">
                              <a:lumMod val="75000"/>
                              <a:lumOff val="25000"/>
                            </a:schemeClr>
                          </a:solidFill>
                          <a:latin typeface="微软雅黑" panose="020B0503020204020204" pitchFamily="34" charset="-122"/>
                          <a:ea typeface="微软雅黑" panose="020B0503020204020204" pitchFamily="34" charset="-122"/>
                          <a:sym typeface="+mn-ea"/>
                        </a:rPr>
                        <a:t>）</a:t>
                      </a:r>
                      <a:r>
                        <a:rPr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根据工作现场的具体情况而采取的一些安全措施或有关安全注意事项。如：装设个人保安接地线；在杆下装设临时围栏；防止倒杆应设临时拉线；线路交跨处、临近带电设备的安全距离提示；起重作业、高处作业、有限空间作业、电气试验作业、放线撤线作业等现场的安全注意事项；在道路上放置提醒来往车辆和行人注意安全的交通警示牌等。</a:t>
                      </a:r>
                    </a:p>
                    <a:p>
                      <a:pPr algn="l">
                        <a:lnSpc>
                          <a:spcPct val="130000"/>
                        </a:lnSpc>
                        <a:buClrTx/>
                        <a:buSzTx/>
                        <a:buNone/>
                      </a:pPr>
                      <a:r>
                        <a:rPr lang="zh-CN"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a:t>
                      </a:r>
                      <a:r>
                        <a:rPr lang="en-US" altLang="zh-CN"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2</a:t>
                      </a:r>
                      <a:r>
                        <a:rPr lang="zh-CN"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）带电作业开断导线端部采取可靠的绝缘遮蔽后，停电施工过程中可不需要安排人员看守。</a:t>
                      </a:r>
                    </a:p>
                    <a:p>
                      <a:pPr algn="l">
                        <a:lnSpc>
                          <a:spcPct val="130000"/>
                        </a:lnSpc>
                        <a:buClrTx/>
                        <a:buSzTx/>
                        <a:buNone/>
                      </a:pPr>
                      <a:r>
                        <a:rPr lang="zh-CN"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注：典型票中对不同作业现场给出相应填写要求的参考内容。如：</a:t>
                      </a:r>
                      <a:r>
                        <a:rPr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有限空间作业】未经通风和检测合格，任何人员不得进入有限空间作业。检测的时间不得早于作业开始前30min。通风15分钟后，对有限空间进行有害气体检测，设置警示牌，配置安全防护装备、应急救援装备，经气体检测合格后施工人员方可进入工作并设专人监护。</a:t>
                      </a:r>
                    </a:p>
                  </a:txBody>
                  <a:tcPr/>
                </a:tc>
                <a:extLst>
                  <a:ext uri="{0D108BD9-81ED-4DB2-BD59-A6C34878D82A}">
                    <a16:rowId xmlns:a16="http://schemas.microsoft.com/office/drawing/2014/main" val="10001"/>
                  </a:ext>
                </a:extLst>
              </a:tr>
            </a:tbl>
          </a:graphicData>
        </a:graphic>
      </p:graphicFrame>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图片 45"/>
          <p:cNvPicPr>
            <a:picLocks noChangeAspect="1"/>
          </p:cNvPicPr>
          <p:nvPr/>
        </p:nvPicPr>
        <p:blipFill>
          <a:blip r:embed="rId43">
            <a:extLst>
              <a:ext uri="{28A0092B-C50C-407E-A947-70E740481C1C}">
                <a14:useLocalDpi xmlns:a14="http://schemas.microsoft.com/office/drawing/2010/main" val="0"/>
              </a:ext>
            </a:extLst>
          </a:blip>
          <a:srcRect/>
          <a:stretch>
            <a:fillRect/>
          </a:stretch>
        </p:blipFill>
        <p:spPr>
          <a:xfrm>
            <a:off x="292101" y="318156"/>
            <a:ext cx="3581399" cy="1168667"/>
          </a:xfrm>
          <a:prstGeom prst="rect">
            <a:avLst/>
          </a:prstGeom>
        </p:spPr>
      </p:pic>
      <p:sp>
        <p:nvSpPr>
          <p:cNvPr id="23" name="Rectangle 5"/>
          <p:cNvSpPr>
            <a:spLocks noChangeArrowheads="1"/>
          </p:cNvSpPr>
          <p:nvPr>
            <p:custDataLst>
              <p:tags r:id="rId1"/>
            </p:custDataLst>
          </p:nvPr>
        </p:nvSpPr>
        <p:spPr bwMode="auto">
          <a:xfrm>
            <a:off x="1104120" y="2154303"/>
            <a:ext cx="997080" cy="1196697"/>
          </a:xfrm>
          <a:prstGeom prst="roundRect">
            <a:avLst/>
          </a:prstGeom>
          <a:solidFill>
            <a:srgbClr val="01675D"/>
          </a:solidFill>
          <a:ln>
            <a:noFill/>
          </a:ln>
        </p:spPr>
        <p:txBody>
          <a:bodyPr lIns="91428" tIns="45713" rIns="91428" bIns="45713"/>
          <a:lstStyle/>
          <a:p>
            <a:endParaRPr lang="zh-CN" altLang="en-US" sz="100" kern="0">
              <a:solidFill>
                <a:sysClr val="windowText" lastClr="000000"/>
              </a:solidFill>
              <a:cs typeface="+mn-ea"/>
              <a:sym typeface="+mn-lt"/>
            </a:endParaRPr>
          </a:p>
        </p:txBody>
      </p:sp>
      <p:sp>
        <p:nvSpPr>
          <p:cNvPr id="24" name="Freeform 6"/>
          <p:cNvSpPr/>
          <p:nvPr>
            <p:custDataLst>
              <p:tags r:id="rId2"/>
            </p:custDataLst>
          </p:nvPr>
        </p:nvSpPr>
        <p:spPr bwMode="auto">
          <a:xfrm>
            <a:off x="1243839" y="2261565"/>
            <a:ext cx="762099" cy="958628"/>
          </a:xfrm>
          <a:custGeom>
            <a:avLst/>
            <a:gdLst>
              <a:gd name="T0" fmla="*/ 734716 w 1173"/>
              <a:gd name="T1" fmla="*/ 348495 h 1472"/>
              <a:gd name="T2" fmla="*/ 711330 w 1173"/>
              <a:gd name="T3" fmla="*/ 30615 h 1472"/>
              <a:gd name="T4" fmla="*/ 693141 w 1173"/>
              <a:gd name="T5" fmla="*/ 35175 h 1472"/>
              <a:gd name="T6" fmla="*/ 651565 w 1173"/>
              <a:gd name="T7" fmla="*/ 44295 h 1472"/>
              <a:gd name="T8" fmla="*/ 596997 w 1173"/>
              <a:gd name="T9" fmla="*/ 35175 h 1472"/>
              <a:gd name="T10" fmla="*/ 408609 w 1173"/>
              <a:gd name="T11" fmla="*/ 3257 h 1472"/>
              <a:gd name="T12" fmla="*/ 0 w 1173"/>
              <a:gd name="T13" fmla="*/ 500270 h 1472"/>
              <a:gd name="T14" fmla="*/ 417703 w 1173"/>
              <a:gd name="T15" fmla="*/ 955593 h 1472"/>
              <a:gd name="T16" fmla="*/ 762000 w 1173"/>
              <a:gd name="T17" fmla="*/ 707412 h 1472"/>
              <a:gd name="T18" fmla="*/ 706783 w 1173"/>
              <a:gd name="T19" fmla="*/ 674843 h 1472"/>
              <a:gd name="T20" fmla="*/ 449535 w 1173"/>
              <a:gd name="T21" fmla="*/ 891757 h 1472"/>
              <a:gd name="T22" fmla="*/ 188389 w 1173"/>
              <a:gd name="T23" fmla="*/ 472260 h 1472"/>
              <a:gd name="T24" fmla="*/ 417703 w 1173"/>
              <a:gd name="T25" fmla="*/ 67745 h 1472"/>
              <a:gd name="T26" fmla="*/ 679499 w 1173"/>
              <a:gd name="T27" fmla="*/ 371294 h 1472"/>
              <a:gd name="T28" fmla="*/ 734716 w 1173"/>
              <a:gd name="T29" fmla="*/ 348495 h 147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173" h="1472">
                <a:moveTo>
                  <a:pt x="1131" y="535"/>
                </a:moveTo>
                <a:lnTo>
                  <a:pt x="1095" y="47"/>
                </a:lnTo>
                <a:cubicBezTo>
                  <a:pt x="1090" y="47"/>
                  <a:pt x="1081" y="49"/>
                  <a:pt x="1067" y="54"/>
                </a:cubicBezTo>
                <a:cubicBezTo>
                  <a:pt x="1043" y="64"/>
                  <a:pt x="1022" y="68"/>
                  <a:pt x="1003" y="68"/>
                </a:cubicBezTo>
                <a:cubicBezTo>
                  <a:pt x="975" y="68"/>
                  <a:pt x="947" y="64"/>
                  <a:pt x="919" y="54"/>
                </a:cubicBezTo>
                <a:cubicBezTo>
                  <a:pt x="810" y="17"/>
                  <a:pt x="714" y="0"/>
                  <a:pt x="629" y="5"/>
                </a:cubicBezTo>
                <a:cubicBezTo>
                  <a:pt x="214" y="24"/>
                  <a:pt x="5" y="278"/>
                  <a:pt x="0" y="768"/>
                </a:cubicBezTo>
                <a:cubicBezTo>
                  <a:pt x="5" y="1225"/>
                  <a:pt x="219" y="1458"/>
                  <a:pt x="643" y="1467"/>
                </a:cubicBezTo>
                <a:cubicBezTo>
                  <a:pt x="912" y="1472"/>
                  <a:pt x="1088" y="1345"/>
                  <a:pt x="1173" y="1086"/>
                </a:cubicBezTo>
                <a:lnTo>
                  <a:pt x="1088" y="1036"/>
                </a:lnTo>
                <a:cubicBezTo>
                  <a:pt x="999" y="1258"/>
                  <a:pt x="867" y="1369"/>
                  <a:pt x="692" y="1369"/>
                </a:cubicBezTo>
                <a:cubicBezTo>
                  <a:pt x="424" y="1359"/>
                  <a:pt x="290" y="1145"/>
                  <a:pt x="290" y="725"/>
                </a:cubicBezTo>
                <a:cubicBezTo>
                  <a:pt x="290" y="316"/>
                  <a:pt x="408" y="108"/>
                  <a:pt x="643" y="104"/>
                </a:cubicBezTo>
                <a:cubicBezTo>
                  <a:pt x="827" y="94"/>
                  <a:pt x="961" y="250"/>
                  <a:pt x="1046" y="570"/>
                </a:cubicBezTo>
                <a:lnTo>
                  <a:pt x="1131" y="535"/>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lIns="91428" tIns="45713" rIns="91428" bIns="45713"/>
          <a:lstStyle/>
          <a:p>
            <a:endParaRPr lang="zh-CN" altLang="en-US" sz="100" kern="0">
              <a:solidFill>
                <a:sysClr val="windowText" lastClr="000000"/>
              </a:solidFill>
              <a:cs typeface="+mn-ea"/>
              <a:sym typeface="+mn-lt"/>
            </a:endParaRPr>
          </a:p>
        </p:txBody>
      </p:sp>
      <p:sp>
        <p:nvSpPr>
          <p:cNvPr id="25" name="Freeform 7"/>
          <p:cNvSpPr>
            <a:spLocks noEditPoints="1"/>
          </p:cNvSpPr>
          <p:nvPr>
            <p:custDataLst>
              <p:tags r:id="rId3"/>
            </p:custDataLst>
          </p:nvPr>
        </p:nvSpPr>
        <p:spPr bwMode="auto">
          <a:xfrm>
            <a:off x="2193287" y="2709347"/>
            <a:ext cx="1424172" cy="290445"/>
          </a:xfrm>
          <a:custGeom>
            <a:avLst/>
            <a:gdLst>
              <a:gd name="T0" fmla="*/ 31788 w 2195"/>
              <a:gd name="T1" fmla="*/ 181488 h 445"/>
              <a:gd name="T2" fmla="*/ 163483 w 2195"/>
              <a:gd name="T3" fmla="*/ 180183 h 445"/>
              <a:gd name="T4" fmla="*/ 98609 w 2195"/>
              <a:gd name="T5" fmla="*/ 289206 h 445"/>
              <a:gd name="T6" fmla="*/ 101204 w 2195"/>
              <a:gd name="T7" fmla="*/ 68548 h 445"/>
              <a:gd name="T8" fmla="*/ 98609 w 2195"/>
              <a:gd name="T9" fmla="*/ 289206 h 445"/>
              <a:gd name="T10" fmla="*/ 431413 w 2195"/>
              <a:gd name="T11" fmla="*/ 283331 h 445"/>
              <a:gd name="T12" fmla="*/ 400922 w 2195"/>
              <a:gd name="T13" fmla="*/ 152764 h 445"/>
              <a:gd name="T14" fmla="*/ 289339 w 2195"/>
              <a:gd name="T15" fmla="*/ 154069 h 445"/>
              <a:gd name="T16" fmla="*/ 259496 w 2195"/>
              <a:gd name="T17" fmla="*/ 284636 h 445"/>
              <a:gd name="T18" fmla="*/ 289339 w 2195"/>
              <a:gd name="T19" fmla="*/ 72465 h 445"/>
              <a:gd name="T20" fmla="*/ 358754 w 2195"/>
              <a:gd name="T21" fmla="*/ 66589 h 445"/>
              <a:gd name="T22" fmla="*/ 581921 w 2195"/>
              <a:gd name="T23" fmla="*/ 265704 h 445"/>
              <a:gd name="T24" fmla="*/ 555971 w 2195"/>
              <a:gd name="T25" fmla="*/ 287901 h 445"/>
              <a:gd name="T26" fmla="*/ 512506 w 2195"/>
              <a:gd name="T27" fmla="*/ 98578 h 445"/>
              <a:gd name="T28" fmla="*/ 483312 w 2195"/>
              <a:gd name="T29" fmla="*/ 72465 h 445"/>
              <a:gd name="T30" fmla="*/ 512506 w 2195"/>
              <a:gd name="T31" fmla="*/ 15668 h 445"/>
              <a:gd name="T32" fmla="*/ 542996 w 2195"/>
              <a:gd name="T33" fmla="*/ 72465 h 445"/>
              <a:gd name="T34" fmla="*/ 581921 w 2195"/>
              <a:gd name="T35" fmla="*/ 98578 h 445"/>
              <a:gd name="T36" fmla="*/ 542996 w 2195"/>
              <a:gd name="T37" fmla="*/ 241549 h 445"/>
              <a:gd name="T38" fmla="*/ 581921 w 2195"/>
              <a:gd name="T39" fmla="*/ 265704 h 445"/>
              <a:gd name="T40" fmla="*/ 787572 w 2195"/>
              <a:gd name="T41" fmla="*/ 162556 h 445"/>
              <a:gd name="T42" fmla="*/ 661716 w 2195"/>
              <a:gd name="T43" fmla="*/ 162556 h 445"/>
              <a:gd name="T44" fmla="*/ 819360 w 2195"/>
              <a:gd name="T45" fmla="*/ 226534 h 445"/>
              <a:gd name="T46" fmla="*/ 626684 w 2195"/>
              <a:gd name="T47" fmla="*/ 181488 h 445"/>
              <a:gd name="T48" fmla="*/ 820658 w 2195"/>
              <a:gd name="T49" fmla="*/ 181488 h 445"/>
              <a:gd name="T50" fmla="*/ 660419 w 2195"/>
              <a:gd name="T51" fmla="*/ 188670 h 445"/>
              <a:gd name="T52" fmla="*/ 787572 w 2195"/>
              <a:gd name="T53" fmla="*/ 218047 h 445"/>
              <a:gd name="T54" fmla="*/ 1054853 w 2195"/>
              <a:gd name="T55" fmla="*/ 283331 h 445"/>
              <a:gd name="T56" fmla="*/ 1025011 w 2195"/>
              <a:gd name="T57" fmla="*/ 152764 h 445"/>
              <a:gd name="T58" fmla="*/ 913428 w 2195"/>
              <a:gd name="T59" fmla="*/ 154069 h 445"/>
              <a:gd name="T60" fmla="*/ 882937 w 2195"/>
              <a:gd name="T61" fmla="*/ 284636 h 445"/>
              <a:gd name="T62" fmla="*/ 913428 w 2195"/>
              <a:gd name="T63" fmla="*/ 72465 h 445"/>
              <a:gd name="T64" fmla="*/ 982843 w 2195"/>
              <a:gd name="T65" fmla="*/ 66589 h 445"/>
              <a:gd name="T66" fmla="*/ 1206010 w 2195"/>
              <a:gd name="T67" fmla="*/ 265704 h 445"/>
              <a:gd name="T68" fmla="*/ 1179412 w 2195"/>
              <a:gd name="T69" fmla="*/ 287901 h 445"/>
              <a:gd name="T70" fmla="*/ 1136595 w 2195"/>
              <a:gd name="T71" fmla="*/ 98578 h 445"/>
              <a:gd name="T72" fmla="*/ 1107401 w 2195"/>
              <a:gd name="T73" fmla="*/ 72465 h 445"/>
              <a:gd name="T74" fmla="*/ 1136595 w 2195"/>
              <a:gd name="T75" fmla="*/ 15668 h 445"/>
              <a:gd name="T76" fmla="*/ 1166437 w 2195"/>
              <a:gd name="T77" fmla="*/ 72465 h 445"/>
              <a:gd name="T78" fmla="*/ 1206010 w 2195"/>
              <a:gd name="T79" fmla="*/ 98578 h 445"/>
              <a:gd name="T80" fmla="*/ 1166437 w 2195"/>
              <a:gd name="T81" fmla="*/ 241549 h 445"/>
              <a:gd name="T82" fmla="*/ 1206010 w 2195"/>
              <a:gd name="T83" fmla="*/ 265704 h 445"/>
              <a:gd name="T84" fmla="*/ 1414256 w 2195"/>
              <a:gd name="T85" fmla="*/ 123386 h 445"/>
              <a:gd name="T86" fmla="*/ 1256612 w 2195"/>
              <a:gd name="T87" fmla="*/ 126650 h 445"/>
              <a:gd name="T88" fmla="*/ 1390901 w 2195"/>
              <a:gd name="T89" fmla="*/ 229798 h 445"/>
              <a:gd name="T90" fmla="*/ 1278020 w 2195"/>
              <a:gd name="T91" fmla="*/ 218047 h 445"/>
              <a:gd name="T92" fmla="*/ 1337704 w 2195"/>
              <a:gd name="T93" fmla="*/ 289206 h 445"/>
              <a:gd name="T94" fmla="*/ 1346138 w 2195"/>
              <a:gd name="T95" fmla="*/ 164515 h 445"/>
              <a:gd name="T96" fmla="*/ 1334461 w 2195"/>
              <a:gd name="T97" fmla="*/ 94661 h 44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195" h="445">
                <a:moveTo>
                  <a:pt x="154" y="142"/>
                </a:moveTo>
                <a:cubicBezTo>
                  <a:pt x="86" y="144"/>
                  <a:pt x="51" y="189"/>
                  <a:pt x="49" y="278"/>
                </a:cubicBezTo>
                <a:cubicBezTo>
                  <a:pt x="51" y="361"/>
                  <a:pt x="86" y="405"/>
                  <a:pt x="154" y="407"/>
                </a:cubicBezTo>
                <a:cubicBezTo>
                  <a:pt x="218" y="405"/>
                  <a:pt x="251" y="361"/>
                  <a:pt x="252" y="276"/>
                </a:cubicBezTo>
                <a:cubicBezTo>
                  <a:pt x="248" y="193"/>
                  <a:pt x="215" y="148"/>
                  <a:pt x="154" y="142"/>
                </a:cubicBezTo>
                <a:close/>
                <a:moveTo>
                  <a:pt x="152" y="443"/>
                </a:moveTo>
                <a:cubicBezTo>
                  <a:pt x="55" y="437"/>
                  <a:pt x="5" y="383"/>
                  <a:pt x="0" y="280"/>
                </a:cubicBezTo>
                <a:cubicBezTo>
                  <a:pt x="3" y="166"/>
                  <a:pt x="55" y="107"/>
                  <a:pt x="156" y="105"/>
                </a:cubicBezTo>
                <a:cubicBezTo>
                  <a:pt x="250" y="109"/>
                  <a:pt x="299" y="165"/>
                  <a:pt x="303" y="274"/>
                </a:cubicBezTo>
                <a:cubicBezTo>
                  <a:pt x="302" y="385"/>
                  <a:pt x="251" y="442"/>
                  <a:pt x="152" y="443"/>
                </a:cubicBezTo>
                <a:close/>
                <a:moveTo>
                  <a:pt x="665" y="227"/>
                </a:moveTo>
                <a:lnTo>
                  <a:pt x="665" y="434"/>
                </a:lnTo>
                <a:lnTo>
                  <a:pt x="618" y="434"/>
                </a:lnTo>
                <a:lnTo>
                  <a:pt x="618" y="234"/>
                </a:lnTo>
                <a:cubicBezTo>
                  <a:pt x="616" y="174"/>
                  <a:pt x="591" y="144"/>
                  <a:pt x="542" y="142"/>
                </a:cubicBezTo>
                <a:cubicBezTo>
                  <a:pt x="484" y="150"/>
                  <a:pt x="452" y="181"/>
                  <a:pt x="446" y="236"/>
                </a:cubicBezTo>
                <a:lnTo>
                  <a:pt x="446" y="434"/>
                </a:lnTo>
                <a:lnTo>
                  <a:pt x="400" y="436"/>
                </a:lnTo>
                <a:lnTo>
                  <a:pt x="400" y="111"/>
                </a:lnTo>
                <a:lnTo>
                  <a:pt x="446" y="111"/>
                </a:lnTo>
                <a:lnTo>
                  <a:pt x="446" y="160"/>
                </a:lnTo>
                <a:cubicBezTo>
                  <a:pt x="472" y="123"/>
                  <a:pt x="507" y="104"/>
                  <a:pt x="553" y="102"/>
                </a:cubicBezTo>
                <a:cubicBezTo>
                  <a:pt x="628" y="102"/>
                  <a:pt x="665" y="144"/>
                  <a:pt x="665" y="227"/>
                </a:cubicBezTo>
                <a:close/>
                <a:moveTo>
                  <a:pt x="897" y="407"/>
                </a:moveTo>
                <a:lnTo>
                  <a:pt x="906" y="432"/>
                </a:lnTo>
                <a:cubicBezTo>
                  <a:pt x="891" y="438"/>
                  <a:pt x="875" y="441"/>
                  <a:pt x="857" y="441"/>
                </a:cubicBezTo>
                <a:cubicBezTo>
                  <a:pt x="811" y="442"/>
                  <a:pt x="788" y="419"/>
                  <a:pt x="790" y="370"/>
                </a:cubicBezTo>
                <a:lnTo>
                  <a:pt x="790" y="151"/>
                </a:lnTo>
                <a:lnTo>
                  <a:pt x="745" y="151"/>
                </a:lnTo>
                <a:lnTo>
                  <a:pt x="745" y="111"/>
                </a:lnTo>
                <a:lnTo>
                  <a:pt x="790" y="111"/>
                </a:lnTo>
                <a:lnTo>
                  <a:pt x="790" y="24"/>
                </a:lnTo>
                <a:lnTo>
                  <a:pt x="837" y="0"/>
                </a:lnTo>
                <a:lnTo>
                  <a:pt x="837" y="111"/>
                </a:lnTo>
                <a:lnTo>
                  <a:pt x="897" y="111"/>
                </a:lnTo>
                <a:lnTo>
                  <a:pt x="897" y="151"/>
                </a:lnTo>
                <a:lnTo>
                  <a:pt x="837" y="151"/>
                </a:lnTo>
                <a:lnTo>
                  <a:pt x="837" y="370"/>
                </a:lnTo>
                <a:cubicBezTo>
                  <a:pt x="835" y="398"/>
                  <a:pt x="847" y="411"/>
                  <a:pt x="872" y="410"/>
                </a:cubicBezTo>
                <a:cubicBezTo>
                  <a:pt x="881" y="410"/>
                  <a:pt x="890" y="409"/>
                  <a:pt x="897" y="407"/>
                </a:cubicBezTo>
                <a:close/>
                <a:moveTo>
                  <a:pt x="1020" y="249"/>
                </a:moveTo>
                <a:lnTo>
                  <a:pt x="1214" y="249"/>
                </a:lnTo>
                <a:cubicBezTo>
                  <a:pt x="1211" y="184"/>
                  <a:pt x="1179" y="150"/>
                  <a:pt x="1118" y="147"/>
                </a:cubicBezTo>
                <a:cubicBezTo>
                  <a:pt x="1057" y="153"/>
                  <a:pt x="1024" y="187"/>
                  <a:pt x="1020" y="249"/>
                </a:cubicBezTo>
                <a:close/>
                <a:moveTo>
                  <a:pt x="1214" y="334"/>
                </a:moveTo>
                <a:lnTo>
                  <a:pt x="1263" y="347"/>
                </a:lnTo>
                <a:cubicBezTo>
                  <a:pt x="1245" y="413"/>
                  <a:pt x="1198" y="445"/>
                  <a:pt x="1120" y="443"/>
                </a:cubicBezTo>
                <a:cubicBezTo>
                  <a:pt x="1021" y="439"/>
                  <a:pt x="969" y="384"/>
                  <a:pt x="966" y="278"/>
                </a:cubicBezTo>
                <a:cubicBezTo>
                  <a:pt x="971" y="167"/>
                  <a:pt x="1021" y="109"/>
                  <a:pt x="1118" y="105"/>
                </a:cubicBezTo>
                <a:cubicBezTo>
                  <a:pt x="1213" y="107"/>
                  <a:pt x="1262" y="165"/>
                  <a:pt x="1265" y="278"/>
                </a:cubicBezTo>
                <a:cubicBezTo>
                  <a:pt x="1265" y="284"/>
                  <a:pt x="1265" y="288"/>
                  <a:pt x="1265" y="289"/>
                </a:cubicBezTo>
                <a:lnTo>
                  <a:pt x="1018" y="289"/>
                </a:lnTo>
                <a:cubicBezTo>
                  <a:pt x="1021" y="362"/>
                  <a:pt x="1054" y="401"/>
                  <a:pt x="1118" y="405"/>
                </a:cubicBezTo>
                <a:cubicBezTo>
                  <a:pt x="1169" y="405"/>
                  <a:pt x="1200" y="382"/>
                  <a:pt x="1214" y="334"/>
                </a:cubicBezTo>
                <a:close/>
                <a:moveTo>
                  <a:pt x="1626" y="227"/>
                </a:moveTo>
                <a:lnTo>
                  <a:pt x="1626" y="434"/>
                </a:lnTo>
                <a:lnTo>
                  <a:pt x="1580" y="434"/>
                </a:lnTo>
                <a:lnTo>
                  <a:pt x="1580" y="234"/>
                </a:lnTo>
                <a:cubicBezTo>
                  <a:pt x="1578" y="174"/>
                  <a:pt x="1553" y="144"/>
                  <a:pt x="1504" y="142"/>
                </a:cubicBezTo>
                <a:cubicBezTo>
                  <a:pt x="1446" y="150"/>
                  <a:pt x="1414" y="181"/>
                  <a:pt x="1408" y="236"/>
                </a:cubicBezTo>
                <a:lnTo>
                  <a:pt x="1408" y="434"/>
                </a:lnTo>
                <a:lnTo>
                  <a:pt x="1361" y="436"/>
                </a:lnTo>
                <a:lnTo>
                  <a:pt x="1361" y="111"/>
                </a:lnTo>
                <a:lnTo>
                  <a:pt x="1408" y="111"/>
                </a:lnTo>
                <a:lnTo>
                  <a:pt x="1408" y="160"/>
                </a:lnTo>
                <a:cubicBezTo>
                  <a:pt x="1433" y="123"/>
                  <a:pt x="1469" y="104"/>
                  <a:pt x="1515" y="102"/>
                </a:cubicBezTo>
                <a:cubicBezTo>
                  <a:pt x="1589" y="102"/>
                  <a:pt x="1626" y="144"/>
                  <a:pt x="1626" y="227"/>
                </a:cubicBezTo>
                <a:close/>
                <a:moveTo>
                  <a:pt x="1859" y="407"/>
                </a:moveTo>
                <a:lnTo>
                  <a:pt x="1868" y="432"/>
                </a:lnTo>
                <a:cubicBezTo>
                  <a:pt x="1853" y="438"/>
                  <a:pt x="1836" y="441"/>
                  <a:pt x="1818" y="441"/>
                </a:cubicBezTo>
                <a:cubicBezTo>
                  <a:pt x="1772" y="442"/>
                  <a:pt x="1750" y="419"/>
                  <a:pt x="1752" y="370"/>
                </a:cubicBezTo>
                <a:lnTo>
                  <a:pt x="1752" y="151"/>
                </a:lnTo>
                <a:lnTo>
                  <a:pt x="1707" y="151"/>
                </a:lnTo>
                <a:lnTo>
                  <a:pt x="1707" y="111"/>
                </a:lnTo>
                <a:lnTo>
                  <a:pt x="1752" y="111"/>
                </a:lnTo>
                <a:lnTo>
                  <a:pt x="1752" y="24"/>
                </a:lnTo>
                <a:lnTo>
                  <a:pt x="1798" y="0"/>
                </a:lnTo>
                <a:lnTo>
                  <a:pt x="1798" y="111"/>
                </a:lnTo>
                <a:lnTo>
                  <a:pt x="1859" y="111"/>
                </a:lnTo>
                <a:lnTo>
                  <a:pt x="1859" y="151"/>
                </a:lnTo>
                <a:lnTo>
                  <a:pt x="1798" y="151"/>
                </a:lnTo>
                <a:lnTo>
                  <a:pt x="1798" y="370"/>
                </a:lnTo>
                <a:cubicBezTo>
                  <a:pt x="1797" y="398"/>
                  <a:pt x="1809" y="411"/>
                  <a:pt x="1834" y="410"/>
                </a:cubicBezTo>
                <a:cubicBezTo>
                  <a:pt x="1843" y="410"/>
                  <a:pt x="1851" y="409"/>
                  <a:pt x="1859" y="407"/>
                </a:cubicBezTo>
                <a:close/>
                <a:moveTo>
                  <a:pt x="2131" y="203"/>
                </a:moveTo>
                <a:lnTo>
                  <a:pt x="2180" y="189"/>
                </a:lnTo>
                <a:cubicBezTo>
                  <a:pt x="2167" y="133"/>
                  <a:pt x="2125" y="104"/>
                  <a:pt x="2055" y="102"/>
                </a:cubicBezTo>
                <a:cubicBezTo>
                  <a:pt x="1982" y="105"/>
                  <a:pt x="1943" y="136"/>
                  <a:pt x="1937" y="194"/>
                </a:cubicBezTo>
                <a:cubicBezTo>
                  <a:pt x="1934" y="249"/>
                  <a:pt x="1976" y="281"/>
                  <a:pt x="2062" y="292"/>
                </a:cubicBezTo>
                <a:cubicBezTo>
                  <a:pt x="2118" y="302"/>
                  <a:pt x="2146" y="322"/>
                  <a:pt x="2144" y="352"/>
                </a:cubicBezTo>
                <a:cubicBezTo>
                  <a:pt x="2143" y="387"/>
                  <a:pt x="2115" y="406"/>
                  <a:pt x="2062" y="407"/>
                </a:cubicBezTo>
                <a:cubicBezTo>
                  <a:pt x="2013" y="409"/>
                  <a:pt x="1982" y="384"/>
                  <a:pt x="1970" y="334"/>
                </a:cubicBezTo>
                <a:lnTo>
                  <a:pt x="1924" y="347"/>
                </a:lnTo>
                <a:cubicBezTo>
                  <a:pt x="1941" y="413"/>
                  <a:pt x="1988" y="445"/>
                  <a:pt x="2062" y="443"/>
                </a:cubicBezTo>
                <a:cubicBezTo>
                  <a:pt x="2148" y="442"/>
                  <a:pt x="2192" y="410"/>
                  <a:pt x="2193" y="350"/>
                </a:cubicBezTo>
                <a:cubicBezTo>
                  <a:pt x="2195" y="298"/>
                  <a:pt x="2155" y="265"/>
                  <a:pt x="2075" y="252"/>
                </a:cubicBezTo>
                <a:cubicBezTo>
                  <a:pt x="2014" y="241"/>
                  <a:pt x="1985" y="222"/>
                  <a:pt x="1986" y="194"/>
                </a:cubicBezTo>
                <a:cubicBezTo>
                  <a:pt x="1990" y="162"/>
                  <a:pt x="2014" y="146"/>
                  <a:pt x="2057" y="145"/>
                </a:cubicBezTo>
                <a:cubicBezTo>
                  <a:pt x="2097" y="145"/>
                  <a:pt x="2122" y="164"/>
                  <a:pt x="2131" y="203"/>
                </a:cubicBez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lIns="91428" tIns="45713" rIns="91428" bIns="45713"/>
          <a:lstStyle/>
          <a:p>
            <a:endParaRPr lang="zh-CN" altLang="en-US" sz="100" kern="0">
              <a:solidFill>
                <a:sysClr val="windowText" lastClr="000000"/>
              </a:solidFill>
              <a:cs typeface="+mn-ea"/>
              <a:sym typeface="+mn-lt"/>
            </a:endParaRPr>
          </a:p>
        </p:txBody>
      </p:sp>
      <p:sp>
        <p:nvSpPr>
          <p:cNvPr id="31" name="Freeform 8"/>
          <p:cNvSpPr>
            <a:spLocks noEditPoints="1"/>
          </p:cNvSpPr>
          <p:nvPr>
            <p:custDataLst>
              <p:tags r:id="rId4"/>
            </p:custDataLst>
          </p:nvPr>
        </p:nvSpPr>
        <p:spPr bwMode="auto">
          <a:xfrm>
            <a:off x="2279023" y="1976092"/>
            <a:ext cx="1368603" cy="642788"/>
          </a:xfrm>
          <a:custGeom>
            <a:avLst/>
            <a:gdLst>
              <a:gd name="T0" fmla="*/ 495722 w 2109"/>
              <a:gd name="T1" fmla="*/ 0 h 986"/>
              <a:gd name="T2" fmla="*/ 438623 w 2109"/>
              <a:gd name="T3" fmla="*/ 642937 h 986"/>
              <a:gd name="T4" fmla="*/ 54503 w 2109"/>
              <a:gd name="T5" fmla="*/ 588163 h 986"/>
              <a:gd name="T6" fmla="*/ 0 w 2109"/>
              <a:gd name="T7" fmla="*/ 642937 h 986"/>
              <a:gd name="T8" fmla="*/ 54503 w 2109"/>
              <a:gd name="T9" fmla="*/ 52165 h 986"/>
              <a:gd name="T10" fmla="*/ 438623 w 2109"/>
              <a:gd name="T11" fmla="*/ 181926 h 986"/>
              <a:gd name="T12" fmla="*/ 54503 w 2109"/>
              <a:gd name="T13" fmla="*/ 52165 h 986"/>
              <a:gd name="T14" fmla="*/ 54503 w 2109"/>
              <a:gd name="T15" fmla="*/ 541867 h 986"/>
              <a:gd name="T16" fmla="*/ 438623 w 2109"/>
              <a:gd name="T17" fmla="*/ 409497 h 986"/>
              <a:gd name="T18" fmla="*/ 54503 w 2109"/>
              <a:gd name="T19" fmla="*/ 230831 h 986"/>
              <a:gd name="T20" fmla="*/ 438623 w 2109"/>
              <a:gd name="T21" fmla="*/ 363201 h 986"/>
              <a:gd name="T22" fmla="*/ 54503 w 2109"/>
              <a:gd name="T23" fmla="*/ 230831 h 986"/>
              <a:gd name="T24" fmla="*/ 1311326 w 2109"/>
              <a:gd name="T25" fmla="*/ 360592 h 986"/>
              <a:gd name="T26" fmla="*/ 1162091 w 2109"/>
              <a:gd name="T27" fmla="*/ 452534 h 986"/>
              <a:gd name="T28" fmla="*/ 1331441 w 2109"/>
              <a:gd name="T29" fmla="*/ 596640 h 986"/>
              <a:gd name="T30" fmla="*/ 1050488 w 2109"/>
              <a:gd name="T31" fmla="*/ 533390 h 986"/>
              <a:gd name="T32" fmla="*/ 869459 w 2109"/>
              <a:gd name="T33" fmla="*/ 634460 h 986"/>
              <a:gd name="T34" fmla="*/ 946672 w 2109"/>
              <a:gd name="T35" fmla="*/ 579687 h 986"/>
              <a:gd name="T36" fmla="*/ 998580 w 2109"/>
              <a:gd name="T37" fmla="*/ 291473 h 986"/>
              <a:gd name="T38" fmla="*/ 685835 w 2109"/>
              <a:gd name="T39" fmla="*/ 245177 h 986"/>
              <a:gd name="T40" fmla="*/ 1199724 w 2109"/>
              <a:gd name="T41" fmla="*/ 170189 h 986"/>
              <a:gd name="T42" fmla="*/ 772132 w 2109"/>
              <a:gd name="T43" fmla="*/ 123893 h 986"/>
              <a:gd name="T44" fmla="*/ 1199724 w 2109"/>
              <a:gd name="T45" fmla="*/ 48905 h 986"/>
              <a:gd name="T46" fmla="*/ 760452 w 2109"/>
              <a:gd name="T47" fmla="*/ 3260 h 986"/>
              <a:gd name="T48" fmla="*/ 1253579 w 2109"/>
              <a:gd name="T49" fmla="*/ 245177 h 986"/>
              <a:gd name="T50" fmla="*/ 1363234 w 2109"/>
              <a:gd name="T51" fmla="*/ 291473 h 986"/>
              <a:gd name="T52" fmla="*/ 1050488 w 2109"/>
              <a:gd name="T53" fmla="*/ 314296 h 986"/>
              <a:gd name="T54" fmla="*/ 1273693 w 2109"/>
              <a:gd name="T55" fmla="*/ 314296 h 986"/>
              <a:gd name="T56" fmla="*/ 970031 w 2109"/>
              <a:gd name="T57" fmla="*/ 421235 h 986"/>
              <a:gd name="T58" fmla="*/ 697514 w 2109"/>
              <a:gd name="T59" fmla="*/ 579687 h 986"/>
              <a:gd name="T60" fmla="*/ 772132 w 2109"/>
              <a:gd name="T61" fmla="*/ 308427 h 986"/>
              <a:gd name="T62" fmla="*/ 907093 w 2109"/>
              <a:gd name="T63" fmla="*/ 397760 h 986"/>
              <a:gd name="T64" fmla="*/ 789002 w 2109"/>
              <a:gd name="T65" fmla="*/ 383415 h 986"/>
              <a:gd name="T66" fmla="*/ 772132 w 2109"/>
              <a:gd name="T67" fmla="*/ 308427 h 98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109" h="986">
                <a:moveTo>
                  <a:pt x="0" y="0"/>
                </a:moveTo>
                <a:lnTo>
                  <a:pt x="764" y="0"/>
                </a:lnTo>
                <a:lnTo>
                  <a:pt x="764" y="986"/>
                </a:lnTo>
                <a:lnTo>
                  <a:pt x="676" y="986"/>
                </a:lnTo>
                <a:lnTo>
                  <a:pt x="676" y="902"/>
                </a:lnTo>
                <a:lnTo>
                  <a:pt x="84" y="902"/>
                </a:lnTo>
                <a:lnTo>
                  <a:pt x="84" y="986"/>
                </a:lnTo>
                <a:lnTo>
                  <a:pt x="0" y="986"/>
                </a:lnTo>
                <a:lnTo>
                  <a:pt x="0" y="0"/>
                </a:lnTo>
                <a:close/>
                <a:moveTo>
                  <a:pt x="84" y="80"/>
                </a:moveTo>
                <a:lnTo>
                  <a:pt x="84" y="279"/>
                </a:lnTo>
                <a:lnTo>
                  <a:pt x="676" y="279"/>
                </a:lnTo>
                <a:lnTo>
                  <a:pt x="676" y="80"/>
                </a:lnTo>
                <a:lnTo>
                  <a:pt x="84" y="80"/>
                </a:lnTo>
                <a:close/>
                <a:moveTo>
                  <a:pt x="84" y="628"/>
                </a:moveTo>
                <a:lnTo>
                  <a:pt x="84" y="831"/>
                </a:lnTo>
                <a:lnTo>
                  <a:pt x="676" y="831"/>
                </a:lnTo>
                <a:lnTo>
                  <a:pt x="676" y="628"/>
                </a:lnTo>
                <a:lnTo>
                  <a:pt x="84" y="628"/>
                </a:lnTo>
                <a:close/>
                <a:moveTo>
                  <a:pt x="84" y="354"/>
                </a:moveTo>
                <a:lnTo>
                  <a:pt x="84" y="557"/>
                </a:lnTo>
                <a:lnTo>
                  <a:pt x="676" y="557"/>
                </a:lnTo>
                <a:lnTo>
                  <a:pt x="676" y="354"/>
                </a:lnTo>
                <a:lnTo>
                  <a:pt x="84" y="354"/>
                </a:lnTo>
                <a:close/>
                <a:moveTo>
                  <a:pt x="1963" y="482"/>
                </a:moveTo>
                <a:lnTo>
                  <a:pt x="2021" y="553"/>
                </a:lnTo>
                <a:cubicBezTo>
                  <a:pt x="2000" y="568"/>
                  <a:pt x="1958" y="594"/>
                  <a:pt x="1893" y="632"/>
                </a:cubicBezTo>
                <a:cubicBezTo>
                  <a:pt x="1849" y="659"/>
                  <a:pt x="1815" y="679"/>
                  <a:pt x="1791" y="694"/>
                </a:cubicBezTo>
                <a:cubicBezTo>
                  <a:pt x="1859" y="753"/>
                  <a:pt x="1965" y="800"/>
                  <a:pt x="2109" y="836"/>
                </a:cubicBezTo>
                <a:cubicBezTo>
                  <a:pt x="2089" y="856"/>
                  <a:pt x="2070" y="883"/>
                  <a:pt x="2052" y="915"/>
                </a:cubicBezTo>
                <a:cubicBezTo>
                  <a:pt x="1849" y="856"/>
                  <a:pt x="1704" y="756"/>
                  <a:pt x="1619" y="615"/>
                </a:cubicBezTo>
                <a:lnTo>
                  <a:pt x="1619" y="818"/>
                </a:lnTo>
                <a:cubicBezTo>
                  <a:pt x="1624" y="924"/>
                  <a:pt x="1573" y="976"/>
                  <a:pt x="1464" y="973"/>
                </a:cubicBezTo>
                <a:cubicBezTo>
                  <a:pt x="1423" y="973"/>
                  <a:pt x="1381" y="973"/>
                  <a:pt x="1340" y="973"/>
                </a:cubicBezTo>
                <a:cubicBezTo>
                  <a:pt x="1337" y="937"/>
                  <a:pt x="1331" y="908"/>
                  <a:pt x="1322" y="884"/>
                </a:cubicBezTo>
                <a:cubicBezTo>
                  <a:pt x="1358" y="887"/>
                  <a:pt x="1403" y="889"/>
                  <a:pt x="1459" y="889"/>
                </a:cubicBezTo>
                <a:cubicBezTo>
                  <a:pt x="1515" y="892"/>
                  <a:pt x="1542" y="867"/>
                  <a:pt x="1539" y="814"/>
                </a:cubicBezTo>
                <a:lnTo>
                  <a:pt x="1539" y="447"/>
                </a:lnTo>
                <a:lnTo>
                  <a:pt x="1057" y="447"/>
                </a:lnTo>
                <a:lnTo>
                  <a:pt x="1057" y="376"/>
                </a:lnTo>
                <a:lnTo>
                  <a:pt x="1849" y="376"/>
                </a:lnTo>
                <a:lnTo>
                  <a:pt x="1849" y="261"/>
                </a:lnTo>
                <a:lnTo>
                  <a:pt x="1190" y="261"/>
                </a:lnTo>
                <a:lnTo>
                  <a:pt x="1190" y="190"/>
                </a:lnTo>
                <a:lnTo>
                  <a:pt x="1849" y="190"/>
                </a:lnTo>
                <a:lnTo>
                  <a:pt x="1849" y="75"/>
                </a:lnTo>
                <a:lnTo>
                  <a:pt x="1172" y="75"/>
                </a:lnTo>
                <a:lnTo>
                  <a:pt x="1172" y="5"/>
                </a:lnTo>
                <a:lnTo>
                  <a:pt x="1932" y="5"/>
                </a:lnTo>
                <a:lnTo>
                  <a:pt x="1932" y="376"/>
                </a:lnTo>
                <a:lnTo>
                  <a:pt x="2101" y="376"/>
                </a:lnTo>
                <a:lnTo>
                  <a:pt x="2101" y="447"/>
                </a:lnTo>
                <a:lnTo>
                  <a:pt x="1619" y="447"/>
                </a:lnTo>
                <a:lnTo>
                  <a:pt x="1619" y="482"/>
                </a:lnTo>
                <a:cubicBezTo>
                  <a:pt x="1654" y="544"/>
                  <a:pt x="1692" y="597"/>
                  <a:pt x="1733" y="641"/>
                </a:cubicBezTo>
                <a:cubicBezTo>
                  <a:pt x="1822" y="582"/>
                  <a:pt x="1899" y="529"/>
                  <a:pt x="1963" y="482"/>
                </a:cubicBezTo>
                <a:close/>
                <a:moveTo>
                  <a:pt x="1044" y="814"/>
                </a:moveTo>
                <a:cubicBezTo>
                  <a:pt x="1168" y="772"/>
                  <a:pt x="1318" y="716"/>
                  <a:pt x="1495" y="646"/>
                </a:cubicBezTo>
                <a:cubicBezTo>
                  <a:pt x="1501" y="672"/>
                  <a:pt x="1507" y="699"/>
                  <a:pt x="1513" y="725"/>
                </a:cubicBezTo>
                <a:cubicBezTo>
                  <a:pt x="1351" y="784"/>
                  <a:pt x="1205" y="839"/>
                  <a:pt x="1075" y="889"/>
                </a:cubicBezTo>
                <a:lnTo>
                  <a:pt x="1044" y="814"/>
                </a:lnTo>
                <a:close/>
                <a:moveTo>
                  <a:pt x="1190" y="473"/>
                </a:moveTo>
                <a:cubicBezTo>
                  <a:pt x="1202" y="482"/>
                  <a:pt x="1218" y="492"/>
                  <a:pt x="1238" y="504"/>
                </a:cubicBezTo>
                <a:cubicBezTo>
                  <a:pt x="1303" y="545"/>
                  <a:pt x="1356" y="581"/>
                  <a:pt x="1398" y="610"/>
                </a:cubicBezTo>
                <a:lnTo>
                  <a:pt x="1349" y="681"/>
                </a:lnTo>
                <a:cubicBezTo>
                  <a:pt x="1317" y="658"/>
                  <a:pt x="1272" y="627"/>
                  <a:pt x="1216" y="588"/>
                </a:cubicBezTo>
                <a:cubicBezTo>
                  <a:pt x="1184" y="565"/>
                  <a:pt x="1159" y="547"/>
                  <a:pt x="1141" y="535"/>
                </a:cubicBezTo>
                <a:lnTo>
                  <a:pt x="1190" y="473"/>
                </a:lnTo>
                <a:close/>
              </a:path>
            </a:pathLst>
          </a:custGeom>
          <a:solidFill>
            <a:srgbClr val="4D4D4D"/>
          </a:solidFill>
          <a:ln>
            <a:noFill/>
          </a:ln>
          <a:extLst>
            <a:ext uri="{91240B29-F687-4F45-9708-019B960494DF}">
              <a14:hiddenLine xmlns:a14="http://schemas.microsoft.com/office/drawing/2010/main" w="9525">
                <a:solidFill>
                  <a:srgbClr val="000000"/>
                </a:solidFill>
                <a:round/>
              </a14:hiddenLine>
            </a:ext>
          </a:extLst>
        </p:spPr>
        <p:txBody>
          <a:bodyPr lIns="91428" tIns="45713" rIns="91428" bIns="45713"/>
          <a:lstStyle/>
          <a:p>
            <a:endParaRPr lang="zh-CN" altLang="en-US" sz="100" kern="0">
              <a:solidFill>
                <a:sysClr val="windowText" lastClr="000000"/>
              </a:solidFill>
              <a:cs typeface="+mn-ea"/>
              <a:sym typeface="+mn-lt"/>
            </a:endParaRPr>
          </a:p>
        </p:txBody>
      </p:sp>
      <p:sp>
        <p:nvSpPr>
          <p:cNvPr id="45" name="Freeform 14"/>
          <p:cNvSpPr/>
          <p:nvPr>
            <p:custDataLst>
              <p:tags r:id="rId5"/>
            </p:custDataLst>
          </p:nvPr>
        </p:nvSpPr>
        <p:spPr bwMode="auto">
          <a:xfrm>
            <a:off x="4510193" y="2183977"/>
            <a:ext cx="6195060" cy="606213"/>
          </a:xfrm>
          <a:custGeom>
            <a:avLst/>
            <a:gdLst>
              <a:gd name="T0" fmla="*/ 60743788 w 6963"/>
              <a:gd name="T1" fmla="*/ 0 h 794"/>
              <a:gd name="T2" fmla="*/ 2147483647 w 6963"/>
              <a:gd name="T3" fmla="*/ 0 h 794"/>
              <a:gd name="T4" fmla="*/ 2147483647 w 6963"/>
              <a:gd name="T5" fmla="*/ 50749524 h 794"/>
              <a:gd name="T6" fmla="*/ 2147483647 w 6963"/>
              <a:gd name="T7" fmla="*/ 412413298 h 794"/>
              <a:gd name="T8" fmla="*/ 2147483647 w 6963"/>
              <a:gd name="T9" fmla="*/ 463162822 h 794"/>
              <a:gd name="T10" fmla="*/ 60743788 w 6963"/>
              <a:gd name="T11" fmla="*/ 463162822 h 794"/>
              <a:gd name="T12" fmla="*/ 0 w 6963"/>
              <a:gd name="T13" fmla="*/ 412413298 h 794"/>
              <a:gd name="T14" fmla="*/ 0 w 6963"/>
              <a:gd name="T15" fmla="*/ 50749524 h 794"/>
              <a:gd name="T16" fmla="*/ 60743788 w 6963"/>
              <a:gd name="T17" fmla="*/ 0 h 79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963" h="794">
                <a:moveTo>
                  <a:pt x="87" y="0"/>
                </a:moveTo>
                <a:lnTo>
                  <a:pt x="6876" y="0"/>
                </a:lnTo>
                <a:cubicBezTo>
                  <a:pt x="6924" y="0"/>
                  <a:pt x="6963" y="39"/>
                  <a:pt x="6963" y="87"/>
                </a:cubicBezTo>
                <a:lnTo>
                  <a:pt x="6963" y="707"/>
                </a:lnTo>
                <a:cubicBezTo>
                  <a:pt x="6963" y="755"/>
                  <a:pt x="6924" y="794"/>
                  <a:pt x="6876" y="794"/>
                </a:cubicBezTo>
                <a:lnTo>
                  <a:pt x="87" y="794"/>
                </a:lnTo>
                <a:cubicBezTo>
                  <a:pt x="39" y="794"/>
                  <a:pt x="0" y="755"/>
                  <a:pt x="0" y="707"/>
                </a:cubicBezTo>
                <a:lnTo>
                  <a:pt x="0" y="87"/>
                </a:lnTo>
                <a:cubicBezTo>
                  <a:pt x="0" y="39"/>
                  <a:pt x="39" y="0"/>
                  <a:pt x="87" y="0"/>
                </a:cubicBezTo>
                <a:close/>
              </a:path>
            </a:pathLst>
          </a:custGeom>
          <a:gradFill rotWithShape="0">
            <a:gsLst>
              <a:gs pos="0">
                <a:srgbClr val="F8F8F8"/>
              </a:gs>
              <a:gs pos="100000">
                <a:srgbClr val="EAEAEA"/>
              </a:gs>
            </a:gsLst>
            <a:lin ang="5400000"/>
          </a:gradFill>
          <a:ln w="10" cap="flat" cmpd="sng">
            <a:solidFill>
              <a:srgbClr val="DFDFE1"/>
            </a:solidFill>
            <a:round/>
          </a:ln>
          <a:effectLst>
            <a:outerShdw blurRad="50800" dist="38100" dir="2700000" algn="tl" rotWithShape="0">
              <a:prstClr val="black">
                <a:alpha val="40000"/>
              </a:prstClr>
            </a:outerShdw>
          </a:effectLst>
        </p:spPr>
        <p:txBody>
          <a:bodyPr lIns="91416" tIns="45708" rIns="91416" bIns="45708"/>
          <a:lstStyle/>
          <a:p>
            <a:endParaRPr lang="zh-CN" altLang="en-US" sz="100"/>
          </a:p>
        </p:txBody>
      </p:sp>
      <p:sp>
        <p:nvSpPr>
          <p:cNvPr id="2" name="Freeform 15"/>
          <p:cNvSpPr/>
          <p:nvPr>
            <p:custDataLst>
              <p:tags r:id="rId6"/>
            </p:custDataLst>
          </p:nvPr>
        </p:nvSpPr>
        <p:spPr bwMode="auto">
          <a:xfrm>
            <a:off x="4638021" y="2118763"/>
            <a:ext cx="791852" cy="98425"/>
          </a:xfrm>
          <a:custGeom>
            <a:avLst/>
            <a:gdLst>
              <a:gd name="T0" fmla="*/ 58241460 w 1038"/>
              <a:gd name="T1" fmla="*/ 0 h 127"/>
              <a:gd name="T2" fmla="*/ 546306357 w 1038"/>
              <a:gd name="T3" fmla="*/ 0 h 127"/>
              <a:gd name="T4" fmla="*/ 604547817 w 1038"/>
              <a:gd name="T5" fmla="*/ 76279375 h 127"/>
              <a:gd name="T6" fmla="*/ 0 w 1038"/>
              <a:gd name="T7" fmla="*/ 76279375 h 127"/>
              <a:gd name="T8" fmla="*/ 58241460 w 1038"/>
              <a:gd name="T9" fmla="*/ 0 h 1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38" h="127">
                <a:moveTo>
                  <a:pt x="100" y="0"/>
                </a:moveTo>
                <a:lnTo>
                  <a:pt x="938" y="0"/>
                </a:lnTo>
                <a:lnTo>
                  <a:pt x="1038" y="127"/>
                </a:lnTo>
                <a:lnTo>
                  <a:pt x="0" y="127"/>
                </a:lnTo>
                <a:lnTo>
                  <a:pt x="100" y="0"/>
                </a:lnTo>
                <a:close/>
              </a:path>
            </a:pathLst>
          </a:custGeom>
          <a:solidFill>
            <a:schemeClr val="accent5">
              <a:lumMod val="50000"/>
            </a:schemeClr>
          </a:solidFill>
          <a:ln>
            <a:noFill/>
          </a:ln>
        </p:spPr>
        <p:txBody>
          <a:bodyPr lIns="91416" tIns="45708" rIns="91416" bIns="45708"/>
          <a:lstStyle/>
          <a:p>
            <a:endParaRPr lang="zh-CN" altLang="en-US" sz="100"/>
          </a:p>
        </p:txBody>
      </p:sp>
      <p:sp>
        <p:nvSpPr>
          <p:cNvPr id="47" name="Rectangle 16"/>
          <p:cNvSpPr>
            <a:spLocks noChangeArrowheads="1"/>
          </p:cNvSpPr>
          <p:nvPr>
            <p:custDataLst>
              <p:tags r:id="rId7"/>
            </p:custDataLst>
          </p:nvPr>
        </p:nvSpPr>
        <p:spPr bwMode="auto">
          <a:xfrm>
            <a:off x="4714192" y="2118763"/>
            <a:ext cx="637925" cy="636588"/>
          </a:xfrm>
          <a:prstGeom prst="rect">
            <a:avLst/>
          </a:prstGeom>
          <a:solidFill>
            <a:srgbClr val="01675D"/>
          </a:solidFill>
          <a:ln>
            <a:noFill/>
          </a:ln>
        </p:spPr>
        <p:txBody>
          <a:bodyPr lIns="91416" tIns="45708" rIns="91416" bIns="45708"/>
          <a:lstStyle/>
          <a:p>
            <a:pPr>
              <a:buFontTx/>
              <a:buNone/>
            </a:pPr>
            <a:endParaRPr lang="zh-CN" altLang="en-US" sz="100"/>
          </a:p>
        </p:txBody>
      </p:sp>
      <p:sp>
        <p:nvSpPr>
          <p:cNvPr id="48" name="Freeform 17"/>
          <p:cNvSpPr/>
          <p:nvPr>
            <p:custDataLst>
              <p:tags r:id="rId8"/>
            </p:custDataLst>
          </p:nvPr>
        </p:nvSpPr>
        <p:spPr bwMode="auto">
          <a:xfrm>
            <a:off x="4510193" y="3094990"/>
            <a:ext cx="6195907" cy="606213"/>
          </a:xfrm>
          <a:custGeom>
            <a:avLst/>
            <a:gdLst>
              <a:gd name="T0" fmla="*/ 60743788 w 6963"/>
              <a:gd name="T1" fmla="*/ 0 h 794"/>
              <a:gd name="T2" fmla="*/ 2147483647 w 6963"/>
              <a:gd name="T3" fmla="*/ 0 h 794"/>
              <a:gd name="T4" fmla="*/ 2147483647 w 6963"/>
              <a:gd name="T5" fmla="*/ 50749524 h 794"/>
              <a:gd name="T6" fmla="*/ 2147483647 w 6963"/>
              <a:gd name="T7" fmla="*/ 412413298 h 794"/>
              <a:gd name="T8" fmla="*/ 2147483647 w 6963"/>
              <a:gd name="T9" fmla="*/ 463162822 h 794"/>
              <a:gd name="T10" fmla="*/ 60743788 w 6963"/>
              <a:gd name="T11" fmla="*/ 463162822 h 794"/>
              <a:gd name="T12" fmla="*/ 0 w 6963"/>
              <a:gd name="T13" fmla="*/ 412413298 h 794"/>
              <a:gd name="T14" fmla="*/ 0 w 6963"/>
              <a:gd name="T15" fmla="*/ 50749524 h 794"/>
              <a:gd name="T16" fmla="*/ 60743788 w 6963"/>
              <a:gd name="T17" fmla="*/ 0 h 79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963" h="794">
                <a:moveTo>
                  <a:pt x="87" y="0"/>
                </a:moveTo>
                <a:lnTo>
                  <a:pt x="6876" y="0"/>
                </a:lnTo>
                <a:cubicBezTo>
                  <a:pt x="6924" y="0"/>
                  <a:pt x="6963" y="39"/>
                  <a:pt x="6963" y="87"/>
                </a:cubicBezTo>
                <a:lnTo>
                  <a:pt x="6963" y="707"/>
                </a:lnTo>
                <a:cubicBezTo>
                  <a:pt x="6963" y="755"/>
                  <a:pt x="6924" y="794"/>
                  <a:pt x="6876" y="794"/>
                </a:cubicBezTo>
                <a:lnTo>
                  <a:pt x="87" y="794"/>
                </a:lnTo>
                <a:cubicBezTo>
                  <a:pt x="39" y="794"/>
                  <a:pt x="0" y="755"/>
                  <a:pt x="0" y="707"/>
                </a:cubicBezTo>
                <a:lnTo>
                  <a:pt x="0" y="87"/>
                </a:lnTo>
                <a:cubicBezTo>
                  <a:pt x="0" y="39"/>
                  <a:pt x="39" y="0"/>
                  <a:pt x="87" y="0"/>
                </a:cubicBezTo>
                <a:close/>
              </a:path>
            </a:pathLst>
          </a:custGeom>
          <a:gradFill rotWithShape="0">
            <a:gsLst>
              <a:gs pos="0">
                <a:srgbClr val="F8F8F8"/>
              </a:gs>
              <a:gs pos="100000">
                <a:srgbClr val="EAEAEA"/>
              </a:gs>
            </a:gsLst>
            <a:lin ang="5400000"/>
          </a:gradFill>
          <a:ln w="10" cap="flat" cmpd="sng">
            <a:solidFill>
              <a:srgbClr val="DFDFE1"/>
            </a:solidFill>
            <a:round/>
          </a:ln>
          <a:effectLst>
            <a:outerShdw blurRad="50800" dist="38100" dir="2700000" algn="tl" rotWithShape="0">
              <a:prstClr val="black">
                <a:alpha val="40000"/>
              </a:prstClr>
            </a:outerShdw>
          </a:effectLst>
        </p:spPr>
        <p:txBody>
          <a:bodyPr lIns="91416" tIns="45708" rIns="91416" bIns="45708"/>
          <a:lstStyle/>
          <a:p>
            <a:endParaRPr lang="zh-CN" altLang="en-US" sz="100"/>
          </a:p>
        </p:txBody>
      </p:sp>
      <p:sp>
        <p:nvSpPr>
          <p:cNvPr id="49" name="Freeform 18"/>
          <p:cNvSpPr/>
          <p:nvPr>
            <p:custDataLst>
              <p:tags r:id="rId9"/>
            </p:custDataLst>
          </p:nvPr>
        </p:nvSpPr>
        <p:spPr bwMode="auto">
          <a:xfrm>
            <a:off x="4638021" y="2996763"/>
            <a:ext cx="791852" cy="98425"/>
          </a:xfrm>
          <a:custGeom>
            <a:avLst/>
            <a:gdLst>
              <a:gd name="T0" fmla="*/ 58241460 w 1038"/>
              <a:gd name="T1" fmla="*/ 0 h 127"/>
              <a:gd name="T2" fmla="*/ 546306357 w 1038"/>
              <a:gd name="T3" fmla="*/ 0 h 127"/>
              <a:gd name="T4" fmla="*/ 604547817 w 1038"/>
              <a:gd name="T5" fmla="*/ 76279375 h 127"/>
              <a:gd name="T6" fmla="*/ 0 w 1038"/>
              <a:gd name="T7" fmla="*/ 76279375 h 127"/>
              <a:gd name="T8" fmla="*/ 58241460 w 1038"/>
              <a:gd name="T9" fmla="*/ 0 h 1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38" h="127">
                <a:moveTo>
                  <a:pt x="100" y="0"/>
                </a:moveTo>
                <a:lnTo>
                  <a:pt x="938" y="0"/>
                </a:lnTo>
                <a:lnTo>
                  <a:pt x="1038" y="127"/>
                </a:lnTo>
                <a:lnTo>
                  <a:pt x="0" y="127"/>
                </a:lnTo>
                <a:lnTo>
                  <a:pt x="100" y="0"/>
                </a:lnTo>
                <a:close/>
              </a:path>
            </a:pathLst>
          </a:custGeom>
          <a:solidFill>
            <a:schemeClr val="accent5">
              <a:lumMod val="50000"/>
            </a:schemeClr>
          </a:solidFill>
          <a:ln>
            <a:noFill/>
          </a:ln>
        </p:spPr>
        <p:txBody>
          <a:bodyPr lIns="91416" tIns="45708" rIns="91416" bIns="45708"/>
          <a:lstStyle/>
          <a:p>
            <a:endParaRPr lang="zh-CN" altLang="en-US" sz="100"/>
          </a:p>
        </p:txBody>
      </p:sp>
      <p:sp>
        <p:nvSpPr>
          <p:cNvPr id="50" name="Rectangle 19"/>
          <p:cNvSpPr>
            <a:spLocks noChangeArrowheads="1"/>
          </p:cNvSpPr>
          <p:nvPr>
            <p:custDataLst>
              <p:tags r:id="rId10"/>
            </p:custDataLst>
          </p:nvPr>
        </p:nvSpPr>
        <p:spPr bwMode="auto">
          <a:xfrm>
            <a:off x="4714192" y="2996763"/>
            <a:ext cx="637925" cy="636588"/>
          </a:xfrm>
          <a:prstGeom prst="rect">
            <a:avLst/>
          </a:prstGeom>
          <a:solidFill>
            <a:srgbClr val="01675D"/>
          </a:solidFill>
          <a:ln>
            <a:noFill/>
          </a:ln>
        </p:spPr>
        <p:txBody>
          <a:bodyPr lIns="91416" tIns="45708" rIns="91416" bIns="45708"/>
          <a:lstStyle/>
          <a:p>
            <a:pPr>
              <a:buFontTx/>
              <a:buNone/>
            </a:pPr>
            <a:endParaRPr lang="zh-CN" altLang="en-US" sz="100"/>
          </a:p>
        </p:txBody>
      </p:sp>
      <p:sp>
        <p:nvSpPr>
          <p:cNvPr id="51" name="Freeform 20"/>
          <p:cNvSpPr/>
          <p:nvPr>
            <p:custDataLst>
              <p:tags r:id="rId11"/>
            </p:custDataLst>
          </p:nvPr>
        </p:nvSpPr>
        <p:spPr bwMode="auto">
          <a:xfrm>
            <a:off x="4510193" y="3974677"/>
            <a:ext cx="6195907" cy="606213"/>
          </a:xfrm>
          <a:custGeom>
            <a:avLst/>
            <a:gdLst>
              <a:gd name="T0" fmla="*/ 60743788 w 6963"/>
              <a:gd name="T1" fmla="*/ 0 h 794"/>
              <a:gd name="T2" fmla="*/ 2147483647 w 6963"/>
              <a:gd name="T3" fmla="*/ 0 h 794"/>
              <a:gd name="T4" fmla="*/ 2147483647 w 6963"/>
              <a:gd name="T5" fmla="*/ 50749524 h 794"/>
              <a:gd name="T6" fmla="*/ 2147483647 w 6963"/>
              <a:gd name="T7" fmla="*/ 412413298 h 794"/>
              <a:gd name="T8" fmla="*/ 2147483647 w 6963"/>
              <a:gd name="T9" fmla="*/ 463162822 h 794"/>
              <a:gd name="T10" fmla="*/ 60743788 w 6963"/>
              <a:gd name="T11" fmla="*/ 463162822 h 794"/>
              <a:gd name="T12" fmla="*/ 0 w 6963"/>
              <a:gd name="T13" fmla="*/ 412413298 h 794"/>
              <a:gd name="T14" fmla="*/ 0 w 6963"/>
              <a:gd name="T15" fmla="*/ 50749524 h 794"/>
              <a:gd name="T16" fmla="*/ 60743788 w 6963"/>
              <a:gd name="T17" fmla="*/ 0 h 79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963" h="794">
                <a:moveTo>
                  <a:pt x="87" y="0"/>
                </a:moveTo>
                <a:lnTo>
                  <a:pt x="6876" y="0"/>
                </a:lnTo>
                <a:cubicBezTo>
                  <a:pt x="6924" y="0"/>
                  <a:pt x="6963" y="39"/>
                  <a:pt x="6963" y="87"/>
                </a:cubicBezTo>
                <a:lnTo>
                  <a:pt x="6963" y="707"/>
                </a:lnTo>
                <a:cubicBezTo>
                  <a:pt x="6963" y="755"/>
                  <a:pt x="6924" y="794"/>
                  <a:pt x="6876" y="794"/>
                </a:cubicBezTo>
                <a:lnTo>
                  <a:pt x="87" y="794"/>
                </a:lnTo>
                <a:cubicBezTo>
                  <a:pt x="39" y="794"/>
                  <a:pt x="0" y="755"/>
                  <a:pt x="0" y="707"/>
                </a:cubicBezTo>
                <a:lnTo>
                  <a:pt x="0" y="87"/>
                </a:lnTo>
                <a:cubicBezTo>
                  <a:pt x="0" y="39"/>
                  <a:pt x="39" y="0"/>
                  <a:pt x="87" y="0"/>
                </a:cubicBezTo>
                <a:close/>
              </a:path>
            </a:pathLst>
          </a:custGeom>
          <a:gradFill rotWithShape="0">
            <a:gsLst>
              <a:gs pos="0">
                <a:srgbClr val="F8F8F8"/>
              </a:gs>
              <a:gs pos="100000">
                <a:srgbClr val="EAEAEA"/>
              </a:gs>
            </a:gsLst>
            <a:lin ang="5400000"/>
          </a:gradFill>
          <a:ln w="10" cap="flat" cmpd="sng">
            <a:solidFill>
              <a:srgbClr val="DFDFE1"/>
            </a:solidFill>
            <a:round/>
          </a:ln>
          <a:effectLst>
            <a:outerShdw blurRad="50800" dist="38100" dir="2700000" algn="tl" rotWithShape="0">
              <a:prstClr val="black">
                <a:alpha val="40000"/>
              </a:prstClr>
            </a:outerShdw>
          </a:effectLst>
        </p:spPr>
        <p:txBody>
          <a:bodyPr lIns="91416" tIns="45708" rIns="91416" bIns="45708"/>
          <a:lstStyle/>
          <a:p>
            <a:endParaRPr lang="zh-CN" altLang="en-US" sz="100"/>
          </a:p>
        </p:txBody>
      </p:sp>
      <p:sp>
        <p:nvSpPr>
          <p:cNvPr id="52" name="Freeform 21"/>
          <p:cNvSpPr/>
          <p:nvPr>
            <p:custDataLst>
              <p:tags r:id="rId12"/>
            </p:custDataLst>
          </p:nvPr>
        </p:nvSpPr>
        <p:spPr bwMode="auto">
          <a:xfrm>
            <a:off x="4638021" y="3890639"/>
            <a:ext cx="791852" cy="100012"/>
          </a:xfrm>
          <a:custGeom>
            <a:avLst/>
            <a:gdLst>
              <a:gd name="T0" fmla="*/ 58241460 w 1038"/>
              <a:gd name="T1" fmla="*/ 0 h 128"/>
              <a:gd name="T2" fmla="*/ 546306357 w 1038"/>
              <a:gd name="T3" fmla="*/ 0 h 128"/>
              <a:gd name="T4" fmla="*/ 604547817 w 1038"/>
              <a:gd name="T5" fmla="*/ 78143751 h 128"/>
              <a:gd name="T6" fmla="*/ 0 w 1038"/>
              <a:gd name="T7" fmla="*/ 78143751 h 128"/>
              <a:gd name="T8" fmla="*/ 58241460 w 1038"/>
              <a:gd name="T9" fmla="*/ 0 h 1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38" h="128">
                <a:moveTo>
                  <a:pt x="100" y="0"/>
                </a:moveTo>
                <a:lnTo>
                  <a:pt x="938" y="0"/>
                </a:lnTo>
                <a:lnTo>
                  <a:pt x="1038" y="128"/>
                </a:lnTo>
                <a:lnTo>
                  <a:pt x="0" y="128"/>
                </a:lnTo>
                <a:lnTo>
                  <a:pt x="100" y="0"/>
                </a:lnTo>
                <a:close/>
              </a:path>
            </a:pathLst>
          </a:custGeom>
          <a:solidFill>
            <a:schemeClr val="accent5">
              <a:lumMod val="50000"/>
            </a:schemeClr>
          </a:solidFill>
          <a:ln>
            <a:noFill/>
          </a:ln>
        </p:spPr>
        <p:txBody>
          <a:bodyPr lIns="91416" tIns="45708" rIns="91416" bIns="45708"/>
          <a:lstStyle/>
          <a:p>
            <a:endParaRPr lang="zh-CN" altLang="en-US" sz="100"/>
          </a:p>
        </p:txBody>
      </p:sp>
      <p:sp>
        <p:nvSpPr>
          <p:cNvPr id="53" name="Rectangle 22"/>
          <p:cNvSpPr>
            <a:spLocks noChangeArrowheads="1"/>
          </p:cNvSpPr>
          <p:nvPr>
            <p:custDataLst>
              <p:tags r:id="rId13"/>
            </p:custDataLst>
          </p:nvPr>
        </p:nvSpPr>
        <p:spPr bwMode="auto">
          <a:xfrm>
            <a:off x="4714192" y="3890639"/>
            <a:ext cx="637925" cy="638175"/>
          </a:xfrm>
          <a:prstGeom prst="rect">
            <a:avLst/>
          </a:prstGeom>
          <a:solidFill>
            <a:srgbClr val="01675D"/>
          </a:solidFill>
          <a:ln>
            <a:noFill/>
          </a:ln>
        </p:spPr>
        <p:txBody>
          <a:bodyPr lIns="91416" tIns="45708" rIns="91416" bIns="45708"/>
          <a:lstStyle/>
          <a:p>
            <a:pPr>
              <a:buFontTx/>
              <a:buNone/>
            </a:pPr>
            <a:endParaRPr lang="zh-CN" altLang="en-US" sz="100"/>
          </a:p>
        </p:txBody>
      </p:sp>
      <p:sp>
        <p:nvSpPr>
          <p:cNvPr id="60" name="TextBox 63"/>
          <p:cNvSpPr txBox="1">
            <a:spLocks noChangeArrowheads="1"/>
          </p:cNvSpPr>
          <p:nvPr>
            <p:custDataLst>
              <p:tags r:id="rId14"/>
            </p:custDataLst>
          </p:nvPr>
        </p:nvSpPr>
        <p:spPr bwMode="auto">
          <a:xfrm>
            <a:off x="5519260" y="2234197"/>
            <a:ext cx="4359910" cy="541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16" tIns="45708" rIns="91416" bIns="4570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l" eaLnBrk="1" hangingPunct="1"/>
            <a:r>
              <a:rPr lang="zh-CN" altLang="en-US" sz="2935" b="1" kern="0" dirty="0">
                <a:latin typeface="微软雅黑" panose="020B0503020204020204" pitchFamily="34" charset="-122"/>
                <a:ea typeface="微软雅黑" panose="020B0503020204020204" pitchFamily="34" charset="-122"/>
                <a:cs typeface="+mn-ea"/>
                <a:sym typeface="+mn-lt"/>
              </a:rPr>
              <a:t>    典型工作票明确的问题</a:t>
            </a:r>
          </a:p>
        </p:txBody>
      </p:sp>
      <p:sp>
        <p:nvSpPr>
          <p:cNvPr id="61" name="TextBox 81"/>
          <p:cNvSpPr txBox="1">
            <a:spLocks noChangeArrowheads="1"/>
          </p:cNvSpPr>
          <p:nvPr>
            <p:custDataLst>
              <p:tags r:id="rId15"/>
            </p:custDataLst>
          </p:nvPr>
        </p:nvSpPr>
        <p:spPr bwMode="auto">
          <a:xfrm>
            <a:off x="4710984" y="2106063"/>
            <a:ext cx="638810" cy="643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16" tIns="45708" rIns="91416" bIns="4570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buFontTx/>
              <a:buNone/>
            </a:pPr>
            <a:r>
              <a:rPr lang="zh-CN" altLang="en-US" sz="3600" b="1" dirty="0">
                <a:solidFill>
                  <a:schemeClr val="bg1"/>
                </a:solidFill>
                <a:latin typeface="微软雅黑" panose="020B0503020204020204" pitchFamily="34" charset="-122"/>
                <a:ea typeface="微软雅黑" panose="020B0503020204020204" pitchFamily="34" charset="-122"/>
              </a:rPr>
              <a:t>三</a:t>
            </a:r>
          </a:p>
        </p:txBody>
      </p:sp>
      <p:sp>
        <p:nvSpPr>
          <p:cNvPr id="62" name="TextBox 82"/>
          <p:cNvSpPr txBox="1">
            <a:spLocks noChangeArrowheads="1"/>
          </p:cNvSpPr>
          <p:nvPr>
            <p:custDataLst>
              <p:tags r:id="rId16"/>
            </p:custDataLst>
          </p:nvPr>
        </p:nvSpPr>
        <p:spPr bwMode="auto">
          <a:xfrm>
            <a:off x="5570483" y="3133288"/>
            <a:ext cx="4248785" cy="541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16" tIns="45708" rIns="91416" bIns="4570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l"/>
            <a:r>
              <a:rPr lang="zh-CN" altLang="en-US" sz="2935" b="1" kern="0" dirty="0">
                <a:latin typeface="微软雅黑" panose="020B0503020204020204" pitchFamily="34" charset="-122"/>
                <a:ea typeface="微软雅黑" panose="020B0503020204020204" pitchFamily="34" charset="-122"/>
                <a:cs typeface="+mn-ea"/>
                <a:sym typeface="+mn-lt"/>
              </a:rPr>
              <a:t>   配电</a:t>
            </a:r>
            <a:r>
              <a:rPr lang="zh-CN" altLang="en-US" sz="2935" b="1" kern="0" dirty="0">
                <a:latin typeface="微软雅黑" panose="020B0503020204020204" pitchFamily="34" charset="-122"/>
                <a:ea typeface="微软雅黑" panose="020B0503020204020204" pitchFamily="34" charset="-122"/>
                <a:cs typeface="+mn-ea"/>
                <a:sym typeface="+mn-ea"/>
              </a:rPr>
              <a:t>第一种工作票</a:t>
            </a:r>
            <a:r>
              <a:rPr lang="zh-CN" altLang="en-US" sz="2935" b="1" kern="0" dirty="0">
                <a:latin typeface="微软雅黑" panose="020B0503020204020204" pitchFamily="34" charset="-122"/>
                <a:ea typeface="微软雅黑" panose="020B0503020204020204" pitchFamily="34" charset="-122"/>
                <a:cs typeface="+mn-ea"/>
                <a:sym typeface="+mn-lt"/>
              </a:rPr>
              <a:t>示例</a:t>
            </a:r>
            <a:endParaRPr lang="en-US" altLang="zh-CN" sz="2935" b="1" kern="0" dirty="0">
              <a:latin typeface="微软雅黑" panose="020B0503020204020204" pitchFamily="34" charset="-122"/>
              <a:ea typeface="微软雅黑" panose="020B0503020204020204" pitchFamily="34" charset="-122"/>
              <a:cs typeface="+mn-ea"/>
              <a:sym typeface="+mn-lt"/>
            </a:endParaRPr>
          </a:p>
        </p:txBody>
      </p:sp>
      <p:sp>
        <p:nvSpPr>
          <p:cNvPr id="63" name="TextBox 83"/>
          <p:cNvSpPr txBox="1">
            <a:spLocks noChangeArrowheads="1"/>
          </p:cNvSpPr>
          <p:nvPr>
            <p:custDataLst>
              <p:tags r:id="rId17"/>
            </p:custDataLst>
          </p:nvPr>
        </p:nvSpPr>
        <p:spPr bwMode="auto">
          <a:xfrm>
            <a:off x="4710984" y="3014226"/>
            <a:ext cx="638810" cy="643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16" tIns="45708" rIns="91416" bIns="4570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buFontTx/>
              <a:buNone/>
            </a:pPr>
            <a:r>
              <a:rPr lang="zh-CN" altLang="en-US" sz="3600" b="1" dirty="0">
                <a:solidFill>
                  <a:schemeClr val="bg1"/>
                </a:solidFill>
                <a:latin typeface="微软雅黑" panose="020B0503020204020204" pitchFamily="34" charset="-122"/>
                <a:ea typeface="微软雅黑" panose="020B0503020204020204" pitchFamily="34" charset="-122"/>
              </a:rPr>
              <a:t>四</a:t>
            </a:r>
          </a:p>
        </p:txBody>
      </p:sp>
      <p:sp>
        <p:nvSpPr>
          <p:cNvPr id="64" name="TextBox 84"/>
          <p:cNvSpPr txBox="1">
            <a:spLocks noChangeArrowheads="1"/>
          </p:cNvSpPr>
          <p:nvPr>
            <p:custDataLst>
              <p:tags r:id="rId18"/>
            </p:custDataLst>
          </p:nvPr>
        </p:nvSpPr>
        <p:spPr bwMode="auto">
          <a:xfrm>
            <a:off x="5519260" y="3974775"/>
            <a:ext cx="4359910" cy="541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16" tIns="45708" rIns="91416" bIns="4570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l" eaLnBrk="1" hangingPunct="1"/>
            <a:r>
              <a:rPr lang="zh-CN" altLang="en-US" sz="2935" b="1" kern="0" dirty="0">
                <a:latin typeface="微软雅黑" panose="020B0503020204020204" pitchFamily="34" charset="-122"/>
                <a:ea typeface="微软雅黑" panose="020B0503020204020204" pitchFamily="34" charset="-122"/>
                <a:cs typeface="+mn-ea"/>
                <a:sym typeface="+mn-lt"/>
              </a:rPr>
              <a:t>    配电</a:t>
            </a:r>
            <a:r>
              <a:rPr lang="zh-CN" altLang="en-US" sz="2935" b="1" kern="0" dirty="0">
                <a:latin typeface="微软雅黑" panose="020B0503020204020204" pitchFamily="34" charset="-122"/>
                <a:ea typeface="微软雅黑" panose="020B0503020204020204" pitchFamily="34" charset="-122"/>
                <a:cs typeface="+mn-ea"/>
                <a:sym typeface="+mn-ea"/>
              </a:rPr>
              <a:t>第二种工作票</a:t>
            </a:r>
            <a:r>
              <a:rPr lang="zh-CN" altLang="en-US" sz="2935" b="1" kern="0" dirty="0">
                <a:latin typeface="微软雅黑" panose="020B0503020204020204" pitchFamily="34" charset="-122"/>
                <a:ea typeface="微软雅黑" panose="020B0503020204020204" pitchFamily="34" charset="-122"/>
                <a:cs typeface="+mn-ea"/>
                <a:sym typeface="+mn-lt"/>
              </a:rPr>
              <a:t>示例</a:t>
            </a:r>
          </a:p>
        </p:txBody>
      </p:sp>
      <p:sp>
        <p:nvSpPr>
          <p:cNvPr id="65" name="TextBox 85"/>
          <p:cNvSpPr txBox="1">
            <a:spLocks noChangeArrowheads="1"/>
          </p:cNvSpPr>
          <p:nvPr>
            <p:custDataLst>
              <p:tags r:id="rId19"/>
            </p:custDataLst>
          </p:nvPr>
        </p:nvSpPr>
        <p:spPr bwMode="auto">
          <a:xfrm>
            <a:off x="4710984" y="3887463"/>
            <a:ext cx="638810" cy="643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16" tIns="45708" rIns="91416" bIns="4570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buFontTx/>
              <a:buNone/>
            </a:pPr>
            <a:r>
              <a:rPr lang="zh-CN" altLang="en-US" sz="3600" b="1">
                <a:solidFill>
                  <a:schemeClr val="bg1"/>
                </a:solidFill>
                <a:latin typeface="微软雅黑" panose="020B0503020204020204" pitchFamily="34" charset="-122"/>
                <a:ea typeface="微软雅黑" panose="020B0503020204020204" pitchFamily="34" charset="-122"/>
              </a:rPr>
              <a:t>五</a:t>
            </a:r>
          </a:p>
        </p:txBody>
      </p:sp>
      <p:sp>
        <p:nvSpPr>
          <p:cNvPr id="44" name="Freeform 9"/>
          <p:cNvSpPr>
            <a:spLocks noEditPoints="1"/>
          </p:cNvSpPr>
          <p:nvPr>
            <p:custDataLst>
              <p:tags r:id="rId20"/>
            </p:custDataLst>
          </p:nvPr>
        </p:nvSpPr>
        <p:spPr bwMode="auto">
          <a:xfrm>
            <a:off x="4039870" y="190500"/>
            <a:ext cx="76200" cy="6425565"/>
          </a:xfrm>
          <a:custGeom>
            <a:avLst/>
            <a:gdLst>
              <a:gd name="T0" fmla="*/ 0 w 153"/>
              <a:gd name="T1" fmla="*/ 0 h 6522"/>
              <a:gd name="T2" fmla="*/ 46203 w 153"/>
              <a:gd name="T3" fmla="*/ 0 h 6522"/>
              <a:gd name="T4" fmla="*/ 46203 w 153"/>
              <a:gd name="T5" fmla="*/ 5040312 h 6522"/>
              <a:gd name="T6" fmla="*/ 0 w 153"/>
              <a:gd name="T7" fmla="*/ 5040312 h 6522"/>
              <a:gd name="T8" fmla="*/ 0 w 153"/>
              <a:gd name="T9" fmla="*/ 0 h 6522"/>
              <a:gd name="T10" fmla="*/ 99224 w 153"/>
              <a:gd name="T11" fmla="*/ 0 h 6522"/>
              <a:gd name="T12" fmla="*/ 115887 w 153"/>
              <a:gd name="T13" fmla="*/ 0 h 6522"/>
              <a:gd name="T14" fmla="*/ 115887 w 153"/>
              <a:gd name="T15" fmla="*/ 5040312 h 6522"/>
              <a:gd name="T16" fmla="*/ 99224 w 153"/>
              <a:gd name="T17" fmla="*/ 5040312 h 6522"/>
              <a:gd name="T18" fmla="*/ 99224 w 153"/>
              <a:gd name="T19" fmla="*/ 0 h 65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3" h="6522">
                <a:moveTo>
                  <a:pt x="0" y="0"/>
                </a:moveTo>
                <a:lnTo>
                  <a:pt x="61" y="0"/>
                </a:lnTo>
                <a:lnTo>
                  <a:pt x="61" y="6522"/>
                </a:lnTo>
                <a:lnTo>
                  <a:pt x="0" y="6522"/>
                </a:lnTo>
                <a:lnTo>
                  <a:pt x="0" y="0"/>
                </a:lnTo>
                <a:close/>
                <a:moveTo>
                  <a:pt x="131" y="0"/>
                </a:moveTo>
                <a:lnTo>
                  <a:pt x="153" y="0"/>
                </a:lnTo>
                <a:lnTo>
                  <a:pt x="153" y="6522"/>
                </a:lnTo>
                <a:lnTo>
                  <a:pt x="131" y="6522"/>
                </a:lnTo>
                <a:lnTo>
                  <a:pt x="131" y="0"/>
                </a:lnTo>
                <a:close/>
              </a:path>
            </a:pathLst>
          </a:custGeom>
          <a:solidFill>
            <a:schemeClr val="bg1">
              <a:lumMod val="50000"/>
            </a:schemeClr>
          </a:solidFill>
          <a:ln>
            <a:noFill/>
          </a:ln>
        </p:spPr>
        <p:txBody>
          <a:bodyPr lIns="91428" tIns="45713" rIns="91428" bIns="45713"/>
          <a:lstStyle/>
          <a:p>
            <a:endParaRPr lang="zh-CN" altLang="en-US" sz="100" kern="0">
              <a:solidFill>
                <a:sysClr val="windowText" lastClr="000000"/>
              </a:solidFill>
              <a:cs typeface="+mn-ea"/>
              <a:sym typeface="+mn-lt"/>
            </a:endParaRPr>
          </a:p>
        </p:txBody>
      </p:sp>
      <p:sp>
        <p:nvSpPr>
          <p:cNvPr id="8" name="Freeform 14"/>
          <p:cNvSpPr/>
          <p:nvPr>
            <p:custDataLst>
              <p:tags r:id="rId21"/>
            </p:custDataLst>
          </p:nvPr>
        </p:nvSpPr>
        <p:spPr bwMode="auto">
          <a:xfrm>
            <a:off x="4503843" y="399627"/>
            <a:ext cx="6195060" cy="606213"/>
          </a:xfrm>
          <a:custGeom>
            <a:avLst/>
            <a:gdLst>
              <a:gd name="T0" fmla="*/ 60743788 w 6963"/>
              <a:gd name="T1" fmla="*/ 0 h 794"/>
              <a:gd name="T2" fmla="*/ 2147483647 w 6963"/>
              <a:gd name="T3" fmla="*/ 0 h 794"/>
              <a:gd name="T4" fmla="*/ 2147483647 w 6963"/>
              <a:gd name="T5" fmla="*/ 50749524 h 794"/>
              <a:gd name="T6" fmla="*/ 2147483647 w 6963"/>
              <a:gd name="T7" fmla="*/ 412413298 h 794"/>
              <a:gd name="T8" fmla="*/ 2147483647 w 6963"/>
              <a:gd name="T9" fmla="*/ 463162822 h 794"/>
              <a:gd name="T10" fmla="*/ 60743788 w 6963"/>
              <a:gd name="T11" fmla="*/ 463162822 h 794"/>
              <a:gd name="T12" fmla="*/ 0 w 6963"/>
              <a:gd name="T13" fmla="*/ 412413298 h 794"/>
              <a:gd name="T14" fmla="*/ 0 w 6963"/>
              <a:gd name="T15" fmla="*/ 50749524 h 794"/>
              <a:gd name="T16" fmla="*/ 60743788 w 6963"/>
              <a:gd name="T17" fmla="*/ 0 h 79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963" h="794">
                <a:moveTo>
                  <a:pt x="87" y="0"/>
                </a:moveTo>
                <a:lnTo>
                  <a:pt x="6876" y="0"/>
                </a:lnTo>
                <a:cubicBezTo>
                  <a:pt x="6924" y="0"/>
                  <a:pt x="6963" y="39"/>
                  <a:pt x="6963" y="87"/>
                </a:cubicBezTo>
                <a:lnTo>
                  <a:pt x="6963" y="707"/>
                </a:lnTo>
                <a:cubicBezTo>
                  <a:pt x="6963" y="755"/>
                  <a:pt x="6924" y="794"/>
                  <a:pt x="6876" y="794"/>
                </a:cubicBezTo>
                <a:lnTo>
                  <a:pt x="87" y="794"/>
                </a:lnTo>
                <a:cubicBezTo>
                  <a:pt x="39" y="794"/>
                  <a:pt x="0" y="755"/>
                  <a:pt x="0" y="707"/>
                </a:cubicBezTo>
                <a:lnTo>
                  <a:pt x="0" y="87"/>
                </a:lnTo>
                <a:cubicBezTo>
                  <a:pt x="0" y="39"/>
                  <a:pt x="39" y="0"/>
                  <a:pt x="87" y="0"/>
                </a:cubicBezTo>
                <a:close/>
              </a:path>
            </a:pathLst>
          </a:custGeom>
          <a:gradFill rotWithShape="0">
            <a:gsLst>
              <a:gs pos="0">
                <a:srgbClr val="F8F8F8"/>
              </a:gs>
              <a:gs pos="100000">
                <a:srgbClr val="EAEAEA"/>
              </a:gs>
            </a:gsLst>
            <a:lin ang="5400000"/>
          </a:gradFill>
          <a:ln w="10" cap="flat" cmpd="sng">
            <a:solidFill>
              <a:srgbClr val="DFDFE1"/>
            </a:solidFill>
            <a:round/>
          </a:ln>
          <a:effectLst>
            <a:outerShdw blurRad="50800" dist="38100" dir="2700000" algn="tl" rotWithShape="0">
              <a:prstClr val="black">
                <a:alpha val="40000"/>
              </a:prstClr>
            </a:outerShdw>
          </a:effectLst>
        </p:spPr>
        <p:txBody>
          <a:bodyPr lIns="91416" tIns="45708" rIns="91416" bIns="45708"/>
          <a:lstStyle/>
          <a:p>
            <a:endParaRPr lang="zh-CN" altLang="en-US" sz="100"/>
          </a:p>
        </p:txBody>
      </p:sp>
      <p:sp>
        <p:nvSpPr>
          <p:cNvPr id="9" name="Freeform 15"/>
          <p:cNvSpPr/>
          <p:nvPr>
            <p:custDataLst>
              <p:tags r:id="rId22"/>
            </p:custDataLst>
          </p:nvPr>
        </p:nvSpPr>
        <p:spPr bwMode="auto">
          <a:xfrm>
            <a:off x="4631671" y="334413"/>
            <a:ext cx="791852" cy="98425"/>
          </a:xfrm>
          <a:custGeom>
            <a:avLst/>
            <a:gdLst>
              <a:gd name="T0" fmla="*/ 58241460 w 1038"/>
              <a:gd name="T1" fmla="*/ 0 h 127"/>
              <a:gd name="T2" fmla="*/ 546306357 w 1038"/>
              <a:gd name="T3" fmla="*/ 0 h 127"/>
              <a:gd name="T4" fmla="*/ 604547817 w 1038"/>
              <a:gd name="T5" fmla="*/ 76279375 h 127"/>
              <a:gd name="T6" fmla="*/ 0 w 1038"/>
              <a:gd name="T7" fmla="*/ 76279375 h 127"/>
              <a:gd name="T8" fmla="*/ 58241460 w 1038"/>
              <a:gd name="T9" fmla="*/ 0 h 1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38" h="127">
                <a:moveTo>
                  <a:pt x="100" y="0"/>
                </a:moveTo>
                <a:lnTo>
                  <a:pt x="938" y="0"/>
                </a:lnTo>
                <a:lnTo>
                  <a:pt x="1038" y="127"/>
                </a:lnTo>
                <a:lnTo>
                  <a:pt x="0" y="127"/>
                </a:lnTo>
                <a:lnTo>
                  <a:pt x="100" y="0"/>
                </a:lnTo>
                <a:close/>
              </a:path>
            </a:pathLst>
          </a:custGeom>
          <a:solidFill>
            <a:schemeClr val="accent5">
              <a:lumMod val="50000"/>
            </a:schemeClr>
          </a:solidFill>
          <a:ln>
            <a:noFill/>
          </a:ln>
        </p:spPr>
        <p:txBody>
          <a:bodyPr lIns="91416" tIns="45708" rIns="91416" bIns="45708"/>
          <a:lstStyle/>
          <a:p>
            <a:endParaRPr lang="zh-CN" altLang="en-US" sz="100"/>
          </a:p>
        </p:txBody>
      </p:sp>
      <p:sp>
        <p:nvSpPr>
          <p:cNvPr id="10" name="Rectangle 16"/>
          <p:cNvSpPr>
            <a:spLocks noChangeArrowheads="1"/>
          </p:cNvSpPr>
          <p:nvPr>
            <p:custDataLst>
              <p:tags r:id="rId23"/>
            </p:custDataLst>
          </p:nvPr>
        </p:nvSpPr>
        <p:spPr bwMode="auto">
          <a:xfrm>
            <a:off x="4707842" y="334413"/>
            <a:ext cx="637925" cy="636588"/>
          </a:xfrm>
          <a:prstGeom prst="rect">
            <a:avLst/>
          </a:prstGeom>
          <a:solidFill>
            <a:srgbClr val="01675D"/>
          </a:solidFill>
          <a:ln>
            <a:noFill/>
          </a:ln>
        </p:spPr>
        <p:txBody>
          <a:bodyPr lIns="91416" tIns="45708" rIns="91416" bIns="45708"/>
          <a:lstStyle/>
          <a:p>
            <a:pPr>
              <a:buFontTx/>
              <a:buNone/>
            </a:pPr>
            <a:endParaRPr lang="zh-CN" altLang="en-US" sz="100"/>
          </a:p>
        </p:txBody>
      </p:sp>
      <p:sp>
        <p:nvSpPr>
          <p:cNvPr id="11" name="TextBox 63"/>
          <p:cNvSpPr txBox="1">
            <a:spLocks noChangeArrowheads="1"/>
          </p:cNvSpPr>
          <p:nvPr>
            <p:custDataLst>
              <p:tags r:id="rId24"/>
            </p:custDataLst>
          </p:nvPr>
        </p:nvSpPr>
        <p:spPr bwMode="auto">
          <a:xfrm>
            <a:off x="5512910" y="449847"/>
            <a:ext cx="3986530" cy="541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16" tIns="45708" rIns="91416" bIns="4570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l" eaLnBrk="1" hangingPunct="1"/>
            <a:r>
              <a:rPr lang="zh-CN" altLang="en-US" sz="2935" b="1" kern="0" dirty="0">
                <a:latin typeface="微软雅黑" panose="020B0503020204020204" pitchFamily="34" charset="-122"/>
                <a:ea typeface="微软雅黑" panose="020B0503020204020204" pitchFamily="34" charset="-122"/>
                <a:cs typeface="+mn-ea"/>
                <a:sym typeface="+mn-lt"/>
              </a:rPr>
              <a:t>    典型工作票编制思路</a:t>
            </a:r>
          </a:p>
        </p:txBody>
      </p:sp>
      <p:sp>
        <p:nvSpPr>
          <p:cNvPr id="12" name="TextBox 81"/>
          <p:cNvSpPr txBox="1">
            <a:spLocks noChangeArrowheads="1"/>
          </p:cNvSpPr>
          <p:nvPr>
            <p:custDataLst>
              <p:tags r:id="rId25"/>
            </p:custDataLst>
          </p:nvPr>
        </p:nvSpPr>
        <p:spPr bwMode="auto">
          <a:xfrm>
            <a:off x="4704634" y="321713"/>
            <a:ext cx="638810" cy="643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16" tIns="45708" rIns="91416" bIns="4570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buFontTx/>
              <a:buNone/>
            </a:pPr>
            <a:r>
              <a:rPr lang="zh-CN" altLang="en-US" sz="3600" b="1" dirty="0">
                <a:solidFill>
                  <a:schemeClr val="bg1"/>
                </a:solidFill>
                <a:latin typeface="微软雅黑" panose="020B0503020204020204" pitchFamily="34" charset="-122"/>
                <a:ea typeface="微软雅黑" panose="020B0503020204020204" pitchFamily="34" charset="-122"/>
              </a:rPr>
              <a:t>一</a:t>
            </a:r>
          </a:p>
        </p:txBody>
      </p:sp>
      <p:sp>
        <p:nvSpPr>
          <p:cNvPr id="13" name="Freeform 14"/>
          <p:cNvSpPr/>
          <p:nvPr>
            <p:custDataLst>
              <p:tags r:id="rId26"/>
            </p:custDataLst>
          </p:nvPr>
        </p:nvSpPr>
        <p:spPr bwMode="auto">
          <a:xfrm>
            <a:off x="4497493" y="1282277"/>
            <a:ext cx="6195060" cy="606213"/>
          </a:xfrm>
          <a:custGeom>
            <a:avLst/>
            <a:gdLst>
              <a:gd name="T0" fmla="*/ 60743788 w 6963"/>
              <a:gd name="T1" fmla="*/ 0 h 794"/>
              <a:gd name="T2" fmla="*/ 2147483647 w 6963"/>
              <a:gd name="T3" fmla="*/ 0 h 794"/>
              <a:gd name="T4" fmla="*/ 2147483647 w 6963"/>
              <a:gd name="T5" fmla="*/ 50749524 h 794"/>
              <a:gd name="T6" fmla="*/ 2147483647 w 6963"/>
              <a:gd name="T7" fmla="*/ 412413298 h 794"/>
              <a:gd name="T8" fmla="*/ 2147483647 w 6963"/>
              <a:gd name="T9" fmla="*/ 463162822 h 794"/>
              <a:gd name="T10" fmla="*/ 60743788 w 6963"/>
              <a:gd name="T11" fmla="*/ 463162822 h 794"/>
              <a:gd name="T12" fmla="*/ 0 w 6963"/>
              <a:gd name="T13" fmla="*/ 412413298 h 794"/>
              <a:gd name="T14" fmla="*/ 0 w 6963"/>
              <a:gd name="T15" fmla="*/ 50749524 h 794"/>
              <a:gd name="T16" fmla="*/ 60743788 w 6963"/>
              <a:gd name="T17" fmla="*/ 0 h 79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963" h="794">
                <a:moveTo>
                  <a:pt x="87" y="0"/>
                </a:moveTo>
                <a:lnTo>
                  <a:pt x="6876" y="0"/>
                </a:lnTo>
                <a:cubicBezTo>
                  <a:pt x="6924" y="0"/>
                  <a:pt x="6963" y="39"/>
                  <a:pt x="6963" y="87"/>
                </a:cubicBezTo>
                <a:lnTo>
                  <a:pt x="6963" y="707"/>
                </a:lnTo>
                <a:cubicBezTo>
                  <a:pt x="6963" y="755"/>
                  <a:pt x="6924" y="794"/>
                  <a:pt x="6876" y="794"/>
                </a:cubicBezTo>
                <a:lnTo>
                  <a:pt x="87" y="794"/>
                </a:lnTo>
                <a:cubicBezTo>
                  <a:pt x="39" y="794"/>
                  <a:pt x="0" y="755"/>
                  <a:pt x="0" y="707"/>
                </a:cubicBezTo>
                <a:lnTo>
                  <a:pt x="0" y="87"/>
                </a:lnTo>
                <a:cubicBezTo>
                  <a:pt x="0" y="39"/>
                  <a:pt x="39" y="0"/>
                  <a:pt x="87" y="0"/>
                </a:cubicBezTo>
                <a:close/>
              </a:path>
            </a:pathLst>
          </a:custGeom>
          <a:gradFill rotWithShape="0">
            <a:gsLst>
              <a:gs pos="0">
                <a:srgbClr val="F8F8F8"/>
              </a:gs>
              <a:gs pos="100000">
                <a:srgbClr val="EAEAEA"/>
              </a:gs>
            </a:gsLst>
            <a:lin ang="5400000"/>
          </a:gradFill>
          <a:ln w="10" cap="flat" cmpd="sng">
            <a:solidFill>
              <a:srgbClr val="DFDFE1"/>
            </a:solidFill>
            <a:round/>
          </a:ln>
          <a:effectLst>
            <a:outerShdw blurRad="50800" dist="38100" dir="2700000" algn="tl" rotWithShape="0">
              <a:prstClr val="black">
                <a:alpha val="40000"/>
              </a:prstClr>
            </a:outerShdw>
          </a:effectLst>
        </p:spPr>
        <p:txBody>
          <a:bodyPr lIns="91416" tIns="45708" rIns="91416" bIns="45708"/>
          <a:lstStyle/>
          <a:p>
            <a:endParaRPr lang="zh-CN" altLang="en-US" sz="100"/>
          </a:p>
        </p:txBody>
      </p:sp>
      <p:sp>
        <p:nvSpPr>
          <p:cNvPr id="14" name="Freeform 15"/>
          <p:cNvSpPr/>
          <p:nvPr>
            <p:custDataLst>
              <p:tags r:id="rId27"/>
            </p:custDataLst>
          </p:nvPr>
        </p:nvSpPr>
        <p:spPr bwMode="auto">
          <a:xfrm>
            <a:off x="4625321" y="1217063"/>
            <a:ext cx="791852" cy="98425"/>
          </a:xfrm>
          <a:custGeom>
            <a:avLst/>
            <a:gdLst>
              <a:gd name="T0" fmla="*/ 58241460 w 1038"/>
              <a:gd name="T1" fmla="*/ 0 h 127"/>
              <a:gd name="T2" fmla="*/ 546306357 w 1038"/>
              <a:gd name="T3" fmla="*/ 0 h 127"/>
              <a:gd name="T4" fmla="*/ 604547817 w 1038"/>
              <a:gd name="T5" fmla="*/ 76279375 h 127"/>
              <a:gd name="T6" fmla="*/ 0 w 1038"/>
              <a:gd name="T7" fmla="*/ 76279375 h 127"/>
              <a:gd name="T8" fmla="*/ 58241460 w 1038"/>
              <a:gd name="T9" fmla="*/ 0 h 1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38" h="127">
                <a:moveTo>
                  <a:pt x="100" y="0"/>
                </a:moveTo>
                <a:lnTo>
                  <a:pt x="938" y="0"/>
                </a:lnTo>
                <a:lnTo>
                  <a:pt x="1038" y="127"/>
                </a:lnTo>
                <a:lnTo>
                  <a:pt x="0" y="127"/>
                </a:lnTo>
                <a:lnTo>
                  <a:pt x="100" y="0"/>
                </a:lnTo>
                <a:close/>
              </a:path>
            </a:pathLst>
          </a:custGeom>
          <a:solidFill>
            <a:schemeClr val="accent5">
              <a:lumMod val="50000"/>
            </a:schemeClr>
          </a:solidFill>
          <a:ln>
            <a:noFill/>
          </a:ln>
        </p:spPr>
        <p:txBody>
          <a:bodyPr lIns="91416" tIns="45708" rIns="91416" bIns="45708"/>
          <a:lstStyle/>
          <a:p>
            <a:endParaRPr lang="zh-CN" altLang="en-US" sz="100"/>
          </a:p>
        </p:txBody>
      </p:sp>
      <p:sp>
        <p:nvSpPr>
          <p:cNvPr id="15" name="Rectangle 16"/>
          <p:cNvSpPr>
            <a:spLocks noChangeArrowheads="1"/>
          </p:cNvSpPr>
          <p:nvPr>
            <p:custDataLst>
              <p:tags r:id="rId28"/>
            </p:custDataLst>
          </p:nvPr>
        </p:nvSpPr>
        <p:spPr bwMode="auto">
          <a:xfrm>
            <a:off x="4701492" y="1217063"/>
            <a:ext cx="637925" cy="636588"/>
          </a:xfrm>
          <a:prstGeom prst="rect">
            <a:avLst/>
          </a:prstGeom>
          <a:solidFill>
            <a:srgbClr val="01675D"/>
          </a:solidFill>
          <a:ln>
            <a:noFill/>
          </a:ln>
        </p:spPr>
        <p:txBody>
          <a:bodyPr lIns="91416" tIns="45708" rIns="91416" bIns="45708"/>
          <a:lstStyle/>
          <a:p>
            <a:pPr>
              <a:buFontTx/>
              <a:buNone/>
            </a:pPr>
            <a:endParaRPr lang="zh-CN" altLang="en-US" sz="100"/>
          </a:p>
        </p:txBody>
      </p:sp>
      <p:sp>
        <p:nvSpPr>
          <p:cNvPr id="16" name="TextBox 63"/>
          <p:cNvSpPr txBox="1">
            <a:spLocks noChangeArrowheads="1"/>
          </p:cNvSpPr>
          <p:nvPr>
            <p:custDataLst>
              <p:tags r:id="rId29"/>
            </p:custDataLst>
          </p:nvPr>
        </p:nvSpPr>
        <p:spPr bwMode="auto">
          <a:xfrm>
            <a:off x="5506560" y="1332497"/>
            <a:ext cx="3986530" cy="541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16" tIns="45708" rIns="91416" bIns="4570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l" eaLnBrk="1" hangingPunct="1"/>
            <a:r>
              <a:rPr lang="zh-CN" altLang="en-US" sz="2935" b="1" kern="0" dirty="0">
                <a:latin typeface="微软雅黑" panose="020B0503020204020204" pitchFamily="34" charset="-122"/>
                <a:ea typeface="微软雅黑" panose="020B0503020204020204" pitchFamily="34" charset="-122"/>
                <a:cs typeface="+mn-ea"/>
                <a:sym typeface="+mn-lt"/>
              </a:rPr>
              <a:t>    典型工作票编制情况</a:t>
            </a:r>
          </a:p>
        </p:txBody>
      </p:sp>
      <p:sp>
        <p:nvSpPr>
          <p:cNvPr id="17" name="TextBox 81"/>
          <p:cNvSpPr txBox="1">
            <a:spLocks noChangeArrowheads="1"/>
          </p:cNvSpPr>
          <p:nvPr>
            <p:custDataLst>
              <p:tags r:id="rId30"/>
            </p:custDataLst>
          </p:nvPr>
        </p:nvSpPr>
        <p:spPr bwMode="auto">
          <a:xfrm>
            <a:off x="4698284" y="1204363"/>
            <a:ext cx="638810" cy="643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16" tIns="45708" rIns="91416" bIns="4570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buFontTx/>
              <a:buNone/>
            </a:pPr>
            <a:r>
              <a:rPr lang="zh-CN" altLang="en-US" sz="3600" b="1" dirty="0">
                <a:solidFill>
                  <a:schemeClr val="bg1"/>
                </a:solidFill>
                <a:latin typeface="微软雅黑" panose="020B0503020204020204" pitchFamily="34" charset="-122"/>
                <a:ea typeface="微软雅黑" panose="020B0503020204020204" pitchFamily="34" charset="-122"/>
              </a:rPr>
              <a:t>二</a:t>
            </a:r>
          </a:p>
        </p:txBody>
      </p:sp>
      <p:sp>
        <p:nvSpPr>
          <p:cNvPr id="18" name="Freeform 20"/>
          <p:cNvSpPr/>
          <p:nvPr>
            <p:custDataLst>
              <p:tags r:id="rId31"/>
            </p:custDataLst>
          </p:nvPr>
        </p:nvSpPr>
        <p:spPr bwMode="auto">
          <a:xfrm>
            <a:off x="4503843" y="4946227"/>
            <a:ext cx="6195907" cy="606213"/>
          </a:xfrm>
          <a:custGeom>
            <a:avLst/>
            <a:gdLst>
              <a:gd name="T0" fmla="*/ 60743788 w 6963"/>
              <a:gd name="T1" fmla="*/ 0 h 794"/>
              <a:gd name="T2" fmla="*/ 2147483647 w 6963"/>
              <a:gd name="T3" fmla="*/ 0 h 794"/>
              <a:gd name="T4" fmla="*/ 2147483647 w 6963"/>
              <a:gd name="T5" fmla="*/ 50749524 h 794"/>
              <a:gd name="T6" fmla="*/ 2147483647 w 6963"/>
              <a:gd name="T7" fmla="*/ 412413298 h 794"/>
              <a:gd name="T8" fmla="*/ 2147483647 w 6963"/>
              <a:gd name="T9" fmla="*/ 463162822 h 794"/>
              <a:gd name="T10" fmla="*/ 60743788 w 6963"/>
              <a:gd name="T11" fmla="*/ 463162822 h 794"/>
              <a:gd name="T12" fmla="*/ 0 w 6963"/>
              <a:gd name="T13" fmla="*/ 412413298 h 794"/>
              <a:gd name="T14" fmla="*/ 0 w 6963"/>
              <a:gd name="T15" fmla="*/ 50749524 h 794"/>
              <a:gd name="T16" fmla="*/ 60743788 w 6963"/>
              <a:gd name="T17" fmla="*/ 0 h 79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963" h="794">
                <a:moveTo>
                  <a:pt x="87" y="0"/>
                </a:moveTo>
                <a:lnTo>
                  <a:pt x="6876" y="0"/>
                </a:lnTo>
                <a:cubicBezTo>
                  <a:pt x="6924" y="0"/>
                  <a:pt x="6963" y="39"/>
                  <a:pt x="6963" y="87"/>
                </a:cubicBezTo>
                <a:lnTo>
                  <a:pt x="6963" y="707"/>
                </a:lnTo>
                <a:cubicBezTo>
                  <a:pt x="6963" y="755"/>
                  <a:pt x="6924" y="794"/>
                  <a:pt x="6876" y="794"/>
                </a:cubicBezTo>
                <a:lnTo>
                  <a:pt x="87" y="794"/>
                </a:lnTo>
                <a:cubicBezTo>
                  <a:pt x="39" y="794"/>
                  <a:pt x="0" y="755"/>
                  <a:pt x="0" y="707"/>
                </a:cubicBezTo>
                <a:lnTo>
                  <a:pt x="0" y="87"/>
                </a:lnTo>
                <a:cubicBezTo>
                  <a:pt x="0" y="39"/>
                  <a:pt x="39" y="0"/>
                  <a:pt x="87" y="0"/>
                </a:cubicBezTo>
                <a:close/>
              </a:path>
            </a:pathLst>
          </a:custGeom>
          <a:gradFill rotWithShape="0">
            <a:gsLst>
              <a:gs pos="0">
                <a:srgbClr val="F8F8F8"/>
              </a:gs>
              <a:gs pos="100000">
                <a:srgbClr val="EAEAEA"/>
              </a:gs>
            </a:gsLst>
            <a:lin ang="5400000"/>
          </a:gradFill>
          <a:ln w="10" cap="flat" cmpd="sng">
            <a:solidFill>
              <a:srgbClr val="DFDFE1"/>
            </a:solidFill>
            <a:round/>
          </a:ln>
          <a:effectLst>
            <a:outerShdw blurRad="50800" dist="38100" dir="2700000" algn="tl" rotWithShape="0">
              <a:prstClr val="black">
                <a:alpha val="40000"/>
              </a:prstClr>
            </a:outerShdw>
          </a:effectLst>
        </p:spPr>
        <p:txBody>
          <a:bodyPr lIns="91416" tIns="45708" rIns="91416" bIns="45708"/>
          <a:lstStyle/>
          <a:p>
            <a:endParaRPr lang="zh-CN" altLang="en-US" sz="100"/>
          </a:p>
        </p:txBody>
      </p:sp>
      <p:sp>
        <p:nvSpPr>
          <p:cNvPr id="19" name="Freeform 21"/>
          <p:cNvSpPr/>
          <p:nvPr>
            <p:custDataLst>
              <p:tags r:id="rId32"/>
            </p:custDataLst>
          </p:nvPr>
        </p:nvSpPr>
        <p:spPr bwMode="auto">
          <a:xfrm>
            <a:off x="4631671" y="4862189"/>
            <a:ext cx="791852" cy="100012"/>
          </a:xfrm>
          <a:custGeom>
            <a:avLst/>
            <a:gdLst>
              <a:gd name="T0" fmla="*/ 58241460 w 1038"/>
              <a:gd name="T1" fmla="*/ 0 h 128"/>
              <a:gd name="T2" fmla="*/ 546306357 w 1038"/>
              <a:gd name="T3" fmla="*/ 0 h 128"/>
              <a:gd name="T4" fmla="*/ 604547817 w 1038"/>
              <a:gd name="T5" fmla="*/ 78143751 h 128"/>
              <a:gd name="T6" fmla="*/ 0 w 1038"/>
              <a:gd name="T7" fmla="*/ 78143751 h 128"/>
              <a:gd name="T8" fmla="*/ 58241460 w 1038"/>
              <a:gd name="T9" fmla="*/ 0 h 1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38" h="128">
                <a:moveTo>
                  <a:pt x="100" y="0"/>
                </a:moveTo>
                <a:lnTo>
                  <a:pt x="938" y="0"/>
                </a:lnTo>
                <a:lnTo>
                  <a:pt x="1038" y="128"/>
                </a:lnTo>
                <a:lnTo>
                  <a:pt x="0" y="128"/>
                </a:lnTo>
                <a:lnTo>
                  <a:pt x="100" y="0"/>
                </a:lnTo>
                <a:close/>
              </a:path>
            </a:pathLst>
          </a:custGeom>
          <a:solidFill>
            <a:schemeClr val="accent5">
              <a:lumMod val="50000"/>
            </a:schemeClr>
          </a:solidFill>
          <a:ln>
            <a:noFill/>
          </a:ln>
        </p:spPr>
        <p:txBody>
          <a:bodyPr lIns="91416" tIns="45708" rIns="91416" bIns="45708"/>
          <a:lstStyle/>
          <a:p>
            <a:endParaRPr lang="zh-CN" altLang="en-US" sz="100"/>
          </a:p>
        </p:txBody>
      </p:sp>
      <p:sp>
        <p:nvSpPr>
          <p:cNvPr id="20" name="Rectangle 22"/>
          <p:cNvSpPr>
            <a:spLocks noChangeArrowheads="1"/>
          </p:cNvSpPr>
          <p:nvPr>
            <p:custDataLst>
              <p:tags r:id="rId33"/>
            </p:custDataLst>
          </p:nvPr>
        </p:nvSpPr>
        <p:spPr bwMode="auto">
          <a:xfrm>
            <a:off x="4707842" y="4862189"/>
            <a:ext cx="637925" cy="638175"/>
          </a:xfrm>
          <a:prstGeom prst="rect">
            <a:avLst/>
          </a:prstGeom>
          <a:solidFill>
            <a:srgbClr val="01675D"/>
          </a:solidFill>
          <a:ln>
            <a:noFill/>
          </a:ln>
        </p:spPr>
        <p:txBody>
          <a:bodyPr lIns="91416" tIns="45708" rIns="91416" bIns="45708"/>
          <a:lstStyle/>
          <a:p>
            <a:pPr>
              <a:buFontTx/>
              <a:buNone/>
            </a:pPr>
            <a:endParaRPr lang="zh-CN" altLang="en-US" sz="100"/>
          </a:p>
        </p:txBody>
      </p:sp>
      <p:sp>
        <p:nvSpPr>
          <p:cNvPr id="21" name="TextBox 84"/>
          <p:cNvSpPr txBox="1">
            <a:spLocks noChangeArrowheads="1"/>
          </p:cNvSpPr>
          <p:nvPr>
            <p:custDataLst>
              <p:tags r:id="rId34"/>
            </p:custDataLst>
          </p:nvPr>
        </p:nvSpPr>
        <p:spPr bwMode="auto">
          <a:xfrm>
            <a:off x="5512910" y="4946325"/>
            <a:ext cx="3986530" cy="541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16" tIns="45708" rIns="91416" bIns="4570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l" eaLnBrk="1" hangingPunct="1"/>
            <a:r>
              <a:rPr lang="zh-CN" altLang="en-US" sz="2935" b="1" kern="0" dirty="0">
                <a:latin typeface="微软雅黑" panose="020B0503020204020204" pitchFamily="34" charset="-122"/>
                <a:ea typeface="微软雅黑" panose="020B0503020204020204" pitchFamily="34" charset="-122"/>
                <a:cs typeface="+mn-ea"/>
                <a:sym typeface="+mn-lt"/>
              </a:rPr>
              <a:t>    配电</a:t>
            </a:r>
            <a:r>
              <a:rPr lang="zh-CN" altLang="en-US" sz="2935" b="1" kern="0" dirty="0">
                <a:latin typeface="微软雅黑" panose="020B0503020204020204" pitchFamily="34" charset="-122"/>
                <a:ea typeface="微软雅黑" panose="020B0503020204020204" pitchFamily="34" charset="-122"/>
                <a:cs typeface="+mn-ea"/>
                <a:sym typeface="+mn-ea"/>
              </a:rPr>
              <a:t>低压工作票</a:t>
            </a:r>
            <a:r>
              <a:rPr lang="zh-CN" altLang="en-US" sz="2935" b="1" kern="0" dirty="0">
                <a:latin typeface="微软雅黑" panose="020B0503020204020204" pitchFamily="34" charset="-122"/>
                <a:ea typeface="微软雅黑" panose="020B0503020204020204" pitchFamily="34" charset="-122"/>
                <a:cs typeface="+mn-ea"/>
                <a:sym typeface="+mn-lt"/>
              </a:rPr>
              <a:t>示例</a:t>
            </a:r>
          </a:p>
        </p:txBody>
      </p:sp>
      <p:sp>
        <p:nvSpPr>
          <p:cNvPr id="22" name="TextBox 85"/>
          <p:cNvSpPr txBox="1">
            <a:spLocks noChangeArrowheads="1"/>
          </p:cNvSpPr>
          <p:nvPr>
            <p:custDataLst>
              <p:tags r:id="rId35"/>
            </p:custDataLst>
          </p:nvPr>
        </p:nvSpPr>
        <p:spPr bwMode="auto">
          <a:xfrm>
            <a:off x="4704634" y="4859013"/>
            <a:ext cx="638810" cy="643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16" tIns="45708" rIns="91416" bIns="4570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buFontTx/>
              <a:buNone/>
            </a:pPr>
            <a:r>
              <a:rPr lang="zh-CN" altLang="en-US" sz="3600" b="1">
                <a:solidFill>
                  <a:schemeClr val="bg1"/>
                </a:solidFill>
                <a:latin typeface="微软雅黑" panose="020B0503020204020204" pitchFamily="34" charset="-122"/>
                <a:ea typeface="微软雅黑" panose="020B0503020204020204" pitchFamily="34" charset="-122"/>
              </a:rPr>
              <a:t>六</a:t>
            </a:r>
          </a:p>
        </p:txBody>
      </p:sp>
      <p:sp>
        <p:nvSpPr>
          <p:cNvPr id="26" name="Freeform 20"/>
          <p:cNvSpPr/>
          <p:nvPr>
            <p:custDataLst>
              <p:tags r:id="rId36"/>
            </p:custDataLst>
          </p:nvPr>
        </p:nvSpPr>
        <p:spPr bwMode="auto">
          <a:xfrm>
            <a:off x="4497493" y="5828877"/>
            <a:ext cx="6195907" cy="606213"/>
          </a:xfrm>
          <a:custGeom>
            <a:avLst/>
            <a:gdLst>
              <a:gd name="T0" fmla="*/ 60743788 w 6963"/>
              <a:gd name="T1" fmla="*/ 0 h 794"/>
              <a:gd name="T2" fmla="*/ 2147483647 w 6963"/>
              <a:gd name="T3" fmla="*/ 0 h 794"/>
              <a:gd name="T4" fmla="*/ 2147483647 w 6963"/>
              <a:gd name="T5" fmla="*/ 50749524 h 794"/>
              <a:gd name="T6" fmla="*/ 2147483647 w 6963"/>
              <a:gd name="T7" fmla="*/ 412413298 h 794"/>
              <a:gd name="T8" fmla="*/ 2147483647 w 6963"/>
              <a:gd name="T9" fmla="*/ 463162822 h 794"/>
              <a:gd name="T10" fmla="*/ 60743788 w 6963"/>
              <a:gd name="T11" fmla="*/ 463162822 h 794"/>
              <a:gd name="T12" fmla="*/ 0 w 6963"/>
              <a:gd name="T13" fmla="*/ 412413298 h 794"/>
              <a:gd name="T14" fmla="*/ 0 w 6963"/>
              <a:gd name="T15" fmla="*/ 50749524 h 794"/>
              <a:gd name="T16" fmla="*/ 60743788 w 6963"/>
              <a:gd name="T17" fmla="*/ 0 h 79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963" h="794">
                <a:moveTo>
                  <a:pt x="87" y="0"/>
                </a:moveTo>
                <a:lnTo>
                  <a:pt x="6876" y="0"/>
                </a:lnTo>
                <a:cubicBezTo>
                  <a:pt x="6924" y="0"/>
                  <a:pt x="6963" y="39"/>
                  <a:pt x="6963" y="87"/>
                </a:cubicBezTo>
                <a:lnTo>
                  <a:pt x="6963" y="707"/>
                </a:lnTo>
                <a:cubicBezTo>
                  <a:pt x="6963" y="755"/>
                  <a:pt x="6924" y="794"/>
                  <a:pt x="6876" y="794"/>
                </a:cubicBezTo>
                <a:lnTo>
                  <a:pt x="87" y="794"/>
                </a:lnTo>
                <a:cubicBezTo>
                  <a:pt x="39" y="794"/>
                  <a:pt x="0" y="755"/>
                  <a:pt x="0" y="707"/>
                </a:cubicBezTo>
                <a:lnTo>
                  <a:pt x="0" y="87"/>
                </a:lnTo>
                <a:cubicBezTo>
                  <a:pt x="0" y="39"/>
                  <a:pt x="39" y="0"/>
                  <a:pt x="87" y="0"/>
                </a:cubicBezTo>
                <a:close/>
              </a:path>
            </a:pathLst>
          </a:custGeom>
          <a:gradFill rotWithShape="0">
            <a:gsLst>
              <a:gs pos="0">
                <a:srgbClr val="F8F8F8"/>
              </a:gs>
              <a:gs pos="100000">
                <a:srgbClr val="EAEAEA"/>
              </a:gs>
            </a:gsLst>
            <a:lin ang="5400000"/>
          </a:gradFill>
          <a:ln w="10" cap="flat" cmpd="sng">
            <a:solidFill>
              <a:srgbClr val="DFDFE1"/>
            </a:solidFill>
            <a:round/>
          </a:ln>
          <a:effectLst>
            <a:outerShdw blurRad="50800" dist="38100" dir="2700000" algn="tl" rotWithShape="0">
              <a:prstClr val="black">
                <a:alpha val="40000"/>
              </a:prstClr>
            </a:outerShdw>
          </a:effectLst>
        </p:spPr>
        <p:txBody>
          <a:bodyPr lIns="91416" tIns="45708" rIns="91416" bIns="45708"/>
          <a:lstStyle/>
          <a:p>
            <a:endParaRPr lang="zh-CN" altLang="en-US" sz="100"/>
          </a:p>
        </p:txBody>
      </p:sp>
      <p:sp>
        <p:nvSpPr>
          <p:cNvPr id="27" name="Freeform 21"/>
          <p:cNvSpPr/>
          <p:nvPr>
            <p:custDataLst>
              <p:tags r:id="rId37"/>
            </p:custDataLst>
          </p:nvPr>
        </p:nvSpPr>
        <p:spPr bwMode="auto">
          <a:xfrm>
            <a:off x="4625321" y="5744839"/>
            <a:ext cx="791852" cy="100012"/>
          </a:xfrm>
          <a:custGeom>
            <a:avLst/>
            <a:gdLst>
              <a:gd name="T0" fmla="*/ 58241460 w 1038"/>
              <a:gd name="T1" fmla="*/ 0 h 128"/>
              <a:gd name="T2" fmla="*/ 546306357 w 1038"/>
              <a:gd name="T3" fmla="*/ 0 h 128"/>
              <a:gd name="T4" fmla="*/ 604547817 w 1038"/>
              <a:gd name="T5" fmla="*/ 78143751 h 128"/>
              <a:gd name="T6" fmla="*/ 0 w 1038"/>
              <a:gd name="T7" fmla="*/ 78143751 h 128"/>
              <a:gd name="T8" fmla="*/ 58241460 w 1038"/>
              <a:gd name="T9" fmla="*/ 0 h 1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38" h="128">
                <a:moveTo>
                  <a:pt x="100" y="0"/>
                </a:moveTo>
                <a:lnTo>
                  <a:pt x="938" y="0"/>
                </a:lnTo>
                <a:lnTo>
                  <a:pt x="1038" y="128"/>
                </a:lnTo>
                <a:lnTo>
                  <a:pt x="0" y="128"/>
                </a:lnTo>
                <a:lnTo>
                  <a:pt x="100" y="0"/>
                </a:lnTo>
                <a:close/>
              </a:path>
            </a:pathLst>
          </a:custGeom>
          <a:solidFill>
            <a:schemeClr val="accent5">
              <a:lumMod val="50000"/>
            </a:schemeClr>
          </a:solidFill>
          <a:ln>
            <a:noFill/>
          </a:ln>
        </p:spPr>
        <p:txBody>
          <a:bodyPr lIns="91416" tIns="45708" rIns="91416" bIns="45708"/>
          <a:lstStyle/>
          <a:p>
            <a:endParaRPr lang="zh-CN" altLang="en-US" sz="100"/>
          </a:p>
        </p:txBody>
      </p:sp>
      <p:sp>
        <p:nvSpPr>
          <p:cNvPr id="28" name="Rectangle 22"/>
          <p:cNvSpPr>
            <a:spLocks noChangeArrowheads="1"/>
          </p:cNvSpPr>
          <p:nvPr>
            <p:custDataLst>
              <p:tags r:id="rId38"/>
            </p:custDataLst>
          </p:nvPr>
        </p:nvSpPr>
        <p:spPr bwMode="auto">
          <a:xfrm>
            <a:off x="4701492" y="5744839"/>
            <a:ext cx="637925" cy="638175"/>
          </a:xfrm>
          <a:prstGeom prst="rect">
            <a:avLst/>
          </a:prstGeom>
          <a:solidFill>
            <a:srgbClr val="01675D"/>
          </a:solidFill>
          <a:ln>
            <a:noFill/>
          </a:ln>
        </p:spPr>
        <p:txBody>
          <a:bodyPr lIns="91416" tIns="45708" rIns="91416" bIns="45708"/>
          <a:lstStyle/>
          <a:p>
            <a:pPr>
              <a:buFontTx/>
              <a:buNone/>
            </a:pPr>
            <a:endParaRPr lang="zh-CN" altLang="en-US" sz="100"/>
          </a:p>
        </p:txBody>
      </p:sp>
      <p:sp>
        <p:nvSpPr>
          <p:cNvPr id="29" name="TextBox 84"/>
          <p:cNvSpPr txBox="1">
            <a:spLocks noChangeArrowheads="1"/>
          </p:cNvSpPr>
          <p:nvPr>
            <p:custDataLst>
              <p:tags r:id="rId39"/>
            </p:custDataLst>
          </p:nvPr>
        </p:nvSpPr>
        <p:spPr bwMode="auto">
          <a:xfrm>
            <a:off x="5506560" y="5828975"/>
            <a:ext cx="4733290" cy="541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16" tIns="45708" rIns="91416" bIns="4570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l" eaLnBrk="1" hangingPunct="1"/>
            <a:r>
              <a:rPr lang="zh-CN" altLang="en-US" sz="2935" b="1" kern="0" dirty="0">
                <a:latin typeface="微软雅黑" panose="020B0503020204020204" pitchFamily="34" charset="-122"/>
                <a:ea typeface="微软雅黑" panose="020B0503020204020204" pitchFamily="34" charset="-122"/>
                <a:cs typeface="+mn-ea"/>
                <a:sym typeface="+mn-lt"/>
              </a:rPr>
              <a:t>    </a:t>
            </a:r>
            <a:r>
              <a:rPr lang="zh-CN" altLang="en-US" sz="2935" b="1" kern="0" dirty="0">
                <a:latin typeface="微软雅黑" panose="020B0503020204020204" pitchFamily="34" charset="-122"/>
                <a:ea typeface="微软雅黑" panose="020B0503020204020204" pitchFamily="34" charset="-122"/>
                <a:cs typeface="+mn-ea"/>
              </a:rPr>
              <a:t>配电故障紧急抢修单</a:t>
            </a:r>
            <a:r>
              <a:rPr lang="zh-CN" altLang="en-US" sz="2935" b="1" kern="0" dirty="0">
                <a:latin typeface="微软雅黑" panose="020B0503020204020204" pitchFamily="34" charset="-122"/>
                <a:ea typeface="微软雅黑" panose="020B0503020204020204" pitchFamily="34" charset="-122"/>
                <a:cs typeface="+mn-ea"/>
                <a:sym typeface="+mn-lt"/>
              </a:rPr>
              <a:t>示例</a:t>
            </a:r>
          </a:p>
        </p:txBody>
      </p:sp>
      <p:sp>
        <p:nvSpPr>
          <p:cNvPr id="30" name="TextBox 85"/>
          <p:cNvSpPr txBox="1">
            <a:spLocks noChangeArrowheads="1"/>
          </p:cNvSpPr>
          <p:nvPr>
            <p:custDataLst>
              <p:tags r:id="rId40"/>
            </p:custDataLst>
          </p:nvPr>
        </p:nvSpPr>
        <p:spPr bwMode="auto">
          <a:xfrm>
            <a:off x="4698284" y="5741663"/>
            <a:ext cx="638810" cy="643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16" tIns="45708" rIns="91416" bIns="4570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buFontTx/>
              <a:buNone/>
            </a:pPr>
            <a:r>
              <a:rPr lang="zh-CN" altLang="en-US" sz="3600" b="1">
                <a:solidFill>
                  <a:schemeClr val="bg1"/>
                </a:solidFill>
                <a:latin typeface="微软雅黑" panose="020B0503020204020204" pitchFamily="34" charset="-122"/>
                <a:ea typeface="微软雅黑" panose="020B0503020204020204" pitchFamily="34" charset="-122"/>
              </a:rPr>
              <a:t>七</a:t>
            </a:r>
          </a:p>
        </p:txBody>
      </p:sp>
    </p:spTree>
  </p:cSld>
  <p:clrMapOvr>
    <a:masterClrMapping/>
  </p:clrMapOvr>
  <mc:AlternateContent xmlns:mc="http://schemas.openxmlformats.org/markup-compatibility/2006" xmlns:p14="http://schemas.microsoft.com/office/powerpoint/2010/main">
    <mc:Choice Requires="p14">
      <p:transition spd="slow" p14:dur="1500">
        <p:wipe dir="r"/>
      </p:transition>
    </mc:Choice>
    <mc:Fallback xmlns="">
      <p:transition spd="slow">
        <p:wipe dir="r"/>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1008698" y="380365"/>
            <a:ext cx="4019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7</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安全措施栏填写</a:t>
            </a:r>
            <a:r>
              <a:rPr lang="en-US" altLang="zh-CN"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a:t>
            </a:r>
            <a:r>
              <a:rPr lang="zh-CN" altLang="en-US" sz="18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6.6其他安全措施和注意事项</a:t>
            </a:r>
            <a:endParaRPr kumimoji="0" lang="zh-CN" altLang="en-US" sz="1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0"/>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pic>
        <p:nvPicPr>
          <p:cNvPr id="2" name="图片 1"/>
          <p:cNvPicPr>
            <a:picLocks noChangeAspect="1"/>
          </p:cNvPicPr>
          <p:nvPr>
            <p:custDataLst>
              <p:tags r:id="rId7"/>
            </p:custDataLst>
          </p:nvPr>
        </p:nvPicPr>
        <p:blipFill>
          <a:blip r:embed="rId11"/>
          <a:stretch>
            <a:fillRect/>
          </a:stretch>
        </p:blipFill>
        <p:spPr>
          <a:xfrm>
            <a:off x="2614295" y="1339850"/>
            <a:ext cx="7151370" cy="429133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1008698" y="380365"/>
            <a:ext cx="4019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8</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下令开始工作栏填写</a:t>
            </a:r>
            <a:endParaRPr kumimoji="0" lang="zh-CN" altLang="en-US" sz="1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0"/>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graphicFrame>
        <p:nvGraphicFramePr>
          <p:cNvPr id="7" name="表格 6"/>
          <p:cNvGraphicFramePr/>
          <p:nvPr>
            <p:custDataLst>
              <p:tags r:id="rId7"/>
            </p:custDataLst>
          </p:nvPr>
        </p:nvGraphicFramePr>
        <p:xfrm>
          <a:off x="500380" y="1054735"/>
          <a:ext cx="11220450" cy="5207000"/>
        </p:xfrm>
        <a:graphic>
          <a:graphicData uri="http://schemas.openxmlformats.org/drawingml/2006/table">
            <a:tbl>
              <a:tblPr firstRow="1" bandRow="1">
                <a:tableStyleId>{5C22544A-7EE6-4342-B048-85BDC9FD1C3A}</a:tableStyleId>
              </a:tblPr>
              <a:tblGrid>
                <a:gridCol w="5609590">
                  <a:extLst>
                    <a:ext uri="{9D8B030D-6E8A-4147-A177-3AD203B41FA5}">
                      <a16:colId xmlns:a16="http://schemas.microsoft.com/office/drawing/2014/main" val="20000"/>
                    </a:ext>
                  </a:extLst>
                </a:gridCol>
                <a:gridCol w="5610860">
                  <a:extLst>
                    <a:ext uri="{9D8B030D-6E8A-4147-A177-3AD203B41FA5}">
                      <a16:colId xmlns:a16="http://schemas.microsoft.com/office/drawing/2014/main" val="20001"/>
                    </a:ext>
                  </a:extLst>
                </a:gridCol>
              </a:tblGrid>
              <a:tr h="857885">
                <a:tc>
                  <a:txBody>
                    <a:bodyPr/>
                    <a:lstStyle/>
                    <a:p>
                      <a:pPr algn="ctr">
                        <a:buNone/>
                      </a:pPr>
                      <a:r>
                        <a:rPr lang="zh-CN" sz="2000"/>
                        <a:t>明确原因</a:t>
                      </a:r>
                    </a:p>
                  </a:txBody>
                  <a:tcPr anchor="ctr"/>
                </a:tc>
                <a:tc>
                  <a:txBody>
                    <a:bodyPr/>
                    <a:lstStyle/>
                    <a:p>
                      <a:pPr algn="ctr">
                        <a:buNone/>
                      </a:pPr>
                      <a:r>
                        <a:rPr lang="zh-CN" altLang="en-US" sz="2000"/>
                        <a:t>明确要求</a:t>
                      </a:r>
                    </a:p>
                  </a:txBody>
                  <a:tcPr anchor="ctr"/>
                </a:tc>
                <a:extLst>
                  <a:ext uri="{0D108BD9-81ED-4DB2-BD59-A6C34878D82A}">
                    <a16:rowId xmlns:a16="http://schemas.microsoft.com/office/drawing/2014/main" val="10000"/>
                  </a:ext>
                </a:extLst>
              </a:tr>
              <a:tr h="4349115">
                <a:tc>
                  <a:txBody>
                    <a:bodyPr/>
                    <a:lstStyle/>
                    <a:p>
                      <a:pPr algn="l">
                        <a:lnSpc>
                          <a:spcPct val="130000"/>
                        </a:lnSpc>
                      </a:pPr>
                      <a:r>
                        <a:rPr lang="zh-CN" sz="1500" b="1" dirty="0">
                          <a:latin typeface="微软雅黑" panose="020B0503020204020204" pitchFamily="34" charset="-122"/>
                          <a:ea typeface="微软雅黑" panose="020B0503020204020204" pitchFamily="34" charset="-122"/>
                          <a:sym typeface="+mn-ea"/>
                        </a:rPr>
                        <a:t>涉及的相关文件：</a:t>
                      </a:r>
                      <a:endParaRPr lang="zh-CN" sz="1500" b="1" dirty="0">
                        <a:solidFill>
                          <a:schemeClr val="tx1"/>
                        </a:solidFill>
                        <a:latin typeface="微软雅黑" panose="020B0503020204020204" pitchFamily="34" charset="-122"/>
                        <a:ea typeface="微软雅黑" panose="020B0503020204020204" pitchFamily="34" charset="-122"/>
                        <a:sym typeface="+mn-ea"/>
                      </a:endParaRPr>
                    </a:p>
                    <a:p>
                      <a:pPr algn="l">
                        <a:lnSpc>
                          <a:spcPct val="130000"/>
                        </a:lnSpc>
                      </a:pPr>
                      <a:r>
                        <a:rPr sz="1500" dirty="0">
                          <a:latin typeface="微软雅黑" panose="020B0503020204020204" pitchFamily="34" charset="-122"/>
                          <a:ea typeface="微软雅黑" panose="020B0503020204020204" pitchFamily="34" charset="-122"/>
                          <a:sym typeface="+mn-ea"/>
                        </a:rPr>
                        <a:t>《电力安全工作规程  第8部分：配电部分》附 录 B（资料性）配电第一种工作票格式</a:t>
                      </a:r>
                    </a:p>
                    <a:p>
                      <a:pPr algn="l">
                        <a:lnSpc>
                          <a:spcPct val="130000"/>
                        </a:lnSpc>
                      </a:pPr>
                      <a:r>
                        <a:rPr sz="1500" dirty="0">
                          <a:latin typeface="微软雅黑" panose="020B0503020204020204" pitchFamily="34" charset="-122"/>
                          <a:ea typeface="微软雅黑" panose="020B0503020204020204" pitchFamily="34" charset="-122"/>
                          <a:sym typeface="+mn-ea"/>
                        </a:rPr>
                        <a:t>9.</a:t>
                      </a:r>
                      <a:r>
                        <a:rPr sz="1500" u="sng" dirty="0">
                          <a:latin typeface="微软雅黑" panose="020B0503020204020204" pitchFamily="34" charset="-122"/>
                          <a:ea typeface="微软雅黑" panose="020B0503020204020204" pitchFamily="34" charset="-122"/>
                          <a:sym typeface="+mn-ea"/>
                        </a:rPr>
                        <a:t> </a:t>
                      </a:r>
                      <a:r>
                        <a:rPr lang="en-US" sz="1500" u="sng" dirty="0">
                          <a:latin typeface="微软雅黑" panose="020B0503020204020204" pitchFamily="34" charset="-122"/>
                          <a:ea typeface="微软雅黑" panose="020B0503020204020204" pitchFamily="34" charset="-122"/>
                          <a:sym typeface="+mn-ea"/>
                        </a:rPr>
                        <a:t>         </a:t>
                      </a:r>
                      <a:r>
                        <a:rPr sz="1500" dirty="0">
                          <a:latin typeface="微软雅黑" panose="020B0503020204020204" pitchFamily="34" charset="-122"/>
                          <a:ea typeface="微软雅黑" panose="020B0503020204020204" pitchFamily="34" charset="-122"/>
                          <a:sym typeface="+mn-ea"/>
                        </a:rPr>
                        <a:t>年</a:t>
                      </a:r>
                      <a:r>
                        <a:rPr lang="en-US" sz="1500" u="sng" dirty="0">
                          <a:latin typeface="微软雅黑" panose="020B0503020204020204" pitchFamily="34" charset="-122"/>
                          <a:ea typeface="微软雅黑" panose="020B0503020204020204" pitchFamily="34" charset="-122"/>
                          <a:sym typeface="+mn-ea"/>
                        </a:rPr>
                        <a:t>    </a:t>
                      </a:r>
                      <a:r>
                        <a:rPr sz="1500" dirty="0">
                          <a:latin typeface="微软雅黑" panose="020B0503020204020204" pitchFamily="34" charset="-122"/>
                          <a:ea typeface="微软雅黑" panose="020B0503020204020204" pitchFamily="34" charset="-122"/>
                          <a:sym typeface="+mn-ea"/>
                        </a:rPr>
                        <a:t>月</a:t>
                      </a:r>
                      <a:r>
                        <a:rPr lang="en-US" sz="1500" u="sng" dirty="0">
                          <a:latin typeface="微软雅黑" panose="020B0503020204020204" pitchFamily="34" charset="-122"/>
                          <a:ea typeface="微软雅黑" panose="020B0503020204020204" pitchFamily="34" charset="-122"/>
                          <a:sym typeface="+mn-ea"/>
                        </a:rPr>
                        <a:t>    </a:t>
                      </a:r>
                      <a:r>
                        <a:rPr sz="1500" dirty="0">
                          <a:latin typeface="微软雅黑" panose="020B0503020204020204" pitchFamily="34" charset="-122"/>
                          <a:ea typeface="微软雅黑" panose="020B0503020204020204" pitchFamily="34" charset="-122"/>
                          <a:sym typeface="+mn-ea"/>
                        </a:rPr>
                        <a:t>日</a:t>
                      </a:r>
                      <a:r>
                        <a:rPr sz="1500" u="sng" dirty="0">
                          <a:latin typeface="微软雅黑" panose="020B0503020204020204" pitchFamily="34" charset="-122"/>
                          <a:ea typeface="微软雅黑" panose="020B0503020204020204" pitchFamily="34" charset="-122"/>
                          <a:sym typeface="+mn-ea"/>
                        </a:rPr>
                        <a:t> </a:t>
                      </a:r>
                      <a:r>
                        <a:rPr lang="en-US" sz="1500" u="sng" dirty="0">
                          <a:latin typeface="微软雅黑" panose="020B0503020204020204" pitchFamily="34" charset="-122"/>
                          <a:ea typeface="微软雅黑" panose="020B0503020204020204" pitchFamily="34" charset="-122"/>
                          <a:sym typeface="+mn-ea"/>
                        </a:rPr>
                        <a:t>   </a:t>
                      </a:r>
                      <a:r>
                        <a:rPr sz="1500" dirty="0">
                          <a:latin typeface="微软雅黑" panose="020B0503020204020204" pitchFamily="34" charset="-122"/>
                          <a:ea typeface="微软雅黑" panose="020B0503020204020204" pitchFamily="34" charset="-122"/>
                          <a:sym typeface="+mn-ea"/>
                        </a:rPr>
                        <a:t>时</a:t>
                      </a:r>
                      <a:r>
                        <a:rPr lang="en-US" sz="1500" u="sng" dirty="0">
                          <a:latin typeface="微软雅黑" panose="020B0503020204020204" pitchFamily="34" charset="-122"/>
                          <a:ea typeface="微软雅黑" panose="020B0503020204020204" pitchFamily="34" charset="-122"/>
                          <a:sym typeface="+mn-ea"/>
                        </a:rPr>
                        <a:t>    </a:t>
                      </a:r>
                      <a:r>
                        <a:rPr sz="1500" dirty="0">
                          <a:latin typeface="微软雅黑" panose="020B0503020204020204" pitchFamily="34" charset="-122"/>
                          <a:ea typeface="微软雅黑" panose="020B0503020204020204" pitchFamily="34" charset="-122"/>
                          <a:sym typeface="+mn-ea"/>
                        </a:rPr>
                        <a:t>分工作负责人确认工作票所列当前工作所需的安全措施全部执行完毕，下令开始工作。</a:t>
                      </a:r>
                    </a:p>
                    <a:p>
                      <a:pPr algn="l">
                        <a:lnSpc>
                          <a:spcPct val="130000"/>
                        </a:lnSpc>
                      </a:pPr>
                      <a:r>
                        <a:rPr sz="1500" b="1" dirty="0">
                          <a:solidFill>
                            <a:srgbClr val="FF0000"/>
                          </a:solidFill>
                          <a:latin typeface="微软雅黑" panose="020B0503020204020204" pitchFamily="34" charset="-122"/>
                          <a:ea typeface="微软雅黑" panose="020B0503020204020204" pitchFamily="34" charset="-122"/>
                          <a:sym typeface="+mn-ea"/>
                        </a:rPr>
                        <a:t>存在问题：</a:t>
                      </a:r>
                      <a:r>
                        <a:rPr lang="zh-CN" sz="1500" dirty="0">
                          <a:solidFill>
                            <a:srgbClr val="FF0000"/>
                          </a:solidFill>
                          <a:latin typeface="微软雅黑" panose="020B0503020204020204" pitchFamily="34" charset="-122"/>
                          <a:ea typeface="微软雅黑" panose="020B0503020204020204" pitchFamily="34" charset="-122"/>
                          <a:sym typeface="+mn-ea"/>
                        </a:rPr>
                        <a:t>该项为新版配电安规新增内容。</a:t>
                      </a:r>
                      <a:endParaRPr lang="zh-CN" sz="1500" b="0">
                        <a:solidFill>
                          <a:srgbClr val="00B0F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a:tc>
                <a:tc>
                  <a:txBody>
                    <a:bodyPr/>
                    <a:lstStyle/>
                    <a:p>
                      <a:pPr algn="l">
                        <a:lnSpc>
                          <a:spcPct val="130000"/>
                        </a:lnSpc>
                        <a:buClrTx/>
                        <a:buSzTx/>
                        <a:buNone/>
                      </a:pPr>
                      <a:r>
                        <a:rPr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工作负责人确认工作票所列当前工作所需的安全措施一栏的时间，应为调度运维以及工作班所做的安措全部执行完毕之后，</a:t>
                      </a:r>
                      <a:r>
                        <a:rPr lang="zh-CN"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对所有作业人员</a:t>
                      </a:r>
                      <a:r>
                        <a:rPr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下令开始工作的时间。</a:t>
                      </a:r>
                    </a:p>
                    <a:p>
                      <a:pPr algn="l">
                        <a:lnSpc>
                          <a:spcPct val="130000"/>
                        </a:lnSpc>
                      </a:pPr>
                      <a:r>
                        <a:rPr lang="zh-CN" altLang="en-US" sz="1500" spc="187">
                          <a:ln w="3175">
                            <a:noFill/>
                            <a:prstDash val="dash"/>
                          </a:ln>
                          <a:solidFill>
                            <a:schemeClr val="accent4">
                              <a:lumMod val="75000"/>
                              <a:lumOff val="25000"/>
                            </a:schemeClr>
                          </a:solidFill>
                          <a:latin typeface="微软雅黑" panose="020B0503020204020204" pitchFamily="34" charset="-122"/>
                          <a:ea typeface="微软雅黑" panose="020B0503020204020204" pitchFamily="34" charset="-122"/>
                          <a:sym typeface="+mn-ea"/>
                        </a:rPr>
                        <a:t>注：工作许可人与工作负责人完成工作许可后，工作负责人应组织召开安全交底会，对全体工作班成员（分小组时可由小组负责人代表小组成员参加）交待工作内容、人员分工、带电部位、现场安全措施和其他注意事项，告知危险点。其中需要工作班所做的安全措施（工作接地线、安全围栏、标示牌等）应作为工作内容之一进行安排布置，班组成员</a:t>
                      </a:r>
                      <a:r>
                        <a:rPr lang="zh-CN" altLang="en-US" sz="1500" spc="187">
                          <a:ln w="3175">
                            <a:noFill/>
                            <a:prstDash val="dash"/>
                          </a:ln>
                          <a:solidFill>
                            <a:srgbClr val="FF0000"/>
                          </a:solidFill>
                          <a:latin typeface="微软雅黑" panose="020B0503020204020204" pitchFamily="34" charset="-122"/>
                          <a:ea typeface="微软雅黑" panose="020B0503020204020204" pitchFamily="34" charset="-122"/>
                          <a:sym typeface="+mn-ea"/>
                        </a:rPr>
                        <a:t>可</a:t>
                      </a:r>
                      <a:r>
                        <a:rPr lang="zh-CN" altLang="en-US" sz="1500" spc="187">
                          <a:ln w="3175">
                            <a:noFill/>
                            <a:prstDash val="dash"/>
                          </a:ln>
                          <a:solidFill>
                            <a:schemeClr val="accent4">
                              <a:lumMod val="75000"/>
                              <a:lumOff val="25000"/>
                            </a:schemeClr>
                          </a:solidFill>
                          <a:latin typeface="微软雅黑" panose="020B0503020204020204" pitchFamily="34" charset="-122"/>
                          <a:ea typeface="微软雅黑" panose="020B0503020204020204" pitchFamily="34" charset="-122"/>
                          <a:sym typeface="+mn-ea"/>
                        </a:rPr>
                        <a:t>先完成交底签名，再进行工作班安全措施的布置，安措全部布置完成，由工作负责人确认工作票所列当前工作所需的安全措施全部执行完毕，下令开始工作并填写第</a:t>
                      </a:r>
                      <a:r>
                        <a:rPr altLang="zh-CN" sz="1500" spc="187">
                          <a:ln w="3175">
                            <a:noFill/>
                            <a:prstDash val="dash"/>
                          </a:ln>
                          <a:solidFill>
                            <a:schemeClr val="accent4">
                              <a:lumMod val="75000"/>
                              <a:lumOff val="25000"/>
                            </a:schemeClr>
                          </a:solidFill>
                          <a:latin typeface="微软雅黑" panose="020B0503020204020204" pitchFamily="34" charset="-122"/>
                          <a:ea typeface="微软雅黑" panose="020B0503020204020204" pitchFamily="34" charset="-122"/>
                          <a:sym typeface="+mn-ea"/>
                        </a:rPr>
                        <a:t>9</a:t>
                      </a:r>
                      <a:r>
                        <a:rPr lang="zh-CN" altLang="en-US" sz="1500" spc="187">
                          <a:ln w="3175">
                            <a:noFill/>
                            <a:prstDash val="dash"/>
                          </a:ln>
                          <a:solidFill>
                            <a:schemeClr val="accent4">
                              <a:lumMod val="75000"/>
                              <a:lumOff val="25000"/>
                            </a:schemeClr>
                          </a:solidFill>
                          <a:latin typeface="微软雅黑" panose="020B0503020204020204" pitchFamily="34" charset="-122"/>
                          <a:ea typeface="微软雅黑" panose="020B0503020204020204" pitchFamily="34" charset="-122"/>
                          <a:sym typeface="+mn-ea"/>
                        </a:rPr>
                        <a:t>项的时间。</a:t>
                      </a:r>
                      <a:endParaRPr lang="zh-CN" altLang="en-US" sz="1500" b="0" dirty="0">
                        <a:solidFill>
                          <a:schemeClr val="accent4">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a:tc>
                <a:extLst>
                  <a:ext uri="{0D108BD9-81ED-4DB2-BD59-A6C34878D82A}">
                    <a16:rowId xmlns:a16="http://schemas.microsoft.com/office/drawing/2014/main" val="10001"/>
                  </a:ext>
                </a:extLst>
              </a:tr>
            </a:tbl>
          </a:graphicData>
        </a:graphic>
      </p:graphicFrame>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1008698" y="380365"/>
            <a:ext cx="4019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8</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下令开始工作栏填写</a:t>
            </a:r>
            <a:endParaRPr kumimoji="0" lang="zh-CN" altLang="en-US" sz="1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3"/>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graphicFrame>
        <p:nvGraphicFramePr>
          <p:cNvPr id="3" name="对象 2"/>
          <p:cNvGraphicFramePr/>
          <p:nvPr>
            <p:custDataLst>
              <p:tags r:id="rId7"/>
            </p:custDataLst>
          </p:nvPr>
        </p:nvGraphicFramePr>
        <p:xfrm>
          <a:off x="2195830" y="1370330"/>
          <a:ext cx="7175500" cy="840740"/>
        </p:xfrm>
        <a:graphic>
          <a:graphicData uri="http://schemas.openxmlformats.org/presentationml/2006/ole">
            <mc:AlternateContent xmlns:mc="http://schemas.openxmlformats.org/markup-compatibility/2006">
              <mc:Choice xmlns:v="urn:schemas-microsoft-com:vml" Requires="v">
                <p:oleObj r:id="rId14" imgW="6915150" imgH="609600" progId="Paint.Picture">
                  <p:embed/>
                </p:oleObj>
              </mc:Choice>
              <mc:Fallback>
                <p:oleObj r:id="rId14" imgW="6915150" imgH="609600" progId="Paint.Picture">
                  <p:embed/>
                  <p:pic>
                    <p:nvPicPr>
                      <p:cNvPr id="0" name="图片 2"/>
                      <p:cNvPicPr/>
                      <p:nvPr/>
                    </p:nvPicPr>
                    <p:blipFill>
                      <a:blip r:embed="rId15"/>
                      <a:stretch>
                        <a:fillRect/>
                      </a:stretch>
                    </p:blipFill>
                    <p:spPr>
                      <a:xfrm>
                        <a:off x="2195830" y="1370330"/>
                        <a:ext cx="7175500" cy="840740"/>
                      </a:xfrm>
                      <a:prstGeom prst="rect">
                        <a:avLst/>
                      </a:prstGeom>
                    </p:spPr>
                  </p:pic>
                </p:oleObj>
              </mc:Fallback>
            </mc:AlternateContent>
          </a:graphicData>
        </a:graphic>
      </p:graphicFrame>
      <p:sp>
        <p:nvSpPr>
          <p:cNvPr id="14" name="矩形 13"/>
          <p:cNvSpPr/>
          <p:nvPr>
            <p:custDataLst>
              <p:tags r:id="rId8"/>
            </p:custDataLst>
          </p:nvPr>
        </p:nvSpPr>
        <p:spPr>
          <a:xfrm>
            <a:off x="2196465" y="1236980"/>
            <a:ext cx="7175500" cy="1327785"/>
          </a:xfrm>
          <a:prstGeom prst="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t"/>
          <a:lstStyle/>
          <a:p>
            <a:pPr algn="ctr"/>
            <a:endParaRPr lang="zh-CN" altLang="en-US" sz="1100">
              <a:solidFill>
                <a:schemeClr val="tx1">
                  <a:lumMod val="65000"/>
                  <a:lumOff val="35000"/>
                </a:schemeClr>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
        <p:nvSpPr>
          <p:cNvPr id="2" name="内容占位符 2"/>
          <p:cNvSpPr txBox="1"/>
          <p:nvPr>
            <p:custDataLst>
              <p:tags r:id="rId9"/>
            </p:custDataLst>
          </p:nvPr>
        </p:nvSpPr>
        <p:spPr bwMode="auto">
          <a:xfrm>
            <a:off x="2503170" y="3131820"/>
            <a:ext cx="6781800" cy="1974850"/>
          </a:xfrm>
          <a:prstGeom prst="rect">
            <a:avLst/>
          </a:prstGeom>
          <a:noFill/>
          <a:ln w="9525">
            <a:noFill/>
            <a:miter lim="800000"/>
          </a:ln>
        </p:spPr>
        <p:txBody>
          <a:bodyPr vert="horz" wrap="square" lIns="91440" tIns="45720" rIns="91440" bIns="45720" numCol="1" anchor="t" anchorCtr="0" compatLnSpc="1"/>
          <a:lstStyle>
            <a:lvl1pPr indent="-457200" fontAlgn="base">
              <a:lnSpc>
                <a:spcPct val="150000"/>
              </a:lnSpc>
              <a:spcBef>
                <a:spcPts val="200"/>
              </a:spcBef>
              <a:spcAft>
                <a:spcPct val="0"/>
              </a:spcAft>
              <a:buChar char="•"/>
            </a:lvl1pPr>
            <a:lvl2pPr marL="742950" indent="-285750" fontAlgn="base">
              <a:lnSpc>
                <a:spcPct val="150000"/>
              </a:lnSpc>
              <a:spcBef>
                <a:spcPct val="20000"/>
              </a:spcBef>
              <a:spcAft>
                <a:spcPct val="0"/>
              </a:spcAft>
              <a:buChar char="–"/>
              <a:defRPr sz="2000">
                <a:latin typeface="微软雅黑" panose="020B0503020204020204" pitchFamily="34" charset="-122"/>
                <a:ea typeface="微软雅黑" panose="020B0503020204020204" pitchFamily="34" charset="-122"/>
              </a:defRPr>
            </a:lvl2pPr>
            <a:lvl3pPr marL="1143000" indent="-228600" fontAlgn="base">
              <a:spcBef>
                <a:spcPct val="20000"/>
              </a:spcBef>
              <a:spcAft>
                <a:spcPct val="0"/>
              </a:spcAft>
              <a:buChar char="•"/>
              <a:defRPr sz="2000">
                <a:latin typeface="微软雅黑" panose="020B0503020204020204" pitchFamily="34" charset="-122"/>
                <a:ea typeface="微软雅黑" panose="020B0503020204020204" pitchFamily="34" charset="-122"/>
              </a:defRPr>
            </a:lvl3pPr>
            <a:lvl4pPr marL="1600200" indent="-228600" fontAlgn="base">
              <a:spcBef>
                <a:spcPct val="20000"/>
              </a:spcBef>
              <a:spcAft>
                <a:spcPct val="0"/>
              </a:spcAft>
              <a:buChar char="–"/>
              <a:defRPr sz="2000">
                <a:latin typeface="微软雅黑" panose="020B0503020204020204" pitchFamily="34" charset="-122"/>
                <a:ea typeface="微软雅黑" panose="020B0503020204020204" pitchFamily="34" charset="-122"/>
              </a:defRPr>
            </a:lvl4pPr>
            <a:lvl5pPr marL="2057400" indent="-228600" fontAlgn="base">
              <a:spcBef>
                <a:spcPct val="20000"/>
              </a:spcBef>
              <a:spcAft>
                <a:spcPct val="0"/>
              </a:spcAft>
              <a:buChar char="»"/>
              <a:defRPr sz="2000">
                <a:latin typeface="微软雅黑" panose="020B0503020204020204" pitchFamily="34" charset="-122"/>
                <a:ea typeface="微软雅黑" panose="020B0503020204020204" pitchFamily="34" charset="-122"/>
              </a:defRPr>
            </a:lvl5pPr>
            <a:lvl6pPr marL="2514600" indent="-228600" fontAlgn="base">
              <a:spcBef>
                <a:spcPct val="20000"/>
              </a:spcBef>
              <a:spcAft>
                <a:spcPct val="0"/>
              </a:spcAft>
              <a:buChar char="»"/>
              <a:defRPr sz="2000"/>
            </a:lvl6pPr>
            <a:lvl7pPr marL="2971800" indent="-228600" fontAlgn="base">
              <a:spcBef>
                <a:spcPct val="20000"/>
              </a:spcBef>
              <a:spcAft>
                <a:spcPct val="0"/>
              </a:spcAft>
              <a:buChar char="»"/>
              <a:defRPr sz="2000"/>
            </a:lvl7pPr>
            <a:lvl8pPr marL="3429000" indent="-228600" fontAlgn="base">
              <a:spcBef>
                <a:spcPct val="20000"/>
              </a:spcBef>
              <a:spcAft>
                <a:spcPct val="0"/>
              </a:spcAft>
              <a:buChar char="»"/>
              <a:defRPr sz="2000"/>
            </a:lvl8pPr>
            <a:lvl9pPr marL="3886200" indent="-228600" fontAlgn="base">
              <a:spcBef>
                <a:spcPct val="20000"/>
              </a:spcBef>
              <a:spcAft>
                <a:spcPct val="0"/>
              </a:spcAft>
              <a:buChar char="»"/>
              <a:defRPr sz="2000"/>
            </a:lvl9pPr>
          </a:lstStyle>
          <a:p>
            <a:pPr>
              <a:buClr>
                <a:srgbClr val="FF0000"/>
              </a:buClr>
              <a:buFont typeface="Wingdings" panose="05000000000000000000" pitchFamily="2" charset="2"/>
              <a:buChar char="Ø"/>
            </a:pPr>
            <a:r>
              <a:rPr altLang="zh-CN" dirty="0">
                <a:solidFill>
                  <a:schemeClr val="accent4">
                    <a:lumMod val="75000"/>
                    <a:lumOff val="25000"/>
                  </a:schemeClr>
                </a:solidFill>
                <a:latin typeface="宋体" panose="02010600030101010101" pitchFamily="2" charset="-122"/>
                <a:ea typeface="宋体" panose="02010600030101010101" pitchFamily="2" charset="-122"/>
              </a:rPr>
              <a:t>工作负责人确认工作票所列当前工作所需的安全措施</a:t>
            </a:r>
            <a:r>
              <a:rPr lang="zh-CN" dirty="0">
                <a:solidFill>
                  <a:schemeClr val="accent4">
                    <a:lumMod val="75000"/>
                    <a:lumOff val="25000"/>
                  </a:schemeClr>
                </a:solidFill>
                <a:latin typeface="宋体" panose="02010600030101010101" pitchFamily="2" charset="-122"/>
                <a:ea typeface="宋体" panose="02010600030101010101" pitchFamily="2" charset="-122"/>
              </a:rPr>
              <a:t>（</a:t>
            </a:r>
            <a:r>
              <a:rPr altLang="zh-CN" dirty="0">
                <a:solidFill>
                  <a:schemeClr val="accent4">
                    <a:lumMod val="75000"/>
                    <a:lumOff val="25000"/>
                  </a:schemeClr>
                </a:solidFill>
                <a:latin typeface="宋体" panose="02010600030101010101" pitchFamily="2" charset="-122"/>
                <a:ea typeface="宋体" panose="02010600030101010101" pitchFamily="2" charset="-122"/>
              </a:rPr>
              <a:t>调度运维以及工作班所做的安措</a:t>
            </a:r>
            <a:r>
              <a:rPr lang="zh-CN" dirty="0">
                <a:solidFill>
                  <a:schemeClr val="accent4">
                    <a:lumMod val="75000"/>
                    <a:lumOff val="25000"/>
                  </a:schemeClr>
                </a:solidFill>
                <a:latin typeface="宋体" panose="02010600030101010101" pitchFamily="2" charset="-122"/>
                <a:ea typeface="宋体" panose="02010600030101010101" pitchFamily="2" charset="-122"/>
              </a:rPr>
              <a:t>）</a:t>
            </a:r>
            <a:r>
              <a:rPr altLang="zh-CN" dirty="0">
                <a:solidFill>
                  <a:schemeClr val="accent4">
                    <a:lumMod val="75000"/>
                    <a:lumOff val="25000"/>
                  </a:schemeClr>
                </a:solidFill>
                <a:latin typeface="宋体" panose="02010600030101010101" pitchFamily="2" charset="-122"/>
                <a:ea typeface="宋体" panose="02010600030101010101" pitchFamily="2" charset="-122"/>
              </a:rPr>
              <a:t>全部执行完毕之后，</a:t>
            </a:r>
            <a:r>
              <a:rPr lang="zh-CN" dirty="0">
                <a:solidFill>
                  <a:schemeClr val="accent4">
                    <a:lumMod val="75000"/>
                    <a:lumOff val="25000"/>
                  </a:schemeClr>
                </a:solidFill>
                <a:latin typeface="宋体" panose="02010600030101010101" pitchFamily="2" charset="-122"/>
                <a:ea typeface="宋体" panose="02010600030101010101" pitchFamily="2" charset="-122"/>
              </a:rPr>
              <a:t>对所有作业人员</a:t>
            </a:r>
            <a:r>
              <a:rPr altLang="zh-CN" dirty="0">
                <a:solidFill>
                  <a:schemeClr val="accent4">
                    <a:lumMod val="75000"/>
                    <a:lumOff val="25000"/>
                  </a:schemeClr>
                </a:solidFill>
                <a:latin typeface="宋体" panose="02010600030101010101" pitchFamily="2" charset="-122"/>
                <a:ea typeface="宋体" panose="02010600030101010101" pitchFamily="2" charset="-122"/>
              </a:rPr>
              <a:t>下令开始工作的时间</a:t>
            </a:r>
            <a:r>
              <a:rPr lang="zh-CN" dirty="0">
                <a:solidFill>
                  <a:schemeClr val="accent4">
                    <a:lumMod val="75000"/>
                    <a:lumOff val="25000"/>
                  </a:schemeClr>
                </a:solidFill>
                <a:latin typeface="宋体" panose="02010600030101010101" pitchFamily="2" charset="-122"/>
                <a:ea typeface="宋体" panose="02010600030101010101" pitchFamily="2" charset="-122"/>
              </a:rPr>
              <a:t>。</a:t>
            </a:r>
          </a:p>
        </p:txBody>
      </p:sp>
      <p:sp>
        <p:nvSpPr>
          <p:cNvPr id="8" name="对话气泡: 圆角矩形 15"/>
          <p:cNvSpPr/>
          <p:nvPr>
            <p:custDataLst>
              <p:tags r:id="rId10"/>
            </p:custDataLst>
          </p:nvPr>
        </p:nvSpPr>
        <p:spPr>
          <a:xfrm rot="10800000">
            <a:off x="2273300" y="2948305"/>
            <a:ext cx="7241540" cy="2119630"/>
          </a:xfrm>
          <a:prstGeom prst="wedgeRoundRectCallout">
            <a:avLst>
              <a:gd name="adj1" fmla="val 37681"/>
              <a:gd name="adj2" fmla="val 102870"/>
              <a:gd name="adj3" fmla="val 16667"/>
            </a:avLst>
          </a:prstGeom>
          <a:noFill/>
          <a:ln>
            <a:solidFill>
              <a:srgbClr val="FF0000"/>
            </a:solidFill>
          </a:ln>
        </p:spPr>
        <p:style>
          <a:lnRef idx="1">
            <a:schemeClr val="dk1"/>
          </a:lnRef>
          <a:fillRef idx="2">
            <a:schemeClr val="dk1"/>
          </a:fillRef>
          <a:effectRef idx="1">
            <a:schemeClr val="dk1"/>
          </a:effectRef>
          <a:fontRef idx="minor">
            <a:schemeClr val="dk1"/>
          </a:fontRef>
        </p:style>
        <p:txBody>
          <a:bodyPr rtlCol="0" anchor="t"/>
          <a:lstStyle/>
          <a:p>
            <a:pPr algn="ctr"/>
            <a:endParaRPr lang="zh-CN" altLang="en-US" sz="1100" dirty="0">
              <a:solidFill>
                <a:schemeClr val="tx1">
                  <a:lumMod val="65000"/>
                  <a:lumOff val="35000"/>
                </a:schemeClr>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1008698" y="380365"/>
            <a:ext cx="4019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9</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工作任务单登记栏填写</a:t>
            </a:r>
            <a:r>
              <a:rPr lang="en-US" altLang="zh-CN"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a:t>
            </a:r>
            <a:r>
              <a:rPr lang="zh-CN" altLang="en-US" sz="18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工作许可时间</a:t>
            </a:r>
            <a:endParaRPr kumimoji="0" lang="zh-CN" altLang="en-US" sz="1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0"/>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graphicFrame>
        <p:nvGraphicFramePr>
          <p:cNvPr id="7" name="表格 6"/>
          <p:cNvGraphicFramePr/>
          <p:nvPr>
            <p:custDataLst>
              <p:tags r:id="rId7"/>
            </p:custDataLst>
          </p:nvPr>
        </p:nvGraphicFramePr>
        <p:xfrm>
          <a:off x="500380" y="1054735"/>
          <a:ext cx="11220450" cy="5207000"/>
        </p:xfrm>
        <a:graphic>
          <a:graphicData uri="http://schemas.openxmlformats.org/drawingml/2006/table">
            <a:tbl>
              <a:tblPr firstRow="1" bandRow="1">
                <a:tableStyleId>{5C22544A-7EE6-4342-B048-85BDC9FD1C3A}</a:tableStyleId>
              </a:tblPr>
              <a:tblGrid>
                <a:gridCol w="5609590">
                  <a:extLst>
                    <a:ext uri="{9D8B030D-6E8A-4147-A177-3AD203B41FA5}">
                      <a16:colId xmlns:a16="http://schemas.microsoft.com/office/drawing/2014/main" val="20000"/>
                    </a:ext>
                  </a:extLst>
                </a:gridCol>
                <a:gridCol w="5610860">
                  <a:extLst>
                    <a:ext uri="{9D8B030D-6E8A-4147-A177-3AD203B41FA5}">
                      <a16:colId xmlns:a16="http://schemas.microsoft.com/office/drawing/2014/main" val="20001"/>
                    </a:ext>
                  </a:extLst>
                </a:gridCol>
              </a:tblGrid>
              <a:tr h="857885">
                <a:tc>
                  <a:txBody>
                    <a:bodyPr/>
                    <a:lstStyle/>
                    <a:p>
                      <a:pPr algn="ctr">
                        <a:buNone/>
                      </a:pPr>
                      <a:r>
                        <a:rPr lang="zh-CN" sz="2000"/>
                        <a:t>明确原因</a:t>
                      </a:r>
                    </a:p>
                  </a:txBody>
                  <a:tcPr anchor="ctr"/>
                </a:tc>
                <a:tc>
                  <a:txBody>
                    <a:bodyPr/>
                    <a:lstStyle/>
                    <a:p>
                      <a:pPr algn="ctr">
                        <a:buNone/>
                      </a:pPr>
                      <a:r>
                        <a:rPr lang="zh-CN" altLang="en-US" sz="2000"/>
                        <a:t>明确要求</a:t>
                      </a:r>
                    </a:p>
                  </a:txBody>
                  <a:tcPr anchor="ctr"/>
                </a:tc>
                <a:extLst>
                  <a:ext uri="{0D108BD9-81ED-4DB2-BD59-A6C34878D82A}">
                    <a16:rowId xmlns:a16="http://schemas.microsoft.com/office/drawing/2014/main" val="10000"/>
                  </a:ext>
                </a:extLst>
              </a:tr>
              <a:tr h="4349115">
                <a:tc>
                  <a:txBody>
                    <a:bodyPr/>
                    <a:lstStyle/>
                    <a:p>
                      <a:pPr algn="l">
                        <a:lnSpc>
                          <a:spcPct val="130000"/>
                        </a:lnSpc>
                      </a:pPr>
                      <a:r>
                        <a:rPr lang="zh-CN" sz="1500" b="1" dirty="0">
                          <a:latin typeface="微软雅黑" panose="020B0503020204020204" pitchFamily="34" charset="-122"/>
                          <a:ea typeface="微软雅黑" panose="020B0503020204020204" pitchFamily="34" charset="-122"/>
                          <a:sym typeface="+mn-ea"/>
                        </a:rPr>
                        <a:t>涉及的相关文件：</a:t>
                      </a:r>
                      <a:endParaRPr lang="zh-CN" sz="1500" b="1" dirty="0">
                        <a:solidFill>
                          <a:schemeClr val="tx1"/>
                        </a:solidFill>
                        <a:latin typeface="微软雅黑" panose="020B0503020204020204" pitchFamily="34" charset="-122"/>
                        <a:ea typeface="微软雅黑" panose="020B0503020204020204" pitchFamily="34" charset="-122"/>
                        <a:sym typeface="+mn-ea"/>
                      </a:endParaRPr>
                    </a:p>
                    <a:p>
                      <a:pPr algn="l">
                        <a:lnSpc>
                          <a:spcPct val="130000"/>
                        </a:lnSpc>
                      </a:pPr>
                      <a:r>
                        <a:rPr sz="1500" dirty="0">
                          <a:latin typeface="微软雅黑" panose="020B0503020204020204" pitchFamily="34" charset="-122"/>
                          <a:ea typeface="微软雅黑" panose="020B0503020204020204" pitchFamily="34" charset="-122"/>
                          <a:sym typeface="+mn-ea"/>
                        </a:rPr>
                        <a:t>《电力安全工作规程  第8部分：配电部分》附 录 B（资料性）配电第一种工作票格式</a:t>
                      </a:r>
                    </a:p>
                    <a:p>
                      <a:pPr algn="l">
                        <a:lnSpc>
                          <a:spcPct val="130000"/>
                        </a:lnSpc>
                      </a:pPr>
                      <a:r>
                        <a:rPr sz="1500" b="1" dirty="0">
                          <a:solidFill>
                            <a:srgbClr val="FF0000"/>
                          </a:solidFill>
                          <a:latin typeface="微软雅黑" panose="020B0503020204020204" pitchFamily="34" charset="-122"/>
                          <a:ea typeface="微软雅黑" panose="020B0503020204020204" pitchFamily="34" charset="-122"/>
                          <a:sym typeface="+mn-ea"/>
                        </a:rPr>
                        <a:t>存在问题：</a:t>
                      </a:r>
                      <a:r>
                        <a:rPr lang="zh-CN" sz="1500" dirty="0">
                          <a:solidFill>
                            <a:srgbClr val="FF0000"/>
                          </a:solidFill>
                          <a:latin typeface="微软雅黑" panose="020B0503020204020204" pitchFamily="34" charset="-122"/>
                          <a:ea typeface="微软雅黑" panose="020B0503020204020204" pitchFamily="34" charset="-122"/>
                          <a:sym typeface="+mn-ea"/>
                        </a:rPr>
                        <a:t>新版配电安规新增第</a:t>
                      </a:r>
                      <a:r>
                        <a:rPr lang="en-US" altLang="zh-CN" sz="1500" dirty="0">
                          <a:solidFill>
                            <a:srgbClr val="FF0000"/>
                          </a:solidFill>
                          <a:latin typeface="微软雅黑" panose="020B0503020204020204" pitchFamily="34" charset="-122"/>
                          <a:ea typeface="微软雅黑" panose="020B0503020204020204" pitchFamily="34" charset="-122"/>
                          <a:sym typeface="+mn-ea"/>
                        </a:rPr>
                        <a:t>9</a:t>
                      </a:r>
                      <a:r>
                        <a:rPr lang="zh-CN" altLang="en-US" sz="1500" dirty="0">
                          <a:solidFill>
                            <a:srgbClr val="FF0000"/>
                          </a:solidFill>
                          <a:latin typeface="微软雅黑" panose="020B0503020204020204" pitchFamily="34" charset="-122"/>
                          <a:ea typeface="微软雅黑" panose="020B0503020204020204" pitchFamily="34" charset="-122"/>
                          <a:sym typeface="+mn-ea"/>
                        </a:rPr>
                        <a:t>项</a:t>
                      </a:r>
                      <a:r>
                        <a:rPr lang="zh-CN" sz="1500" dirty="0">
                          <a:solidFill>
                            <a:srgbClr val="FF0000"/>
                          </a:solidFill>
                          <a:latin typeface="微软雅黑" panose="020B0503020204020204" pitchFamily="34" charset="-122"/>
                          <a:ea typeface="微软雅黑" panose="020B0503020204020204" pitchFamily="34" charset="-122"/>
                          <a:sym typeface="+mn-ea"/>
                        </a:rPr>
                        <a:t>内容之后，明确小组任务单下达工作许可的时间要求。</a:t>
                      </a:r>
                      <a:endParaRPr lang="zh-CN" sz="1500" b="0">
                        <a:solidFill>
                          <a:srgbClr val="00B0F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a:tc>
                <a:tc>
                  <a:txBody>
                    <a:bodyPr/>
                    <a:lstStyle/>
                    <a:p>
                      <a:pPr algn="l">
                        <a:lnSpc>
                          <a:spcPct val="130000"/>
                        </a:lnSpc>
                        <a:buClrTx/>
                        <a:buSzTx/>
                        <a:buNone/>
                      </a:pPr>
                      <a:r>
                        <a:rPr lang="zh-CN"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工作任务单工作许可时间不应在下令开始工作时间之前。</a:t>
                      </a:r>
                      <a:endParaRPr lang="zh-CN" altLang="en-US" sz="1500" b="0" dirty="0">
                        <a:solidFill>
                          <a:schemeClr val="accent4">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a:tc>
                <a:extLst>
                  <a:ext uri="{0D108BD9-81ED-4DB2-BD59-A6C34878D82A}">
                    <a16:rowId xmlns:a16="http://schemas.microsoft.com/office/drawing/2014/main" val="10001"/>
                  </a:ext>
                </a:extLst>
              </a:tr>
            </a:tbl>
          </a:graphicData>
        </a:graphic>
      </p:graphicFrame>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1008698" y="380365"/>
            <a:ext cx="4019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9</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工作任务单登记栏填写</a:t>
            </a:r>
            <a:r>
              <a:rPr lang="en-US" altLang="zh-CN"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a:t>
            </a:r>
            <a:r>
              <a:rPr lang="zh-CN" altLang="en-US" sz="18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工作许可时间</a:t>
            </a:r>
            <a:endParaRPr kumimoji="0" lang="zh-CN" altLang="en-US" sz="1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5"/>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sp>
        <p:nvSpPr>
          <p:cNvPr id="2" name="文本框 1"/>
          <p:cNvSpPr txBox="1"/>
          <p:nvPr>
            <p:custDataLst>
              <p:tags r:id="rId7"/>
            </p:custDataLst>
          </p:nvPr>
        </p:nvSpPr>
        <p:spPr>
          <a:xfrm>
            <a:off x="585470" y="901700"/>
            <a:ext cx="11021060" cy="5608955"/>
          </a:xfrm>
          <a:prstGeom prst="rect">
            <a:avLst/>
          </a:prstGeom>
          <a:noFill/>
        </p:spPr>
        <p:txBody>
          <a:bodyPr wrap="square" rtlCol="0">
            <a:noAutofit/>
          </a:bodyPr>
          <a:lstStyle/>
          <a:p>
            <a:pPr algn="l">
              <a:lnSpc>
                <a:spcPct val="130000"/>
              </a:lnSpc>
              <a:buClrTx/>
              <a:buSzTx/>
              <a:buNone/>
            </a:pPr>
            <a:endParaRPr lang="zh-CN" altLang="en-US" sz="2000" dirty="0">
              <a:solidFill>
                <a:schemeClr val="accent4">
                  <a:lumMod val="75000"/>
                  <a:lumOff val="25000"/>
                </a:schemeClr>
              </a:solidFill>
              <a:latin typeface="微软雅黑" panose="020B0503020204020204" pitchFamily="34" charset="-122"/>
              <a:ea typeface="微软雅黑" panose="020B0503020204020204" pitchFamily="34" charset="-122"/>
              <a:sym typeface="+mn-ea"/>
            </a:endParaRPr>
          </a:p>
          <a:p>
            <a:pPr algn="l">
              <a:lnSpc>
                <a:spcPct val="130000"/>
              </a:lnSpc>
            </a:pPr>
            <a:endParaRPr sz="1800" dirty="0">
              <a:solidFill>
                <a:schemeClr val="accent4">
                  <a:lumMod val="75000"/>
                  <a:lumOff val="25000"/>
                </a:schemeClr>
              </a:solidFill>
              <a:latin typeface="微软雅黑" panose="020B0503020204020204" pitchFamily="34" charset="-122"/>
              <a:ea typeface="微软雅黑" panose="020B0503020204020204" pitchFamily="34" charset="-122"/>
              <a:sym typeface="+mn-ea"/>
            </a:endParaRPr>
          </a:p>
          <a:p>
            <a:pPr algn="l">
              <a:lnSpc>
                <a:spcPct val="130000"/>
              </a:lnSpc>
            </a:pPr>
            <a:endParaRPr sz="1800" dirty="0">
              <a:solidFill>
                <a:schemeClr val="accent4">
                  <a:lumMod val="75000"/>
                  <a:lumOff val="25000"/>
                </a:schemeClr>
              </a:solidFill>
              <a:latin typeface="微软雅黑" panose="020B0503020204020204" pitchFamily="34" charset="-122"/>
              <a:ea typeface="微软雅黑" panose="020B0503020204020204" pitchFamily="34" charset="-122"/>
              <a:sym typeface="+mn-ea"/>
            </a:endParaRPr>
          </a:p>
        </p:txBody>
      </p:sp>
      <p:graphicFrame>
        <p:nvGraphicFramePr>
          <p:cNvPr id="4" name="对象 3"/>
          <p:cNvGraphicFramePr/>
          <p:nvPr>
            <p:custDataLst>
              <p:tags r:id="rId8"/>
            </p:custDataLst>
          </p:nvPr>
        </p:nvGraphicFramePr>
        <p:xfrm>
          <a:off x="2494280" y="1617345"/>
          <a:ext cx="7073265" cy="1725295"/>
        </p:xfrm>
        <a:graphic>
          <a:graphicData uri="http://schemas.openxmlformats.org/presentationml/2006/ole">
            <mc:AlternateContent xmlns:mc="http://schemas.openxmlformats.org/markup-compatibility/2006">
              <mc:Choice xmlns:v="urn:schemas-microsoft-com:vml" Requires="v">
                <p:oleObj r:id="rId16" imgW="7067550" imgH="1724025" progId="Paint.Picture">
                  <p:embed/>
                </p:oleObj>
              </mc:Choice>
              <mc:Fallback>
                <p:oleObj r:id="rId16" imgW="7067550" imgH="1724025" progId="Paint.Picture">
                  <p:embed/>
                  <p:pic>
                    <p:nvPicPr>
                      <p:cNvPr id="0" name="图片 8"/>
                      <p:cNvPicPr/>
                      <p:nvPr/>
                    </p:nvPicPr>
                    <p:blipFill>
                      <a:blip r:embed="rId17"/>
                      <a:stretch>
                        <a:fillRect/>
                      </a:stretch>
                    </p:blipFill>
                    <p:spPr>
                      <a:xfrm>
                        <a:off x="2494280" y="1617345"/>
                        <a:ext cx="7073265" cy="1725295"/>
                      </a:xfrm>
                      <a:prstGeom prst="rect">
                        <a:avLst/>
                      </a:prstGeom>
                    </p:spPr>
                  </p:pic>
                </p:oleObj>
              </mc:Fallback>
            </mc:AlternateContent>
          </a:graphicData>
        </a:graphic>
      </p:graphicFrame>
      <p:sp>
        <p:nvSpPr>
          <p:cNvPr id="8" name="内容占位符 2"/>
          <p:cNvSpPr txBox="1"/>
          <p:nvPr>
            <p:custDataLst>
              <p:tags r:id="rId9"/>
            </p:custDataLst>
          </p:nvPr>
        </p:nvSpPr>
        <p:spPr bwMode="auto">
          <a:xfrm>
            <a:off x="2654935" y="3366770"/>
            <a:ext cx="3312160" cy="1675765"/>
          </a:xfrm>
          <a:prstGeom prst="rect">
            <a:avLst/>
          </a:prstGeom>
          <a:noFill/>
          <a:ln w="9525">
            <a:noFill/>
            <a:miter lim="800000"/>
          </a:ln>
        </p:spPr>
        <p:txBody>
          <a:bodyPr vert="horz" wrap="square" lIns="91440" tIns="45720" rIns="91440" bIns="45720" numCol="1" anchor="t" anchorCtr="0" compatLnSpc="1"/>
          <a:lstStyle>
            <a:lvl1pPr indent="-457200" fontAlgn="base">
              <a:lnSpc>
                <a:spcPct val="150000"/>
              </a:lnSpc>
              <a:spcBef>
                <a:spcPts val="200"/>
              </a:spcBef>
              <a:spcAft>
                <a:spcPct val="0"/>
              </a:spcAft>
              <a:buChar char="•"/>
            </a:lvl1pPr>
            <a:lvl2pPr marL="742950" indent="-285750" fontAlgn="base">
              <a:lnSpc>
                <a:spcPct val="150000"/>
              </a:lnSpc>
              <a:spcBef>
                <a:spcPct val="20000"/>
              </a:spcBef>
              <a:spcAft>
                <a:spcPct val="0"/>
              </a:spcAft>
              <a:buChar char="–"/>
              <a:defRPr sz="2000">
                <a:latin typeface="微软雅黑" panose="020B0503020204020204" pitchFamily="34" charset="-122"/>
                <a:ea typeface="微软雅黑" panose="020B0503020204020204" pitchFamily="34" charset="-122"/>
              </a:defRPr>
            </a:lvl2pPr>
            <a:lvl3pPr marL="1143000" indent="-228600" fontAlgn="base">
              <a:spcBef>
                <a:spcPct val="20000"/>
              </a:spcBef>
              <a:spcAft>
                <a:spcPct val="0"/>
              </a:spcAft>
              <a:buChar char="•"/>
              <a:defRPr sz="2000">
                <a:latin typeface="微软雅黑" panose="020B0503020204020204" pitchFamily="34" charset="-122"/>
                <a:ea typeface="微软雅黑" panose="020B0503020204020204" pitchFamily="34" charset="-122"/>
              </a:defRPr>
            </a:lvl3pPr>
            <a:lvl4pPr marL="1600200" indent="-228600" fontAlgn="base">
              <a:spcBef>
                <a:spcPct val="20000"/>
              </a:spcBef>
              <a:spcAft>
                <a:spcPct val="0"/>
              </a:spcAft>
              <a:buChar char="–"/>
              <a:defRPr sz="2000">
                <a:latin typeface="微软雅黑" panose="020B0503020204020204" pitchFamily="34" charset="-122"/>
                <a:ea typeface="微软雅黑" panose="020B0503020204020204" pitchFamily="34" charset="-122"/>
              </a:defRPr>
            </a:lvl4pPr>
            <a:lvl5pPr marL="2057400" indent="-228600" fontAlgn="base">
              <a:spcBef>
                <a:spcPct val="20000"/>
              </a:spcBef>
              <a:spcAft>
                <a:spcPct val="0"/>
              </a:spcAft>
              <a:buChar char="»"/>
              <a:defRPr sz="2000">
                <a:latin typeface="微软雅黑" panose="020B0503020204020204" pitchFamily="34" charset="-122"/>
                <a:ea typeface="微软雅黑" panose="020B0503020204020204" pitchFamily="34" charset="-122"/>
              </a:defRPr>
            </a:lvl5pPr>
            <a:lvl6pPr marL="2514600" indent="-228600" fontAlgn="base">
              <a:spcBef>
                <a:spcPct val="20000"/>
              </a:spcBef>
              <a:spcAft>
                <a:spcPct val="0"/>
              </a:spcAft>
              <a:buChar char="»"/>
              <a:defRPr sz="2000"/>
            </a:lvl6pPr>
            <a:lvl7pPr marL="2971800" indent="-228600" fontAlgn="base">
              <a:spcBef>
                <a:spcPct val="20000"/>
              </a:spcBef>
              <a:spcAft>
                <a:spcPct val="0"/>
              </a:spcAft>
              <a:buChar char="»"/>
              <a:defRPr sz="2000"/>
            </a:lvl7pPr>
            <a:lvl8pPr marL="3429000" indent="-228600" fontAlgn="base">
              <a:spcBef>
                <a:spcPct val="20000"/>
              </a:spcBef>
              <a:spcAft>
                <a:spcPct val="0"/>
              </a:spcAft>
              <a:buChar char="»"/>
              <a:defRPr sz="2000"/>
            </a:lvl8pPr>
            <a:lvl9pPr marL="3886200" indent="-228600" fontAlgn="base">
              <a:spcBef>
                <a:spcPct val="20000"/>
              </a:spcBef>
              <a:spcAft>
                <a:spcPct val="0"/>
              </a:spcAft>
              <a:buChar char="»"/>
              <a:defRPr sz="2000"/>
            </a:lvl9pPr>
          </a:lstStyle>
          <a:p>
            <a:pPr>
              <a:buClr>
                <a:srgbClr val="FF0000"/>
              </a:buClr>
              <a:buNone/>
            </a:pPr>
            <a:r>
              <a:rPr lang="zh-CN" altLang="zh-CN" dirty="0">
                <a:latin typeface="宋体" panose="02010600030101010101" pitchFamily="2" charset="-122"/>
                <a:ea typeface="宋体" panose="02010600030101010101" pitchFamily="2" charset="-122"/>
                <a:cs typeface="宋体" panose="02010600030101010101" pitchFamily="2" charset="-122"/>
              </a:rPr>
              <a:t>配电工作任务单由工作负责人当面下达。</a:t>
            </a:r>
            <a:endParaRPr lang="en-US" altLang="zh-CN" dirty="0">
              <a:latin typeface="宋体" panose="02010600030101010101" pitchFamily="2" charset="-122"/>
              <a:ea typeface="宋体" panose="02010600030101010101" pitchFamily="2" charset="-122"/>
              <a:cs typeface="宋体" panose="02010600030101010101" pitchFamily="2" charset="-122"/>
            </a:endParaRPr>
          </a:p>
          <a:p>
            <a:pPr>
              <a:buClr>
                <a:srgbClr val="FF0000"/>
              </a:buClr>
              <a:buNone/>
            </a:pPr>
            <a:r>
              <a:rPr lang="zh-CN" altLang="en-US" dirty="0">
                <a:solidFill>
                  <a:schemeClr val="accent4">
                    <a:lumMod val="75000"/>
                    <a:lumOff val="25000"/>
                  </a:schemeClr>
                </a:solidFill>
                <a:latin typeface="宋体" panose="02010600030101010101" pitchFamily="2" charset="-122"/>
                <a:ea typeface="宋体" panose="02010600030101010101" pitchFamily="2" charset="-122"/>
                <a:cs typeface="宋体" panose="02010600030101010101" pitchFamily="2" charset="-122"/>
              </a:rPr>
              <a:t>“工作许可时间”</a:t>
            </a:r>
            <a:r>
              <a:rPr lang="zh-CN" altLang="en-US" dirty="0">
                <a:latin typeface="宋体" panose="02010600030101010101" pitchFamily="2" charset="-122"/>
                <a:ea typeface="宋体" panose="02010600030101010101" pitchFamily="2" charset="-122"/>
                <a:cs typeface="宋体" panose="02010600030101010101" pitchFamily="2" charset="-122"/>
              </a:rPr>
              <a:t>不应在下令开始工作时间之前。</a:t>
            </a:r>
            <a:endParaRPr lang="zh-CN" altLang="zh-CN" dirty="0">
              <a:latin typeface="宋体" panose="02010600030101010101" pitchFamily="2" charset="-122"/>
              <a:ea typeface="宋体" panose="02010600030101010101" pitchFamily="2" charset="-122"/>
              <a:cs typeface="宋体" panose="02010600030101010101" pitchFamily="2" charset="-122"/>
            </a:endParaRPr>
          </a:p>
          <a:p>
            <a:pPr>
              <a:buClr>
                <a:srgbClr val="FF0000"/>
              </a:buClr>
              <a:buFont typeface="Wingdings" panose="05000000000000000000" pitchFamily="2" charset="2"/>
              <a:buChar char="Ø"/>
            </a:pPr>
            <a:endParaRPr lang="zh-CN" altLang="zh-CN" dirty="0">
              <a:latin typeface="宋体" panose="02010600030101010101" pitchFamily="2" charset="-122"/>
              <a:ea typeface="宋体" panose="02010600030101010101" pitchFamily="2" charset="-122"/>
              <a:cs typeface="宋体" panose="02010600030101010101" pitchFamily="2" charset="-122"/>
            </a:endParaRPr>
          </a:p>
        </p:txBody>
      </p:sp>
      <p:sp>
        <p:nvSpPr>
          <p:cNvPr id="9" name="对话气泡: 圆角矩形 15"/>
          <p:cNvSpPr/>
          <p:nvPr>
            <p:custDataLst>
              <p:tags r:id="rId10"/>
            </p:custDataLst>
          </p:nvPr>
        </p:nvSpPr>
        <p:spPr>
          <a:xfrm rot="10800000">
            <a:off x="2438400" y="3407410"/>
            <a:ext cx="3744595" cy="1779270"/>
          </a:xfrm>
          <a:prstGeom prst="wedgeRoundRectCallout">
            <a:avLst>
              <a:gd name="adj1" fmla="val -84181"/>
              <a:gd name="adj2" fmla="val 91875"/>
              <a:gd name="adj3" fmla="val 16667"/>
            </a:avLst>
          </a:prstGeom>
          <a:noFill/>
          <a:ln>
            <a:solidFill>
              <a:srgbClr val="FF0000"/>
            </a:solidFill>
          </a:ln>
        </p:spPr>
        <p:style>
          <a:lnRef idx="1">
            <a:schemeClr val="dk1"/>
          </a:lnRef>
          <a:fillRef idx="2">
            <a:schemeClr val="dk1"/>
          </a:fillRef>
          <a:effectRef idx="1">
            <a:schemeClr val="dk1"/>
          </a:effectRef>
          <a:fontRef idx="minor">
            <a:schemeClr val="dk1"/>
          </a:fontRef>
        </p:style>
        <p:txBody>
          <a:bodyPr rtlCol="0" anchor="t"/>
          <a:lstStyle/>
          <a:p>
            <a:pPr algn="ctr"/>
            <a:endParaRPr lang="zh-CN" altLang="en-US" sz="1100" dirty="0">
              <a:solidFill>
                <a:schemeClr val="tx1">
                  <a:lumMod val="65000"/>
                  <a:lumOff val="35000"/>
                </a:schemeClr>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
        <p:nvSpPr>
          <p:cNvPr id="10" name="对话气泡: 圆角矩形 15"/>
          <p:cNvSpPr/>
          <p:nvPr>
            <p:custDataLst>
              <p:tags r:id="rId11"/>
            </p:custDataLst>
          </p:nvPr>
        </p:nvSpPr>
        <p:spPr>
          <a:xfrm rot="10800000">
            <a:off x="6367145" y="3595370"/>
            <a:ext cx="3744595" cy="1544955"/>
          </a:xfrm>
          <a:prstGeom prst="wedgeRoundRectCallout">
            <a:avLst>
              <a:gd name="adj1" fmla="val -20445"/>
              <a:gd name="adj2" fmla="val 139174"/>
              <a:gd name="adj3" fmla="val 16667"/>
            </a:avLst>
          </a:prstGeom>
          <a:noFill/>
          <a:ln>
            <a:solidFill>
              <a:srgbClr val="FF0000"/>
            </a:solidFill>
          </a:ln>
        </p:spPr>
        <p:style>
          <a:lnRef idx="1">
            <a:schemeClr val="dk1"/>
          </a:lnRef>
          <a:fillRef idx="2">
            <a:schemeClr val="dk1"/>
          </a:fillRef>
          <a:effectRef idx="1">
            <a:schemeClr val="dk1"/>
          </a:effectRef>
          <a:fontRef idx="minor">
            <a:schemeClr val="dk1"/>
          </a:fontRef>
        </p:style>
        <p:txBody>
          <a:bodyPr rtlCol="0" anchor="t"/>
          <a:lstStyle/>
          <a:p>
            <a:pPr algn="ctr"/>
            <a:endParaRPr lang="zh-CN" altLang="en-US" sz="1100" dirty="0">
              <a:solidFill>
                <a:schemeClr val="tx1">
                  <a:lumMod val="65000"/>
                  <a:lumOff val="35000"/>
                </a:schemeClr>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
        <p:nvSpPr>
          <p:cNvPr id="13" name="内容占位符 2"/>
          <p:cNvSpPr txBox="1"/>
          <p:nvPr>
            <p:custDataLst>
              <p:tags r:id="rId12"/>
            </p:custDataLst>
          </p:nvPr>
        </p:nvSpPr>
        <p:spPr bwMode="auto">
          <a:xfrm>
            <a:off x="6583045" y="3861668"/>
            <a:ext cx="3312368" cy="864096"/>
          </a:xfrm>
          <a:prstGeom prst="rect">
            <a:avLst/>
          </a:prstGeom>
          <a:noFill/>
          <a:ln w="9525">
            <a:noFill/>
            <a:miter lim="800000"/>
          </a:ln>
        </p:spPr>
        <p:txBody>
          <a:bodyPr vert="horz" wrap="square" lIns="91440" tIns="45720" rIns="91440" bIns="45720" numCol="1" anchor="t" anchorCtr="0" compatLnSpc="1"/>
          <a:lstStyle>
            <a:lvl1pPr indent="-457200" fontAlgn="base">
              <a:lnSpc>
                <a:spcPct val="150000"/>
              </a:lnSpc>
              <a:spcBef>
                <a:spcPts val="200"/>
              </a:spcBef>
              <a:spcAft>
                <a:spcPct val="0"/>
              </a:spcAft>
              <a:buChar char="•"/>
            </a:lvl1pPr>
            <a:lvl2pPr marL="742950" indent="-285750" fontAlgn="base">
              <a:lnSpc>
                <a:spcPct val="150000"/>
              </a:lnSpc>
              <a:spcBef>
                <a:spcPct val="20000"/>
              </a:spcBef>
              <a:spcAft>
                <a:spcPct val="0"/>
              </a:spcAft>
              <a:buChar char="–"/>
              <a:defRPr sz="2000">
                <a:latin typeface="微软雅黑" panose="020B0503020204020204" pitchFamily="34" charset="-122"/>
                <a:ea typeface="微软雅黑" panose="020B0503020204020204" pitchFamily="34" charset="-122"/>
              </a:defRPr>
            </a:lvl2pPr>
            <a:lvl3pPr marL="1143000" indent="-228600" fontAlgn="base">
              <a:spcBef>
                <a:spcPct val="20000"/>
              </a:spcBef>
              <a:spcAft>
                <a:spcPct val="0"/>
              </a:spcAft>
              <a:buChar char="•"/>
              <a:defRPr sz="2000">
                <a:latin typeface="微软雅黑" panose="020B0503020204020204" pitchFamily="34" charset="-122"/>
                <a:ea typeface="微软雅黑" panose="020B0503020204020204" pitchFamily="34" charset="-122"/>
              </a:defRPr>
            </a:lvl3pPr>
            <a:lvl4pPr marL="1600200" indent="-228600" fontAlgn="base">
              <a:spcBef>
                <a:spcPct val="20000"/>
              </a:spcBef>
              <a:spcAft>
                <a:spcPct val="0"/>
              </a:spcAft>
              <a:buChar char="–"/>
              <a:defRPr sz="2000">
                <a:latin typeface="微软雅黑" panose="020B0503020204020204" pitchFamily="34" charset="-122"/>
                <a:ea typeface="微软雅黑" panose="020B0503020204020204" pitchFamily="34" charset="-122"/>
              </a:defRPr>
            </a:lvl4pPr>
            <a:lvl5pPr marL="2057400" indent="-228600" fontAlgn="base">
              <a:spcBef>
                <a:spcPct val="20000"/>
              </a:spcBef>
              <a:spcAft>
                <a:spcPct val="0"/>
              </a:spcAft>
              <a:buChar char="»"/>
              <a:defRPr sz="2000">
                <a:latin typeface="微软雅黑" panose="020B0503020204020204" pitchFamily="34" charset="-122"/>
                <a:ea typeface="微软雅黑" panose="020B0503020204020204" pitchFamily="34" charset="-122"/>
              </a:defRPr>
            </a:lvl5pPr>
            <a:lvl6pPr marL="2514600" indent="-228600" fontAlgn="base">
              <a:spcBef>
                <a:spcPct val="20000"/>
              </a:spcBef>
              <a:spcAft>
                <a:spcPct val="0"/>
              </a:spcAft>
              <a:buChar char="»"/>
              <a:defRPr sz="2000"/>
            </a:lvl6pPr>
            <a:lvl7pPr marL="2971800" indent="-228600" fontAlgn="base">
              <a:spcBef>
                <a:spcPct val="20000"/>
              </a:spcBef>
              <a:spcAft>
                <a:spcPct val="0"/>
              </a:spcAft>
              <a:buChar char="»"/>
              <a:defRPr sz="2000"/>
            </a:lvl7pPr>
            <a:lvl8pPr marL="3429000" indent="-228600" fontAlgn="base">
              <a:spcBef>
                <a:spcPct val="20000"/>
              </a:spcBef>
              <a:spcAft>
                <a:spcPct val="0"/>
              </a:spcAft>
              <a:buChar char="»"/>
              <a:defRPr sz="2000"/>
            </a:lvl8pPr>
            <a:lvl9pPr marL="3886200" indent="-228600" fontAlgn="base">
              <a:spcBef>
                <a:spcPct val="20000"/>
              </a:spcBef>
              <a:spcAft>
                <a:spcPct val="0"/>
              </a:spcAft>
              <a:buChar char="»"/>
              <a:defRPr sz="2000"/>
            </a:lvl9pPr>
          </a:lstStyle>
          <a:p>
            <a:pPr>
              <a:buClr>
                <a:srgbClr val="FF0000"/>
              </a:buClr>
              <a:buNone/>
            </a:pPr>
            <a:r>
              <a:rPr lang="zh-CN" altLang="en-US" dirty="0">
                <a:latin typeface="宋体" panose="02010600030101010101" pitchFamily="2" charset="-122"/>
                <a:ea typeface="宋体" panose="02010600030101010101" pitchFamily="2" charset="-122"/>
                <a:cs typeface="宋体" panose="02010600030101010101" pitchFamily="2" charset="-122"/>
              </a:rPr>
              <a:t>“工作结束报告时间” 应在工作终结时间之前。</a:t>
            </a:r>
            <a:endParaRPr lang="zh-CN" altLang="zh-CN" dirty="0">
              <a:latin typeface="宋体" panose="02010600030101010101" pitchFamily="2" charset="-122"/>
              <a:ea typeface="宋体" panose="02010600030101010101" pitchFamily="2" charset="-122"/>
              <a:cs typeface="宋体" panose="02010600030101010101" pitchFamily="2" charset="-122"/>
            </a:endParaRPr>
          </a:p>
          <a:p>
            <a:pPr>
              <a:buClr>
                <a:srgbClr val="FF0000"/>
              </a:buClr>
              <a:buFont typeface="Wingdings" panose="05000000000000000000" pitchFamily="2" charset="2"/>
              <a:buChar char="Ø"/>
            </a:pPr>
            <a:endParaRPr lang="zh-CN" altLang="zh-CN" dirty="0">
              <a:latin typeface="宋体" panose="02010600030101010101" pitchFamily="2" charset="-122"/>
              <a:ea typeface="宋体" panose="02010600030101010101" pitchFamily="2" charset="-122"/>
              <a:cs typeface="宋体" panose="02010600030101010101" pitchFamily="2" charset="-122"/>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899161" y="380365"/>
            <a:ext cx="62103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10</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人员变更栏填写</a:t>
            </a:r>
            <a:r>
              <a:rPr lang="en-US" altLang="zh-CN"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a:t>
            </a:r>
            <a:r>
              <a:rPr lang="zh-CN" altLang="en-US" sz="18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工作人员变动情况</a:t>
            </a:r>
            <a:endParaRPr kumimoji="0" lang="zh-CN" altLang="en-US" sz="1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0"/>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graphicFrame>
        <p:nvGraphicFramePr>
          <p:cNvPr id="7" name="表格 6"/>
          <p:cNvGraphicFramePr/>
          <p:nvPr>
            <p:custDataLst>
              <p:tags r:id="rId7"/>
            </p:custDataLst>
          </p:nvPr>
        </p:nvGraphicFramePr>
        <p:xfrm>
          <a:off x="500380" y="1054735"/>
          <a:ext cx="11220450" cy="5207000"/>
        </p:xfrm>
        <a:graphic>
          <a:graphicData uri="http://schemas.openxmlformats.org/drawingml/2006/table">
            <a:tbl>
              <a:tblPr firstRow="1" bandRow="1">
                <a:tableStyleId>{5C22544A-7EE6-4342-B048-85BDC9FD1C3A}</a:tableStyleId>
              </a:tblPr>
              <a:tblGrid>
                <a:gridCol w="5609590">
                  <a:extLst>
                    <a:ext uri="{9D8B030D-6E8A-4147-A177-3AD203B41FA5}">
                      <a16:colId xmlns:a16="http://schemas.microsoft.com/office/drawing/2014/main" val="20000"/>
                    </a:ext>
                  </a:extLst>
                </a:gridCol>
                <a:gridCol w="5610860">
                  <a:extLst>
                    <a:ext uri="{9D8B030D-6E8A-4147-A177-3AD203B41FA5}">
                      <a16:colId xmlns:a16="http://schemas.microsoft.com/office/drawing/2014/main" val="20001"/>
                    </a:ext>
                  </a:extLst>
                </a:gridCol>
              </a:tblGrid>
              <a:tr h="857885">
                <a:tc>
                  <a:txBody>
                    <a:bodyPr/>
                    <a:lstStyle/>
                    <a:p>
                      <a:pPr algn="ctr">
                        <a:buNone/>
                      </a:pPr>
                      <a:r>
                        <a:rPr lang="zh-CN" sz="2000"/>
                        <a:t>明确原因</a:t>
                      </a:r>
                    </a:p>
                  </a:txBody>
                  <a:tcPr anchor="ctr"/>
                </a:tc>
                <a:tc>
                  <a:txBody>
                    <a:bodyPr/>
                    <a:lstStyle/>
                    <a:p>
                      <a:pPr algn="ctr">
                        <a:buNone/>
                      </a:pPr>
                      <a:r>
                        <a:rPr lang="zh-CN" altLang="en-US" sz="2000"/>
                        <a:t>明确要求</a:t>
                      </a:r>
                    </a:p>
                  </a:txBody>
                  <a:tcPr anchor="ctr"/>
                </a:tc>
                <a:extLst>
                  <a:ext uri="{0D108BD9-81ED-4DB2-BD59-A6C34878D82A}">
                    <a16:rowId xmlns:a16="http://schemas.microsoft.com/office/drawing/2014/main" val="10000"/>
                  </a:ext>
                </a:extLst>
              </a:tr>
              <a:tr h="4349115">
                <a:tc>
                  <a:txBody>
                    <a:bodyPr/>
                    <a:lstStyle/>
                    <a:p>
                      <a:pPr algn="l">
                        <a:lnSpc>
                          <a:spcPct val="130000"/>
                        </a:lnSpc>
                      </a:pPr>
                      <a:r>
                        <a:rPr lang="zh-CN" sz="1500" b="1" dirty="0">
                          <a:latin typeface="微软雅黑" panose="020B0503020204020204" pitchFamily="34" charset="-122"/>
                          <a:ea typeface="微软雅黑" panose="020B0503020204020204" pitchFamily="34" charset="-122"/>
                          <a:sym typeface="+mn-ea"/>
                        </a:rPr>
                        <a:t>涉及的相关文件：</a:t>
                      </a:r>
                      <a:endParaRPr lang="zh-CN" sz="1500" b="1" dirty="0">
                        <a:solidFill>
                          <a:schemeClr val="tx1"/>
                        </a:solidFill>
                        <a:latin typeface="微软雅黑" panose="020B0503020204020204" pitchFamily="34" charset="-122"/>
                        <a:ea typeface="微软雅黑" panose="020B0503020204020204" pitchFamily="34" charset="-122"/>
                        <a:sym typeface="+mn-ea"/>
                      </a:endParaRPr>
                    </a:p>
                    <a:p>
                      <a:pPr algn="l">
                        <a:lnSpc>
                          <a:spcPct val="130000"/>
                        </a:lnSpc>
                      </a:pPr>
                      <a:r>
                        <a:rPr sz="1500" dirty="0">
                          <a:latin typeface="微软雅黑" panose="020B0503020204020204" pitchFamily="34" charset="-122"/>
                          <a:ea typeface="微软雅黑" panose="020B0503020204020204" pitchFamily="34" charset="-122"/>
                          <a:sym typeface="+mn-ea"/>
                        </a:rPr>
                        <a:t>《电力安全工作规程  第8部分：配电部分》附 录 B（资料性）配电第一种工作票格式</a:t>
                      </a:r>
                    </a:p>
                    <a:p>
                      <a:pPr algn="l">
                        <a:lnSpc>
                          <a:spcPct val="130000"/>
                        </a:lnSpc>
                      </a:pPr>
                      <a:r>
                        <a:rPr sz="1500" dirty="0">
                          <a:latin typeface="微软雅黑" panose="020B0503020204020204" pitchFamily="34" charset="-122"/>
                          <a:ea typeface="微软雅黑" panose="020B0503020204020204" pitchFamily="34" charset="-122"/>
                          <a:sym typeface="+mn-ea"/>
                        </a:rPr>
                        <a:t>《</a:t>
                      </a:r>
                      <a:r>
                        <a:rPr lang="zh-CN" sz="1500" dirty="0">
                          <a:latin typeface="微软雅黑" panose="020B0503020204020204" pitchFamily="34" charset="-122"/>
                          <a:ea typeface="微软雅黑" panose="020B0503020204020204" pitchFamily="34" charset="-122"/>
                          <a:sym typeface="+mn-ea"/>
                        </a:rPr>
                        <a:t>国网安监部关于规范工作票（作业票）管理工作的通知</a:t>
                      </a:r>
                      <a:r>
                        <a:rPr sz="1500" dirty="0">
                          <a:latin typeface="微软雅黑" panose="020B0503020204020204" pitchFamily="34" charset="-122"/>
                          <a:ea typeface="微软雅黑" panose="020B0503020204020204" pitchFamily="34" charset="-122"/>
                          <a:sym typeface="+mn-ea"/>
                        </a:rPr>
                        <a:t>》</a:t>
                      </a:r>
                      <a:r>
                        <a:rPr lang="zh-CN" sz="1500" dirty="0">
                          <a:latin typeface="微软雅黑" panose="020B0503020204020204" pitchFamily="34" charset="-122"/>
                          <a:ea typeface="微软雅黑" panose="020B0503020204020204" pitchFamily="34" charset="-122"/>
                          <a:sym typeface="+mn-ea"/>
                        </a:rPr>
                        <a:t>第</a:t>
                      </a:r>
                      <a:r>
                        <a:rPr lang="en-US" altLang="zh-CN" sz="1500" dirty="0">
                          <a:latin typeface="微软雅黑" panose="020B0503020204020204" pitchFamily="34" charset="-122"/>
                          <a:ea typeface="微软雅黑" panose="020B0503020204020204" pitchFamily="34" charset="-122"/>
                          <a:sym typeface="+mn-ea"/>
                        </a:rPr>
                        <a:t>10</a:t>
                      </a:r>
                      <a:r>
                        <a:rPr lang="zh-CN" altLang="en-US" sz="1500" dirty="0">
                          <a:latin typeface="微软雅黑" panose="020B0503020204020204" pitchFamily="34" charset="-122"/>
                          <a:ea typeface="微软雅黑" panose="020B0503020204020204" pitchFamily="34" charset="-122"/>
                          <a:sym typeface="+mn-ea"/>
                        </a:rPr>
                        <a:t>条准确填写人员信息。</a:t>
                      </a:r>
                      <a:endParaRPr sz="1500" dirty="0">
                        <a:latin typeface="微软雅黑" panose="020B0503020204020204" pitchFamily="34" charset="-122"/>
                        <a:ea typeface="微软雅黑" panose="020B0503020204020204" pitchFamily="34" charset="-122"/>
                        <a:sym typeface="+mn-ea"/>
                      </a:endParaRPr>
                    </a:p>
                    <a:p>
                      <a:pPr algn="l">
                        <a:lnSpc>
                          <a:spcPct val="130000"/>
                        </a:lnSpc>
                      </a:pPr>
                      <a:r>
                        <a:rPr sz="1500" b="1" dirty="0">
                          <a:solidFill>
                            <a:srgbClr val="FF0000"/>
                          </a:solidFill>
                          <a:latin typeface="微软雅黑" panose="020B0503020204020204" pitchFamily="34" charset="-122"/>
                          <a:ea typeface="微软雅黑" panose="020B0503020204020204" pitchFamily="34" charset="-122"/>
                          <a:sym typeface="+mn-ea"/>
                        </a:rPr>
                        <a:t>存在问题：</a:t>
                      </a:r>
                      <a:r>
                        <a:rPr lang="zh-CN" sz="1500" dirty="0">
                          <a:solidFill>
                            <a:srgbClr val="FF0000"/>
                          </a:solidFill>
                          <a:latin typeface="微软雅黑" panose="020B0503020204020204" pitchFamily="34" charset="-122"/>
                          <a:ea typeface="微软雅黑" panose="020B0503020204020204" pitchFamily="34" charset="-122"/>
                          <a:sym typeface="+mn-ea"/>
                        </a:rPr>
                        <a:t>原配电工作票</a:t>
                      </a:r>
                      <a:r>
                        <a:rPr lang="en-US" altLang="zh-CN" sz="1500" dirty="0">
                          <a:solidFill>
                            <a:srgbClr val="FF0000"/>
                          </a:solidFill>
                          <a:latin typeface="微软雅黑" panose="020B0503020204020204" pitchFamily="34" charset="-122"/>
                          <a:ea typeface="微软雅黑" panose="020B0503020204020204" pitchFamily="34" charset="-122"/>
                          <a:sym typeface="+mn-ea"/>
                        </a:rPr>
                        <a:t>“</a:t>
                      </a:r>
                      <a:r>
                        <a:rPr lang="zh-CN" sz="1500" dirty="0">
                          <a:solidFill>
                            <a:srgbClr val="FF0000"/>
                          </a:solidFill>
                          <a:latin typeface="微软雅黑" panose="020B0503020204020204" pitchFamily="34" charset="-122"/>
                          <a:ea typeface="微软雅黑" panose="020B0503020204020204" pitchFamily="34" charset="-122"/>
                          <a:sym typeface="+mn-ea"/>
                        </a:rPr>
                        <a:t>工作人员变情况</a:t>
                      </a:r>
                      <a:r>
                        <a:rPr lang="en-US" altLang="zh-CN" sz="1500" dirty="0">
                          <a:solidFill>
                            <a:srgbClr val="FF0000"/>
                          </a:solidFill>
                          <a:latin typeface="微软雅黑" panose="020B0503020204020204" pitchFamily="34" charset="-122"/>
                          <a:ea typeface="微软雅黑" panose="020B0503020204020204" pitchFamily="34" charset="-122"/>
                          <a:sym typeface="+mn-ea"/>
                        </a:rPr>
                        <a:t>”</a:t>
                      </a:r>
                      <a:r>
                        <a:rPr lang="zh-CN" sz="1500" dirty="0">
                          <a:solidFill>
                            <a:srgbClr val="FF0000"/>
                          </a:solidFill>
                          <a:latin typeface="微软雅黑" panose="020B0503020204020204" pitchFamily="34" charset="-122"/>
                          <a:ea typeface="微软雅黑" panose="020B0503020204020204" pitchFamily="34" charset="-122"/>
                          <a:sym typeface="+mn-ea"/>
                        </a:rPr>
                        <a:t>栏无法满足“班组人员每次发生变动，工作负责人要在工作票上即时注明变动情况并签名”的要求。</a:t>
                      </a:r>
                      <a:endParaRPr lang="zh-CN" sz="1500" b="0">
                        <a:solidFill>
                          <a:srgbClr val="00B0F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a:tc>
                <a:tc>
                  <a:txBody>
                    <a:bodyPr/>
                    <a:lstStyle/>
                    <a:p>
                      <a:pPr algn="l">
                        <a:lnSpc>
                          <a:spcPct val="130000"/>
                        </a:lnSpc>
                        <a:buClrTx/>
                        <a:buSzTx/>
                        <a:buNone/>
                      </a:pPr>
                      <a:r>
                        <a:rPr lang="zh-CN"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（1）班组人员每次发生变动，工作负责人要在工作票上即时注明变动情况（变更人员姓名、变更时间）并签名，不得最后一并签名。</a:t>
                      </a:r>
                    </a:p>
                    <a:p>
                      <a:pPr algn="l">
                        <a:lnSpc>
                          <a:spcPct val="130000"/>
                        </a:lnSpc>
                        <a:buClrTx/>
                        <a:buSzTx/>
                        <a:buNone/>
                      </a:pPr>
                      <a:r>
                        <a:rPr lang="zh-CN" sz="1500" dirty="0">
                          <a:solidFill>
                            <a:schemeClr val="tx1"/>
                          </a:solidFill>
                          <a:latin typeface="微软雅黑" panose="020B0503020204020204" pitchFamily="34" charset="-122"/>
                          <a:ea typeface="微软雅黑" panose="020B0503020204020204" pitchFamily="34" charset="-122"/>
                          <a:sym typeface="+mn-ea"/>
                        </a:rPr>
                        <a:t>（2）新增人员在明确了工作内容、人员分工、带电部位、现场安全措施和工作的危险点及防范措施，在工作负责人所持工作票第8栏签名确认后方可参加工作。</a:t>
                      </a:r>
                      <a:endParaRPr lang="zh-CN" altLang="en-US" sz="1500" b="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a:tc>
                <a:extLst>
                  <a:ext uri="{0D108BD9-81ED-4DB2-BD59-A6C34878D82A}">
                    <a16:rowId xmlns:a16="http://schemas.microsoft.com/office/drawing/2014/main" val="10001"/>
                  </a:ext>
                </a:extLst>
              </a:tr>
            </a:tbl>
          </a:graphicData>
        </a:graphic>
      </p:graphicFrame>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899161" y="380365"/>
            <a:ext cx="62103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10</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人员变更栏填写</a:t>
            </a:r>
            <a:r>
              <a:rPr lang="en-US" altLang="zh-CN"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a:t>
            </a:r>
            <a:r>
              <a:rPr lang="zh-CN" altLang="en-US" sz="18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工作人员变动情况</a:t>
            </a:r>
            <a:endParaRPr kumimoji="0" lang="zh-CN" altLang="en-US" sz="1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2"/>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pic>
        <p:nvPicPr>
          <p:cNvPr id="4" name="图片 3"/>
          <p:cNvPicPr>
            <a:picLocks noChangeAspect="1"/>
          </p:cNvPicPr>
          <p:nvPr>
            <p:custDataLst>
              <p:tags r:id="rId7"/>
            </p:custDataLst>
          </p:nvPr>
        </p:nvPicPr>
        <p:blipFill>
          <a:blip r:embed="rId13"/>
          <a:stretch>
            <a:fillRect/>
          </a:stretch>
        </p:blipFill>
        <p:spPr>
          <a:xfrm>
            <a:off x="1675130" y="1365885"/>
            <a:ext cx="9048750" cy="2184400"/>
          </a:xfrm>
          <a:prstGeom prst="rect">
            <a:avLst/>
          </a:prstGeom>
        </p:spPr>
      </p:pic>
      <p:sp>
        <p:nvSpPr>
          <p:cNvPr id="2" name="内容占位符 2"/>
          <p:cNvSpPr txBox="1"/>
          <p:nvPr>
            <p:custDataLst>
              <p:tags r:id="rId8"/>
            </p:custDataLst>
          </p:nvPr>
        </p:nvSpPr>
        <p:spPr bwMode="auto">
          <a:xfrm>
            <a:off x="2705100" y="3550285"/>
            <a:ext cx="6617970" cy="2498090"/>
          </a:xfrm>
          <a:prstGeom prst="rect">
            <a:avLst/>
          </a:prstGeom>
          <a:noFill/>
          <a:ln w="9525">
            <a:noFill/>
            <a:miter lim="800000"/>
          </a:ln>
        </p:spPr>
        <p:txBody>
          <a:bodyPr vert="horz" wrap="square" lIns="91440" tIns="45720" rIns="91440" bIns="45720" numCol="1" anchor="t" anchorCtr="0" compatLnSpc="1"/>
          <a:lstStyle>
            <a:lvl1pPr indent="-457200" fontAlgn="base">
              <a:lnSpc>
                <a:spcPct val="150000"/>
              </a:lnSpc>
              <a:spcBef>
                <a:spcPts val="200"/>
              </a:spcBef>
              <a:spcAft>
                <a:spcPct val="0"/>
              </a:spcAft>
              <a:buChar char="•"/>
            </a:lvl1pPr>
            <a:lvl2pPr marL="742950" indent="-285750" fontAlgn="base">
              <a:lnSpc>
                <a:spcPct val="150000"/>
              </a:lnSpc>
              <a:spcBef>
                <a:spcPct val="20000"/>
              </a:spcBef>
              <a:spcAft>
                <a:spcPct val="0"/>
              </a:spcAft>
              <a:buChar char="–"/>
              <a:defRPr sz="2000">
                <a:latin typeface="微软雅黑" panose="020B0503020204020204" pitchFamily="34" charset="-122"/>
                <a:ea typeface="微软雅黑" panose="020B0503020204020204" pitchFamily="34" charset="-122"/>
              </a:defRPr>
            </a:lvl2pPr>
            <a:lvl3pPr marL="1143000" indent="-228600" fontAlgn="base">
              <a:spcBef>
                <a:spcPct val="20000"/>
              </a:spcBef>
              <a:spcAft>
                <a:spcPct val="0"/>
              </a:spcAft>
              <a:buChar char="•"/>
              <a:defRPr sz="2000">
                <a:latin typeface="微软雅黑" panose="020B0503020204020204" pitchFamily="34" charset="-122"/>
                <a:ea typeface="微软雅黑" panose="020B0503020204020204" pitchFamily="34" charset="-122"/>
              </a:defRPr>
            </a:lvl3pPr>
            <a:lvl4pPr marL="1600200" indent="-228600" fontAlgn="base">
              <a:spcBef>
                <a:spcPct val="20000"/>
              </a:spcBef>
              <a:spcAft>
                <a:spcPct val="0"/>
              </a:spcAft>
              <a:buChar char="–"/>
              <a:defRPr sz="2000">
                <a:latin typeface="微软雅黑" panose="020B0503020204020204" pitchFamily="34" charset="-122"/>
                <a:ea typeface="微软雅黑" panose="020B0503020204020204" pitchFamily="34" charset="-122"/>
              </a:defRPr>
            </a:lvl4pPr>
            <a:lvl5pPr marL="2057400" indent="-228600" fontAlgn="base">
              <a:spcBef>
                <a:spcPct val="20000"/>
              </a:spcBef>
              <a:spcAft>
                <a:spcPct val="0"/>
              </a:spcAft>
              <a:buChar char="»"/>
              <a:defRPr sz="2000">
                <a:latin typeface="微软雅黑" panose="020B0503020204020204" pitchFamily="34" charset="-122"/>
                <a:ea typeface="微软雅黑" panose="020B0503020204020204" pitchFamily="34" charset="-122"/>
              </a:defRPr>
            </a:lvl5pPr>
            <a:lvl6pPr marL="2514600" indent="-228600" fontAlgn="base">
              <a:spcBef>
                <a:spcPct val="20000"/>
              </a:spcBef>
              <a:spcAft>
                <a:spcPct val="0"/>
              </a:spcAft>
              <a:buChar char="»"/>
              <a:defRPr sz="2000"/>
            </a:lvl6pPr>
            <a:lvl7pPr marL="2971800" indent="-228600" fontAlgn="base">
              <a:spcBef>
                <a:spcPct val="20000"/>
              </a:spcBef>
              <a:spcAft>
                <a:spcPct val="0"/>
              </a:spcAft>
              <a:buChar char="»"/>
              <a:defRPr sz="2000"/>
            </a:lvl7pPr>
            <a:lvl8pPr marL="3429000" indent="-228600" fontAlgn="base">
              <a:spcBef>
                <a:spcPct val="20000"/>
              </a:spcBef>
              <a:spcAft>
                <a:spcPct val="0"/>
              </a:spcAft>
              <a:buChar char="»"/>
              <a:defRPr sz="2000"/>
            </a:lvl8pPr>
            <a:lvl9pPr marL="3886200" indent="-228600" fontAlgn="base">
              <a:spcBef>
                <a:spcPct val="20000"/>
              </a:spcBef>
              <a:spcAft>
                <a:spcPct val="0"/>
              </a:spcAft>
              <a:buChar char="»"/>
              <a:defRPr sz="2000"/>
            </a:lvl9pPr>
          </a:lstStyle>
          <a:p>
            <a:pPr>
              <a:buClr>
                <a:srgbClr val="FF0000"/>
              </a:buClr>
              <a:buFont typeface="Wingdings" panose="05000000000000000000" pitchFamily="2" charset="2"/>
              <a:buChar char="Ø"/>
            </a:pPr>
            <a:r>
              <a:rPr lang="zh-CN" altLang="zh-CN" dirty="0">
                <a:solidFill>
                  <a:schemeClr val="accent4">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a:t>
            </a:r>
            <a:r>
              <a:rPr lang="en-US" altLang="zh-CN" dirty="0">
                <a:solidFill>
                  <a:schemeClr val="accent4">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1</a:t>
            </a:r>
            <a:r>
              <a:rPr lang="zh-CN" altLang="zh-CN" dirty="0">
                <a:solidFill>
                  <a:schemeClr val="accent4">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）班组人员每次发生变动，工作负责人要在工作票上即时注明变动情况（变更人员姓名、变更时间）并签名，不得最后一并签名。</a:t>
            </a:r>
          </a:p>
          <a:p>
            <a:pPr>
              <a:buClr>
                <a:srgbClr val="FF0000"/>
              </a:buClr>
              <a:buFont typeface="Wingdings" panose="05000000000000000000" pitchFamily="2" charset="2"/>
              <a:buChar char="Ø"/>
            </a:pPr>
            <a:r>
              <a:rPr lang="zh-CN" altLang="zh-CN" dirty="0">
                <a:solidFill>
                  <a:schemeClr val="tx1"/>
                </a:solidFill>
                <a:latin typeface="宋体" panose="02010600030101010101" pitchFamily="2" charset="-122"/>
                <a:ea typeface="宋体" panose="02010600030101010101" pitchFamily="2" charset="-122"/>
                <a:cs typeface="宋体" panose="02010600030101010101" pitchFamily="2" charset="-122"/>
              </a:rPr>
              <a:t>（</a:t>
            </a:r>
            <a:r>
              <a:rPr lang="en-US" altLang="zh-CN" dirty="0">
                <a:solidFill>
                  <a:schemeClr val="tx1"/>
                </a:solidFill>
                <a:latin typeface="宋体" panose="02010600030101010101" pitchFamily="2" charset="-122"/>
                <a:ea typeface="宋体" panose="02010600030101010101" pitchFamily="2" charset="-122"/>
                <a:cs typeface="宋体" panose="02010600030101010101" pitchFamily="2" charset="-122"/>
              </a:rPr>
              <a:t>2</a:t>
            </a:r>
            <a:r>
              <a:rPr lang="zh-CN" altLang="zh-CN" dirty="0">
                <a:solidFill>
                  <a:schemeClr val="tx1"/>
                </a:solidFill>
                <a:latin typeface="宋体" panose="02010600030101010101" pitchFamily="2" charset="-122"/>
                <a:ea typeface="宋体" panose="02010600030101010101" pitchFamily="2" charset="-122"/>
                <a:cs typeface="宋体" panose="02010600030101010101" pitchFamily="2" charset="-122"/>
              </a:rPr>
              <a:t>）新增人员在明确了工作内容、人员分工、带电部位、现场安全措施和工作的危险点及防范措施，在工作负责人所持工作票第</a:t>
            </a:r>
            <a:r>
              <a:rPr lang="en-US" altLang="zh-CN" dirty="0">
                <a:solidFill>
                  <a:schemeClr val="tx1"/>
                </a:solidFill>
                <a:latin typeface="宋体" panose="02010600030101010101" pitchFamily="2" charset="-122"/>
                <a:ea typeface="宋体" panose="02010600030101010101" pitchFamily="2" charset="-122"/>
                <a:cs typeface="宋体" panose="02010600030101010101" pitchFamily="2" charset="-122"/>
              </a:rPr>
              <a:t>8</a:t>
            </a:r>
            <a:r>
              <a:rPr lang="zh-CN" altLang="zh-CN" dirty="0">
                <a:solidFill>
                  <a:schemeClr val="tx1"/>
                </a:solidFill>
                <a:latin typeface="宋体" panose="02010600030101010101" pitchFamily="2" charset="-122"/>
                <a:ea typeface="宋体" panose="02010600030101010101" pitchFamily="2" charset="-122"/>
                <a:cs typeface="宋体" panose="02010600030101010101" pitchFamily="2" charset="-122"/>
              </a:rPr>
              <a:t>栏签名确认后方可参加工作。</a:t>
            </a:r>
          </a:p>
        </p:txBody>
      </p:sp>
      <p:sp>
        <p:nvSpPr>
          <p:cNvPr id="8" name="对话气泡: 圆角矩形 15"/>
          <p:cNvSpPr/>
          <p:nvPr>
            <p:custDataLst>
              <p:tags r:id="rId9"/>
            </p:custDataLst>
          </p:nvPr>
        </p:nvSpPr>
        <p:spPr>
          <a:xfrm rot="10800000">
            <a:off x="2503805" y="3550285"/>
            <a:ext cx="7020560" cy="2586355"/>
          </a:xfrm>
          <a:prstGeom prst="wedgeRoundRectCallout">
            <a:avLst>
              <a:gd name="adj1" fmla="val 34813"/>
              <a:gd name="adj2" fmla="val 94340"/>
              <a:gd name="adj3" fmla="val 16667"/>
            </a:avLst>
          </a:prstGeom>
          <a:noFill/>
          <a:ln>
            <a:solidFill>
              <a:srgbClr val="FF0000"/>
            </a:solidFill>
          </a:ln>
        </p:spPr>
        <p:style>
          <a:lnRef idx="1">
            <a:schemeClr val="dk1"/>
          </a:lnRef>
          <a:fillRef idx="2">
            <a:schemeClr val="dk1"/>
          </a:fillRef>
          <a:effectRef idx="1">
            <a:schemeClr val="dk1"/>
          </a:effectRef>
          <a:fontRef idx="minor">
            <a:schemeClr val="dk1"/>
          </a:fontRef>
        </p:style>
        <p:txBody>
          <a:bodyPr rtlCol="0" anchor="t"/>
          <a:lstStyle/>
          <a:p>
            <a:pPr algn="ctr"/>
            <a:endParaRPr lang="zh-CN" altLang="en-US" sz="1100" dirty="0">
              <a:solidFill>
                <a:schemeClr val="tx1">
                  <a:lumMod val="65000"/>
                  <a:lumOff val="35000"/>
                </a:schemeClr>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899161" y="380365"/>
            <a:ext cx="62103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11</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工作票终结栏填写</a:t>
            </a:r>
            <a:endParaRPr kumimoji="0" lang="zh-CN" altLang="en-US" sz="1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0"/>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graphicFrame>
        <p:nvGraphicFramePr>
          <p:cNvPr id="7" name="表格 6"/>
          <p:cNvGraphicFramePr/>
          <p:nvPr>
            <p:custDataLst>
              <p:tags r:id="rId7"/>
            </p:custDataLst>
          </p:nvPr>
        </p:nvGraphicFramePr>
        <p:xfrm>
          <a:off x="500380" y="1054735"/>
          <a:ext cx="11220450" cy="5207000"/>
        </p:xfrm>
        <a:graphic>
          <a:graphicData uri="http://schemas.openxmlformats.org/drawingml/2006/table">
            <a:tbl>
              <a:tblPr firstRow="1" bandRow="1">
                <a:tableStyleId>{5C22544A-7EE6-4342-B048-85BDC9FD1C3A}</a:tableStyleId>
              </a:tblPr>
              <a:tblGrid>
                <a:gridCol w="5609590">
                  <a:extLst>
                    <a:ext uri="{9D8B030D-6E8A-4147-A177-3AD203B41FA5}">
                      <a16:colId xmlns:a16="http://schemas.microsoft.com/office/drawing/2014/main" val="20000"/>
                    </a:ext>
                  </a:extLst>
                </a:gridCol>
                <a:gridCol w="5610860">
                  <a:extLst>
                    <a:ext uri="{9D8B030D-6E8A-4147-A177-3AD203B41FA5}">
                      <a16:colId xmlns:a16="http://schemas.microsoft.com/office/drawing/2014/main" val="20001"/>
                    </a:ext>
                  </a:extLst>
                </a:gridCol>
              </a:tblGrid>
              <a:tr h="857885">
                <a:tc>
                  <a:txBody>
                    <a:bodyPr/>
                    <a:lstStyle/>
                    <a:p>
                      <a:pPr algn="ctr">
                        <a:buNone/>
                      </a:pPr>
                      <a:r>
                        <a:rPr lang="zh-CN" sz="2000"/>
                        <a:t>明确原因</a:t>
                      </a:r>
                    </a:p>
                  </a:txBody>
                  <a:tcPr anchor="ctr"/>
                </a:tc>
                <a:tc>
                  <a:txBody>
                    <a:bodyPr/>
                    <a:lstStyle/>
                    <a:p>
                      <a:pPr algn="ctr">
                        <a:buNone/>
                      </a:pPr>
                      <a:r>
                        <a:rPr lang="zh-CN" altLang="en-US" sz="2000"/>
                        <a:t>明确要求</a:t>
                      </a:r>
                    </a:p>
                  </a:txBody>
                  <a:tcPr anchor="ctr"/>
                </a:tc>
                <a:extLst>
                  <a:ext uri="{0D108BD9-81ED-4DB2-BD59-A6C34878D82A}">
                    <a16:rowId xmlns:a16="http://schemas.microsoft.com/office/drawing/2014/main" val="10000"/>
                  </a:ext>
                </a:extLst>
              </a:tr>
              <a:tr h="4349115">
                <a:tc>
                  <a:txBody>
                    <a:bodyPr/>
                    <a:lstStyle/>
                    <a:p>
                      <a:pPr algn="l">
                        <a:lnSpc>
                          <a:spcPct val="130000"/>
                        </a:lnSpc>
                      </a:pPr>
                      <a:r>
                        <a:rPr lang="zh-CN" sz="1500" b="1" dirty="0">
                          <a:latin typeface="微软雅黑" panose="020B0503020204020204" pitchFamily="34" charset="-122"/>
                          <a:ea typeface="微软雅黑" panose="020B0503020204020204" pitchFamily="34" charset="-122"/>
                          <a:sym typeface="+mn-ea"/>
                        </a:rPr>
                        <a:t>涉及的相关文件：</a:t>
                      </a:r>
                      <a:endParaRPr lang="zh-CN" sz="1500" b="1" dirty="0">
                        <a:solidFill>
                          <a:schemeClr val="tx1"/>
                        </a:solidFill>
                        <a:latin typeface="微软雅黑" panose="020B0503020204020204" pitchFamily="34" charset="-122"/>
                        <a:ea typeface="微软雅黑" panose="020B0503020204020204" pitchFamily="34" charset="-122"/>
                        <a:sym typeface="+mn-ea"/>
                      </a:endParaRPr>
                    </a:p>
                    <a:p>
                      <a:pPr algn="l">
                        <a:lnSpc>
                          <a:spcPct val="130000"/>
                        </a:lnSpc>
                      </a:pPr>
                      <a:r>
                        <a:rPr sz="1500" dirty="0">
                          <a:latin typeface="微软雅黑" panose="020B0503020204020204" pitchFamily="34" charset="-122"/>
                          <a:ea typeface="微软雅黑" panose="020B0503020204020204" pitchFamily="34" charset="-122"/>
                          <a:sym typeface="+mn-ea"/>
                        </a:rPr>
                        <a:t>苏电安〔2020〕224号 国网江苏省电力有限公司工作票执行规范（</a:t>
                      </a:r>
                      <a:r>
                        <a:rPr lang="zh-CN" sz="1500" dirty="0">
                          <a:latin typeface="微软雅黑" panose="020B0503020204020204" pitchFamily="34" charset="-122"/>
                          <a:ea typeface="微软雅黑" panose="020B0503020204020204" pitchFamily="34" charset="-122"/>
                          <a:sym typeface="+mn-ea"/>
                        </a:rPr>
                        <a:t>配</a:t>
                      </a:r>
                      <a:r>
                        <a:rPr sz="1500" dirty="0">
                          <a:latin typeface="微软雅黑" panose="020B0503020204020204" pitchFamily="34" charset="-122"/>
                          <a:ea typeface="微软雅黑" panose="020B0503020204020204" pitchFamily="34" charset="-122"/>
                          <a:sym typeface="+mn-ea"/>
                        </a:rPr>
                        <a:t>电专业）</a:t>
                      </a:r>
                    </a:p>
                    <a:p>
                      <a:pPr algn="l">
                        <a:lnSpc>
                          <a:spcPct val="130000"/>
                        </a:lnSpc>
                      </a:pPr>
                      <a:r>
                        <a:rPr sz="1500" dirty="0">
                          <a:latin typeface="微软雅黑" panose="020B0503020204020204" pitchFamily="34" charset="-122"/>
                          <a:ea typeface="微软雅黑" panose="020B0503020204020204" pitchFamily="34" charset="-122"/>
                          <a:sym typeface="+mn-ea"/>
                        </a:rPr>
                        <a:t>B.1 配电第一种工作票填写说明</a:t>
                      </a:r>
                      <a:r>
                        <a:rPr lang="en-US" sz="1500" dirty="0">
                          <a:latin typeface="微软雅黑" panose="020B0503020204020204" pitchFamily="34" charset="-122"/>
                          <a:ea typeface="微软雅黑" panose="020B0503020204020204" pitchFamily="34" charset="-122"/>
                          <a:sym typeface="+mn-ea"/>
                        </a:rPr>
                        <a:t>  </a:t>
                      </a:r>
                      <a:r>
                        <a:rPr sz="1500" dirty="0">
                          <a:latin typeface="微软雅黑" panose="020B0503020204020204" pitchFamily="34" charset="-122"/>
                          <a:ea typeface="微软雅黑" panose="020B0503020204020204" pitchFamily="34" charset="-122"/>
                          <a:sym typeface="+mn-ea"/>
                        </a:rPr>
                        <a:t>13. 工作票终结</a:t>
                      </a:r>
                    </a:p>
                    <a:p>
                      <a:pPr algn="l">
                        <a:lnSpc>
                          <a:spcPct val="130000"/>
                        </a:lnSpc>
                      </a:pPr>
                      <a:r>
                        <a:rPr sz="1500" b="1" dirty="0">
                          <a:solidFill>
                            <a:srgbClr val="FF0000"/>
                          </a:solidFill>
                          <a:latin typeface="微软雅黑" panose="020B0503020204020204" pitchFamily="34" charset="-122"/>
                          <a:ea typeface="微软雅黑" panose="020B0503020204020204" pitchFamily="34" charset="-122"/>
                          <a:sym typeface="+mn-ea"/>
                        </a:rPr>
                        <a:t>存在问题：</a:t>
                      </a:r>
                      <a:r>
                        <a:rPr lang="zh-CN" sz="1500" dirty="0">
                          <a:solidFill>
                            <a:srgbClr val="FF0000"/>
                          </a:solidFill>
                          <a:latin typeface="微软雅黑" panose="020B0503020204020204" pitchFamily="34" charset="-122"/>
                          <a:ea typeface="微软雅黑" panose="020B0503020204020204" pitchFamily="34" charset="-122"/>
                          <a:sym typeface="+mn-ea"/>
                        </a:rPr>
                        <a:t>配电作业现场接地刀闸如不填写双重名称，则会出现重号的情况；涉及多名工作许可人的工作票，各工作许可人填写要求不明确。</a:t>
                      </a:r>
                      <a:endParaRPr lang="zh-CN" sz="1500" b="0">
                        <a:solidFill>
                          <a:srgbClr val="00B0F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a:tc>
                <a:tc>
                  <a:txBody>
                    <a:bodyPr/>
                    <a:lstStyle/>
                    <a:p>
                      <a:pPr algn="l">
                        <a:lnSpc>
                          <a:spcPct val="130000"/>
                        </a:lnSpc>
                        <a:buClrTx/>
                        <a:buSzTx/>
                        <a:buNone/>
                      </a:pPr>
                      <a:r>
                        <a:rPr lang="zh-CN"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（1）拉开的接地刀闸编号栏应填写双重名称。</a:t>
                      </a:r>
                    </a:p>
                    <a:p>
                      <a:pPr algn="l">
                        <a:lnSpc>
                          <a:spcPct val="130000"/>
                        </a:lnSpc>
                        <a:buClrTx/>
                        <a:buSzTx/>
                        <a:buNone/>
                      </a:pPr>
                      <a:r>
                        <a:rPr lang="zh-CN"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a:t>
                      </a:r>
                      <a:r>
                        <a:rPr lang="en-US" altLang="zh-CN"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2</a:t>
                      </a:r>
                      <a:r>
                        <a:rPr lang="zh-CN"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）该项内容只需工作许可人所持票面填写。涉及多名工作许可人的工作票，各工作许可人负责各自所装设的接地线（接地刀闸）的拆除情况。</a:t>
                      </a:r>
                    </a:p>
                    <a:p>
                      <a:pPr algn="l">
                        <a:lnSpc>
                          <a:spcPct val="130000"/>
                        </a:lnSpc>
                        <a:buClrTx/>
                        <a:buSzTx/>
                        <a:buNone/>
                      </a:pPr>
                      <a:r>
                        <a:rPr lang="zh-CN"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a:t>
                      </a:r>
                      <a:r>
                        <a:rPr lang="en-US" altLang="zh-CN"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3</a:t>
                      </a:r>
                      <a:r>
                        <a:rPr lang="zh-CN"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）若不涉及接地线或接地闸刀，应在编号栏填“无”，在数量栏填“0”组（副），不得空白。</a:t>
                      </a:r>
                    </a:p>
                    <a:p>
                      <a:pPr algn="l">
                        <a:lnSpc>
                          <a:spcPct val="130000"/>
                        </a:lnSpc>
                        <a:buClrTx/>
                        <a:buSzTx/>
                        <a:buNone/>
                      </a:pPr>
                      <a:endParaRPr lang="zh-CN" altLang="en-US" sz="1500" b="0" dirty="0">
                        <a:solidFill>
                          <a:schemeClr val="accent4">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a:tc>
                <a:extLst>
                  <a:ext uri="{0D108BD9-81ED-4DB2-BD59-A6C34878D82A}">
                    <a16:rowId xmlns:a16="http://schemas.microsoft.com/office/drawing/2014/main" val="10001"/>
                  </a:ext>
                </a:extLst>
              </a:tr>
            </a:tbl>
          </a:graphicData>
        </a:graphic>
      </p:graphicFrame>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899161" y="380365"/>
            <a:ext cx="62103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11</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工作票终结栏填写</a:t>
            </a:r>
            <a:endParaRPr kumimoji="0" lang="zh-CN" altLang="en-US" sz="1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5"/>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graphicFrame>
        <p:nvGraphicFramePr>
          <p:cNvPr id="15" name="对象 14"/>
          <p:cNvGraphicFramePr/>
          <p:nvPr>
            <p:custDataLst>
              <p:tags r:id="rId7"/>
            </p:custDataLst>
          </p:nvPr>
        </p:nvGraphicFramePr>
        <p:xfrm>
          <a:off x="2538730" y="2110740"/>
          <a:ext cx="6891655" cy="410210"/>
        </p:xfrm>
        <a:graphic>
          <a:graphicData uri="http://schemas.openxmlformats.org/presentationml/2006/ole">
            <mc:AlternateContent xmlns:mc="http://schemas.openxmlformats.org/markup-compatibility/2006">
              <mc:Choice xmlns:v="urn:schemas-microsoft-com:vml" Requires="v">
                <p:oleObj r:id="rId16" imgW="6886575" imgH="409575" progId="Paint.Picture">
                  <p:embed/>
                </p:oleObj>
              </mc:Choice>
              <mc:Fallback>
                <p:oleObj r:id="rId16" imgW="6886575" imgH="409575" progId="Paint.Picture">
                  <p:embed/>
                  <p:pic>
                    <p:nvPicPr>
                      <p:cNvPr id="0" name="图片 15"/>
                      <p:cNvPicPr/>
                      <p:nvPr/>
                    </p:nvPicPr>
                    <p:blipFill>
                      <a:blip r:embed="rId17"/>
                      <a:stretch>
                        <a:fillRect/>
                      </a:stretch>
                    </p:blipFill>
                    <p:spPr>
                      <a:xfrm>
                        <a:off x="2538730" y="2110740"/>
                        <a:ext cx="6891655" cy="410210"/>
                      </a:xfrm>
                      <a:prstGeom prst="rect">
                        <a:avLst/>
                      </a:prstGeom>
                    </p:spPr>
                  </p:pic>
                </p:oleObj>
              </mc:Fallback>
            </mc:AlternateContent>
          </a:graphicData>
        </a:graphic>
      </p:graphicFrame>
      <p:graphicFrame>
        <p:nvGraphicFramePr>
          <p:cNvPr id="3" name="对象 2"/>
          <p:cNvGraphicFramePr/>
          <p:nvPr>
            <p:custDataLst>
              <p:tags r:id="rId8"/>
            </p:custDataLst>
          </p:nvPr>
        </p:nvGraphicFramePr>
        <p:xfrm>
          <a:off x="2538730" y="1853565"/>
          <a:ext cx="6882765" cy="257175"/>
        </p:xfrm>
        <a:graphic>
          <a:graphicData uri="http://schemas.openxmlformats.org/presentationml/2006/ole">
            <mc:AlternateContent xmlns:mc="http://schemas.openxmlformats.org/markup-compatibility/2006">
              <mc:Choice xmlns:v="urn:schemas-microsoft-com:vml" Requires="v">
                <p:oleObj r:id="rId18" imgW="6877050" imgH="257175" progId="Paint.Picture">
                  <p:embed/>
                </p:oleObj>
              </mc:Choice>
              <mc:Fallback>
                <p:oleObj r:id="rId18" imgW="6877050" imgH="257175" progId="Paint.Picture">
                  <p:embed/>
                  <p:pic>
                    <p:nvPicPr>
                      <p:cNvPr id="0" name="图片 12"/>
                      <p:cNvPicPr/>
                      <p:nvPr/>
                    </p:nvPicPr>
                    <p:blipFill>
                      <a:blip r:embed="rId19"/>
                      <a:stretch>
                        <a:fillRect/>
                      </a:stretch>
                    </p:blipFill>
                    <p:spPr>
                      <a:xfrm>
                        <a:off x="2538730" y="1853565"/>
                        <a:ext cx="6882765" cy="257175"/>
                      </a:xfrm>
                      <a:prstGeom prst="rect">
                        <a:avLst/>
                      </a:prstGeom>
                    </p:spPr>
                  </p:pic>
                </p:oleObj>
              </mc:Fallback>
            </mc:AlternateContent>
          </a:graphicData>
        </a:graphic>
      </p:graphicFrame>
      <p:graphicFrame>
        <p:nvGraphicFramePr>
          <p:cNvPr id="2" name="对象 1"/>
          <p:cNvGraphicFramePr/>
          <p:nvPr>
            <p:custDataLst>
              <p:tags r:id="rId9"/>
            </p:custDataLst>
          </p:nvPr>
        </p:nvGraphicFramePr>
        <p:xfrm>
          <a:off x="2538730" y="1014730"/>
          <a:ext cx="6892290" cy="838835"/>
        </p:xfrm>
        <a:graphic>
          <a:graphicData uri="http://schemas.openxmlformats.org/presentationml/2006/ole">
            <mc:AlternateContent xmlns:mc="http://schemas.openxmlformats.org/markup-compatibility/2006">
              <mc:Choice xmlns:v="urn:schemas-microsoft-com:vml" Requires="v">
                <p:oleObj r:id="rId20" imgW="6924675" imgH="838200" progId="Paint.Picture">
                  <p:embed/>
                </p:oleObj>
              </mc:Choice>
              <mc:Fallback>
                <p:oleObj r:id="rId20" imgW="6924675" imgH="838200" progId="Paint.Picture">
                  <p:embed/>
                  <p:pic>
                    <p:nvPicPr>
                      <p:cNvPr id="0" name="图片 2"/>
                      <p:cNvPicPr/>
                      <p:nvPr/>
                    </p:nvPicPr>
                    <p:blipFill>
                      <a:blip r:embed="rId21"/>
                      <a:stretch>
                        <a:fillRect/>
                      </a:stretch>
                    </p:blipFill>
                    <p:spPr>
                      <a:xfrm>
                        <a:off x="2538730" y="1014730"/>
                        <a:ext cx="6892290" cy="838835"/>
                      </a:xfrm>
                      <a:prstGeom prst="rect">
                        <a:avLst/>
                      </a:prstGeom>
                    </p:spPr>
                  </p:pic>
                </p:oleObj>
              </mc:Fallback>
            </mc:AlternateContent>
          </a:graphicData>
        </a:graphic>
      </p:graphicFrame>
      <p:sp>
        <p:nvSpPr>
          <p:cNvPr id="14" name="矩形 13"/>
          <p:cNvSpPr/>
          <p:nvPr>
            <p:custDataLst>
              <p:tags r:id="rId10"/>
            </p:custDataLst>
          </p:nvPr>
        </p:nvSpPr>
        <p:spPr>
          <a:xfrm>
            <a:off x="2515235" y="1184275"/>
            <a:ext cx="6985000" cy="1574800"/>
          </a:xfrm>
          <a:prstGeom prst="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t"/>
          <a:lstStyle/>
          <a:p>
            <a:pPr algn="ctr"/>
            <a:endParaRPr lang="zh-CN" altLang="en-US" sz="1100">
              <a:solidFill>
                <a:schemeClr val="tx1">
                  <a:lumMod val="65000"/>
                  <a:lumOff val="35000"/>
                </a:schemeClr>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
        <p:nvSpPr>
          <p:cNvPr id="9" name="内容占位符 2"/>
          <p:cNvSpPr txBox="1"/>
          <p:nvPr>
            <p:custDataLst>
              <p:tags r:id="rId11"/>
            </p:custDataLst>
          </p:nvPr>
        </p:nvSpPr>
        <p:spPr bwMode="auto">
          <a:xfrm>
            <a:off x="2152650" y="2887345"/>
            <a:ext cx="7764780" cy="3702050"/>
          </a:xfrm>
          <a:prstGeom prst="rect">
            <a:avLst/>
          </a:prstGeom>
          <a:noFill/>
          <a:ln w="9525">
            <a:noFill/>
            <a:miter lim="800000"/>
          </a:ln>
        </p:spPr>
        <p:txBody>
          <a:bodyPr vert="horz" wrap="square" lIns="91440" tIns="45720" rIns="91440" bIns="45720" numCol="1" anchor="t" anchorCtr="0" compatLnSpc="1"/>
          <a:lstStyle>
            <a:lvl1pPr indent="-457200" fontAlgn="base">
              <a:lnSpc>
                <a:spcPct val="150000"/>
              </a:lnSpc>
              <a:spcBef>
                <a:spcPts val="200"/>
              </a:spcBef>
              <a:spcAft>
                <a:spcPct val="0"/>
              </a:spcAft>
              <a:buChar char="•"/>
            </a:lvl1pPr>
            <a:lvl2pPr marL="742950" indent="-285750" fontAlgn="base">
              <a:lnSpc>
                <a:spcPct val="150000"/>
              </a:lnSpc>
              <a:spcBef>
                <a:spcPct val="20000"/>
              </a:spcBef>
              <a:spcAft>
                <a:spcPct val="0"/>
              </a:spcAft>
              <a:buChar char="–"/>
              <a:defRPr sz="2000">
                <a:latin typeface="微软雅黑" panose="020B0503020204020204" pitchFamily="34" charset="-122"/>
                <a:ea typeface="微软雅黑" panose="020B0503020204020204" pitchFamily="34" charset="-122"/>
              </a:defRPr>
            </a:lvl2pPr>
            <a:lvl3pPr marL="1143000" indent="-228600" fontAlgn="base">
              <a:spcBef>
                <a:spcPct val="20000"/>
              </a:spcBef>
              <a:spcAft>
                <a:spcPct val="0"/>
              </a:spcAft>
              <a:buChar char="•"/>
              <a:defRPr sz="2000">
                <a:latin typeface="微软雅黑" panose="020B0503020204020204" pitchFamily="34" charset="-122"/>
                <a:ea typeface="微软雅黑" panose="020B0503020204020204" pitchFamily="34" charset="-122"/>
              </a:defRPr>
            </a:lvl3pPr>
            <a:lvl4pPr marL="1600200" indent="-228600" fontAlgn="base">
              <a:spcBef>
                <a:spcPct val="20000"/>
              </a:spcBef>
              <a:spcAft>
                <a:spcPct val="0"/>
              </a:spcAft>
              <a:buChar char="–"/>
              <a:defRPr sz="2000">
                <a:latin typeface="微软雅黑" panose="020B0503020204020204" pitchFamily="34" charset="-122"/>
                <a:ea typeface="微软雅黑" panose="020B0503020204020204" pitchFamily="34" charset="-122"/>
              </a:defRPr>
            </a:lvl4pPr>
            <a:lvl5pPr marL="2057400" indent="-228600" fontAlgn="base">
              <a:spcBef>
                <a:spcPct val="20000"/>
              </a:spcBef>
              <a:spcAft>
                <a:spcPct val="0"/>
              </a:spcAft>
              <a:buChar char="»"/>
              <a:defRPr sz="2000">
                <a:latin typeface="微软雅黑" panose="020B0503020204020204" pitchFamily="34" charset="-122"/>
                <a:ea typeface="微软雅黑" panose="020B0503020204020204" pitchFamily="34" charset="-122"/>
              </a:defRPr>
            </a:lvl5pPr>
            <a:lvl6pPr marL="2514600" indent="-228600" fontAlgn="base">
              <a:spcBef>
                <a:spcPct val="20000"/>
              </a:spcBef>
              <a:spcAft>
                <a:spcPct val="0"/>
              </a:spcAft>
              <a:buChar char="»"/>
              <a:defRPr sz="2000"/>
            </a:lvl6pPr>
            <a:lvl7pPr marL="2971800" indent="-228600" fontAlgn="base">
              <a:spcBef>
                <a:spcPct val="20000"/>
              </a:spcBef>
              <a:spcAft>
                <a:spcPct val="0"/>
              </a:spcAft>
              <a:buChar char="»"/>
              <a:defRPr sz="2000"/>
            </a:lvl7pPr>
            <a:lvl8pPr marL="3429000" indent="-228600" fontAlgn="base">
              <a:spcBef>
                <a:spcPct val="20000"/>
              </a:spcBef>
              <a:spcAft>
                <a:spcPct val="0"/>
              </a:spcAft>
              <a:buChar char="»"/>
              <a:defRPr sz="2000"/>
            </a:lvl8pPr>
            <a:lvl9pPr marL="3886200" indent="-228600" fontAlgn="base">
              <a:spcBef>
                <a:spcPct val="20000"/>
              </a:spcBef>
              <a:spcAft>
                <a:spcPct val="0"/>
              </a:spcAft>
              <a:buChar char="»"/>
              <a:defRPr sz="2000"/>
            </a:lvl9pPr>
          </a:lstStyle>
          <a:p>
            <a:pPr indent="0">
              <a:lnSpc>
                <a:spcPct val="130000"/>
              </a:lnSpc>
              <a:spcBef>
                <a:spcPts val="0"/>
              </a:spcBef>
              <a:spcAft>
                <a:spcPts val="0"/>
              </a:spcAft>
              <a:buClr>
                <a:srgbClr val="FF0000"/>
              </a:buClr>
              <a:buFont typeface="Wingdings" panose="05000000000000000000" pitchFamily="2" charset="2"/>
              <a:buChar char="Ø"/>
              <a:defRPr/>
            </a:pPr>
            <a:r>
              <a:rPr lang="en-US" altLang="zh-CN" dirty="0">
                <a:latin typeface="宋体" panose="02010600030101010101" pitchFamily="2" charset="-122"/>
                <a:ea typeface="宋体" panose="02010600030101010101" pitchFamily="2" charset="-122"/>
                <a:cs typeface="宋体" panose="02010600030101010101" pitchFamily="2" charset="-122"/>
              </a:rPr>
              <a:t> </a:t>
            </a:r>
            <a:r>
              <a:rPr lang="zh-CN" altLang="en-US" dirty="0">
                <a:latin typeface="宋体" panose="02010600030101010101" pitchFamily="2" charset="-122"/>
                <a:ea typeface="宋体" panose="02010600030101010101" pitchFamily="2" charset="-122"/>
                <a:cs typeface="宋体" panose="02010600030101010101" pitchFamily="2" charset="-122"/>
              </a:rPr>
              <a:t>（</a:t>
            </a:r>
            <a:r>
              <a:rPr lang="en-US" altLang="zh-CN" dirty="0">
                <a:latin typeface="宋体" panose="02010600030101010101" pitchFamily="2" charset="-122"/>
                <a:ea typeface="宋体" panose="02010600030101010101" pitchFamily="2" charset="-122"/>
                <a:cs typeface="宋体" panose="02010600030101010101" pitchFamily="2" charset="-122"/>
              </a:rPr>
              <a:t>1</a:t>
            </a:r>
            <a:r>
              <a:rPr lang="zh-CN" altLang="en-US" dirty="0">
                <a:latin typeface="宋体" panose="02010600030101010101" pitchFamily="2" charset="-122"/>
                <a:ea typeface="宋体" panose="02010600030101010101" pitchFamily="2" charset="-122"/>
                <a:cs typeface="宋体" panose="02010600030101010101" pitchFamily="2" charset="-122"/>
              </a:rPr>
              <a:t>）</a:t>
            </a:r>
            <a:r>
              <a:rPr lang="zh-CN" altLang="en-US" dirty="0">
                <a:latin typeface="宋体" panose="02010600030101010101" pitchFamily="2" charset="-122"/>
                <a:ea typeface="宋体" panose="02010600030101010101" pitchFamily="2" charset="-122"/>
                <a:cs typeface="宋体" panose="02010600030101010101" pitchFamily="2" charset="-122"/>
                <a:sym typeface="+mn-ea"/>
              </a:rPr>
              <a:t>工作票终结前，</a:t>
            </a:r>
            <a:r>
              <a:rPr lang="zh-CN" altLang="zh-CN" dirty="0">
                <a:latin typeface="宋体" panose="02010600030101010101" pitchFamily="2" charset="-122"/>
                <a:ea typeface="宋体" panose="02010600030101010101" pitchFamily="2" charset="-122"/>
                <a:cs typeface="宋体" panose="02010600030101010101" pitchFamily="2" charset="-122"/>
                <a:sym typeface="+mn-ea"/>
              </a:rPr>
              <a:t>工作许可人在接到所有工作负责人的完工报告，实地检查确认停电范围内所有工作已结束，所有人员已撤离，所有接地线已拆除，与记录薄核对无误并做好记录后，方可下令拆除各侧安全措施。</a:t>
            </a:r>
            <a:endParaRPr lang="en-US" altLang="zh-CN" dirty="0">
              <a:latin typeface="宋体" panose="02010600030101010101" pitchFamily="2" charset="-122"/>
              <a:ea typeface="宋体" panose="02010600030101010101" pitchFamily="2" charset="-122"/>
              <a:cs typeface="宋体" panose="02010600030101010101" pitchFamily="2" charset="-122"/>
            </a:endParaRPr>
          </a:p>
          <a:p>
            <a:pPr indent="0">
              <a:lnSpc>
                <a:spcPct val="130000"/>
              </a:lnSpc>
              <a:spcBef>
                <a:spcPts val="0"/>
              </a:spcBef>
              <a:spcAft>
                <a:spcPts val="0"/>
              </a:spcAft>
              <a:buClr>
                <a:srgbClr val="FF0000"/>
              </a:buClr>
              <a:buFont typeface="Wingdings" panose="05000000000000000000" pitchFamily="2" charset="2"/>
              <a:buChar char="Ø"/>
              <a:defRPr/>
            </a:pPr>
            <a:r>
              <a:rPr lang="zh-CN" altLang="zh-CN" dirty="0">
                <a:latin typeface="宋体" panose="02010600030101010101" pitchFamily="2" charset="-122"/>
                <a:ea typeface="宋体" panose="02010600030101010101" pitchFamily="2" charset="-122"/>
                <a:cs typeface="宋体" panose="02010600030101010101" pitchFamily="2" charset="-122"/>
              </a:rPr>
              <a:t>（</a:t>
            </a:r>
            <a:r>
              <a:rPr lang="en-US" altLang="zh-CN" dirty="0">
                <a:latin typeface="宋体" panose="02010600030101010101" pitchFamily="2" charset="-122"/>
                <a:ea typeface="宋体" panose="02010600030101010101" pitchFamily="2" charset="-122"/>
                <a:cs typeface="宋体" panose="02010600030101010101" pitchFamily="2" charset="-122"/>
              </a:rPr>
              <a:t>2</a:t>
            </a:r>
            <a:r>
              <a:rPr lang="zh-CN" altLang="zh-CN" dirty="0">
                <a:latin typeface="宋体" panose="02010600030101010101" pitchFamily="2" charset="-122"/>
                <a:ea typeface="宋体" panose="02010600030101010101" pitchFamily="2" charset="-122"/>
                <a:cs typeface="宋体" panose="02010600030101010101" pitchFamily="2" charset="-122"/>
              </a:rPr>
              <a:t>）填写已拆除的、由工作许可人负责装设的接地线和接地刀闸编号、数量，以及工作票的终结</a:t>
            </a:r>
            <a:r>
              <a:rPr lang="zh-CN" altLang="zh-CN" dirty="0">
                <a:solidFill>
                  <a:schemeClr val="tx1"/>
                </a:solidFill>
                <a:latin typeface="宋体" panose="02010600030101010101" pitchFamily="2" charset="-122"/>
                <a:ea typeface="宋体" panose="02010600030101010101" pitchFamily="2" charset="-122"/>
                <a:cs typeface="宋体" panose="02010600030101010101" pitchFamily="2" charset="-122"/>
              </a:rPr>
              <a:t>时间。确认接地线和接地刀闸都已经拆除后，工作许可人签名。</a:t>
            </a:r>
            <a:r>
              <a:rPr dirty="0">
                <a:solidFill>
                  <a:schemeClr val="accent4">
                    <a:lumMod val="75000"/>
                    <a:lumOff val="25000"/>
                  </a:schemeClr>
                </a:solidFill>
                <a:latin typeface="宋体" panose="02010600030101010101" pitchFamily="2" charset="-122"/>
                <a:ea typeface="宋体" panose="02010600030101010101" pitchFamily="2" charset="-122"/>
                <a:cs typeface="宋体" panose="02010600030101010101" pitchFamily="2" charset="-122"/>
              </a:rPr>
              <a:t>若不涉及接地线或接地闸刀，应在编号栏填“无”，在数量栏填“0”组（副），不得空白。</a:t>
            </a:r>
            <a:endParaRPr lang="zh-CN" altLang="zh-CN" dirty="0">
              <a:latin typeface="宋体" panose="02010600030101010101" pitchFamily="2" charset="-122"/>
              <a:ea typeface="宋体" panose="02010600030101010101" pitchFamily="2" charset="-122"/>
              <a:cs typeface="宋体" panose="02010600030101010101" pitchFamily="2" charset="-122"/>
              <a:sym typeface="+mn-ea"/>
            </a:endParaRPr>
          </a:p>
          <a:p>
            <a:pPr indent="0">
              <a:lnSpc>
                <a:spcPct val="130000"/>
              </a:lnSpc>
              <a:spcBef>
                <a:spcPts val="0"/>
              </a:spcBef>
              <a:spcAft>
                <a:spcPts val="0"/>
              </a:spcAft>
              <a:buClr>
                <a:srgbClr val="FF0000"/>
              </a:buClr>
              <a:buFont typeface="Wingdings" panose="05000000000000000000" pitchFamily="2" charset="2"/>
              <a:buChar char="Ø"/>
              <a:defRPr/>
            </a:pPr>
            <a:r>
              <a:rPr lang="zh-CN" altLang="zh-CN" dirty="0">
                <a:solidFill>
                  <a:schemeClr val="accent4">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a:t>
            </a:r>
            <a:r>
              <a:rPr lang="en-US" altLang="zh-CN" dirty="0">
                <a:solidFill>
                  <a:schemeClr val="accent4">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3</a:t>
            </a:r>
            <a:r>
              <a:rPr lang="zh-CN" altLang="zh-CN" dirty="0">
                <a:solidFill>
                  <a:schemeClr val="accent4">
                    <a:lumMod val="75000"/>
                    <a:lumOff val="25000"/>
                  </a:schemeClr>
                </a:solidFill>
                <a:latin typeface="宋体" panose="02010600030101010101" pitchFamily="2" charset="-122"/>
                <a:ea typeface="宋体" panose="02010600030101010101" pitchFamily="2" charset="-122"/>
                <a:cs typeface="宋体" panose="02010600030101010101" pitchFamily="2" charset="-122"/>
                <a:sym typeface="+mn-ea"/>
              </a:rPr>
              <a:t>）拉开的接地刀闸编号栏应填写双重名称。</a:t>
            </a:r>
          </a:p>
          <a:p>
            <a:pPr indent="0">
              <a:lnSpc>
                <a:spcPct val="130000"/>
              </a:lnSpc>
              <a:spcBef>
                <a:spcPts val="0"/>
              </a:spcBef>
              <a:spcAft>
                <a:spcPts val="0"/>
              </a:spcAft>
              <a:buClr>
                <a:srgbClr val="FF0000"/>
              </a:buClr>
              <a:buFont typeface="Wingdings" panose="05000000000000000000" pitchFamily="2" charset="2"/>
              <a:buChar char="Ø"/>
              <a:defRPr/>
            </a:pPr>
            <a:r>
              <a:rPr lang="zh-CN" dirty="0">
                <a:solidFill>
                  <a:schemeClr val="accent4">
                    <a:lumMod val="75000"/>
                    <a:lumOff val="25000"/>
                  </a:schemeClr>
                </a:solidFill>
                <a:latin typeface="宋体" panose="02010600030101010101" pitchFamily="2" charset="-122"/>
                <a:ea typeface="宋体" panose="02010600030101010101" pitchFamily="2" charset="-122"/>
                <a:cs typeface="宋体" panose="02010600030101010101" pitchFamily="2" charset="-122"/>
              </a:rPr>
              <a:t>（</a:t>
            </a:r>
            <a:r>
              <a:rPr lang="en-US" altLang="zh-CN" dirty="0">
                <a:solidFill>
                  <a:schemeClr val="accent4">
                    <a:lumMod val="75000"/>
                    <a:lumOff val="25000"/>
                  </a:schemeClr>
                </a:solidFill>
                <a:latin typeface="宋体" panose="02010600030101010101" pitchFamily="2" charset="-122"/>
                <a:ea typeface="宋体" panose="02010600030101010101" pitchFamily="2" charset="-122"/>
                <a:cs typeface="宋体" panose="02010600030101010101" pitchFamily="2" charset="-122"/>
              </a:rPr>
              <a:t>4</a:t>
            </a:r>
            <a:r>
              <a:rPr lang="zh-CN" dirty="0">
                <a:solidFill>
                  <a:schemeClr val="accent4">
                    <a:lumMod val="75000"/>
                    <a:lumOff val="25000"/>
                  </a:schemeClr>
                </a:solidFill>
                <a:latin typeface="宋体" panose="02010600030101010101" pitchFamily="2" charset="-122"/>
                <a:ea typeface="宋体" panose="02010600030101010101" pitchFamily="2" charset="-122"/>
                <a:cs typeface="宋体" panose="02010600030101010101" pitchFamily="2" charset="-122"/>
              </a:rPr>
              <a:t>）</a:t>
            </a:r>
            <a:r>
              <a:rPr dirty="0">
                <a:solidFill>
                  <a:schemeClr val="accent4">
                    <a:lumMod val="75000"/>
                    <a:lumOff val="25000"/>
                  </a:schemeClr>
                </a:solidFill>
                <a:latin typeface="宋体" panose="02010600030101010101" pitchFamily="2" charset="-122"/>
                <a:ea typeface="宋体" panose="02010600030101010101" pitchFamily="2" charset="-122"/>
                <a:cs typeface="宋体" panose="02010600030101010101" pitchFamily="2" charset="-122"/>
              </a:rPr>
              <a:t>该项内容只需工作许可人所持票面填写。涉及多名工作许可人的工作票，各工作许可人负责各自所装设的接地线（接地刀闸）的拆除情况。</a:t>
            </a:r>
          </a:p>
        </p:txBody>
      </p:sp>
      <p:sp>
        <p:nvSpPr>
          <p:cNvPr id="10" name="对话气泡: 圆角矩形 15"/>
          <p:cNvSpPr/>
          <p:nvPr>
            <p:custDataLst>
              <p:tags r:id="rId12"/>
            </p:custDataLst>
          </p:nvPr>
        </p:nvSpPr>
        <p:spPr>
          <a:xfrm rot="10800000">
            <a:off x="1900555" y="2830830"/>
            <a:ext cx="8094980" cy="3766185"/>
          </a:xfrm>
          <a:prstGeom prst="wedgeRoundRectCallout">
            <a:avLst>
              <a:gd name="adj1" fmla="val 37396"/>
              <a:gd name="adj2" fmla="val 69946"/>
              <a:gd name="adj3" fmla="val 16667"/>
            </a:avLst>
          </a:prstGeom>
          <a:noFill/>
          <a:ln>
            <a:solidFill>
              <a:srgbClr val="FF0000"/>
            </a:solidFill>
          </a:ln>
        </p:spPr>
        <p:style>
          <a:lnRef idx="1">
            <a:schemeClr val="dk1"/>
          </a:lnRef>
          <a:fillRef idx="2">
            <a:schemeClr val="dk1"/>
          </a:fillRef>
          <a:effectRef idx="1">
            <a:schemeClr val="dk1"/>
          </a:effectRef>
          <a:fontRef idx="minor">
            <a:schemeClr val="dk1"/>
          </a:fontRef>
        </p:style>
        <p:txBody>
          <a:bodyPr rtlCol="0" anchor="t"/>
          <a:lstStyle/>
          <a:p>
            <a:pPr algn="ctr"/>
            <a:endParaRPr lang="zh-CN" altLang="en-US" sz="1100" dirty="0">
              <a:solidFill>
                <a:schemeClr val="tx1">
                  <a:lumMod val="65000"/>
                  <a:lumOff val="35000"/>
                </a:schemeClr>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899161" y="380365"/>
            <a:ext cx="62103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12</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负责监护栏填写</a:t>
            </a:r>
            <a:endParaRPr kumimoji="0" lang="zh-CN" altLang="en-US" sz="1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0"/>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graphicFrame>
        <p:nvGraphicFramePr>
          <p:cNvPr id="7" name="表格 6"/>
          <p:cNvGraphicFramePr/>
          <p:nvPr>
            <p:custDataLst>
              <p:tags r:id="rId7"/>
            </p:custDataLst>
          </p:nvPr>
        </p:nvGraphicFramePr>
        <p:xfrm>
          <a:off x="500380" y="1054735"/>
          <a:ext cx="11220450" cy="5207000"/>
        </p:xfrm>
        <a:graphic>
          <a:graphicData uri="http://schemas.openxmlformats.org/drawingml/2006/table">
            <a:tbl>
              <a:tblPr firstRow="1" bandRow="1">
                <a:tableStyleId>{5C22544A-7EE6-4342-B048-85BDC9FD1C3A}</a:tableStyleId>
              </a:tblPr>
              <a:tblGrid>
                <a:gridCol w="5609590">
                  <a:extLst>
                    <a:ext uri="{9D8B030D-6E8A-4147-A177-3AD203B41FA5}">
                      <a16:colId xmlns:a16="http://schemas.microsoft.com/office/drawing/2014/main" val="20000"/>
                    </a:ext>
                  </a:extLst>
                </a:gridCol>
                <a:gridCol w="5610860">
                  <a:extLst>
                    <a:ext uri="{9D8B030D-6E8A-4147-A177-3AD203B41FA5}">
                      <a16:colId xmlns:a16="http://schemas.microsoft.com/office/drawing/2014/main" val="20001"/>
                    </a:ext>
                  </a:extLst>
                </a:gridCol>
              </a:tblGrid>
              <a:tr h="857885">
                <a:tc>
                  <a:txBody>
                    <a:bodyPr/>
                    <a:lstStyle/>
                    <a:p>
                      <a:pPr algn="ctr">
                        <a:buNone/>
                      </a:pPr>
                      <a:r>
                        <a:rPr lang="zh-CN" sz="2000"/>
                        <a:t>明确原因</a:t>
                      </a:r>
                    </a:p>
                  </a:txBody>
                  <a:tcPr anchor="ctr"/>
                </a:tc>
                <a:tc>
                  <a:txBody>
                    <a:bodyPr/>
                    <a:lstStyle/>
                    <a:p>
                      <a:pPr algn="ctr">
                        <a:buNone/>
                      </a:pPr>
                      <a:r>
                        <a:rPr lang="zh-CN" altLang="en-US" sz="2000"/>
                        <a:t>明确要求</a:t>
                      </a:r>
                    </a:p>
                  </a:txBody>
                  <a:tcPr anchor="ctr"/>
                </a:tc>
                <a:extLst>
                  <a:ext uri="{0D108BD9-81ED-4DB2-BD59-A6C34878D82A}">
                    <a16:rowId xmlns:a16="http://schemas.microsoft.com/office/drawing/2014/main" val="10000"/>
                  </a:ext>
                </a:extLst>
              </a:tr>
              <a:tr h="4349115">
                <a:tc>
                  <a:txBody>
                    <a:bodyPr/>
                    <a:lstStyle/>
                    <a:p>
                      <a:pPr algn="l">
                        <a:lnSpc>
                          <a:spcPct val="130000"/>
                        </a:lnSpc>
                      </a:pPr>
                      <a:r>
                        <a:rPr lang="zh-CN" sz="1500" b="1" dirty="0">
                          <a:latin typeface="微软雅黑" panose="020B0503020204020204" pitchFamily="34" charset="-122"/>
                          <a:ea typeface="微软雅黑" panose="020B0503020204020204" pitchFamily="34" charset="-122"/>
                          <a:sym typeface="+mn-ea"/>
                        </a:rPr>
                        <a:t>涉及的相关文件：</a:t>
                      </a:r>
                      <a:endParaRPr lang="zh-CN" sz="1500" b="1" dirty="0">
                        <a:solidFill>
                          <a:schemeClr val="tx1"/>
                        </a:solidFill>
                        <a:latin typeface="微软雅黑" panose="020B0503020204020204" pitchFamily="34" charset="-122"/>
                        <a:ea typeface="微软雅黑" panose="020B0503020204020204" pitchFamily="34" charset="-122"/>
                        <a:sym typeface="+mn-ea"/>
                      </a:endParaRPr>
                    </a:p>
                    <a:p>
                      <a:pPr algn="l">
                        <a:lnSpc>
                          <a:spcPct val="130000"/>
                        </a:lnSpc>
                      </a:pPr>
                      <a:r>
                        <a:rPr sz="1500" dirty="0">
                          <a:latin typeface="微软雅黑" panose="020B0503020204020204" pitchFamily="34" charset="-122"/>
                          <a:ea typeface="微软雅黑" panose="020B0503020204020204" pitchFamily="34" charset="-122"/>
                          <a:sym typeface="+mn-ea"/>
                        </a:rPr>
                        <a:t>《电力安全工作规程  第8部分：配电部分》附 录 B（资料性）配电第一种工作票格式</a:t>
                      </a:r>
                    </a:p>
                    <a:p>
                      <a:pPr algn="l">
                        <a:lnSpc>
                          <a:spcPct val="130000"/>
                        </a:lnSpc>
                      </a:pPr>
                      <a:r>
                        <a:rPr sz="1500" dirty="0">
                          <a:latin typeface="微软雅黑" panose="020B0503020204020204" pitchFamily="34" charset="-122"/>
                          <a:ea typeface="微软雅黑" panose="020B0503020204020204" pitchFamily="34" charset="-122"/>
                          <a:sym typeface="+mn-ea"/>
                        </a:rPr>
                        <a:t>15．备注：</a:t>
                      </a:r>
                    </a:p>
                    <a:p>
                      <a:pPr algn="l">
                        <a:lnSpc>
                          <a:spcPct val="130000"/>
                        </a:lnSpc>
                      </a:pPr>
                      <a:r>
                        <a:rPr sz="1500" dirty="0">
                          <a:latin typeface="微软雅黑" panose="020B0503020204020204" pitchFamily="34" charset="-122"/>
                          <a:ea typeface="微软雅黑" panose="020B0503020204020204" pitchFamily="34" charset="-122"/>
                          <a:sym typeface="+mn-ea"/>
                        </a:rPr>
                        <a:t>15.1 指定专责监护人</a:t>
                      </a:r>
                      <a:r>
                        <a:rPr sz="1500" u="sng" dirty="0">
                          <a:latin typeface="微软雅黑" panose="020B0503020204020204" pitchFamily="34" charset="-122"/>
                          <a:ea typeface="微软雅黑" panose="020B0503020204020204" pitchFamily="34" charset="-122"/>
                          <a:sym typeface="+mn-ea"/>
                        </a:rPr>
                        <a:t> </a:t>
                      </a:r>
                      <a:r>
                        <a:rPr lang="en-US" sz="1500" u="sng" dirty="0">
                          <a:latin typeface="微软雅黑" panose="020B0503020204020204" pitchFamily="34" charset="-122"/>
                          <a:ea typeface="微软雅黑" panose="020B0503020204020204" pitchFamily="34" charset="-122"/>
                          <a:sym typeface="+mn-ea"/>
                        </a:rPr>
                        <a:t>        </a:t>
                      </a:r>
                      <a:r>
                        <a:rPr sz="1500" dirty="0">
                          <a:latin typeface="微软雅黑" panose="020B0503020204020204" pitchFamily="34" charset="-122"/>
                          <a:ea typeface="微软雅黑" panose="020B0503020204020204" pitchFamily="34" charset="-122"/>
                          <a:sym typeface="+mn-ea"/>
                        </a:rPr>
                        <a:t> 负责监护</a:t>
                      </a:r>
                      <a:r>
                        <a:rPr lang="en-US" sz="1500" u="sng" dirty="0">
                          <a:latin typeface="微软雅黑" panose="020B0503020204020204" pitchFamily="34" charset="-122"/>
                          <a:ea typeface="微软雅黑" panose="020B0503020204020204" pitchFamily="34" charset="-122"/>
                          <a:sym typeface="+mn-ea"/>
                        </a:rPr>
                        <a:t>                             </a:t>
                      </a:r>
                      <a:r>
                        <a:rPr sz="1500" dirty="0">
                          <a:latin typeface="微软雅黑" panose="020B0503020204020204" pitchFamily="34" charset="-122"/>
                          <a:ea typeface="微软雅黑" panose="020B0503020204020204" pitchFamily="34" charset="-122"/>
                          <a:sym typeface="+mn-ea"/>
                        </a:rPr>
                        <a:t>（地点及具体工作）</a:t>
                      </a:r>
                    </a:p>
                    <a:p>
                      <a:pPr algn="l">
                        <a:lnSpc>
                          <a:spcPct val="130000"/>
                        </a:lnSpc>
                      </a:pPr>
                      <a:r>
                        <a:rPr sz="1500" b="1" dirty="0">
                          <a:solidFill>
                            <a:srgbClr val="FF0000"/>
                          </a:solidFill>
                          <a:latin typeface="微软雅黑" panose="020B0503020204020204" pitchFamily="34" charset="-122"/>
                          <a:ea typeface="微软雅黑" panose="020B0503020204020204" pitchFamily="34" charset="-122"/>
                          <a:sym typeface="+mn-ea"/>
                        </a:rPr>
                        <a:t>存在问题：</a:t>
                      </a:r>
                      <a:r>
                        <a:rPr lang="zh-CN" sz="1500" dirty="0">
                          <a:solidFill>
                            <a:srgbClr val="FF0000"/>
                          </a:solidFill>
                          <a:latin typeface="微软雅黑" panose="020B0503020204020204" pitchFamily="34" charset="-122"/>
                          <a:ea typeface="微软雅黑" panose="020B0503020204020204" pitchFamily="34" charset="-122"/>
                          <a:sym typeface="+mn-ea"/>
                        </a:rPr>
                        <a:t>指定多名专责监护人时，填写内容混乱。</a:t>
                      </a:r>
                      <a:endParaRPr lang="zh-CN" sz="1500" b="0">
                        <a:solidFill>
                          <a:srgbClr val="00B0F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a:tc>
                <a:tc>
                  <a:txBody>
                    <a:bodyPr/>
                    <a:lstStyle/>
                    <a:p>
                      <a:pPr algn="l">
                        <a:lnSpc>
                          <a:spcPct val="130000"/>
                        </a:lnSpc>
                        <a:buClrTx/>
                        <a:buSzTx/>
                        <a:buNone/>
                      </a:pPr>
                      <a:r>
                        <a:rPr lang="zh-CN"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（1）注明指定专责监护人、被监护人、负责监护地点及具体工作。如“指定专责监护人张三负责监护李四在10kVX线X杆进行X工作”。</a:t>
                      </a:r>
                    </a:p>
                    <a:p>
                      <a:pPr algn="l">
                        <a:lnSpc>
                          <a:spcPct val="130000"/>
                        </a:lnSpc>
                        <a:buClrTx/>
                        <a:buSzTx/>
                        <a:buNone/>
                      </a:pPr>
                      <a:r>
                        <a:rPr lang="zh-CN"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2）对有触电危险、检修（施工）复杂容易发生事故的工作，如：在邻近带电线路和设备区域使用吊车、斗臂车等特种车辆的作业；有限空间、高压试验等，应增设专责监护人，并确定其监护的人员和工作范围。</a:t>
                      </a:r>
                    </a:p>
                    <a:p>
                      <a:pPr algn="l">
                        <a:lnSpc>
                          <a:spcPct val="130000"/>
                        </a:lnSpc>
                        <a:buClrTx/>
                        <a:buSzTx/>
                        <a:buNone/>
                      </a:pPr>
                      <a:r>
                        <a:rPr lang="zh-CN"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（3）该部分内容仅需在工作负责人所持工作票上填写。</a:t>
                      </a:r>
                      <a:endParaRPr lang="zh-CN" altLang="en-US" sz="1500" b="0" dirty="0">
                        <a:solidFill>
                          <a:schemeClr val="accent4">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a:tc>
                <a:extLst>
                  <a:ext uri="{0D108BD9-81ED-4DB2-BD59-A6C34878D82A}">
                    <a16:rowId xmlns:a16="http://schemas.microsoft.com/office/drawing/2014/main" val="10001"/>
                  </a:ext>
                </a:extLst>
              </a:tr>
            </a:tbl>
          </a:graphicData>
        </a:graphic>
      </p:graphicFrame>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102214"/>
          <p:cNvSpPr txBox="1">
            <a:spLocks noChangeArrowheads="1"/>
          </p:cNvSpPr>
          <p:nvPr>
            <p:custDataLst>
              <p:tags r:id="rId1"/>
            </p:custDataLst>
          </p:nvPr>
        </p:nvSpPr>
        <p:spPr bwMode="auto">
          <a:xfrm>
            <a:off x="2542811" y="2826703"/>
            <a:ext cx="7106379"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3600" b="1" i="0" u="none" strike="noStrike" kern="1200" cap="none" spc="600" normalizeH="0" baseline="0" noProof="0" dirty="0">
                <a:ln>
                  <a:noFill/>
                </a:ln>
                <a:solidFill>
                  <a:srgbClr val="1B8E94"/>
                </a:solidFill>
                <a:effectLst>
                  <a:reflection blurRad="6350" stA="10000" endPos="45500" dir="5400000" sy="-100000" algn="bl" rotWithShape="0"/>
                </a:effectLst>
                <a:uLnTx/>
                <a:uFillTx/>
                <a:latin typeface="微软雅黑" panose="020B0503020204020204" pitchFamily="34" charset="-122"/>
                <a:ea typeface="微软雅黑" panose="020B0503020204020204" pitchFamily="34" charset="-122"/>
                <a:cs typeface="+mn-cs"/>
              </a:rPr>
              <a:t>一、</a:t>
            </a:r>
            <a:r>
              <a:rPr lang="zh-CN" altLang="en-US" sz="3600" b="1" spc="600" noProof="0" dirty="0">
                <a:ln>
                  <a:noFill/>
                </a:ln>
                <a:solidFill>
                  <a:srgbClr val="1B8E94"/>
                </a:solidFill>
                <a:effectLst>
                  <a:reflection blurRad="6350" stA="10000" endPos="45500" dir="5400000" sy="-100000" algn="bl" rotWithShape="0"/>
                </a:effectLst>
                <a:uLnTx/>
                <a:uFillTx/>
                <a:latin typeface="微软雅黑" panose="020B0503020204020204" pitchFamily="34" charset="-122"/>
                <a:ea typeface="微软雅黑" panose="020B0503020204020204" pitchFamily="34" charset="-122"/>
                <a:sym typeface="+mn-lt"/>
              </a:rPr>
              <a:t>典型工作票编制思路</a:t>
            </a:r>
            <a:endParaRPr kumimoji="0" lang="zh-CN" altLang="en-US" sz="3600" b="1" i="0" u="none" strike="noStrike" kern="1200" cap="none" spc="600" normalizeH="0" baseline="0" noProof="0" dirty="0">
              <a:ln>
                <a:noFill/>
              </a:ln>
              <a:solidFill>
                <a:srgbClr val="1B8E94"/>
              </a:solidFill>
              <a:effectLst>
                <a:reflection blurRad="6350" stA="10000" endPos="45500" dir="5400000" sy="-100000" algn="bl" rotWithShape="0"/>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mc:AlternateContent xmlns:mc="http://schemas.openxmlformats.org/markup-compatibility/2006" xmlns:p14="http://schemas.microsoft.com/office/powerpoint/2010/main">
    <mc:Choice Requires="p14">
      <p:transition spd="slow" p14:dur="1500">
        <p:wipe dir="d"/>
      </p:transition>
    </mc:Choice>
    <mc:Fallback xmlns="">
      <p:transition spd="slow">
        <p:wipe dir="d"/>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899161" y="380365"/>
            <a:ext cx="62103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12</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负责监护栏填写</a:t>
            </a:r>
            <a:endParaRPr kumimoji="0" lang="zh-CN" altLang="en-US" sz="1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2"/>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pic>
        <p:nvPicPr>
          <p:cNvPr id="2" name="图片 1"/>
          <p:cNvPicPr>
            <a:picLocks noChangeAspect="1"/>
          </p:cNvPicPr>
          <p:nvPr>
            <p:custDataLst>
              <p:tags r:id="rId7"/>
            </p:custDataLst>
          </p:nvPr>
        </p:nvPicPr>
        <p:blipFill>
          <a:blip r:embed="rId13"/>
          <a:stretch>
            <a:fillRect/>
          </a:stretch>
        </p:blipFill>
        <p:spPr>
          <a:xfrm>
            <a:off x="2612390" y="1280795"/>
            <a:ext cx="6842760" cy="1558290"/>
          </a:xfrm>
          <a:prstGeom prst="rect">
            <a:avLst/>
          </a:prstGeom>
        </p:spPr>
      </p:pic>
      <p:sp>
        <p:nvSpPr>
          <p:cNvPr id="8" name="内容占位符 2"/>
          <p:cNvSpPr txBox="1"/>
          <p:nvPr>
            <p:custDataLst>
              <p:tags r:id="rId8"/>
            </p:custDataLst>
          </p:nvPr>
        </p:nvSpPr>
        <p:spPr bwMode="auto">
          <a:xfrm>
            <a:off x="2613025" y="3023870"/>
            <a:ext cx="6841490" cy="2961005"/>
          </a:xfrm>
          <a:prstGeom prst="rect">
            <a:avLst/>
          </a:prstGeom>
          <a:noFill/>
          <a:ln w="9525">
            <a:noFill/>
            <a:miter lim="800000"/>
          </a:ln>
        </p:spPr>
        <p:txBody>
          <a:bodyPr vert="horz" wrap="square" lIns="91440" tIns="45720" rIns="91440" bIns="45720" numCol="1" anchor="t" anchorCtr="0" compatLnSpc="1"/>
          <a:lstStyle>
            <a:lvl1pPr indent="-457200" fontAlgn="base">
              <a:lnSpc>
                <a:spcPct val="150000"/>
              </a:lnSpc>
              <a:spcBef>
                <a:spcPts val="200"/>
              </a:spcBef>
              <a:spcAft>
                <a:spcPct val="0"/>
              </a:spcAft>
              <a:buChar char="•"/>
            </a:lvl1pPr>
            <a:lvl2pPr marL="742950" indent="-285750" fontAlgn="base">
              <a:lnSpc>
                <a:spcPct val="150000"/>
              </a:lnSpc>
              <a:spcBef>
                <a:spcPct val="20000"/>
              </a:spcBef>
              <a:spcAft>
                <a:spcPct val="0"/>
              </a:spcAft>
              <a:buChar char="–"/>
              <a:defRPr sz="2000">
                <a:latin typeface="微软雅黑" panose="020B0503020204020204" pitchFamily="34" charset="-122"/>
                <a:ea typeface="微软雅黑" panose="020B0503020204020204" pitchFamily="34" charset="-122"/>
              </a:defRPr>
            </a:lvl2pPr>
            <a:lvl3pPr marL="1143000" indent="-228600" fontAlgn="base">
              <a:spcBef>
                <a:spcPct val="20000"/>
              </a:spcBef>
              <a:spcAft>
                <a:spcPct val="0"/>
              </a:spcAft>
              <a:buChar char="•"/>
              <a:defRPr sz="2000">
                <a:latin typeface="微软雅黑" panose="020B0503020204020204" pitchFamily="34" charset="-122"/>
                <a:ea typeface="微软雅黑" panose="020B0503020204020204" pitchFamily="34" charset="-122"/>
              </a:defRPr>
            </a:lvl3pPr>
            <a:lvl4pPr marL="1600200" indent="-228600" fontAlgn="base">
              <a:spcBef>
                <a:spcPct val="20000"/>
              </a:spcBef>
              <a:spcAft>
                <a:spcPct val="0"/>
              </a:spcAft>
              <a:buChar char="–"/>
              <a:defRPr sz="2000">
                <a:latin typeface="微软雅黑" panose="020B0503020204020204" pitchFamily="34" charset="-122"/>
                <a:ea typeface="微软雅黑" panose="020B0503020204020204" pitchFamily="34" charset="-122"/>
              </a:defRPr>
            </a:lvl4pPr>
            <a:lvl5pPr marL="2057400" indent="-228600" fontAlgn="base">
              <a:spcBef>
                <a:spcPct val="20000"/>
              </a:spcBef>
              <a:spcAft>
                <a:spcPct val="0"/>
              </a:spcAft>
              <a:buChar char="»"/>
              <a:defRPr sz="2000">
                <a:latin typeface="微软雅黑" panose="020B0503020204020204" pitchFamily="34" charset="-122"/>
                <a:ea typeface="微软雅黑" panose="020B0503020204020204" pitchFamily="34" charset="-122"/>
              </a:defRPr>
            </a:lvl5pPr>
            <a:lvl6pPr marL="2514600" indent="-228600" fontAlgn="base">
              <a:spcBef>
                <a:spcPct val="20000"/>
              </a:spcBef>
              <a:spcAft>
                <a:spcPct val="0"/>
              </a:spcAft>
              <a:buChar char="»"/>
              <a:defRPr sz="2000"/>
            </a:lvl6pPr>
            <a:lvl7pPr marL="2971800" indent="-228600" fontAlgn="base">
              <a:spcBef>
                <a:spcPct val="20000"/>
              </a:spcBef>
              <a:spcAft>
                <a:spcPct val="0"/>
              </a:spcAft>
              <a:buChar char="»"/>
              <a:defRPr sz="2000"/>
            </a:lvl7pPr>
            <a:lvl8pPr marL="3429000" indent="-228600" fontAlgn="base">
              <a:spcBef>
                <a:spcPct val="20000"/>
              </a:spcBef>
              <a:spcAft>
                <a:spcPct val="0"/>
              </a:spcAft>
              <a:buChar char="»"/>
              <a:defRPr sz="2000"/>
            </a:lvl8pPr>
            <a:lvl9pPr marL="3886200" indent="-228600" fontAlgn="base">
              <a:spcBef>
                <a:spcPct val="20000"/>
              </a:spcBef>
              <a:spcAft>
                <a:spcPct val="0"/>
              </a:spcAft>
              <a:buChar char="»"/>
              <a:defRPr sz="2000"/>
            </a:lvl9pPr>
          </a:lstStyle>
          <a:p>
            <a:pPr indent="0">
              <a:lnSpc>
                <a:spcPct val="125000"/>
              </a:lnSpc>
              <a:spcBef>
                <a:spcPts val="0"/>
              </a:spcBef>
              <a:spcAft>
                <a:spcPts val="0"/>
              </a:spcAft>
              <a:buClr>
                <a:srgbClr val="FF0000"/>
              </a:buClr>
              <a:buFont typeface="Wingdings" panose="05000000000000000000" pitchFamily="2" charset="2"/>
              <a:buChar char="Ø"/>
              <a:defRPr/>
            </a:pPr>
            <a:r>
              <a:rPr dirty="0">
                <a:solidFill>
                  <a:schemeClr val="tx1"/>
                </a:solidFill>
                <a:latin typeface="宋体" panose="02010600030101010101" pitchFamily="2" charset="-122"/>
                <a:ea typeface="宋体" panose="02010600030101010101" pitchFamily="2" charset="-122"/>
                <a:cs typeface="宋体" panose="02010600030101010101" pitchFamily="2" charset="-122"/>
              </a:rPr>
              <a:t>（1）注明指定专责监护人、被监护人、负责监护地点及具体工作。如“指定专责监护人张三负责监护李四在10kVX线X杆进行X工作”。</a:t>
            </a:r>
          </a:p>
          <a:p>
            <a:pPr indent="0">
              <a:lnSpc>
                <a:spcPct val="125000"/>
              </a:lnSpc>
              <a:spcBef>
                <a:spcPts val="0"/>
              </a:spcBef>
              <a:spcAft>
                <a:spcPts val="0"/>
              </a:spcAft>
              <a:buClr>
                <a:srgbClr val="FF0000"/>
              </a:buClr>
              <a:buFont typeface="Wingdings" panose="05000000000000000000" pitchFamily="2" charset="2"/>
              <a:buChar char="Ø"/>
              <a:defRPr/>
            </a:pPr>
            <a:r>
              <a:rPr dirty="0">
                <a:solidFill>
                  <a:schemeClr val="accent3"/>
                </a:solidFill>
                <a:latin typeface="宋体" panose="02010600030101010101" pitchFamily="2" charset="-122"/>
                <a:ea typeface="宋体" panose="02010600030101010101" pitchFamily="2" charset="-122"/>
                <a:cs typeface="宋体" panose="02010600030101010101" pitchFamily="2" charset="-122"/>
              </a:rPr>
              <a:t>（2）对有触电危险、检修（施工）复杂容易发生事故的工作，如：在邻近带电线路和设备区域使用吊车、斗臂车等特种车辆的作业；有限空间作业等，应增设专责监护人，并确定其监护的人员和工作范围。</a:t>
            </a:r>
          </a:p>
          <a:p>
            <a:pPr indent="0">
              <a:lnSpc>
                <a:spcPct val="125000"/>
              </a:lnSpc>
              <a:spcBef>
                <a:spcPts val="0"/>
              </a:spcBef>
              <a:spcAft>
                <a:spcPts val="0"/>
              </a:spcAft>
              <a:buClr>
                <a:srgbClr val="FF0000"/>
              </a:buClr>
              <a:buFont typeface="Wingdings" panose="05000000000000000000" pitchFamily="2" charset="2"/>
              <a:buChar char="Ø"/>
              <a:defRPr/>
            </a:pPr>
            <a:r>
              <a:rPr dirty="0">
                <a:solidFill>
                  <a:schemeClr val="tx1"/>
                </a:solidFill>
                <a:latin typeface="宋体" panose="02010600030101010101" pitchFamily="2" charset="-122"/>
                <a:ea typeface="宋体" panose="02010600030101010101" pitchFamily="2" charset="-122"/>
                <a:cs typeface="宋体" panose="02010600030101010101" pitchFamily="2" charset="-122"/>
              </a:rPr>
              <a:t>（3）该部分内容仅需在工作负责人所持工作票上填写。</a:t>
            </a:r>
          </a:p>
        </p:txBody>
      </p:sp>
      <p:sp>
        <p:nvSpPr>
          <p:cNvPr id="4" name="对话气泡: 圆角矩形 15"/>
          <p:cNvSpPr/>
          <p:nvPr>
            <p:custDataLst>
              <p:tags r:id="rId9"/>
            </p:custDataLst>
          </p:nvPr>
        </p:nvSpPr>
        <p:spPr>
          <a:xfrm rot="10800000">
            <a:off x="2406015" y="2934970"/>
            <a:ext cx="7212965" cy="3079750"/>
          </a:xfrm>
          <a:prstGeom prst="wedgeRoundRectCallout">
            <a:avLst>
              <a:gd name="adj1" fmla="val -3129"/>
              <a:gd name="adj2" fmla="val 60391"/>
              <a:gd name="adj3" fmla="val 16667"/>
            </a:avLst>
          </a:prstGeom>
          <a:noFill/>
          <a:ln>
            <a:solidFill>
              <a:srgbClr val="FF0000"/>
            </a:solidFill>
          </a:ln>
        </p:spPr>
        <p:style>
          <a:lnRef idx="1">
            <a:schemeClr val="dk1"/>
          </a:lnRef>
          <a:fillRef idx="2">
            <a:schemeClr val="dk1"/>
          </a:fillRef>
          <a:effectRef idx="1">
            <a:schemeClr val="dk1"/>
          </a:effectRef>
          <a:fontRef idx="minor">
            <a:schemeClr val="dk1"/>
          </a:fontRef>
        </p:style>
        <p:txBody>
          <a:bodyPr rtlCol="0" anchor="t"/>
          <a:lstStyle/>
          <a:p>
            <a:pPr algn="ctr"/>
            <a:endParaRPr lang="zh-CN" altLang="en-US" sz="1100" dirty="0">
              <a:solidFill>
                <a:schemeClr val="tx1">
                  <a:lumMod val="65000"/>
                  <a:lumOff val="35000"/>
                </a:schemeClr>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899161" y="380365"/>
            <a:ext cx="62103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13</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其他事项栏填写</a:t>
            </a:r>
            <a:endParaRPr kumimoji="0" lang="zh-CN" altLang="en-US" sz="1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0"/>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graphicFrame>
        <p:nvGraphicFramePr>
          <p:cNvPr id="7" name="表格 6"/>
          <p:cNvGraphicFramePr/>
          <p:nvPr>
            <p:custDataLst>
              <p:tags r:id="rId7"/>
            </p:custDataLst>
          </p:nvPr>
        </p:nvGraphicFramePr>
        <p:xfrm>
          <a:off x="500380" y="1054735"/>
          <a:ext cx="11220450" cy="5207000"/>
        </p:xfrm>
        <a:graphic>
          <a:graphicData uri="http://schemas.openxmlformats.org/drawingml/2006/table">
            <a:tbl>
              <a:tblPr firstRow="1" bandRow="1">
                <a:tableStyleId>{5C22544A-7EE6-4342-B048-85BDC9FD1C3A}</a:tableStyleId>
              </a:tblPr>
              <a:tblGrid>
                <a:gridCol w="5609590">
                  <a:extLst>
                    <a:ext uri="{9D8B030D-6E8A-4147-A177-3AD203B41FA5}">
                      <a16:colId xmlns:a16="http://schemas.microsoft.com/office/drawing/2014/main" val="20000"/>
                    </a:ext>
                  </a:extLst>
                </a:gridCol>
                <a:gridCol w="5610860">
                  <a:extLst>
                    <a:ext uri="{9D8B030D-6E8A-4147-A177-3AD203B41FA5}">
                      <a16:colId xmlns:a16="http://schemas.microsoft.com/office/drawing/2014/main" val="20001"/>
                    </a:ext>
                  </a:extLst>
                </a:gridCol>
              </a:tblGrid>
              <a:tr h="857885">
                <a:tc>
                  <a:txBody>
                    <a:bodyPr/>
                    <a:lstStyle/>
                    <a:p>
                      <a:pPr algn="ctr">
                        <a:buNone/>
                      </a:pPr>
                      <a:r>
                        <a:rPr lang="zh-CN" sz="2000"/>
                        <a:t>明确原因</a:t>
                      </a:r>
                    </a:p>
                  </a:txBody>
                  <a:tcPr anchor="ctr"/>
                </a:tc>
                <a:tc>
                  <a:txBody>
                    <a:bodyPr/>
                    <a:lstStyle/>
                    <a:p>
                      <a:pPr algn="ctr">
                        <a:buNone/>
                      </a:pPr>
                      <a:r>
                        <a:rPr lang="zh-CN" altLang="en-US" sz="2000"/>
                        <a:t>明确要求</a:t>
                      </a:r>
                    </a:p>
                  </a:txBody>
                  <a:tcPr anchor="ctr"/>
                </a:tc>
                <a:extLst>
                  <a:ext uri="{0D108BD9-81ED-4DB2-BD59-A6C34878D82A}">
                    <a16:rowId xmlns:a16="http://schemas.microsoft.com/office/drawing/2014/main" val="10000"/>
                  </a:ext>
                </a:extLst>
              </a:tr>
              <a:tr h="4349115">
                <a:tc>
                  <a:txBody>
                    <a:bodyPr/>
                    <a:lstStyle/>
                    <a:p>
                      <a:pPr algn="l">
                        <a:lnSpc>
                          <a:spcPct val="130000"/>
                        </a:lnSpc>
                      </a:pPr>
                      <a:r>
                        <a:rPr lang="zh-CN" sz="1500" b="1" dirty="0">
                          <a:latin typeface="微软雅黑" panose="020B0503020204020204" pitchFamily="34" charset="-122"/>
                          <a:ea typeface="微软雅黑" panose="020B0503020204020204" pitchFamily="34" charset="-122"/>
                          <a:sym typeface="+mn-ea"/>
                        </a:rPr>
                        <a:t>涉及的相关文件：</a:t>
                      </a:r>
                      <a:endParaRPr lang="zh-CN" sz="1500" b="1" dirty="0">
                        <a:solidFill>
                          <a:schemeClr val="tx1"/>
                        </a:solidFill>
                        <a:latin typeface="微软雅黑" panose="020B0503020204020204" pitchFamily="34" charset="-122"/>
                        <a:ea typeface="微软雅黑" panose="020B0503020204020204" pitchFamily="34" charset="-122"/>
                        <a:sym typeface="+mn-ea"/>
                      </a:endParaRPr>
                    </a:p>
                    <a:p>
                      <a:pPr algn="l">
                        <a:lnSpc>
                          <a:spcPct val="130000"/>
                        </a:lnSpc>
                      </a:pPr>
                      <a:r>
                        <a:rPr sz="1500" dirty="0">
                          <a:latin typeface="微软雅黑" panose="020B0503020204020204" pitchFamily="34" charset="-122"/>
                          <a:ea typeface="微软雅黑" panose="020B0503020204020204" pitchFamily="34" charset="-122"/>
                          <a:sym typeface="+mn-ea"/>
                        </a:rPr>
                        <a:t>《苏电安〔2020〕224号 国网江苏省电力有限公司工作票执行规范（</a:t>
                      </a:r>
                      <a:r>
                        <a:rPr lang="zh-CN" sz="1500" dirty="0">
                          <a:latin typeface="微软雅黑" panose="020B0503020204020204" pitchFamily="34" charset="-122"/>
                          <a:ea typeface="微软雅黑" panose="020B0503020204020204" pitchFamily="34" charset="-122"/>
                          <a:sym typeface="+mn-ea"/>
                        </a:rPr>
                        <a:t>配</a:t>
                      </a:r>
                      <a:r>
                        <a:rPr sz="1500" dirty="0">
                          <a:latin typeface="微软雅黑" panose="020B0503020204020204" pitchFamily="34" charset="-122"/>
                          <a:ea typeface="微软雅黑" panose="020B0503020204020204" pitchFamily="34" charset="-122"/>
                          <a:sym typeface="+mn-ea"/>
                        </a:rPr>
                        <a:t>电专业）》</a:t>
                      </a:r>
                    </a:p>
                    <a:p>
                      <a:pPr algn="l">
                        <a:lnSpc>
                          <a:spcPct val="130000"/>
                        </a:lnSpc>
                      </a:pPr>
                      <a:r>
                        <a:rPr sz="1500" dirty="0">
                          <a:latin typeface="微软雅黑" panose="020B0503020204020204" pitchFamily="34" charset="-122"/>
                          <a:ea typeface="微软雅黑" panose="020B0503020204020204" pitchFamily="34" charset="-122"/>
                          <a:sym typeface="+mn-ea"/>
                        </a:rPr>
                        <a:t>B.1 配电第一种工作票填写说明</a:t>
                      </a:r>
                      <a:r>
                        <a:rPr lang="en-US" sz="1500" dirty="0">
                          <a:latin typeface="微软雅黑" panose="020B0503020204020204" pitchFamily="34" charset="-122"/>
                          <a:ea typeface="微软雅黑" panose="020B0503020204020204" pitchFamily="34" charset="-122"/>
                          <a:sym typeface="+mn-ea"/>
                        </a:rPr>
                        <a:t>  14．备注</a:t>
                      </a:r>
                    </a:p>
                    <a:p>
                      <a:pPr algn="l">
                        <a:lnSpc>
                          <a:spcPct val="130000"/>
                        </a:lnSpc>
                      </a:pPr>
                      <a:r>
                        <a:rPr sz="1500" b="1" dirty="0">
                          <a:solidFill>
                            <a:srgbClr val="FF0000"/>
                          </a:solidFill>
                          <a:latin typeface="微软雅黑" panose="020B0503020204020204" pitchFamily="34" charset="-122"/>
                          <a:ea typeface="微软雅黑" panose="020B0503020204020204" pitchFamily="34" charset="-122"/>
                          <a:sym typeface="+mn-ea"/>
                        </a:rPr>
                        <a:t>存在问题：</a:t>
                      </a:r>
                      <a:r>
                        <a:rPr lang="zh-CN" sz="1500" dirty="0">
                          <a:solidFill>
                            <a:srgbClr val="FF0000"/>
                          </a:solidFill>
                          <a:latin typeface="微软雅黑" panose="020B0503020204020204" pitchFamily="34" charset="-122"/>
                          <a:ea typeface="微软雅黑" panose="020B0503020204020204" pitchFamily="34" charset="-122"/>
                          <a:sym typeface="+mn-ea"/>
                        </a:rPr>
                        <a:t>特种作业车辆指挥人员填写要求等未明确。</a:t>
                      </a:r>
                      <a:endParaRPr lang="zh-CN" sz="1500" b="0">
                        <a:solidFill>
                          <a:srgbClr val="00B0F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a:tc>
                <a:tc>
                  <a:txBody>
                    <a:bodyPr/>
                    <a:lstStyle/>
                    <a:p>
                      <a:pPr algn="l">
                        <a:lnSpc>
                          <a:spcPct val="130000"/>
                        </a:lnSpc>
                        <a:buClrTx/>
                        <a:buSzTx/>
                        <a:buNone/>
                      </a:pPr>
                      <a:r>
                        <a:rPr lang="zh-CN"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其他需要交代或需要记录的事项。</a:t>
                      </a:r>
                    </a:p>
                    <a:p>
                      <a:pPr algn="l">
                        <a:lnSpc>
                          <a:spcPct val="130000"/>
                        </a:lnSpc>
                        <a:buClrTx/>
                        <a:buSzTx/>
                        <a:buNone/>
                      </a:pPr>
                      <a:r>
                        <a:rPr lang="zh-CN"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例如：</a:t>
                      </a:r>
                    </a:p>
                    <a:p>
                      <a:pPr algn="l">
                        <a:lnSpc>
                          <a:spcPct val="130000"/>
                        </a:lnSpc>
                        <a:buClrTx/>
                        <a:buSzTx/>
                        <a:buNone/>
                      </a:pPr>
                      <a:r>
                        <a:rPr lang="zh-CN"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（1）暂未拆除、继续使用的接地线等。</a:t>
                      </a:r>
                    </a:p>
                    <a:p>
                      <a:pPr algn="l">
                        <a:lnSpc>
                          <a:spcPct val="130000"/>
                        </a:lnSpc>
                        <a:buClrTx/>
                        <a:buSzTx/>
                        <a:buNone/>
                      </a:pPr>
                      <a:r>
                        <a:rPr lang="zh-CN"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（2）使用吊车的作业应在该栏注明吊车指挥人员。若在工作班成员栏目中已注明，则不需要在此填写。</a:t>
                      </a:r>
                      <a:endParaRPr lang="zh-CN" altLang="en-US" sz="1500" b="0" dirty="0">
                        <a:solidFill>
                          <a:schemeClr val="accent4">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a:tc>
                <a:extLst>
                  <a:ext uri="{0D108BD9-81ED-4DB2-BD59-A6C34878D82A}">
                    <a16:rowId xmlns:a16="http://schemas.microsoft.com/office/drawing/2014/main" val="10001"/>
                  </a:ext>
                </a:extLst>
              </a:tr>
            </a:tbl>
          </a:graphicData>
        </a:graphic>
      </p:graphicFrame>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899161" y="380365"/>
            <a:ext cx="62103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13</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其他事项栏填写</a:t>
            </a:r>
            <a:endParaRPr kumimoji="0" lang="zh-CN" altLang="en-US" sz="1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3"/>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graphicFrame>
        <p:nvGraphicFramePr>
          <p:cNvPr id="3" name="对象 2"/>
          <p:cNvGraphicFramePr/>
          <p:nvPr>
            <p:custDataLst>
              <p:tags r:id="rId7"/>
            </p:custDataLst>
          </p:nvPr>
        </p:nvGraphicFramePr>
        <p:xfrm>
          <a:off x="2595245" y="1567815"/>
          <a:ext cx="7169150" cy="924560"/>
        </p:xfrm>
        <a:graphic>
          <a:graphicData uri="http://schemas.openxmlformats.org/presentationml/2006/ole">
            <mc:AlternateContent xmlns:mc="http://schemas.openxmlformats.org/markup-compatibility/2006">
              <mc:Choice xmlns:v="urn:schemas-microsoft-com:vml" Requires="v">
                <p:oleObj r:id="rId14" imgW="6934200" imgH="923925" progId="Paint.Picture">
                  <p:embed/>
                </p:oleObj>
              </mc:Choice>
              <mc:Fallback>
                <p:oleObj r:id="rId14" imgW="6934200" imgH="923925" progId="Paint.Picture">
                  <p:embed/>
                  <p:pic>
                    <p:nvPicPr>
                      <p:cNvPr id="0" name="图片 6"/>
                      <p:cNvPicPr/>
                      <p:nvPr/>
                    </p:nvPicPr>
                    <p:blipFill>
                      <a:blip r:embed="rId15"/>
                      <a:stretch>
                        <a:fillRect/>
                      </a:stretch>
                    </p:blipFill>
                    <p:spPr>
                      <a:xfrm>
                        <a:off x="2595245" y="1567815"/>
                        <a:ext cx="7169150" cy="924560"/>
                      </a:xfrm>
                      <a:prstGeom prst="rect">
                        <a:avLst/>
                      </a:prstGeom>
                    </p:spPr>
                  </p:pic>
                </p:oleObj>
              </mc:Fallback>
            </mc:AlternateContent>
          </a:graphicData>
        </a:graphic>
      </p:graphicFrame>
      <p:sp>
        <p:nvSpPr>
          <p:cNvPr id="4" name="矩形 3"/>
          <p:cNvSpPr/>
          <p:nvPr>
            <p:custDataLst>
              <p:tags r:id="rId8"/>
            </p:custDataLst>
          </p:nvPr>
        </p:nvSpPr>
        <p:spPr>
          <a:xfrm>
            <a:off x="2595245" y="1567815"/>
            <a:ext cx="7057390" cy="896620"/>
          </a:xfrm>
          <a:prstGeom prst="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t"/>
          <a:lstStyle/>
          <a:p>
            <a:pPr algn="ctr"/>
            <a:endParaRPr lang="zh-CN" altLang="en-US" sz="1100">
              <a:solidFill>
                <a:schemeClr val="tx1">
                  <a:lumMod val="65000"/>
                  <a:lumOff val="35000"/>
                </a:schemeClr>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
        <p:nvSpPr>
          <p:cNvPr id="9" name="内容占位符 2"/>
          <p:cNvSpPr txBox="1"/>
          <p:nvPr>
            <p:custDataLst>
              <p:tags r:id="rId9"/>
            </p:custDataLst>
          </p:nvPr>
        </p:nvSpPr>
        <p:spPr bwMode="auto">
          <a:xfrm>
            <a:off x="2811145" y="2974975"/>
            <a:ext cx="6841490" cy="2857500"/>
          </a:xfrm>
          <a:prstGeom prst="rect">
            <a:avLst/>
          </a:prstGeom>
          <a:noFill/>
          <a:ln w="9525">
            <a:noFill/>
            <a:miter lim="800000"/>
          </a:ln>
        </p:spPr>
        <p:txBody>
          <a:bodyPr vert="horz" wrap="square" lIns="91440" tIns="45720" rIns="91440" bIns="45720" numCol="1" anchor="t" anchorCtr="0" compatLnSpc="1"/>
          <a:lstStyle>
            <a:lvl1pPr indent="-457200" fontAlgn="base">
              <a:lnSpc>
                <a:spcPct val="150000"/>
              </a:lnSpc>
              <a:spcBef>
                <a:spcPts val="200"/>
              </a:spcBef>
              <a:spcAft>
                <a:spcPct val="0"/>
              </a:spcAft>
              <a:buChar char="•"/>
            </a:lvl1pPr>
            <a:lvl2pPr marL="742950" indent="-285750" fontAlgn="base">
              <a:lnSpc>
                <a:spcPct val="150000"/>
              </a:lnSpc>
              <a:spcBef>
                <a:spcPct val="20000"/>
              </a:spcBef>
              <a:spcAft>
                <a:spcPct val="0"/>
              </a:spcAft>
              <a:buChar char="–"/>
              <a:defRPr sz="2000">
                <a:latin typeface="微软雅黑" panose="020B0503020204020204" pitchFamily="34" charset="-122"/>
                <a:ea typeface="微软雅黑" panose="020B0503020204020204" pitchFamily="34" charset="-122"/>
              </a:defRPr>
            </a:lvl2pPr>
            <a:lvl3pPr marL="1143000" indent="-228600" fontAlgn="base">
              <a:spcBef>
                <a:spcPct val="20000"/>
              </a:spcBef>
              <a:spcAft>
                <a:spcPct val="0"/>
              </a:spcAft>
              <a:buChar char="•"/>
              <a:defRPr sz="2000">
                <a:latin typeface="微软雅黑" panose="020B0503020204020204" pitchFamily="34" charset="-122"/>
                <a:ea typeface="微软雅黑" panose="020B0503020204020204" pitchFamily="34" charset="-122"/>
              </a:defRPr>
            </a:lvl3pPr>
            <a:lvl4pPr marL="1600200" indent="-228600" fontAlgn="base">
              <a:spcBef>
                <a:spcPct val="20000"/>
              </a:spcBef>
              <a:spcAft>
                <a:spcPct val="0"/>
              </a:spcAft>
              <a:buChar char="–"/>
              <a:defRPr sz="2000">
                <a:latin typeface="微软雅黑" panose="020B0503020204020204" pitchFamily="34" charset="-122"/>
                <a:ea typeface="微软雅黑" panose="020B0503020204020204" pitchFamily="34" charset="-122"/>
              </a:defRPr>
            </a:lvl4pPr>
            <a:lvl5pPr marL="2057400" indent="-228600" fontAlgn="base">
              <a:spcBef>
                <a:spcPct val="20000"/>
              </a:spcBef>
              <a:spcAft>
                <a:spcPct val="0"/>
              </a:spcAft>
              <a:buChar char="»"/>
              <a:defRPr sz="2000">
                <a:latin typeface="微软雅黑" panose="020B0503020204020204" pitchFamily="34" charset="-122"/>
                <a:ea typeface="微软雅黑" panose="020B0503020204020204" pitchFamily="34" charset="-122"/>
              </a:defRPr>
            </a:lvl5pPr>
            <a:lvl6pPr marL="2514600" indent="-228600" fontAlgn="base">
              <a:spcBef>
                <a:spcPct val="20000"/>
              </a:spcBef>
              <a:spcAft>
                <a:spcPct val="0"/>
              </a:spcAft>
              <a:buChar char="»"/>
              <a:defRPr sz="2000"/>
            </a:lvl6pPr>
            <a:lvl7pPr marL="2971800" indent="-228600" fontAlgn="base">
              <a:spcBef>
                <a:spcPct val="20000"/>
              </a:spcBef>
              <a:spcAft>
                <a:spcPct val="0"/>
              </a:spcAft>
              <a:buChar char="»"/>
              <a:defRPr sz="2000"/>
            </a:lvl7pPr>
            <a:lvl8pPr marL="3429000" indent="-228600" fontAlgn="base">
              <a:spcBef>
                <a:spcPct val="20000"/>
              </a:spcBef>
              <a:spcAft>
                <a:spcPct val="0"/>
              </a:spcAft>
              <a:buChar char="»"/>
              <a:defRPr sz="2000"/>
            </a:lvl8pPr>
            <a:lvl9pPr marL="3886200" indent="-228600" fontAlgn="base">
              <a:spcBef>
                <a:spcPct val="20000"/>
              </a:spcBef>
              <a:spcAft>
                <a:spcPct val="0"/>
              </a:spcAft>
              <a:buChar char="»"/>
              <a:defRPr sz="2000"/>
            </a:lvl9pPr>
          </a:lstStyle>
          <a:p>
            <a:pPr indent="0">
              <a:lnSpc>
                <a:spcPct val="150000"/>
              </a:lnSpc>
              <a:spcBef>
                <a:spcPts val="0"/>
              </a:spcBef>
              <a:spcAft>
                <a:spcPts val="0"/>
              </a:spcAft>
              <a:buClr>
                <a:srgbClr val="FF0000"/>
              </a:buClr>
              <a:buFont typeface="Wingdings" panose="05000000000000000000" pitchFamily="2" charset="2"/>
              <a:buChar char="Ø"/>
              <a:defRPr/>
            </a:pPr>
            <a:r>
              <a:rPr lang="zh-CN" altLang="zh-CN" dirty="0">
                <a:latin typeface="宋体" panose="02010600030101010101" pitchFamily="2" charset="-122"/>
                <a:ea typeface="宋体" panose="02010600030101010101" pitchFamily="2" charset="-122"/>
                <a:sym typeface="+mn-ea"/>
              </a:rPr>
              <a:t>其他需要交代或需要记录的事项。</a:t>
            </a:r>
          </a:p>
          <a:p>
            <a:pPr indent="0">
              <a:lnSpc>
                <a:spcPct val="150000"/>
              </a:lnSpc>
              <a:spcBef>
                <a:spcPts val="0"/>
              </a:spcBef>
              <a:spcAft>
                <a:spcPts val="0"/>
              </a:spcAft>
              <a:buClr>
                <a:srgbClr val="FF0000"/>
              </a:buClr>
              <a:buFont typeface="Wingdings" panose="05000000000000000000" pitchFamily="2" charset="2"/>
              <a:buChar char="Ø"/>
              <a:defRPr/>
            </a:pPr>
            <a:r>
              <a:rPr lang="zh-CN" altLang="en-US" dirty="0">
                <a:solidFill>
                  <a:schemeClr val="accent3"/>
                </a:solidFill>
                <a:latin typeface="宋体" panose="02010600030101010101" pitchFamily="2" charset="-122"/>
                <a:ea typeface="宋体" panose="02010600030101010101" pitchFamily="2" charset="-122"/>
                <a:sym typeface="+mn-ea"/>
              </a:rPr>
              <a:t>如：（</a:t>
            </a:r>
            <a:r>
              <a:rPr lang="en-US" altLang="zh-CN" dirty="0">
                <a:solidFill>
                  <a:schemeClr val="accent3"/>
                </a:solidFill>
                <a:latin typeface="宋体" panose="02010600030101010101" pitchFamily="2" charset="-122"/>
                <a:ea typeface="宋体" panose="02010600030101010101" pitchFamily="2" charset="-122"/>
                <a:sym typeface="+mn-ea"/>
              </a:rPr>
              <a:t>1</a:t>
            </a:r>
            <a:r>
              <a:rPr lang="zh-CN" altLang="en-US" dirty="0">
                <a:solidFill>
                  <a:schemeClr val="accent3"/>
                </a:solidFill>
                <a:latin typeface="宋体" panose="02010600030101010101" pitchFamily="2" charset="-122"/>
                <a:ea typeface="宋体" panose="02010600030101010101" pitchFamily="2" charset="-122"/>
                <a:sym typeface="+mn-ea"/>
              </a:rPr>
              <a:t>）暂未拆除、继续使用的接地线等。</a:t>
            </a:r>
          </a:p>
          <a:p>
            <a:pPr indent="0">
              <a:lnSpc>
                <a:spcPct val="150000"/>
              </a:lnSpc>
              <a:spcBef>
                <a:spcPts val="0"/>
              </a:spcBef>
              <a:spcAft>
                <a:spcPts val="0"/>
              </a:spcAft>
              <a:buClr>
                <a:srgbClr val="FF0000"/>
              </a:buClr>
              <a:buFont typeface="Wingdings" panose="05000000000000000000" pitchFamily="2" charset="2"/>
              <a:buNone/>
              <a:defRPr/>
            </a:pPr>
            <a:r>
              <a:rPr lang="en-US" altLang="zh-CN" dirty="0">
                <a:solidFill>
                  <a:schemeClr val="accent3"/>
                </a:solidFill>
                <a:latin typeface="宋体" panose="02010600030101010101" pitchFamily="2" charset="-122"/>
                <a:ea typeface="宋体" panose="02010600030101010101" pitchFamily="2" charset="-122"/>
                <a:sym typeface="+mn-ea"/>
              </a:rPr>
              <a:t>      </a:t>
            </a:r>
            <a:r>
              <a:rPr lang="zh-CN" altLang="en-US" dirty="0">
                <a:solidFill>
                  <a:schemeClr val="accent3"/>
                </a:solidFill>
                <a:latin typeface="宋体" panose="02010600030101010101" pitchFamily="2" charset="-122"/>
                <a:ea typeface="宋体" panose="02010600030101010101" pitchFamily="2" charset="-122"/>
                <a:sym typeface="+mn-ea"/>
              </a:rPr>
              <a:t>（</a:t>
            </a:r>
            <a:r>
              <a:rPr lang="en-US" altLang="zh-CN" dirty="0">
                <a:solidFill>
                  <a:schemeClr val="accent3"/>
                </a:solidFill>
                <a:latin typeface="宋体" panose="02010600030101010101" pitchFamily="2" charset="-122"/>
                <a:ea typeface="宋体" panose="02010600030101010101" pitchFamily="2" charset="-122"/>
                <a:sym typeface="+mn-ea"/>
              </a:rPr>
              <a:t>2</a:t>
            </a:r>
            <a:r>
              <a:rPr lang="zh-CN" altLang="en-US" dirty="0">
                <a:solidFill>
                  <a:schemeClr val="accent3"/>
                </a:solidFill>
                <a:latin typeface="宋体" panose="02010600030101010101" pitchFamily="2" charset="-122"/>
                <a:ea typeface="宋体" panose="02010600030101010101" pitchFamily="2" charset="-122"/>
                <a:sym typeface="+mn-ea"/>
              </a:rPr>
              <a:t>）</a:t>
            </a:r>
            <a:r>
              <a:rPr lang="en-US" altLang="zh-CN" dirty="0">
                <a:solidFill>
                  <a:schemeClr val="accent3"/>
                </a:solidFill>
                <a:latin typeface="宋体" panose="02010600030101010101" pitchFamily="2" charset="-122"/>
                <a:ea typeface="宋体" panose="02010600030101010101" pitchFamily="2" charset="-122"/>
                <a:sym typeface="+mn-ea"/>
              </a:rPr>
              <a:t>使用吊车的作业应在工作票备注栏指定吊车指挥</a:t>
            </a:r>
            <a:r>
              <a:rPr lang="zh-CN" altLang="en-US" dirty="0">
                <a:solidFill>
                  <a:schemeClr val="accent3"/>
                </a:solidFill>
                <a:latin typeface="宋体" panose="02010600030101010101" pitchFamily="2" charset="-122"/>
                <a:ea typeface="宋体" panose="02010600030101010101" pitchFamily="2" charset="-122"/>
                <a:sym typeface="+mn-ea"/>
              </a:rPr>
              <a:t>人员。若在工作班成员栏目中已注明，则不需要在此填写。</a:t>
            </a:r>
          </a:p>
          <a:p>
            <a:pPr indent="0">
              <a:lnSpc>
                <a:spcPct val="125000"/>
              </a:lnSpc>
              <a:spcBef>
                <a:spcPts val="0"/>
              </a:spcBef>
              <a:spcAft>
                <a:spcPts val="0"/>
              </a:spcAft>
              <a:buClr>
                <a:srgbClr val="FF0000"/>
              </a:buClr>
              <a:buFont typeface="Wingdings" panose="05000000000000000000" pitchFamily="2" charset="2"/>
              <a:buChar char="Ø"/>
              <a:defRPr/>
            </a:pPr>
            <a:endParaRPr lang="zh-CN" altLang="en-US" dirty="0">
              <a:solidFill>
                <a:schemeClr val="accent3"/>
              </a:solidFill>
              <a:latin typeface="宋体" panose="02010600030101010101" pitchFamily="2" charset="-122"/>
              <a:ea typeface="宋体" panose="02010600030101010101" pitchFamily="2" charset="-122"/>
              <a:sym typeface="+mn-ea"/>
            </a:endParaRPr>
          </a:p>
        </p:txBody>
      </p:sp>
      <p:sp>
        <p:nvSpPr>
          <p:cNvPr id="11" name="对话气泡: 圆角矩形 15"/>
          <p:cNvSpPr/>
          <p:nvPr>
            <p:custDataLst>
              <p:tags r:id="rId10"/>
            </p:custDataLst>
          </p:nvPr>
        </p:nvSpPr>
        <p:spPr>
          <a:xfrm rot="10800000">
            <a:off x="2595245" y="2997200"/>
            <a:ext cx="7352665" cy="1871345"/>
          </a:xfrm>
          <a:prstGeom prst="wedgeRoundRectCallout">
            <a:avLst>
              <a:gd name="adj1" fmla="val 38081"/>
              <a:gd name="adj2" fmla="val 87631"/>
              <a:gd name="adj3" fmla="val 16667"/>
            </a:avLst>
          </a:prstGeom>
          <a:noFill/>
          <a:ln>
            <a:solidFill>
              <a:srgbClr val="FF0000"/>
            </a:solidFill>
          </a:ln>
        </p:spPr>
        <p:style>
          <a:lnRef idx="1">
            <a:schemeClr val="dk1"/>
          </a:lnRef>
          <a:fillRef idx="2">
            <a:schemeClr val="dk1"/>
          </a:fillRef>
          <a:effectRef idx="1">
            <a:schemeClr val="dk1"/>
          </a:effectRef>
          <a:fontRef idx="minor">
            <a:schemeClr val="dk1"/>
          </a:fontRef>
        </p:style>
        <p:txBody>
          <a:bodyPr rtlCol="0" anchor="t"/>
          <a:lstStyle/>
          <a:p>
            <a:pPr algn="ctr"/>
            <a:endParaRPr lang="zh-CN" altLang="en-US" sz="1100" dirty="0">
              <a:solidFill>
                <a:schemeClr val="tx1">
                  <a:lumMod val="65000"/>
                  <a:lumOff val="35000"/>
                </a:schemeClr>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899161" y="380365"/>
            <a:ext cx="62103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14</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低压工作票【其他事项】栏填写</a:t>
            </a:r>
            <a:r>
              <a:rPr lang="en-US" altLang="zh-CN"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a:t>
            </a:r>
            <a:r>
              <a:rPr lang="zh-CN" altLang="en-US" sz="18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5.1工作的条件和应采取的安全措施</a:t>
            </a:r>
            <a:endParaRPr kumimoji="0" lang="zh-CN" altLang="en-US" sz="1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0"/>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graphicFrame>
        <p:nvGraphicFramePr>
          <p:cNvPr id="7" name="表格 6"/>
          <p:cNvGraphicFramePr/>
          <p:nvPr>
            <p:custDataLst>
              <p:tags r:id="rId7"/>
            </p:custDataLst>
          </p:nvPr>
        </p:nvGraphicFramePr>
        <p:xfrm>
          <a:off x="500380" y="1054735"/>
          <a:ext cx="11220450" cy="5207000"/>
        </p:xfrm>
        <a:graphic>
          <a:graphicData uri="http://schemas.openxmlformats.org/drawingml/2006/table">
            <a:tbl>
              <a:tblPr firstRow="1" bandRow="1">
                <a:tableStyleId>{5C22544A-7EE6-4342-B048-85BDC9FD1C3A}</a:tableStyleId>
              </a:tblPr>
              <a:tblGrid>
                <a:gridCol w="5609590">
                  <a:extLst>
                    <a:ext uri="{9D8B030D-6E8A-4147-A177-3AD203B41FA5}">
                      <a16:colId xmlns:a16="http://schemas.microsoft.com/office/drawing/2014/main" val="20000"/>
                    </a:ext>
                  </a:extLst>
                </a:gridCol>
                <a:gridCol w="5610860">
                  <a:extLst>
                    <a:ext uri="{9D8B030D-6E8A-4147-A177-3AD203B41FA5}">
                      <a16:colId xmlns:a16="http://schemas.microsoft.com/office/drawing/2014/main" val="20001"/>
                    </a:ext>
                  </a:extLst>
                </a:gridCol>
              </a:tblGrid>
              <a:tr h="857885">
                <a:tc>
                  <a:txBody>
                    <a:bodyPr/>
                    <a:lstStyle/>
                    <a:p>
                      <a:pPr algn="ctr">
                        <a:buNone/>
                      </a:pPr>
                      <a:r>
                        <a:rPr lang="zh-CN" sz="2000"/>
                        <a:t>明确原因</a:t>
                      </a:r>
                    </a:p>
                  </a:txBody>
                  <a:tcPr anchor="ctr"/>
                </a:tc>
                <a:tc>
                  <a:txBody>
                    <a:bodyPr/>
                    <a:lstStyle/>
                    <a:p>
                      <a:pPr algn="ctr">
                        <a:buNone/>
                      </a:pPr>
                      <a:r>
                        <a:rPr lang="zh-CN" altLang="en-US" sz="2000"/>
                        <a:t>明确要求</a:t>
                      </a:r>
                    </a:p>
                  </a:txBody>
                  <a:tcPr anchor="ctr"/>
                </a:tc>
                <a:extLst>
                  <a:ext uri="{0D108BD9-81ED-4DB2-BD59-A6C34878D82A}">
                    <a16:rowId xmlns:a16="http://schemas.microsoft.com/office/drawing/2014/main" val="10000"/>
                  </a:ext>
                </a:extLst>
              </a:tr>
              <a:tr h="4349115">
                <a:tc>
                  <a:txBody>
                    <a:bodyPr/>
                    <a:lstStyle/>
                    <a:p>
                      <a:pPr algn="l">
                        <a:lnSpc>
                          <a:spcPct val="130000"/>
                        </a:lnSpc>
                      </a:pPr>
                      <a:r>
                        <a:rPr lang="zh-CN" sz="1500" b="1" dirty="0">
                          <a:latin typeface="微软雅黑" panose="020B0503020204020204" pitchFamily="34" charset="-122"/>
                          <a:ea typeface="微软雅黑" panose="020B0503020204020204" pitchFamily="34" charset="-122"/>
                          <a:sym typeface="+mn-ea"/>
                        </a:rPr>
                        <a:t>涉及的相关文件：</a:t>
                      </a:r>
                      <a:endParaRPr lang="zh-CN" sz="1500" b="1" dirty="0">
                        <a:solidFill>
                          <a:schemeClr val="tx1"/>
                        </a:solidFill>
                        <a:latin typeface="微软雅黑" panose="020B0503020204020204" pitchFamily="34" charset="-122"/>
                        <a:ea typeface="微软雅黑" panose="020B0503020204020204" pitchFamily="34" charset="-122"/>
                        <a:sym typeface="+mn-ea"/>
                      </a:endParaRPr>
                    </a:p>
                    <a:p>
                      <a:pPr algn="l">
                        <a:lnSpc>
                          <a:spcPct val="130000"/>
                        </a:lnSpc>
                      </a:pPr>
                      <a:r>
                        <a:rPr sz="1500" dirty="0">
                          <a:latin typeface="微软雅黑" panose="020B0503020204020204" pitchFamily="34" charset="-122"/>
                          <a:ea typeface="微软雅黑" panose="020B0503020204020204" pitchFamily="34" charset="-122"/>
                          <a:sym typeface="+mn-ea"/>
                        </a:rPr>
                        <a:t>《苏电安〔2020〕224号 国网江苏省电力有限公司工作票执行规范（</a:t>
                      </a:r>
                      <a:r>
                        <a:rPr lang="zh-CN" sz="1500" dirty="0">
                          <a:latin typeface="微软雅黑" panose="020B0503020204020204" pitchFamily="34" charset="-122"/>
                          <a:ea typeface="微软雅黑" panose="020B0503020204020204" pitchFamily="34" charset="-122"/>
                          <a:sym typeface="+mn-ea"/>
                        </a:rPr>
                        <a:t>配</a:t>
                      </a:r>
                      <a:r>
                        <a:rPr sz="1500" dirty="0">
                          <a:latin typeface="微软雅黑" panose="020B0503020204020204" pitchFamily="34" charset="-122"/>
                          <a:ea typeface="微软雅黑" panose="020B0503020204020204" pitchFamily="34" charset="-122"/>
                          <a:sym typeface="+mn-ea"/>
                        </a:rPr>
                        <a:t>电专业）》</a:t>
                      </a:r>
                    </a:p>
                    <a:p>
                      <a:pPr algn="l">
                        <a:lnSpc>
                          <a:spcPct val="130000"/>
                        </a:lnSpc>
                      </a:pPr>
                      <a:r>
                        <a:rPr sz="1500" dirty="0">
                          <a:latin typeface="微软雅黑" panose="020B0503020204020204" pitchFamily="34" charset="-122"/>
                          <a:ea typeface="微软雅黑" panose="020B0503020204020204" pitchFamily="34" charset="-122"/>
                          <a:sym typeface="+mn-ea"/>
                        </a:rPr>
                        <a:t>B.6 低压工作票填写说明</a:t>
                      </a:r>
                      <a:r>
                        <a:rPr lang="en-US" sz="1500" dirty="0">
                          <a:latin typeface="微软雅黑" panose="020B0503020204020204" pitchFamily="34" charset="-122"/>
                          <a:ea typeface="微软雅黑" panose="020B0503020204020204" pitchFamily="34" charset="-122"/>
                          <a:sym typeface="+mn-ea"/>
                        </a:rPr>
                        <a:t>  5.1 工作的条件和应采取的安全措施</a:t>
                      </a:r>
                    </a:p>
                    <a:p>
                      <a:pPr algn="l">
                        <a:lnSpc>
                          <a:spcPct val="130000"/>
                        </a:lnSpc>
                      </a:pPr>
                      <a:r>
                        <a:rPr sz="1500" dirty="0">
                          <a:latin typeface="微软雅黑" panose="020B0503020204020204" pitchFamily="34" charset="-122"/>
                          <a:ea typeface="微软雅黑" panose="020B0503020204020204" pitchFamily="34" charset="-122"/>
                          <a:sym typeface="+mn-ea"/>
                        </a:rPr>
                        <a:t>《电力安全工作规程  第8部分：配电部分》</a:t>
                      </a:r>
                      <a:r>
                        <a:rPr lang="zh-CN" altLang="en-US" sz="1500" dirty="0">
                          <a:solidFill>
                            <a:schemeClr val="tx1"/>
                          </a:solidFill>
                          <a:latin typeface="微软雅黑" panose="020B0503020204020204" pitchFamily="34" charset="-122"/>
                          <a:ea typeface="微软雅黑" panose="020B0503020204020204" pitchFamily="34" charset="-122"/>
                          <a:sym typeface="+mn-ea"/>
                        </a:rPr>
                        <a:t>5.3.8.4 由工作班组现场操作时，若不填用操作票，应将设备的双重名称，线路的名称、杆号、位置，停电及送电操作和操作后检查内容等按操作顺序填写在工作票上。</a:t>
                      </a:r>
                      <a:endParaRPr lang="en-US" sz="1500" dirty="0">
                        <a:solidFill>
                          <a:schemeClr val="tx1"/>
                        </a:solidFill>
                        <a:latin typeface="微软雅黑" panose="020B0503020204020204" pitchFamily="34" charset="-122"/>
                        <a:ea typeface="微软雅黑" panose="020B0503020204020204" pitchFamily="34" charset="-122"/>
                        <a:sym typeface="+mn-ea"/>
                      </a:endParaRPr>
                    </a:p>
                    <a:p>
                      <a:pPr algn="l">
                        <a:lnSpc>
                          <a:spcPct val="130000"/>
                        </a:lnSpc>
                      </a:pPr>
                      <a:r>
                        <a:rPr sz="1500" b="1" dirty="0">
                          <a:solidFill>
                            <a:srgbClr val="FF0000"/>
                          </a:solidFill>
                          <a:latin typeface="微软雅黑" panose="020B0503020204020204" pitchFamily="34" charset="-122"/>
                          <a:ea typeface="微软雅黑" panose="020B0503020204020204" pitchFamily="34" charset="-122"/>
                          <a:sym typeface="+mn-ea"/>
                        </a:rPr>
                        <a:t>存在问题：</a:t>
                      </a:r>
                      <a:r>
                        <a:rPr lang="zh-CN" sz="1500" dirty="0">
                          <a:solidFill>
                            <a:srgbClr val="FF0000"/>
                          </a:solidFill>
                          <a:latin typeface="微软雅黑" panose="020B0503020204020204" pitchFamily="34" charset="-122"/>
                          <a:ea typeface="微软雅黑" panose="020B0503020204020204" pitchFamily="34" charset="-122"/>
                          <a:sym typeface="+mn-ea"/>
                        </a:rPr>
                        <a:t>许可人设置的安全措施与工作班设置的安全措施无法区分；未按顺序进行安措布置操作易造成误操作事故的发生。</a:t>
                      </a:r>
                      <a:endParaRPr lang="zh-CN" sz="1500" b="0">
                        <a:solidFill>
                          <a:srgbClr val="00B0F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a:tc>
                <a:tc>
                  <a:txBody>
                    <a:bodyPr/>
                    <a:lstStyle/>
                    <a:p>
                      <a:pPr algn="l">
                        <a:lnSpc>
                          <a:spcPct val="130000"/>
                        </a:lnSpc>
                        <a:buClrTx/>
                        <a:buSzTx/>
                        <a:buNone/>
                      </a:pPr>
                      <a:r>
                        <a:rPr lang="zh-CN"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a:t>
                      </a:r>
                      <a:r>
                        <a:rPr lang="en-US" altLang="zh-CN"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1</a:t>
                      </a:r>
                      <a:r>
                        <a:rPr lang="zh-CN"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）由工作许可人完成的安全措施填写“检查确认……”；由工作班完成的安全措施填写具体操作内容。</a:t>
                      </a:r>
                    </a:p>
                    <a:p>
                      <a:pPr algn="l">
                        <a:lnSpc>
                          <a:spcPct val="130000"/>
                        </a:lnSpc>
                        <a:buClrTx/>
                        <a:buSzTx/>
                        <a:buNone/>
                      </a:pPr>
                      <a:r>
                        <a:rPr lang="zh-CN" altLang="en-US"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a:t>
                      </a:r>
                      <a:r>
                        <a:rPr lang="en-US" altLang="zh-CN"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2</a:t>
                      </a:r>
                      <a:r>
                        <a:rPr lang="zh-CN" altLang="en-US"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a:t>
                      </a:r>
                      <a:r>
                        <a:rPr lang="zh-CN" sz="1500" dirty="0">
                          <a:solidFill>
                            <a:schemeClr val="accent4">
                              <a:lumMod val="75000"/>
                              <a:lumOff val="25000"/>
                            </a:schemeClr>
                          </a:solidFill>
                          <a:latin typeface="微软雅黑" panose="020B0503020204020204" pitchFamily="34" charset="-122"/>
                          <a:ea typeface="微软雅黑" panose="020B0503020204020204" pitchFamily="34" charset="-122"/>
                          <a:sym typeface="+mn-ea"/>
                        </a:rPr>
                        <a:t>工作班完成的安全措施应按照实际操作顺序填写。</a:t>
                      </a:r>
                      <a:endParaRPr lang="zh-CN" altLang="en-US" sz="1500" b="0" dirty="0">
                        <a:solidFill>
                          <a:schemeClr val="accent4">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a:tc>
                <a:extLst>
                  <a:ext uri="{0D108BD9-81ED-4DB2-BD59-A6C34878D82A}">
                    <a16:rowId xmlns:a16="http://schemas.microsoft.com/office/drawing/2014/main" val="10001"/>
                  </a:ext>
                </a:extLst>
              </a:tr>
            </a:tbl>
          </a:graphicData>
        </a:graphic>
      </p:graphicFrame>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899161" y="380365"/>
            <a:ext cx="62103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14</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低压工作票【其他事项】栏填写</a:t>
            </a:r>
            <a:r>
              <a:rPr lang="en-US" altLang="zh-CN"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a:t>
            </a:r>
            <a:r>
              <a:rPr lang="zh-CN" altLang="en-US" sz="18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5.1工作的条件和应采取的安全措施</a:t>
            </a:r>
            <a:endParaRPr kumimoji="0" lang="zh-CN" altLang="en-US" sz="1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0"/>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pic>
        <p:nvPicPr>
          <p:cNvPr id="3" name="图片 2"/>
          <p:cNvPicPr>
            <a:picLocks noChangeAspect="1"/>
          </p:cNvPicPr>
          <p:nvPr>
            <p:custDataLst>
              <p:tags r:id="rId7"/>
            </p:custDataLst>
          </p:nvPr>
        </p:nvPicPr>
        <p:blipFill>
          <a:blip r:embed="rId11"/>
          <a:stretch>
            <a:fillRect/>
          </a:stretch>
        </p:blipFill>
        <p:spPr>
          <a:xfrm>
            <a:off x="3224530" y="1001395"/>
            <a:ext cx="6161405" cy="542163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102214"/>
          <p:cNvSpPr txBox="1">
            <a:spLocks noChangeArrowheads="1"/>
          </p:cNvSpPr>
          <p:nvPr>
            <p:custDataLst>
              <p:tags r:id="rId1"/>
            </p:custDataLst>
          </p:nvPr>
        </p:nvSpPr>
        <p:spPr bwMode="auto">
          <a:xfrm>
            <a:off x="2542540" y="2827020"/>
            <a:ext cx="7543165"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3600" b="1" i="0" u="none" strike="noStrike" kern="1200" cap="none" spc="600" normalizeH="0" baseline="0" noProof="0" dirty="0">
                <a:ln>
                  <a:noFill/>
                </a:ln>
                <a:solidFill>
                  <a:srgbClr val="1B8E94"/>
                </a:solidFill>
                <a:effectLst>
                  <a:reflection blurRad="6350" stA="10000" endPos="45500" dir="5400000" sy="-100000" algn="bl" rotWithShape="0"/>
                </a:effectLst>
                <a:uLnTx/>
                <a:uFillTx/>
                <a:latin typeface="微软雅黑" panose="020B0503020204020204" pitchFamily="34" charset="-122"/>
                <a:ea typeface="微软雅黑" panose="020B0503020204020204" pitchFamily="34" charset="-122"/>
                <a:cs typeface="+mn-cs"/>
              </a:rPr>
              <a:t>四、</a:t>
            </a:r>
            <a:r>
              <a:rPr lang="zh-CN" altLang="en-US" sz="3600" b="1" spc="600" noProof="0" dirty="0">
                <a:ln>
                  <a:noFill/>
                </a:ln>
                <a:solidFill>
                  <a:srgbClr val="1B8E94"/>
                </a:solidFill>
                <a:effectLst>
                  <a:reflection blurRad="6350" stA="10000" endPos="45500" dir="5400000" sy="-100000" algn="bl" rotWithShape="0"/>
                </a:effectLst>
                <a:uLnTx/>
                <a:uFillTx/>
                <a:latin typeface="微软雅黑" panose="020B0503020204020204" pitchFamily="34" charset="-122"/>
                <a:ea typeface="微软雅黑" panose="020B0503020204020204" pitchFamily="34" charset="-122"/>
                <a:sym typeface="+mn-ea"/>
              </a:rPr>
              <a:t>配电第一种工作票</a:t>
            </a:r>
            <a:r>
              <a:rPr lang="zh-CN" altLang="en-US" sz="3600" b="1" spc="600" noProof="0" dirty="0">
                <a:ln>
                  <a:noFill/>
                </a:ln>
                <a:solidFill>
                  <a:srgbClr val="1B8E94"/>
                </a:solidFill>
                <a:effectLst>
                  <a:reflection blurRad="6350" stA="10000" endPos="45500" dir="5400000" sy="-100000" algn="bl" rotWithShape="0"/>
                </a:effectLst>
                <a:uLnTx/>
                <a:uFillTx/>
                <a:latin typeface="微软雅黑" panose="020B0503020204020204" pitchFamily="34" charset="-122"/>
                <a:ea typeface="微软雅黑" panose="020B0503020204020204" pitchFamily="34" charset="-122"/>
                <a:sym typeface="+mn-lt"/>
              </a:rPr>
              <a:t>示例</a:t>
            </a:r>
            <a:endParaRPr kumimoji="0" lang="zh-CN" altLang="en-US" sz="3600" b="1" i="0" u="none" strike="noStrike" kern="1200" cap="none" spc="600" normalizeH="0" baseline="0" noProof="0" dirty="0">
              <a:ln>
                <a:noFill/>
              </a:ln>
              <a:solidFill>
                <a:srgbClr val="1B8E94"/>
              </a:solidFill>
              <a:effectLst>
                <a:reflection blurRad="6350" stA="10000" endPos="45500" dir="5400000" sy="-100000" algn="bl" rotWithShape="0"/>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mc:AlternateContent xmlns:mc="http://schemas.openxmlformats.org/markup-compatibility/2006" xmlns:p14="http://schemas.microsoft.com/office/powerpoint/2010/main">
    <mc:Choice Requires="p14">
      <p:transition spd="slow" p14:dur="1500">
        <p:wipe dir="d"/>
      </p:transition>
    </mc:Choice>
    <mc:Fallback xmlns="">
      <p:transition spd="slow">
        <p:wipe dir="d"/>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1008698" y="380365"/>
            <a:ext cx="4019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1</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变电站内新出一回10千伏电缆至站外环网柜</a:t>
            </a: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9"/>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sp>
        <p:nvSpPr>
          <p:cNvPr id="4" name="文本框 3"/>
          <p:cNvSpPr txBox="1"/>
          <p:nvPr/>
        </p:nvSpPr>
        <p:spPr>
          <a:xfrm>
            <a:off x="516255" y="999490"/>
            <a:ext cx="11179810" cy="5825490"/>
          </a:xfrm>
          <a:prstGeom prst="rect">
            <a:avLst/>
          </a:prstGeom>
          <a:noFill/>
        </p:spPr>
        <p:txBody>
          <a:bodyPr wrap="square" rtlCol="0">
            <a:noAutofit/>
          </a:bodyPr>
          <a:lstStyle/>
          <a:p>
            <a:pPr>
              <a:lnSpc>
                <a:spcPts val="2000"/>
              </a:lnSpc>
            </a:pPr>
            <a:r>
              <a:rPr lang="zh-CN" altLang="en-US" sz="1800" b="1">
                <a:latin typeface="微软雅黑" panose="020B0503020204020204" pitchFamily="34" charset="-122"/>
                <a:ea typeface="微软雅黑" panose="020B0503020204020204" pitchFamily="34" charset="-122"/>
                <a:cs typeface="微软雅黑" panose="020B0503020204020204" pitchFamily="34" charset="-122"/>
              </a:rPr>
              <a:t>一、工作场景</a:t>
            </a:r>
            <a:endParaRPr lang="zh-CN" altLang="en-US" sz="1500" b="1">
              <a:latin typeface="微软雅黑" panose="020B0503020204020204" pitchFamily="34" charset="-122"/>
              <a:ea typeface="微软雅黑" panose="020B0503020204020204" pitchFamily="34" charset="-122"/>
              <a:cs typeface="微软雅黑" panose="020B0503020204020204" pitchFamily="34" charset="-122"/>
            </a:endParaRPr>
          </a:p>
          <a:p>
            <a:pPr>
              <a:lnSpc>
                <a:spcPts val="2000"/>
              </a:lnSpc>
            </a:pPr>
            <a:r>
              <a:rPr lang="zh-CN" altLang="en-US" sz="1500">
                <a:latin typeface="微软雅黑" panose="020B0503020204020204" pitchFamily="34" charset="-122"/>
                <a:ea typeface="微软雅黑" panose="020B0503020204020204" pitchFamily="34" charset="-122"/>
                <a:cs typeface="微软雅黑" panose="020B0503020204020204" pitchFamily="34" charset="-122"/>
              </a:rPr>
              <a:t>220kV尚家变10kV162间隔新出一回电缆至站外环网柜。</a:t>
            </a:r>
            <a:endParaRPr lang="zh-CN" altLang="en-US" sz="1500" b="1">
              <a:latin typeface="微软雅黑" panose="020B0503020204020204" pitchFamily="34" charset="-122"/>
              <a:ea typeface="微软雅黑" panose="020B0503020204020204" pitchFamily="34" charset="-122"/>
              <a:cs typeface="微软雅黑" panose="020B0503020204020204" pitchFamily="34" charset="-122"/>
            </a:endParaRPr>
          </a:p>
          <a:p>
            <a:pPr>
              <a:lnSpc>
                <a:spcPts val="2000"/>
              </a:lnSpc>
            </a:pPr>
            <a:r>
              <a:rPr lang="zh-CN" altLang="en-US" sz="1800" b="1">
                <a:latin typeface="微软雅黑" panose="020B0503020204020204" pitchFamily="34" charset="-122"/>
                <a:ea typeface="微软雅黑" panose="020B0503020204020204" pitchFamily="34" charset="-122"/>
                <a:cs typeface="微软雅黑" panose="020B0503020204020204" pitchFamily="34" charset="-122"/>
              </a:rPr>
              <a:t>二、工作任务</a:t>
            </a:r>
            <a:endParaRPr lang="zh-CN" altLang="en-US" sz="1500" b="1">
              <a:latin typeface="微软雅黑" panose="020B0503020204020204" pitchFamily="34" charset="-122"/>
              <a:ea typeface="微软雅黑" panose="020B0503020204020204" pitchFamily="34" charset="-122"/>
              <a:cs typeface="微软雅黑" panose="020B0503020204020204" pitchFamily="34" charset="-122"/>
            </a:endParaRPr>
          </a:p>
          <a:p>
            <a:pPr>
              <a:lnSpc>
                <a:spcPts val="2000"/>
              </a:lnSpc>
            </a:pPr>
            <a:r>
              <a:rPr lang="zh-CN" altLang="en-US" sz="1500">
                <a:latin typeface="微软雅黑" panose="020B0503020204020204" pitchFamily="34" charset="-122"/>
                <a:ea typeface="微软雅黑" panose="020B0503020204020204" pitchFamily="34" charset="-122"/>
                <a:cs typeface="微软雅黑" panose="020B0503020204020204" pitchFamily="34" charset="-122"/>
              </a:rPr>
              <a:t>电缆敷设：尚家变电缆层及1号环网柜电缆沟处，新放电缆敷设、上穿及固定；终端制作：尚家变162开关柜后柜门及1号环网柜101间隔处，电缆终端制作；电缆试验：尚家变162开关柜后柜门处，新放电缆试验；电缆搭接：新放电缆与尚家变162开关柜搭接，新放电缆与1号环网柜101间隔搭接。</a:t>
            </a:r>
            <a:endParaRPr lang="zh-CN" altLang="en-US" sz="1500" b="1">
              <a:latin typeface="微软雅黑" panose="020B0503020204020204" pitchFamily="34" charset="-122"/>
              <a:ea typeface="微软雅黑" panose="020B0503020204020204" pitchFamily="34" charset="-122"/>
              <a:cs typeface="微软雅黑" panose="020B0503020204020204" pitchFamily="34" charset="-122"/>
            </a:endParaRPr>
          </a:p>
          <a:p>
            <a:pPr>
              <a:lnSpc>
                <a:spcPts val="2000"/>
              </a:lnSpc>
            </a:pPr>
            <a:r>
              <a:rPr lang="zh-CN" altLang="en-US" sz="1800" b="1">
                <a:latin typeface="微软雅黑" panose="020B0503020204020204" pitchFamily="34" charset="-122"/>
                <a:ea typeface="微软雅黑" panose="020B0503020204020204" pitchFamily="34" charset="-122"/>
                <a:cs typeface="微软雅黑" panose="020B0503020204020204" pitchFamily="34" charset="-122"/>
              </a:rPr>
              <a:t>三、停电线路或设备</a:t>
            </a:r>
            <a:endParaRPr lang="zh-CN" altLang="en-US" sz="1500" b="1">
              <a:latin typeface="微软雅黑" panose="020B0503020204020204" pitchFamily="34" charset="-122"/>
              <a:ea typeface="微软雅黑" panose="020B0503020204020204" pitchFamily="34" charset="-122"/>
              <a:cs typeface="微软雅黑" panose="020B0503020204020204" pitchFamily="34" charset="-122"/>
            </a:endParaRPr>
          </a:p>
          <a:p>
            <a:pPr>
              <a:lnSpc>
                <a:spcPts val="2000"/>
              </a:lnSpc>
            </a:pPr>
            <a:r>
              <a:rPr lang="zh-CN" altLang="en-US" sz="1500">
                <a:latin typeface="微软雅黑" panose="020B0503020204020204" pitchFamily="34" charset="-122"/>
                <a:ea typeface="微软雅黑" panose="020B0503020204020204" pitchFamily="34" charset="-122"/>
                <a:cs typeface="微软雅黑" panose="020B0503020204020204" pitchFamily="34" charset="-122"/>
              </a:rPr>
              <a:t>220kV尚家变10kV华兴大街2号线162开关至10kV华兴大街2号线1号环网柜101间隔。</a:t>
            </a:r>
          </a:p>
          <a:p>
            <a:pPr>
              <a:lnSpc>
                <a:spcPts val="2000"/>
              </a:lnSpc>
            </a:pPr>
            <a:r>
              <a:rPr lang="zh-CN" altLang="en-US" sz="1800" b="1">
                <a:latin typeface="微软雅黑" panose="020B0503020204020204" pitchFamily="34" charset="-122"/>
                <a:ea typeface="微软雅黑" panose="020B0503020204020204" pitchFamily="34" charset="-122"/>
                <a:cs typeface="微软雅黑" panose="020B0503020204020204" pitchFamily="34" charset="-122"/>
              </a:rPr>
              <a:t>四、人员分工及安排</a:t>
            </a:r>
            <a:endParaRPr lang="zh-CN" altLang="en-US" sz="1500" b="1">
              <a:latin typeface="微软雅黑" panose="020B0503020204020204" pitchFamily="34" charset="-122"/>
              <a:ea typeface="微软雅黑" panose="020B0503020204020204" pitchFamily="34" charset="-122"/>
              <a:cs typeface="微软雅黑" panose="020B0503020204020204" pitchFamily="34" charset="-122"/>
            </a:endParaRPr>
          </a:p>
          <a:p>
            <a:pPr>
              <a:lnSpc>
                <a:spcPts val="2000"/>
              </a:lnSpc>
            </a:pPr>
            <a:r>
              <a:rPr lang="zh-CN" altLang="en-US" sz="1500">
                <a:latin typeface="微软雅黑" panose="020B0503020204020204" pitchFamily="34" charset="-122"/>
                <a:ea typeface="微软雅黑" panose="020B0503020204020204" pitchFamily="34" charset="-122"/>
                <a:cs typeface="微软雅黑" panose="020B0503020204020204" pitchFamily="34" charset="-122"/>
              </a:rPr>
              <a:t>本次工作有2个作业地点，可以采取工作任务单或设置专责监护人。本张工作票设两个工作小组，使用两张工作任务单。参与本次工作的共11人（含工作负责人），具体分工为：</a:t>
            </a:r>
          </a:p>
          <a:p>
            <a:pPr>
              <a:lnSpc>
                <a:spcPts val="2000"/>
              </a:lnSpc>
            </a:pPr>
            <a:r>
              <a:rPr lang="zh-CN" altLang="en-US" sz="1500">
                <a:latin typeface="微软雅黑" panose="020B0503020204020204" pitchFamily="34" charset="-122"/>
                <a:ea typeface="微软雅黑" panose="020B0503020204020204" pitchFamily="34" charset="-122"/>
                <a:cs typeface="微软雅黑" panose="020B0503020204020204" pitchFamily="34" charset="-122"/>
              </a:rPr>
              <a:t>李XX（工作负责人）：负责工作的整体协调组织及作业现场安全监护。</a:t>
            </a:r>
          </a:p>
          <a:p>
            <a:pPr>
              <a:lnSpc>
                <a:spcPts val="2000"/>
              </a:lnSpc>
            </a:pPr>
            <a:r>
              <a:rPr lang="zh-CN" altLang="en-US" sz="1500">
                <a:latin typeface="微软雅黑" panose="020B0503020204020204" pitchFamily="34" charset="-122"/>
                <a:ea typeface="微软雅黑" panose="020B0503020204020204" pitchFamily="34" charset="-122"/>
                <a:cs typeface="微软雅黑" panose="020B0503020204020204" pitchFamily="34" charset="-122"/>
              </a:rPr>
              <a:t>作业点1（尚家变162开关柜后柜门处以及对应电缆层作业处）：</a:t>
            </a:r>
          </a:p>
          <a:p>
            <a:pPr>
              <a:lnSpc>
                <a:spcPts val="2000"/>
              </a:lnSpc>
            </a:pPr>
            <a:r>
              <a:rPr lang="zh-CN" altLang="en-US" sz="1500">
                <a:latin typeface="微软雅黑" panose="020B0503020204020204" pitchFamily="34" charset="-122"/>
                <a:ea typeface="微软雅黑" panose="020B0503020204020204" pitchFamily="34" charset="-122"/>
                <a:cs typeface="微软雅黑" panose="020B0503020204020204" pitchFamily="34" charset="-122"/>
              </a:rPr>
              <a:t>赵XX（小组负责人）：负责本小组工作整体协调组织及监护。</a:t>
            </a:r>
          </a:p>
          <a:p>
            <a:pPr>
              <a:lnSpc>
                <a:spcPts val="2000"/>
              </a:lnSpc>
            </a:pPr>
            <a:r>
              <a:rPr lang="zh-CN" altLang="en-US" sz="1500">
                <a:latin typeface="微软雅黑" panose="020B0503020204020204" pitchFamily="34" charset="-122"/>
                <a:ea typeface="微软雅黑" panose="020B0503020204020204" pitchFamily="34" charset="-122"/>
                <a:cs typeface="微软雅黑" panose="020B0503020204020204" pitchFamily="34" charset="-122"/>
              </a:rPr>
              <a:t>杨XX（工作班成员）：制作电缆终端、新放电缆试验及搭接。</a:t>
            </a:r>
          </a:p>
          <a:p>
            <a:pPr>
              <a:lnSpc>
                <a:spcPts val="2000"/>
              </a:lnSpc>
            </a:pPr>
            <a:r>
              <a:rPr lang="zh-CN" altLang="en-US" sz="1500">
                <a:latin typeface="微软雅黑" panose="020B0503020204020204" pitchFamily="34" charset="-122"/>
                <a:ea typeface="微软雅黑" panose="020B0503020204020204" pitchFamily="34" charset="-122"/>
                <a:cs typeface="微软雅黑" panose="020B0503020204020204" pitchFamily="34" charset="-122"/>
              </a:rPr>
              <a:t>王XX、张XX（工作班成员）：将电缆进行上穿、固定等工作。</a:t>
            </a:r>
          </a:p>
          <a:p>
            <a:pPr>
              <a:lnSpc>
                <a:spcPts val="2000"/>
              </a:lnSpc>
            </a:pPr>
            <a:r>
              <a:rPr lang="zh-CN" altLang="en-US" sz="1500">
                <a:latin typeface="微软雅黑" panose="020B0503020204020204" pitchFamily="34" charset="-122"/>
                <a:ea typeface="微软雅黑" panose="020B0503020204020204" pitchFamily="34" charset="-122"/>
                <a:cs typeface="微软雅黑" panose="020B0503020204020204" pitchFamily="34" charset="-122"/>
              </a:rPr>
              <a:t>甲XX（专责监护人）：负责对王XX、张XX进行监护。</a:t>
            </a:r>
          </a:p>
          <a:p>
            <a:pPr>
              <a:lnSpc>
                <a:spcPts val="2000"/>
              </a:lnSpc>
            </a:pPr>
            <a:r>
              <a:rPr lang="zh-CN" altLang="en-US" sz="1500">
                <a:latin typeface="微软雅黑" panose="020B0503020204020204" pitchFamily="34" charset="-122"/>
                <a:ea typeface="微软雅黑" panose="020B0503020204020204" pitchFamily="34" charset="-122"/>
                <a:cs typeface="微软雅黑" panose="020B0503020204020204" pitchFamily="34" charset="-122"/>
              </a:rPr>
              <a:t>作业点2（1号环网柜101间隔）：</a:t>
            </a:r>
          </a:p>
          <a:p>
            <a:pPr>
              <a:lnSpc>
                <a:spcPts val="2000"/>
              </a:lnSpc>
            </a:pPr>
            <a:r>
              <a:rPr lang="zh-CN" altLang="en-US" sz="1500">
                <a:latin typeface="微软雅黑" panose="020B0503020204020204" pitchFamily="34" charset="-122"/>
                <a:ea typeface="微软雅黑" panose="020B0503020204020204" pitchFamily="34" charset="-122"/>
                <a:cs typeface="微软雅黑" panose="020B0503020204020204" pitchFamily="34" charset="-122"/>
              </a:rPr>
              <a:t>钱XX（小组负责人）：负责环网柜处工作整体协调组织。</a:t>
            </a:r>
          </a:p>
          <a:p>
            <a:pPr>
              <a:lnSpc>
                <a:spcPts val="2000"/>
              </a:lnSpc>
            </a:pPr>
            <a:r>
              <a:rPr lang="zh-CN" altLang="en-US" sz="1500">
                <a:latin typeface="微软雅黑" panose="020B0503020204020204" pitchFamily="34" charset="-122"/>
                <a:ea typeface="微软雅黑" panose="020B0503020204020204" pitchFamily="34" charset="-122"/>
                <a:cs typeface="微软雅黑" panose="020B0503020204020204" pitchFamily="34" charset="-122"/>
              </a:rPr>
              <a:t>乙XX（专责监护人）：负责对周XX、郑XX、孙XX进行监护，并在电缆试验时看守现场。</a:t>
            </a:r>
          </a:p>
          <a:p>
            <a:pPr>
              <a:lnSpc>
                <a:spcPts val="2000"/>
              </a:lnSpc>
            </a:pPr>
            <a:r>
              <a:rPr lang="zh-CN" altLang="en-US" sz="1500">
                <a:latin typeface="微软雅黑" panose="020B0503020204020204" pitchFamily="34" charset="-122"/>
                <a:ea typeface="微软雅黑" panose="020B0503020204020204" pitchFamily="34" charset="-122"/>
                <a:cs typeface="微软雅黑" panose="020B0503020204020204" pitchFamily="34" charset="-122"/>
              </a:rPr>
              <a:t>周XX、郑XX（工作班成员）：将电缆进行上穿、固定等工作。</a:t>
            </a:r>
          </a:p>
          <a:p>
            <a:pPr>
              <a:lnSpc>
                <a:spcPts val="2000"/>
              </a:lnSpc>
            </a:pPr>
            <a:r>
              <a:rPr lang="zh-CN" altLang="en-US" sz="1500">
                <a:latin typeface="微软雅黑" panose="020B0503020204020204" pitchFamily="34" charset="-122"/>
                <a:ea typeface="微软雅黑" panose="020B0503020204020204" pitchFamily="34" charset="-122"/>
                <a:cs typeface="微软雅黑" panose="020B0503020204020204" pitchFamily="34" charset="-122"/>
              </a:rPr>
              <a:t>孙XX（工作班成员）：制作电缆终端及搭接。</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1008698" y="380365"/>
            <a:ext cx="4019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1</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变电站内新出一回10千伏电缆至站外环网柜</a:t>
            </a: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1"/>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sp>
        <p:nvSpPr>
          <p:cNvPr id="3" name="文本框 2"/>
          <p:cNvSpPr txBox="1"/>
          <p:nvPr>
            <p:custDataLst>
              <p:tags r:id="rId7"/>
            </p:custDataLst>
          </p:nvPr>
        </p:nvSpPr>
        <p:spPr>
          <a:xfrm>
            <a:off x="777875" y="1228090"/>
            <a:ext cx="4064000" cy="347345"/>
          </a:xfrm>
          <a:prstGeom prst="rect">
            <a:avLst/>
          </a:prstGeom>
          <a:noFill/>
        </p:spPr>
        <p:txBody>
          <a:bodyPr wrap="square" rtlCol="0">
            <a:spAutoFit/>
          </a:bodyPr>
          <a:lstStyle/>
          <a:p>
            <a:pPr algn="l">
              <a:lnSpc>
                <a:spcPts val="2000"/>
              </a:lnSpc>
              <a:buClrTx/>
              <a:buSzTx/>
              <a:buFontTx/>
            </a:pPr>
            <a:r>
              <a:rPr lang="zh-CN" altLang="en-US" sz="1800" b="1">
                <a:latin typeface="微软雅黑" panose="020B0503020204020204" pitchFamily="34" charset="-122"/>
                <a:ea typeface="微软雅黑" panose="020B0503020204020204" pitchFamily="34" charset="-122"/>
                <a:cs typeface="微软雅黑" panose="020B0503020204020204" pitchFamily="34" charset="-122"/>
                <a:sym typeface="+mn-ea"/>
              </a:rPr>
              <a:t>五、场景接线图</a:t>
            </a:r>
            <a:endParaRPr lang="zh-CN" altLang="en-US" sz="1800" b="1">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 name="图片 1"/>
          <p:cNvPicPr>
            <a:picLocks noChangeAspect="1"/>
          </p:cNvPicPr>
          <p:nvPr>
            <p:custDataLst>
              <p:tags r:id="rId8"/>
            </p:custDataLst>
          </p:nvPr>
        </p:nvPicPr>
        <p:blipFill>
          <a:blip r:embed="rId12"/>
          <a:stretch>
            <a:fillRect/>
          </a:stretch>
        </p:blipFill>
        <p:spPr>
          <a:xfrm>
            <a:off x="1401445" y="2044700"/>
            <a:ext cx="9608820" cy="3362325"/>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1008698" y="380365"/>
            <a:ext cx="4019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1</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变电站内新出一回10千伏电缆至站外环网柜</a:t>
            </a: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5"/>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sp>
        <p:nvSpPr>
          <p:cNvPr id="2" name="Freeform 18">
            <a:hlinkClick r:id="rId15"/>
          </p:cNvPr>
          <p:cNvSpPr>
            <a:spLocks noEditPoints="1"/>
          </p:cNvSpPr>
          <p:nvPr>
            <p:custDataLst>
              <p:tags r:id="rId7"/>
            </p:custDataLst>
          </p:nvPr>
        </p:nvSpPr>
        <p:spPr bwMode="auto">
          <a:xfrm>
            <a:off x="5535295" y="2118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3" name="文本框 2"/>
          <p:cNvSpPr txBox="1"/>
          <p:nvPr>
            <p:custDataLst>
              <p:tags r:id="rId8"/>
            </p:custDataLst>
          </p:nvPr>
        </p:nvSpPr>
        <p:spPr>
          <a:xfrm>
            <a:off x="6786880" y="1514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7" name="文本框 6"/>
          <p:cNvSpPr txBox="1"/>
          <p:nvPr>
            <p:custDataLst>
              <p:tags r:id="rId9"/>
            </p:custDataLst>
          </p:nvPr>
        </p:nvSpPr>
        <p:spPr>
          <a:xfrm>
            <a:off x="4455795" y="1533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8" name="文本框 7"/>
          <p:cNvSpPr txBox="1"/>
          <p:nvPr>
            <p:custDataLst>
              <p:tags r:id="rId10"/>
            </p:custDataLst>
          </p:nvPr>
        </p:nvSpPr>
        <p:spPr>
          <a:xfrm>
            <a:off x="5506720" y="3514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graphicFrame>
        <p:nvGraphicFramePr>
          <p:cNvPr id="9" name="表格 8"/>
          <p:cNvGraphicFramePr/>
          <p:nvPr>
            <p:custDataLst>
              <p:tags r:id="rId11"/>
            </p:custDataLst>
          </p:nvPr>
        </p:nvGraphicFramePr>
        <p:xfrm>
          <a:off x="500380" y="1054735"/>
          <a:ext cx="11234420" cy="5239385"/>
        </p:xfrm>
        <a:graphic>
          <a:graphicData uri="http://schemas.openxmlformats.org/drawingml/2006/table">
            <a:tbl>
              <a:tblPr firstRow="1" bandRow="1">
                <a:tableStyleId>{5C22544A-7EE6-4342-B048-85BDC9FD1C3A}</a:tableStyleId>
              </a:tblPr>
              <a:tblGrid>
                <a:gridCol w="5616575">
                  <a:extLst>
                    <a:ext uri="{9D8B030D-6E8A-4147-A177-3AD203B41FA5}">
                      <a16:colId xmlns:a16="http://schemas.microsoft.com/office/drawing/2014/main" val="20000"/>
                    </a:ext>
                  </a:extLst>
                </a:gridCol>
                <a:gridCol w="5617845">
                  <a:extLst>
                    <a:ext uri="{9D8B030D-6E8A-4147-A177-3AD203B41FA5}">
                      <a16:colId xmlns:a16="http://schemas.microsoft.com/office/drawing/2014/main" val="20001"/>
                    </a:ext>
                  </a:extLst>
                </a:gridCol>
              </a:tblGrid>
              <a:tr h="436880">
                <a:tc>
                  <a:txBody>
                    <a:bodyPr/>
                    <a:lstStyle/>
                    <a:p>
                      <a:pPr algn="ctr">
                        <a:buNone/>
                      </a:pPr>
                      <a:r>
                        <a:rPr lang="zh-CN" sz="2000"/>
                        <a:t>工作票示例</a:t>
                      </a:r>
                    </a:p>
                  </a:txBody>
                  <a:tcPr anchor="ctr"/>
                </a:tc>
                <a:tc>
                  <a:txBody>
                    <a:bodyPr/>
                    <a:lstStyle/>
                    <a:p>
                      <a:pPr algn="ctr">
                        <a:buNone/>
                      </a:pPr>
                      <a:r>
                        <a:rPr lang="zh-CN" altLang="en-US" sz="2000">
                          <a:sym typeface="+mn-ea"/>
                        </a:rPr>
                        <a:t>填写说明</a:t>
                      </a:r>
                      <a:endParaRPr lang="zh-CN" altLang="en-US" sz="2000"/>
                    </a:p>
                  </a:txBody>
                  <a:tcPr anchor="ctr"/>
                </a:tc>
                <a:extLst>
                  <a:ext uri="{0D108BD9-81ED-4DB2-BD59-A6C34878D82A}">
                    <a16:rowId xmlns:a16="http://schemas.microsoft.com/office/drawing/2014/main" val="10000"/>
                  </a:ext>
                </a:extLst>
              </a:tr>
              <a:tr h="4802505">
                <a:tc>
                  <a:txBody>
                    <a:bodyPr/>
                    <a:lstStyle/>
                    <a:p>
                      <a:pPr indent="0" algn="l" fontAlgn="auto">
                        <a:lnSpc>
                          <a:spcPts val="2000"/>
                        </a:lnSpc>
                        <a:buClrTx/>
                        <a:buSzTx/>
                        <a:buFontTx/>
                      </a:pPr>
                      <a:endParaRPr lang="zh-CN" sz="1500" b="0">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a:tc>
                <a:tc>
                  <a:txBody>
                    <a:bodyPr/>
                    <a:lstStyle/>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1.【班组】</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对于包含工作负责人在内有两个及以上的班组人员共同进行的工作，应填写“综合班组”。</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2.【工作班人员】</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人员应取得准入资质，安排的人员应进行承载力分析，确保人数适当、充足；如有特种作业应安排具备相应资质的特种作业人员。不同单位需分行填写。</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3.【停电线路或设备名称（多回线路应注明双重称号）】</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（1）填写停电的配电线路电压等级、名称（多回线路应注明双重称号）、设备双重名称、起止杆号。</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（2）填写停电的环网柜、开关站、箱变等配电设备的电压等级、双重名称或停电范围。</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（3）若全线（包括支线）停电，填写主线和支线。</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（4）填写的配电线路名称、设备双重名称应与现场相符（包括电压等级）。</a:t>
                      </a:r>
                    </a:p>
                  </a:txBody>
                  <a:tcPr/>
                </a:tc>
                <a:extLst>
                  <a:ext uri="{0D108BD9-81ED-4DB2-BD59-A6C34878D82A}">
                    <a16:rowId xmlns:a16="http://schemas.microsoft.com/office/drawing/2014/main" val="10001"/>
                  </a:ext>
                </a:extLst>
              </a:tr>
            </a:tbl>
          </a:graphicData>
        </a:graphic>
      </p:graphicFrame>
      <p:pic>
        <p:nvPicPr>
          <p:cNvPr id="10" name="图片 9"/>
          <p:cNvPicPr>
            <a:picLocks noChangeAspect="1"/>
          </p:cNvPicPr>
          <p:nvPr>
            <p:custDataLst>
              <p:tags r:id="rId12"/>
            </p:custDataLst>
          </p:nvPr>
        </p:nvPicPr>
        <p:blipFill>
          <a:blip r:embed="rId16"/>
          <a:stretch>
            <a:fillRect/>
          </a:stretch>
        </p:blipFill>
        <p:spPr>
          <a:xfrm>
            <a:off x="644525" y="1628775"/>
            <a:ext cx="5321300" cy="4008755"/>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par>
                                <p:cTn id="10" presetID="53" presetClass="entr" presetSubtype="16" fill="hold" grpId="0" nodeType="withEffect">
                                  <p:stCondLst>
                                    <p:cond delay="150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P spid="2" grpId="0" bldLvl="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1008698" y="380365"/>
            <a:ext cx="4019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1</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变电站内新出一回10千伏电缆至站外环网柜</a:t>
            </a: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6"/>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sp>
        <p:nvSpPr>
          <p:cNvPr id="2" name="Freeform 18">
            <a:hlinkClick r:id="rId16"/>
          </p:cNvPr>
          <p:cNvSpPr>
            <a:spLocks noEditPoints="1"/>
          </p:cNvSpPr>
          <p:nvPr>
            <p:custDataLst>
              <p:tags r:id="rId7"/>
            </p:custDataLst>
          </p:nvPr>
        </p:nvSpPr>
        <p:spPr bwMode="auto">
          <a:xfrm>
            <a:off x="5535295" y="2118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3" name="文本框 2"/>
          <p:cNvSpPr txBox="1"/>
          <p:nvPr>
            <p:custDataLst>
              <p:tags r:id="rId8"/>
            </p:custDataLst>
          </p:nvPr>
        </p:nvSpPr>
        <p:spPr>
          <a:xfrm>
            <a:off x="6786880" y="1514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7" name="文本框 6"/>
          <p:cNvSpPr txBox="1"/>
          <p:nvPr>
            <p:custDataLst>
              <p:tags r:id="rId9"/>
            </p:custDataLst>
          </p:nvPr>
        </p:nvSpPr>
        <p:spPr>
          <a:xfrm>
            <a:off x="4455795" y="1533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8" name="文本框 7"/>
          <p:cNvSpPr txBox="1"/>
          <p:nvPr>
            <p:custDataLst>
              <p:tags r:id="rId10"/>
            </p:custDataLst>
          </p:nvPr>
        </p:nvSpPr>
        <p:spPr>
          <a:xfrm>
            <a:off x="5506720" y="3514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graphicFrame>
        <p:nvGraphicFramePr>
          <p:cNvPr id="9" name="表格 8"/>
          <p:cNvGraphicFramePr/>
          <p:nvPr>
            <p:custDataLst>
              <p:tags r:id="rId11"/>
            </p:custDataLst>
          </p:nvPr>
        </p:nvGraphicFramePr>
        <p:xfrm>
          <a:off x="500380" y="1054735"/>
          <a:ext cx="11234420" cy="5239385"/>
        </p:xfrm>
        <a:graphic>
          <a:graphicData uri="http://schemas.openxmlformats.org/drawingml/2006/table">
            <a:tbl>
              <a:tblPr firstRow="1" bandRow="1">
                <a:tableStyleId>{5C22544A-7EE6-4342-B048-85BDC9FD1C3A}</a:tableStyleId>
              </a:tblPr>
              <a:tblGrid>
                <a:gridCol w="5616575">
                  <a:extLst>
                    <a:ext uri="{9D8B030D-6E8A-4147-A177-3AD203B41FA5}">
                      <a16:colId xmlns:a16="http://schemas.microsoft.com/office/drawing/2014/main" val="20000"/>
                    </a:ext>
                  </a:extLst>
                </a:gridCol>
                <a:gridCol w="5617845">
                  <a:extLst>
                    <a:ext uri="{9D8B030D-6E8A-4147-A177-3AD203B41FA5}">
                      <a16:colId xmlns:a16="http://schemas.microsoft.com/office/drawing/2014/main" val="20001"/>
                    </a:ext>
                  </a:extLst>
                </a:gridCol>
              </a:tblGrid>
              <a:tr h="436880">
                <a:tc>
                  <a:txBody>
                    <a:bodyPr/>
                    <a:lstStyle/>
                    <a:p>
                      <a:pPr algn="ctr">
                        <a:buNone/>
                      </a:pPr>
                      <a:r>
                        <a:rPr lang="zh-CN" sz="2000"/>
                        <a:t>工作票示例</a:t>
                      </a:r>
                    </a:p>
                  </a:txBody>
                  <a:tcPr anchor="ctr"/>
                </a:tc>
                <a:tc>
                  <a:txBody>
                    <a:bodyPr/>
                    <a:lstStyle/>
                    <a:p>
                      <a:pPr algn="ctr">
                        <a:buNone/>
                      </a:pPr>
                      <a:r>
                        <a:rPr lang="zh-CN" altLang="en-US" sz="2000">
                          <a:sym typeface="+mn-ea"/>
                        </a:rPr>
                        <a:t>填写说明</a:t>
                      </a:r>
                      <a:endParaRPr lang="zh-CN" altLang="en-US" sz="2000"/>
                    </a:p>
                  </a:txBody>
                  <a:tcPr anchor="ctr"/>
                </a:tc>
                <a:extLst>
                  <a:ext uri="{0D108BD9-81ED-4DB2-BD59-A6C34878D82A}">
                    <a16:rowId xmlns:a16="http://schemas.microsoft.com/office/drawing/2014/main" val="10000"/>
                  </a:ext>
                </a:extLst>
              </a:tr>
              <a:tr h="4802505">
                <a:tc>
                  <a:txBody>
                    <a:bodyPr/>
                    <a:lstStyle/>
                    <a:p>
                      <a:pPr indent="0" algn="l" fontAlgn="auto">
                        <a:lnSpc>
                          <a:spcPts val="2000"/>
                        </a:lnSpc>
                        <a:buClrTx/>
                        <a:buSzTx/>
                        <a:buFontTx/>
                      </a:pPr>
                      <a:endParaRPr lang="zh-CN" sz="1500" b="0">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a:tc>
                <a:tc>
                  <a:txBody>
                    <a:bodyPr/>
                    <a:lstStyle/>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4.【工作任务】工作地点或设备[注明变（配）电站、线路名称、设备双重名称及起止杆号]</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（1）配电线路工作：填写工作线路（包括有工作的分支线路等）电压等级、名称（同杆双回或多回线路应注明线路位置称号）、工作地段起止杆号。</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（2）配电设备工作：填写工作的变电站、环网柜、配电站、开闭所等设备的电压等级、名称及检修工作区域和检修设备的双重名称，填写的设备名称应与现场相符（包括电压等级）。</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【工作任务】工作内容</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（1）工作内容应填写明确，术语规范，且不得超出相应停电申请单中的工作内容。</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（2）应写明工作性质、内容（如：迁移、立杆、放线、更换架空地线、更换变压器、拆除（恢复）线路搭头等）。</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（3）工作内容应填写完整，不得省略。消缺工作应写明消缺具体内容(例如处理X耐张搭头，更换X避雷器等)，不得以维修、消缺等模糊词语涵盖工作内容。</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（4）变（配）电站内和线路上均有工作时，为便于区分，应将变（配）电站的工作地点、工作内容排在前面，线路工作地点及内容排在站所工作的后面。</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（5）不同工作地点的工作，应分行填写；工作地点与工作内容应一一对应。</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5.【计划工作时间】</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填写计划检修起始时间和结束时间，该时间应在调度批准的检修时间段内。</a:t>
                      </a:r>
                    </a:p>
                  </a:txBody>
                  <a:tcPr/>
                </a:tc>
                <a:extLst>
                  <a:ext uri="{0D108BD9-81ED-4DB2-BD59-A6C34878D82A}">
                    <a16:rowId xmlns:a16="http://schemas.microsoft.com/office/drawing/2014/main" val="10001"/>
                  </a:ext>
                </a:extLst>
              </a:tr>
            </a:tbl>
          </a:graphicData>
        </a:graphic>
      </p:graphicFrame>
      <p:pic>
        <p:nvPicPr>
          <p:cNvPr id="4" name="图片 3"/>
          <p:cNvPicPr>
            <a:picLocks noChangeAspect="1"/>
          </p:cNvPicPr>
          <p:nvPr>
            <p:custDataLst>
              <p:tags r:id="rId12"/>
            </p:custDataLst>
          </p:nvPr>
        </p:nvPicPr>
        <p:blipFill>
          <a:blip r:embed="rId17"/>
          <a:stretch>
            <a:fillRect/>
          </a:stretch>
        </p:blipFill>
        <p:spPr>
          <a:xfrm>
            <a:off x="606425" y="1628775"/>
            <a:ext cx="5358765" cy="2616200"/>
          </a:xfrm>
          <a:prstGeom prst="rect">
            <a:avLst/>
          </a:prstGeom>
        </p:spPr>
      </p:pic>
      <p:pic>
        <p:nvPicPr>
          <p:cNvPr id="11" name="图片 10"/>
          <p:cNvPicPr>
            <a:picLocks noChangeAspect="1"/>
          </p:cNvPicPr>
          <p:nvPr>
            <p:custDataLst>
              <p:tags r:id="rId13"/>
            </p:custDataLst>
          </p:nvPr>
        </p:nvPicPr>
        <p:blipFill>
          <a:blip r:embed="rId18"/>
          <a:stretch>
            <a:fillRect/>
          </a:stretch>
        </p:blipFill>
        <p:spPr>
          <a:xfrm>
            <a:off x="606425" y="4243705"/>
            <a:ext cx="5389245" cy="650875"/>
          </a:xfrm>
          <a:prstGeom prst="rect">
            <a:avLst/>
          </a:prstGeom>
        </p:spPr>
      </p:pic>
      <p:sp>
        <p:nvSpPr>
          <p:cNvPr id="13" name="文本框 12"/>
          <p:cNvSpPr txBox="1"/>
          <p:nvPr/>
        </p:nvSpPr>
        <p:spPr>
          <a:xfrm>
            <a:off x="12021820" y="5504180"/>
            <a:ext cx="4064000" cy="368300"/>
          </a:xfrm>
          <a:prstGeom prst="rect">
            <a:avLst/>
          </a:prstGeom>
          <a:noFill/>
        </p:spPr>
        <p:txBody>
          <a:bodyPr wrap="square" rtlCol="0">
            <a:spAutoFit/>
          </a:bodyPr>
          <a:lstStyle/>
          <a:p>
            <a:endParaRPr lang="zh-CN" altLang="en-US"/>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par>
                                <p:cTn id="10" presetID="53" presetClass="entr" presetSubtype="16" fill="hold" grpId="0" nodeType="withEffect">
                                  <p:stCondLst>
                                    <p:cond delay="150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P spid="2"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04" name="TextBox 20"/>
          <p:cNvSpPr txBox="1">
            <a:spLocks noChangeArrowheads="1"/>
          </p:cNvSpPr>
          <p:nvPr>
            <p:custDataLst>
              <p:tags r:id="rId2"/>
            </p:custDataLst>
          </p:nvPr>
        </p:nvSpPr>
        <p:spPr bwMode="auto">
          <a:xfrm>
            <a:off x="664113" y="3501210"/>
            <a:ext cx="2089033" cy="346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defTabSz="685165" eaLnBrk="1" fontAlgn="base" hangingPunct="1">
              <a:spcBef>
                <a:spcPct val="0"/>
              </a:spcBef>
              <a:spcAft>
                <a:spcPct val="0"/>
              </a:spcAft>
            </a:pPr>
            <a:r>
              <a:rPr lang="zh-CN" altLang="en-US" sz="1650">
                <a:solidFill>
                  <a:srgbClr val="FFFFFF"/>
                </a:solidFill>
                <a:latin typeface="微软雅黑" panose="020B0503020204020204" pitchFamily="34" charset="-122"/>
                <a:ea typeface="微软雅黑" panose="020B0503020204020204" pitchFamily="34" charset="-122"/>
              </a:rPr>
              <a:t>某某工作的三个重点</a:t>
            </a:r>
          </a:p>
        </p:txBody>
      </p:sp>
      <p:sp>
        <p:nvSpPr>
          <p:cNvPr id="30" name="矩形 29"/>
          <p:cNvSpPr/>
          <p:nvPr>
            <p:custDataLst>
              <p:tags r:id="rId3"/>
            </p:custDataLst>
          </p:nvPr>
        </p:nvSpPr>
        <p:spPr>
          <a:xfrm>
            <a:off x="1995805" y="1285875"/>
            <a:ext cx="8362315" cy="1296035"/>
          </a:xfrm>
          <a:prstGeom prst="rect">
            <a:avLst/>
          </a:prstGeom>
          <a:solidFill>
            <a:schemeClr val="bg1">
              <a:lumMod val="95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72" tIns="45736" rIns="91472" bIns="45736" rtlCol="0" anchor="ctr"/>
          <a:lstStyle/>
          <a:p>
            <a:pPr algn="ctr"/>
            <a:endParaRPr lang="zh-CN" altLang="en-US"/>
          </a:p>
        </p:txBody>
      </p:sp>
      <p:sp>
        <p:nvSpPr>
          <p:cNvPr id="36" name="矩形 35"/>
          <p:cNvSpPr/>
          <p:nvPr>
            <p:custDataLst>
              <p:tags r:id="rId4"/>
            </p:custDataLst>
          </p:nvPr>
        </p:nvSpPr>
        <p:spPr>
          <a:xfrm>
            <a:off x="3492641" y="1057970"/>
            <a:ext cx="5303299" cy="4495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72" tIns="45736" rIns="91472" bIns="45736" rtlCol="0" anchor="ctr"/>
          <a:lstStyle/>
          <a:p>
            <a:pPr algn="ctr"/>
            <a:r>
              <a:rPr lang="zh-CN" altLang="en-US" sz="1800" dirty="0">
                <a:latin typeface="微软雅黑" panose="020B0503020204020204" pitchFamily="34" charset="-122"/>
                <a:ea typeface="微软雅黑" panose="020B0503020204020204" pitchFamily="34" charset="-122"/>
              </a:rPr>
              <a:t>坚持全面调研，充分梳理问题</a:t>
            </a:r>
          </a:p>
        </p:txBody>
      </p:sp>
      <p:sp>
        <p:nvSpPr>
          <p:cNvPr id="41" name="TextBox 27"/>
          <p:cNvSpPr txBox="1"/>
          <p:nvPr>
            <p:custDataLst>
              <p:tags r:id="rId5"/>
            </p:custDataLst>
          </p:nvPr>
        </p:nvSpPr>
        <p:spPr>
          <a:xfrm>
            <a:off x="2228850" y="1562100"/>
            <a:ext cx="7932420" cy="929640"/>
          </a:xfrm>
          <a:prstGeom prst="rect">
            <a:avLst/>
          </a:prstGeom>
          <a:noFill/>
        </p:spPr>
        <p:txBody>
          <a:bodyPr wrap="square" lIns="91472" tIns="45736" rIns="91472" bIns="45736" rtlCol="0">
            <a:spAutoFit/>
          </a:bodyPr>
          <a:lstStyle/>
          <a:p>
            <a:pPr>
              <a:lnSpc>
                <a:spcPct val="130000"/>
              </a:lnSpc>
            </a:pPr>
            <a:r>
              <a:rPr lang="zh-CN" altLang="en-US" sz="1400" dirty="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充分采用线上线下调研、座谈、现场交流等方式，全面收集当前各专业工作票执行中的存在问题。继承发扬原有工作票应用好做法，重点针对“暂无标准”、“有标准难以执行”、“标准不明确”等三类问题进行系统梳理和讨论，形成问题清单，进一步明确改进原则。</a:t>
            </a:r>
          </a:p>
        </p:txBody>
      </p:sp>
      <p:sp>
        <p:nvSpPr>
          <p:cNvPr id="42" name="矩形 41"/>
          <p:cNvSpPr/>
          <p:nvPr>
            <p:custDataLst>
              <p:tags r:id="rId6"/>
            </p:custDataLst>
          </p:nvPr>
        </p:nvSpPr>
        <p:spPr>
          <a:xfrm>
            <a:off x="2018665" y="2960370"/>
            <a:ext cx="8338820" cy="1296035"/>
          </a:xfrm>
          <a:prstGeom prst="rect">
            <a:avLst/>
          </a:prstGeom>
          <a:solidFill>
            <a:schemeClr val="bg1">
              <a:lumMod val="95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72" tIns="45736" rIns="91472" bIns="45736" rtlCol="0" anchor="ctr"/>
          <a:lstStyle/>
          <a:p>
            <a:pPr algn="ctr"/>
            <a:endParaRPr lang="zh-CN" altLang="en-US"/>
          </a:p>
        </p:txBody>
      </p:sp>
      <p:sp>
        <p:nvSpPr>
          <p:cNvPr id="43" name="矩形 42"/>
          <p:cNvSpPr/>
          <p:nvPr>
            <p:custDataLst>
              <p:tags r:id="rId7"/>
            </p:custDataLst>
          </p:nvPr>
        </p:nvSpPr>
        <p:spPr>
          <a:xfrm>
            <a:off x="3581541" y="2732240"/>
            <a:ext cx="5303299" cy="44955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1472" tIns="45736" rIns="91472" bIns="45736" rtlCol="0" anchor="ctr"/>
          <a:lstStyle/>
          <a:p>
            <a:pPr algn="ctr"/>
            <a:r>
              <a:rPr lang="zh-CN" altLang="en-US" sz="1800" dirty="0">
                <a:latin typeface="微软雅黑" panose="020B0503020204020204" pitchFamily="34" charset="-122"/>
                <a:ea typeface="微软雅黑" panose="020B0503020204020204" pitchFamily="34" charset="-122"/>
              </a:rPr>
              <a:t>坚持立足基础，完善典票场景</a:t>
            </a:r>
          </a:p>
        </p:txBody>
      </p:sp>
      <p:sp>
        <p:nvSpPr>
          <p:cNvPr id="44" name="TextBox 30"/>
          <p:cNvSpPr txBox="1"/>
          <p:nvPr>
            <p:custDataLst>
              <p:tags r:id="rId8"/>
            </p:custDataLst>
          </p:nvPr>
        </p:nvSpPr>
        <p:spPr>
          <a:xfrm>
            <a:off x="2255520" y="3226435"/>
            <a:ext cx="7919720" cy="929640"/>
          </a:xfrm>
          <a:prstGeom prst="rect">
            <a:avLst/>
          </a:prstGeom>
          <a:noFill/>
        </p:spPr>
        <p:txBody>
          <a:bodyPr wrap="square" lIns="91472" tIns="45736" rIns="91472" bIns="45736" rtlCol="0">
            <a:spAutoFit/>
          </a:bodyPr>
          <a:lstStyle/>
          <a:p>
            <a:pPr>
              <a:lnSpc>
                <a:spcPct val="130000"/>
              </a:lnSpc>
            </a:pPr>
            <a:r>
              <a:rPr lang="zh-CN" altLang="en-US" sz="1400" dirty="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从具有代表性、常规性的简单场景切入，将各类作业进行解耦，优化明确工作票填写内容和相关要求，逐步构建由简单场景叠加至复杂场景的典型票模式。充分征求修订意见，组建编制审核专家队伍，动态完善典票内容。</a:t>
            </a:r>
          </a:p>
        </p:txBody>
      </p:sp>
      <p:sp>
        <p:nvSpPr>
          <p:cNvPr id="45" name="矩形 44"/>
          <p:cNvSpPr/>
          <p:nvPr>
            <p:custDataLst>
              <p:tags r:id="rId9"/>
            </p:custDataLst>
          </p:nvPr>
        </p:nvSpPr>
        <p:spPr>
          <a:xfrm>
            <a:off x="2018665" y="4652645"/>
            <a:ext cx="8284210" cy="1273810"/>
          </a:xfrm>
          <a:prstGeom prst="rect">
            <a:avLst/>
          </a:prstGeom>
          <a:solidFill>
            <a:schemeClr val="bg1">
              <a:lumMod val="95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72" tIns="45736" rIns="91472" bIns="45736" rtlCol="0" anchor="ctr"/>
          <a:lstStyle/>
          <a:p>
            <a:pPr algn="ctr"/>
            <a:endParaRPr lang="zh-CN" altLang="en-US"/>
          </a:p>
        </p:txBody>
      </p:sp>
      <p:sp>
        <p:nvSpPr>
          <p:cNvPr id="46" name="矩形 45"/>
          <p:cNvSpPr/>
          <p:nvPr>
            <p:custDataLst>
              <p:tags r:id="rId10"/>
            </p:custDataLst>
          </p:nvPr>
        </p:nvSpPr>
        <p:spPr>
          <a:xfrm>
            <a:off x="3625991" y="4424839"/>
            <a:ext cx="5303299" cy="44955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91472" tIns="45736" rIns="91472" bIns="45736" rtlCol="0" anchor="ctr"/>
          <a:lstStyle/>
          <a:p>
            <a:pPr algn="ctr"/>
            <a:r>
              <a:rPr lang="zh-CN" altLang="en-US" sz="1800">
                <a:latin typeface="微软雅黑" panose="020B0503020204020204" pitchFamily="34" charset="-122"/>
                <a:ea typeface="微软雅黑" panose="020B0503020204020204" pitchFamily="34" charset="-122"/>
              </a:rPr>
              <a:t>坚持突出重点，解决交圈难题</a:t>
            </a:r>
          </a:p>
        </p:txBody>
      </p:sp>
      <p:sp>
        <p:nvSpPr>
          <p:cNvPr id="47" name="TextBox 33"/>
          <p:cNvSpPr txBox="1"/>
          <p:nvPr>
            <p:custDataLst>
              <p:tags r:id="rId11"/>
            </p:custDataLst>
          </p:nvPr>
        </p:nvSpPr>
        <p:spPr>
          <a:xfrm>
            <a:off x="2313940" y="4918710"/>
            <a:ext cx="7831455" cy="929640"/>
          </a:xfrm>
          <a:prstGeom prst="rect">
            <a:avLst/>
          </a:prstGeom>
          <a:noFill/>
        </p:spPr>
        <p:txBody>
          <a:bodyPr wrap="square" lIns="91472" tIns="45736" rIns="91472" bIns="45736" rtlCol="0">
            <a:spAutoFit/>
          </a:bodyPr>
          <a:lstStyle/>
          <a:p>
            <a:pPr>
              <a:lnSpc>
                <a:spcPct val="130000"/>
              </a:lnSpc>
            </a:pPr>
            <a:r>
              <a:rPr sz="1400" dirty="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全面梳理专业叠加场景下的工作票使用方法、各类人员职责等相关环节的工作票执行标准，结合各专业工作票应用要求，对相关交圈作业工作票的票种选择、票面填写、人员资质要求等情况进行明确。</a:t>
            </a:r>
          </a:p>
        </p:txBody>
      </p:sp>
      <p:sp>
        <p:nvSpPr>
          <p:cNvPr id="6" name="PA-102214"/>
          <p:cNvSpPr txBox="1">
            <a:spLocks noChangeArrowheads="1"/>
          </p:cNvSpPr>
          <p:nvPr>
            <p:custDataLst>
              <p:tags r:id="rId12"/>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lt"/>
              </a:rPr>
              <a:t>编制思路</a:t>
            </a:r>
            <a:endParaRPr lang="zh-CN" altLang="en-US" sz="2800" b="1" strike="noStrike"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wipe dir="d"/>
      </p:transition>
    </mc:Choice>
    <mc:Fallback xmlns="">
      <p:transition spd="slow">
        <p:wipe dir="d"/>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7904"/>
                                        </p:tgtEl>
                                        <p:attrNameLst>
                                          <p:attrName>style.visibility</p:attrName>
                                        </p:attrNameLst>
                                      </p:cBhvr>
                                      <p:to>
                                        <p:strVal val="visible"/>
                                      </p:to>
                                    </p:set>
                                    <p:animEffect transition="in" filter="wipe(up)">
                                      <p:cBhvr>
                                        <p:cTn id="7" dur="500"/>
                                        <p:tgtEl>
                                          <p:spTgt spid="379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04" grpId="0" autoUpdateAnimBg="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1008698" y="380365"/>
            <a:ext cx="4019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1</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变电站内新出一回10千伏电缆至站外环网柜</a:t>
            </a: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5"/>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sp>
        <p:nvSpPr>
          <p:cNvPr id="2" name="Freeform 18">
            <a:hlinkClick r:id="rId15"/>
          </p:cNvPr>
          <p:cNvSpPr>
            <a:spLocks noEditPoints="1"/>
          </p:cNvSpPr>
          <p:nvPr>
            <p:custDataLst>
              <p:tags r:id="rId7"/>
            </p:custDataLst>
          </p:nvPr>
        </p:nvSpPr>
        <p:spPr bwMode="auto">
          <a:xfrm>
            <a:off x="5535295" y="2118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3" name="文本框 2"/>
          <p:cNvSpPr txBox="1"/>
          <p:nvPr>
            <p:custDataLst>
              <p:tags r:id="rId8"/>
            </p:custDataLst>
          </p:nvPr>
        </p:nvSpPr>
        <p:spPr>
          <a:xfrm>
            <a:off x="6786880" y="1514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7" name="文本框 6"/>
          <p:cNvSpPr txBox="1"/>
          <p:nvPr>
            <p:custDataLst>
              <p:tags r:id="rId9"/>
            </p:custDataLst>
          </p:nvPr>
        </p:nvSpPr>
        <p:spPr>
          <a:xfrm>
            <a:off x="4455795" y="1533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8" name="文本框 7"/>
          <p:cNvSpPr txBox="1"/>
          <p:nvPr>
            <p:custDataLst>
              <p:tags r:id="rId10"/>
            </p:custDataLst>
          </p:nvPr>
        </p:nvSpPr>
        <p:spPr>
          <a:xfrm>
            <a:off x="5506720" y="3514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graphicFrame>
        <p:nvGraphicFramePr>
          <p:cNvPr id="9" name="表格 8"/>
          <p:cNvGraphicFramePr/>
          <p:nvPr>
            <p:custDataLst>
              <p:tags r:id="rId11"/>
            </p:custDataLst>
          </p:nvPr>
        </p:nvGraphicFramePr>
        <p:xfrm>
          <a:off x="500380" y="1054735"/>
          <a:ext cx="11234420" cy="5308029"/>
        </p:xfrm>
        <a:graphic>
          <a:graphicData uri="http://schemas.openxmlformats.org/drawingml/2006/table">
            <a:tbl>
              <a:tblPr firstRow="1" bandRow="1">
                <a:tableStyleId>{5C22544A-7EE6-4342-B048-85BDC9FD1C3A}</a:tableStyleId>
              </a:tblPr>
              <a:tblGrid>
                <a:gridCol w="5616575">
                  <a:extLst>
                    <a:ext uri="{9D8B030D-6E8A-4147-A177-3AD203B41FA5}">
                      <a16:colId xmlns:a16="http://schemas.microsoft.com/office/drawing/2014/main" val="20000"/>
                    </a:ext>
                  </a:extLst>
                </a:gridCol>
                <a:gridCol w="5617845">
                  <a:extLst>
                    <a:ext uri="{9D8B030D-6E8A-4147-A177-3AD203B41FA5}">
                      <a16:colId xmlns:a16="http://schemas.microsoft.com/office/drawing/2014/main" val="20001"/>
                    </a:ext>
                  </a:extLst>
                </a:gridCol>
              </a:tblGrid>
              <a:tr h="436880">
                <a:tc>
                  <a:txBody>
                    <a:bodyPr/>
                    <a:lstStyle/>
                    <a:p>
                      <a:pPr algn="ctr">
                        <a:buNone/>
                      </a:pPr>
                      <a:r>
                        <a:rPr lang="zh-CN" sz="2000"/>
                        <a:t>工作票示例</a:t>
                      </a:r>
                    </a:p>
                  </a:txBody>
                  <a:tcPr anchor="ctr"/>
                </a:tc>
                <a:tc>
                  <a:txBody>
                    <a:bodyPr/>
                    <a:lstStyle/>
                    <a:p>
                      <a:pPr algn="ctr">
                        <a:buNone/>
                      </a:pPr>
                      <a:r>
                        <a:rPr lang="zh-CN" altLang="en-US" sz="2000">
                          <a:sym typeface="+mn-ea"/>
                        </a:rPr>
                        <a:t>填写说明</a:t>
                      </a:r>
                      <a:endParaRPr lang="zh-CN" altLang="en-US" sz="2000"/>
                    </a:p>
                  </a:txBody>
                  <a:tcPr anchor="ctr"/>
                </a:tc>
                <a:extLst>
                  <a:ext uri="{0D108BD9-81ED-4DB2-BD59-A6C34878D82A}">
                    <a16:rowId xmlns:a16="http://schemas.microsoft.com/office/drawing/2014/main" val="10000"/>
                  </a:ext>
                </a:extLst>
              </a:tr>
              <a:tr h="4802505">
                <a:tc>
                  <a:txBody>
                    <a:bodyPr/>
                    <a:lstStyle/>
                    <a:p>
                      <a:pPr indent="0" algn="l" fontAlgn="auto">
                        <a:lnSpc>
                          <a:spcPts val="2000"/>
                        </a:lnSpc>
                        <a:buClrTx/>
                        <a:buSzTx/>
                        <a:buFontTx/>
                      </a:pPr>
                      <a:endParaRPr lang="zh-CN" sz="1500" b="0">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a:tc>
                <a:tc>
                  <a:txBody>
                    <a:bodyPr/>
                    <a:lstStyle/>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6.【安全措施】6.1调控或运维人员[变（配）电站、发电厂]应采取的安全措施</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（1）填写涉及的变（配）电站或线路名称以及由调控或运维人员操作的各侧(包括变电站、配电站、用户站、各分支线路)断路器（开关）、隔离开关（刀闸）、熔断器，自动化设备控制电源、操作电源。</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（2）填写变（配）电站内、线路上应合接地刀闸或应装接地线、应装绝缘挡板的编号和确切位置。</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（3）填写变（配）电站内应装设遮栏以及应挂标示牌的名称和地点以及防止二次回路误碰等措施。</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（4）变（配）电站内和线路上均需采取安全措施时，为便于区分，应将变（配）电站内应采取的安全措施排在前面，线路上应采取的安全措施排在后面。</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（5）涉及多个站所、多条线路和设备时，为避免混乱，各站所、线路和设备应逐一填写。例如：</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1）变电站A（如110kVX变电站）：应断开X开关；应断开X刀闸；……；</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2）变电站B（如35kVX变电站）：应断开X开关；应断开X刀闸；……；</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3）10kVX线：应断开X开关；应在X装设接地线一组……。</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6）变电站出线线路（电缆）工作涉及进站工作或借用变电站接地刀闸（接地线）作为工作班接地线的，则必须将变电站站内开关、刀闸、接地等安措列入工作票中，不涉及以上工作的只填写“确认10kVXX线路转为检修状态”。</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（7）配电设备上熔断器在保持断开状态时，可采用熔断器拉开摘下熔管或熔断器拉开不摘下熔管的方式，在操作处悬挂“禁止合闸，线路有人工作！”标示牌即可。</a:t>
                      </a:r>
                    </a:p>
                  </a:txBody>
                  <a:tcPr/>
                </a:tc>
                <a:extLst>
                  <a:ext uri="{0D108BD9-81ED-4DB2-BD59-A6C34878D82A}">
                    <a16:rowId xmlns:a16="http://schemas.microsoft.com/office/drawing/2014/main" val="10001"/>
                  </a:ext>
                </a:extLst>
              </a:tr>
            </a:tbl>
          </a:graphicData>
        </a:graphic>
      </p:graphicFrame>
      <p:pic>
        <p:nvPicPr>
          <p:cNvPr id="4" name="图片 3"/>
          <p:cNvPicPr>
            <a:picLocks noChangeAspect="1"/>
          </p:cNvPicPr>
          <p:nvPr>
            <p:custDataLst>
              <p:tags r:id="rId12"/>
            </p:custDataLst>
          </p:nvPr>
        </p:nvPicPr>
        <p:blipFill>
          <a:blip r:embed="rId16"/>
          <a:stretch>
            <a:fillRect/>
          </a:stretch>
        </p:blipFill>
        <p:spPr>
          <a:xfrm>
            <a:off x="739140" y="1583690"/>
            <a:ext cx="5076190" cy="4675505"/>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par>
                                <p:cTn id="10" presetID="53" presetClass="entr" presetSubtype="16" fill="hold" grpId="0" nodeType="withEffect">
                                  <p:stCondLst>
                                    <p:cond delay="150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P spid="2" grpId="0" bldLvl="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1008698" y="380365"/>
            <a:ext cx="4019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1</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变电站内新出一回10千伏电缆至站外环网柜</a:t>
            </a: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5"/>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sp>
        <p:nvSpPr>
          <p:cNvPr id="2" name="Freeform 18">
            <a:hlinkClick r:id="rId15"/>
          </p:cNvPr>
          <p:cNvSpPr>
            <a:spLocks noEditPoints="1"/>
          </p:cNvSpPr>
          <p:nvPr>
            <p:custDataLst>
              <p:tags r:id="rId7"/>
            </p:custDataLst>
          </p:nvPr>
        </p:nvSpPr>
        <p:spPr bwMode="auto">
          <a:xfrm>
            <a:off x="5535295" y="2118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3" name="文本框 2"/>
          <p:cNvSpPr txBox="1"/>
          <p:nvPr>
            <p:custDataLst>
              <p:tags r:id="rId8"/>
            </p:custDataLst>
          </p:nvPr>
        </p:nvSpPr>
        <p:spPr>
          <a:xfrm>
            <a:off x="6786880" y="1514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7" name="文本框 6"/>
          <p:cNvSpPr txBox="1"/>
          <p:nvPr>
            <p:custDataLst>
              <p:tags r:id="rId9"/>
            </p:custDataLst>
          </p:nvPr>
        </p:nvSpPr>
        <p:spPr>
          <a:xfrm>
            <a:off x="4455795" y="1533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8" name="文本框 7"/>
          <p:cNvSpPr txBox="1"/>
          <p:nvPr>
            <p:custDataLst>
              <p:tags r:id="rId10"/>
            </p:custDataLst>
          </p:nvPr>
        </p:nvSpPr>
        <p:spPr>
          <a:xfrm>
            <a:off x="5506720" y="3514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graphicFrame>
        <p:nvGraphicFramePr>
          <p:cNvPr id="9" name="表格 8"/>
          <p:cNvGraphicFramePr/>
          <p:nvPr>
            <p:custDataLst>
              <p:tags r:id="rId11"/>
            </p:custDataLst>
          </p:nvPr>
        </p:nvGraphicFramePr>
        <p:xfrm>
          <a:off x="500380" y="1054735"/>
          <a:ext cx="11234420" cy="5239385"/>
        </p:xfrm>
        <a:graphic>
          <a:graphicData uri="http://schemas.openxmlformats.org/drawingml/2006/table">
            <a:tbl>
              <a:tblPr firstRow="1" bandRow="1">
                <a:tableStyleId>{5C22544A-7EE6-4342-B048-85BDC9FD1C3A}</a:tableStyleId>
              </a:tblPr>
              <a:tblGrid>
                <a:gridCol w="5616575">
                  <a:extLst>
                    <a:ext uri="{9D8B030D-6E8A-4147-A177-3AD203B41FA5}">
                      <a16:colId xmlns:a16="http://schemas.microsoft.com/office/drawing/2014/main" val="20000"/>
                    </a:ext>
                  </a:extLst>
                </a:gridCol>
                <a:gridCol w="5617845">
                  <a:extLst>
                    <a:ext uri="{9D8B030D-6E8A-4147-A177-3AD203B41FA5}">
                      <a16:colId xmlns:a16="http://schemas.microsoft.com/office/drawing/2014/main" val="20001"/>
                    </a:ext>
                  </a:extLst>
                </a:gridCol>
              </a:tblGrid>
              <a:tr h="436880">
                <a:tc>
                  <a:txBody>
                    <a:bodyPr/>
                    <a:lstStyle/>
                    <a:p>
                      <a:pPr algn="ctr">
                        <a:buNone/>
                      </a:pPr>
                      <a:r>
                        <a:rPr lang="zh-CN" sz="2000"/>
                        <a:t>工作票示例</a:t>
                      </a:r>
                    </a:p>
                  </a:txBody>
                  <a:tcPr anchor="ctr"/>
                </a:tc>
                <a:tc>
                  <a:txBody>
                    <a:bodyPr/>
                    <a:lstStyle/>
                    <a:p>
                      <a:pPr algn="ctr">
                        <a:buNone/>
                      </a:pPr>
                      <a:r>
                        <a:rPr lang="zh-CN" altLang="en-US" sz="2000">
                          <a:sym typeface="+mn-ea"/>
                        </a:rPr>
                        <a:t>填写说明</a:t>
                      </a:r>
                      <a:endParaRPr lang="zh-CN" altLang="en-US" sz="2000"/>
                    </a:p>
                  </a:txBody>
                  <a:tcPr anchor="ctr"/>
                </a:tc>
                <a:extLst>
                  <a:ext uri="{0D108BD9-81ED-4DB2-BD59-A6C34878D82A}">
                    <a16:rowId xmlns:a16="http://schemas.microsoft.com/office/drawing/2014/main" val="10000"/>
                  </a:ext>
                </a:extLst>
              </a:tr>
              <a:tr h="4802505">
                <a:tc>
                  <a:txBody>
                    <a:bodyPr/>
                    <a:lstStyle/>
                    <a:p>
                      <a:pPr indent="0" algn="l" fontAlgn="auto">
                        <a:lnSpc>
                          <a:spcPts val="2000"/>
                        </a:lnSpc>
                        <a:buClrTx/>
                        <a:buSzTx/>
                        <a:buFontTx/>
                      </a:pPr>
                      <a:endParaRPr lang="zh-CN" sz="1500" b="0">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a:tc>
                <a:tc>
                  <a:txBody>
                    <a:bodyPr/>
                    <a:lstStyle/>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（8）美式箱式变电站高压开关拉开后不需要加锁，欧式箱式变电站高压开关拉开后可以加锁。</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（9）环网柜开关拉开后不需要再加锁，隔离开关（刀闸）及接地刀闸操作把手处应加锁。</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（10）在低压用电设备上停电工作前，配电箱工作断开断路器，是否需要取下断路器熔丝应按现场实际情况确定，如配电箱断路器无熔丝的必须在配电箱门上加锁和悬挂标示牌。</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已执行</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以上安全措施完成后，工作负责人在接受许可时，应与工作许可人逐项核对确认并打“√”。</a:t>
                      </a:r>
                    </a:p>
                  </a:txBody>
                  <a:tcPr/>
                </a:tc>
                <a:extLst>
                  <a:ext uri="{0D108BD9-81ED-4DB2-BD59-A6C34878D82A}">
                    <a16:rowId xmlns:a16="http://schemas.microsoft.com/office/drawing/2014/main" val="10001"/>
                  </a:ext>
                </a:extLst>
              </a:tr>
            </a:tbl>
          </a:graphicData>
        </a:graphic>
      </p:graphicFrame>
      <p:pic>
        <p:nvPicPr>
          <p:cNvPr id="4" name="图片 3"/>
          <p:cNvPicPr>
            <a:picLocks noChangeAspect="1"/>
          </p:cNvPicPr>
          <p:nvPr>
            <p:custDataLst>
              <p:tags r:id="rId12"/>
            </p:custDataLst>
          </p:nvPr>
        </p:nvPicPr>
        <p:blipFill>
          <a:blip r:embed="rId16"/>
          <a:stretch>
            <a:fillRect/>
          </a:stretch>
        </p:blipFill>
        <p:spPr>
          <a:xfrm>
            <a:off x="561340" y="1583690"/>
            <a:ext cx="5502275" cy="2351405"/>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par>
                                <p:cTn id="10" presetID="53" presetClass="entr" presetSubtype="16" fill="hold" grpId="0" nodeType="withEffect">
                                  <p:stCondLst>
                                    <p:cond delay="150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P spid="2" grpId="0" bldLvl="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1008698" y="380365"/>
            <a:ext cx="4019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1</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变电站内新出一回10千伏电缆至站外环网柜</a:t>
            </a: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5"/>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sp>
        <p:nvSpPr>
          <p:cNvPr id="2" name="Freeform 18">
            <a:hlinkClick r:id="rId15"/>
          </p:cNvPr>
          <p:cNvSpPr>
            <a:spLocks noEditPoints="1"/>
          </p:cNvSpPr>
          <p:nvPr>
            <p:custDataLst>
              <p:tags r:id="rId7"/>
            </p:custDataLst>
          </p:nvPr>
        </p:nvSpPr>
        <p:spPr bwMode="auto">
          <a:xfrm>
            <a:off x="5535295" y="2118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3" name="文本框 2"/>
          <p:cNvSpPr txBox="1"/>
          <p:nvPr>
            <p:custDataLst>
              <p:tags r:id="rId8"/>
            </p:custDataLst>
          </p:nvPr>
        </p:nvSpPr>
        <p:spPr>
          <a:xfrm>
            <a:off x="6786880" y="1514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7" name="文本框 6"/>
          <p:cNvSpPr txBox="1"/>
          <p:nvPr>
            <p:custDataLst>
              <p:tags r:id="rId9"/>
            </p:custDataLst>
          </p:nvPr>
        </p:nvSpPr>
        <p:spPr>
          <a:xfrm>
            <a:off x="4455795" y="1533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8" name="文本框 7"/>
          <p:cNvSpPr txBox="1"/>
          <p:nvPr>
            <p:custDataLst>
              <p:tags r:id="rId10"/>
            </p:custDataLst>
          </p:nvPr>
        </p:nvSpPr>
        <p:spPr>
          <a:xfrm>
            <a:off x="5506720" y="3514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graphicFrame>
        <p:nvGraphicFramePr>
          <p:cNvPr id="9" name="表格 8"/>
          <p:cNvGraphicFramePr/>
          <p:nvPr>
            <p:custDataLst>
              <p:tags r:id="rId11"/>
            </p:custDataLst>
          </p:nvPr>
        </p:nvGraphicFramePr>
        <p:xfrm>
          <a:off x="500380" y="1054735"/>
          <a:ext cx="11234420" cy="5239385"/>
        </p:xfrm>
        <a:graphic>
          <a:graphicData uri="http://schemas.openxmlformats.org/drawingml/2006/table">
            <a:tbl>
              <a:tblPr firstRow="1" bandRow="1">
                <a:tableStyleId>{5C22544A-7EE6-4342-B048-85BDC9FD1C3A}</a:tableStyleId>
              </a:tblPr>
              <a:tblGrid>
                <a:gridCol w="5616575">
                  <a:extLst>
                    <a:ext uri="{9D8B030D-6E8A-4147-A177-3AD203B41FA5}">
                      <a16:colId xmlns:a16="http://schemas.microsoft.com/office/drawing/2014/main" val="20000"/>
                    </a:ext>
                  </a:extLst>
                </a:gridCol>
                <a:gridCol w="5617845">
                  <a:extLst>
                    <a:ext uri="{9D8B030D-6E8A-4147-A177-3AD203B41FA5}">
                      <a16:colId xmlns:a16="http://schemas.microsoft.com/office/drawing/2014/main" val="20001"/>
                    </a:ext>
                  </a:extLst>
                </a:gridCol>
              </a:tblGrid>
              <a:tr h="436880">
                <a:tc>
                  <a:txBody>
                    <a:bodyPr/>
                    <a:lstStyle/>
                    <a:p>
                      <a:pPr algn="ctr">
                        <a:buNone/>
                      </a:pPr>
                      <a:r>
                        <a:rPr lang="zh-CN" sz="2000"/>
                        <a:t>工作票示例</a:t>
                      </a:r>
                    </a:p>
                  </a:txBody>
                  <a:tcPr anchor="ctr"/>
                </a:tc>
                <a:tc>
                  <a:txBody>
                    <a:bodyPr/>
                    <a:lstStyle/>
                    <a:p>
                      <a:pPr algn="ctr">
                        <a:buNone/>
                      </a:pPr>
                      <a:r>
                        <a:rPr lang="zh-CN" altLang="en-US" sz="2000">
                          <a:sym typeface="+mn-ea"/>
                        </a:rPr>
                        <a:t>填写说明</a:t>
                      </a:r>
                      <a:endParaRPr lang="zh-CN" altLang="en-US" sz="2000"/>
                    </a:p>
                  </a:txBody>
                  <a:tcPr anchor="ctr"/>
                </a:tc>
                <a:extLst>
                  <a:ext uri="{0D108BD9-81ED-4DB2-BD59-A6C34878D82A}">
                    <a16:rowId xmlns:a16="http://schemas.microsoft.com/office/drawing/2014/main" val="10000"/>
                  </a:ext>
                </a:extLst>
              </a:tr>
              <a:tr h="4802505">
                <a:tc>
                  <a:txBody>
                    <a:bodyPr/>
                    <a:lstStyle/>
                    <a:p>
                      <a:pPr indent="0" algn="l" fontAlgn="auto">
                        <a:lnSpc>
                          <a:spcPts val="2000"/>
                        </a:lnSpc>
                        <a:buClrTx/>
                        <a:buSzTx/>
                        <a:buFontTx/>
                      </a:pPr>
                      <a:endParaRPr lang="zh-CN" sz="1500" b="0">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a:tc>
                <a:tc>
                  <a:txBody>
                    <a:bodyPr/>
                    <a:lstStyle/>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6.【安全措施】6.2工作班完成的安全措施</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1）填写需要工作班操作停电的配电变压器及用户名称、应装设的遮栏（围栏）、交通警示牌等。如：应拉开10kVX线X配变低压侧开关；在综合配电箱柜门把手上悬挂“禁止合闸，线路有人工作！”标示牌；在X处装设围栏……。没有则填写“无”。</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（2）由工作班装设的工作接地线可仅在“6.3”栏填写。</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已执行</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安全措施完成后，工作负责人逐项核对确认并打“√”。</a:t>
                      </a:r>
                    </a:p>
                  </a:txBody>
                  <a:tcPr/>
                </a:tc>
                <a:extLst>
                  <a:ext uri="{0D108BD9-81ED-4DB2-BD59-A6C34878D82A}">
                    <a16:rowId xmlns:a16="http://schemas.microsoft.com/office/drawing/2014/main" val="10001"/>
                  </a:ext>
                </a:extLst>
              </a:tr>
            </a:tbl>
          </a:graphicData>
        </a:graphic>
      </p:graphicFrame>
      <p:pic>
        <p:nvPicPr>
          <p:cNvPr id="4" name="图片 3"/>
          <p:cNvPicPr>
            <a:picLocks noChangeAspect="1"/>
          </p:cNvPicPr>
          <p:nvPr>
            <p:custDataLst>
              <p:tags r:id="rId12"/>
            </p:custDataLst>
          </p:nvPr>
        </p:nvPicPr>
        <p:blipFill>
          <a:blip r:embed="rId16"/>
          <a:stretch>
            <a:fillRect/>
          </a:stretch>
        </p:blipFill>
        <p:spPr>
          <a:xfrm>
            <a:off x="561975" y="1570990"/>
            <a:ext cx="5423535" cy="2042795"/>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par>
                                <p:cTn id="10" presetID="53" presetClass="entr" presetSubtype="16" fill="hold" grpId="0" nodeType="withEffect">
                                  <p:stCondLst>
                                    <p:cond delay="150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P spid="2" grpId="0" bldLvl="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1008698" y="380365"/>
            <a:ext cx="4019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1</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变电站内新出一回10千伏电缆至站外环网柜</a:t>
            </a: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5"/>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sp>
        <p:nvSpPr>
          <p:cNvPr id="2" name="Freeform 18">
            <a:hlinkClick r:id="rId15"/>
          </p:cNvPr>
          <p:cNvSpPr>
            <a:spLocks noEditPoints="1"/>
          </p:cNvSpPr>
          <p:nvPr>
            <p:custDataLst>
              <p:tags r:id="rId7"/>
            </p:custDataLst>
          </p:nvPr>
        </p:nvSpPr>
        <p:spPr bwMode="auto">
          <a:xfrm>
            <a:off x="5535295" y="2118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3" name="文本框 2"/>
          <p:cNvSpPr txBox="1"/>
          <p:nvPr>
            <p:custDataLst>
              <p:tags r:id="rId8"/>
            </p:custDataLst>
          </p:nvPr>
        </p:nvSpPr>
        <p:spPr>
          <a:xfrm>
            <a:off x="6786880" y="1514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7" name="文本框 6"/>
          <p:cNvSpPr txBox="1"/>
          <p:nvPr>
            <p:custDataLst>
              <p:tags r:id="rId9"/>
            </p:custDataLst>
          </p:nvPr>
        </p:nvSpPr>
        <p:spPr>
          <a:xfrm>
            <a:off x="4455795" y="1533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8" name="文本框 7"/>
          <p:cNvSpPr txBox="1"/>
          <p:nvPr>
            <p:custDataLst>
              <p:tags r:id="rId10"/>
            </p:custDataLst>
          </p:nvPr>
        </p:nvSpPr>
        <p:spPr>
          <a:xfrm>
            <a:off x="5506720" y="3514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graphicFrame>
        <p:nvGraphicFramePr>
          <p:cNvPr id="9" name="表格 8"/>
          <p:cNvGraphicFramePr/>
          <p:nvPr>
            <p:custDataLst>
              <p:tags r:id="rId11"/>
            </p:custDataLst>
          </p:nvPr>
        </p:nvGraphicFramePr>
        <p:xfrm>
          <a:off x="500380" y="1054735"/>
          <a:ext cx="11234420" cy="5239385"/>
        </p:xfrm>
        <a:graphic>
          <a:graphicData uri="http://schemas.openxmlformats.org/drawingml/2006/table">
            <a:tbl>
              <a:tblPr firstRow="1" bandRow="1">
                <a:tableStyleId>{5C22544A-7EE6-4342-B048-85BDC9FD1C3A}</a:tableStyleId>
              </a:tblPr>
              <a:tblGrid>
                <a:gridCol w="5616575">
                  <a:extLst>
                    <a:ext uri="{9D8B030D-6E8A-4147-A177-3AD203B41FA5}">
                      <a16:colId xmlns:a16="http://schemas.microsoft.com/office/drawing/2014/main" val="20000"/>
                    </a:ext>
                  </a:extLst>
                </a:gridCol>
                <a:gridCol w="5617845">
                  <a:extLst>
                    <a:ext uri="{9D8B030D-6E8A-4147-A177-3AD203B41FA5}">
                      <a16:colId xmlns:a16="http://schemas.microsoft.com/office/drawing/2014/main" val="20001"/>
                    </a:ext>
                  </a:extLst>
                </a:gridCol>
              </a:tblGrid>
              <a:tr h="436880">
                <a:tc>
                  <a:txBody>
                    <a:bodyPr/>
                    <a:lstStyle/>
                    <a:p>
                      <a:pPr algn="ctr">
                        <a:buNone/>
                      </a:pPr>
                      <a:r>
                        <a:rPr lang="zh-CN" sz="2000"/>
                        <a:t>工作票示例</a:t>
                      </a:r>
                    </a:p>
                  </a:txBody>
                  <a:tcPr anchor="ctr"/>
                </a:tc>
                <a:tc>
                  <a:txBody>
                    <a:bodyPr/>
                    <a:lstStyle/>
                    <a:p>
                      <a:pPr algn="ctr">
                        <a:buNone/>
                      </a:pPr>
                      <a:r>
                        <a:rPr lang="zh-CN" altLang="en-US" sz="2000">
                          <a:sym typeface="+mn-ea"/>
                        </a:rPr>
                        <a:t>填写说明</a:t>
                      </a:r>
                      <a:endParaRPr lang="zh-CN" altLang="en-US" sz="2000"/>
                    </a:p>
                  </a:txBody>
                  <a:tcPr anchor="ctr"/>
                </a:tc>
                <a:extLst>
                  <a:ext uri="{0D108BD9-81ED-4DB2-BD59-A6C34878D82A}">
                    <a16:rowId xmlns:a16="http://schemas.microsoft.com/office/drawing/2014/main" val="10000"/>
                  </a:ext>
                </a:extLst>
              </a:tr>
              <a:tr h="4802505">
                <a:tc>
                  <a:txBody>
                    <a:bodyPr/>
                    <a:lstStyle/>
                    <a:p>
                      <a:pPr indent="0" algn="l" fontAlgn="auto">
                        <a:lnSpc>
                          <a:spcPts val="2000"/>
                        </a:lnSpc>
                        <a:buClrTx/>
                        <a:buSzTx/>
                        <a:buFontTx/>
                      </a:pPr>
                      <a:endParaRPr lang="zh-CN" sz="1500" b="0">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a:tc>
                <a:tc>
                  <a:txBody>
                    <a:bodyPr/>
                    <a:lstStyle/>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6.【安全措施】6.3工作班装设（或拆除）的接地线</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线路名称或设备双重名称和装设位置</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（1）填写应装设工作接地线（包括0.4kV）的确切位置、地点；如10kVX线X号杆支线侧。</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（2）各工作班工作地段两端和有可能送电到停电线路的分支线（包括用户）都要挂接地线。</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（3）配合停电的交叉跨越或邻近线路，在线路的交叉跨越或邻近处附近应装设一组接地线；配合停电的同杆（塔）架设线路装设接地线要求与检修线路相同。</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（4）工作地段无法装设工作接地线的，且与运维人员装设的接地线（接地刀闸）之间未连有断路器（开关）或熔断器，则运维人员装设的接地线（接地刀闸）可借用为工作接地线使用，不需要在本栏内再填写。</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（5）若工作范围内均借用运维人员装设的接地线（接地刀闸）作为工作接地线使用，则本栏填写“无”。</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接地线编号</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（1）填写应装设的工作接地线（包括0.4kV）的编号及电压等级。例：#01（10kV）</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（2）同一编号接地线不得重复。分段工作，同一编号的接地线可分段重复使用。</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（3）接地线编号在装设好接地线后由工作负责人在现场填写。</a:t>
                      </a:r>
                    </a:p>
                  </a:txBody>
                  <a:tcPr/>
                </a:tc>
                <a:extLst>
                  <a:ext uri="{0D108BD9-81ED-4DB2-BD59-A6C34878D82A}">
                    <a16:rowId xmlns:a16="http://schemas.microsoft.com/office/drawing/2014/main" val="10001"/>
                  </a:ext>
                </a:extLst>
              </a:tr>
            </a:tbl>
          </a:graphicData>
        </a:graphic>
      </p:graphicFrame>
      <p:pic>
        <p:nvPicPr>
          <p:cNvPr id="4" name="图片 3"/>
          <p:cNvPicPr>
            <a:picLocks noChangeAspect="1"/>
          </p:cNvPicPr>
          <p:nvPr>
            <p:custDataLst>
              <p:tags r:id="rId12"/>
            </p:custDataLst>
          </p:nvPr>
        </p:nvPicPr>
        <p:blipFill>
          <a:blip r:embed="rId16"/>
          <a:stretch>
            <a:fillRect/>
          </a:stretch>
        </p:blipFill>
        <p:spPr>
          <a:xfrm>
            <a:off x="561340" y="1583690"/>
            <a:ext cx="5440680" cy="3013075"/>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par>
                                <p:cTn id="10" presetID="53" presetClass="entr" presetSubtype="16" fill="hold" grpId="0" nodeType="withEffect">
                                  <p:stCondLst>
                                    <p:cond delay="150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P spid="2" grpId="0" bldLvl="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1008698" y="380365"/>
            <a:ext cx="4019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1</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变电站内新出一回10千伏电缆至站外环网柜</a:t>
            </a: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5"/>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sp>
        <p:nvSpPr>
          <p:cNvPr id="2" name="Freeform 18">
            <a:hlinkClick r:id="rId15"/>
          </p:cNvPr>
          <p:cNvSpPr>
            <a:spLocks noEditPoints="1"/>
          </p:cNvSpPr>
          <p:nvPr>
            <p:custDataLst>
              <p:tags r:id="rId7"/>
            </p:custDataLst>
          </p:nvPr>
        </p:nvSpPr>
        <p:spPr bwMode="auto">
          <a:xfrm>
            <a:off x="5535295" y="2118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3" name="文本框 2"/>
          <p:cNvSpPr txBox="1"/>
          <p:nvPr>
            <p:custDataLst>
              <p:tags r:id="rId8"/>
            </p:custDataLst>
          </p:nvPr>
        </p:nvSpPr>
        <p:spPr>
          <a:xfrm>
            <a:off x="6786880" y="1514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7" name="文本框 6"/>
          <p:cNvSpPr txBox="1"/>
          <p:nvPr>
            <p:custDataLst>
              <p:tags r:id="rId9"/>
            </p:custDataLst>
          </p:nvPr>
        </p:nvSpPr>
        <p:spPr>
          <a:xfrm>
            <a:off x="4455795" y="1533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8" name="文本框 7"/>
          <p:cNvSpPr txBox="1"/>
          <p:nvPr>
            <p:custDataLst>
              <p:tags r:id="rId10"/>
            </p:custDataLst>
          </p:nvPr>
        </p:nvSpPr>
        <p:spPr>
          <a:xfrm>
            <a:off x="5506720" y="3514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graphicFrame>
        <p:nvGraphicFramePr>
          <p:cNvPr id="9" name="表格 8"/>
          <p:cNvGraphicFramePr/>
          <p:nvPr>
            <p:custDataLst>
              <p:tags r:id="rId11"/>
            </p:custDataLst>
          </p:nvPr>
        </p:nvGraphicFramePr>
        <p:xfrm>
          <a:off x="500380" y="1054735"/>
          <a:ext cx="11234420" cy="5239385"/>
        </p:xfrm>
        <a:graphic>
          <a:graphicData uri="http://schemas.openxmlformats.org/drawingml/2006/table">
            <a:tbl>
              <a:tblPr firstRow="1" bandRow="1">
                <a:tableStyleId>{5C22544A-7EE6-4342-B048-85BDC9FD1C3A}</a:tableStyleId>
              </a:tblPr>
              <a:tblGrid>
                <a:gridCol w="5616575">
                  <a:extLst>
                    <a:ext uri="{9D8B030D-6E8A-4147-A177-3AD203B41FA5}">
                      <a16:colId xmlns:a16="http://schemas.microsoft.com/office/drawing/2014/main" val="20000"/>
                    </a:ext>
                  </a:extLst>
                </a:gridCol>
                <a:gridCol w="5617845">
                  <a:extLst>
                    <a:ext uri="{9D8B030D-6E8A-4147-A177-3AD203B41FA5}">
                      <a16:colId xmlns:a16="http://schemas.microsoft.com/office/drawing/2014/main" val="20001"/>
                    </a:ext>
                  </a:extLst>
                </a:gridCol>
              </a:tblGrid>
              <a:tr h="436880">
                <a:tc>
                  <a:txBody>
                    <a:bodyPr/>
                    <a:lstStyle/>
                    <a:p>
                      <a:pPr algn="ctr">
                        <a:buNone/>
                      </a:pPr>
                      <a:r>
                        <a:rPr lang="zh-CN" sz="2000"/>
                        <a:t>工作票示例</a:t>
                      </a:r>
                    </a:p>
                  </a:txBody>
                  <a:tcPr anchor="ctr"/>
                </a:tc>
                <a:tc>
                  <a:txBody>
                    <a:bodyPr/>
                    <a:lstStyle/>
                    <a:p>
                      <a:pPr algn="ctr">
                        <a:buNone/>
                      </a:pPr>
                      <a:r>
                        <a:rPr lang="zh-CN" altLang="en-US" sz="2000">
                          <a:sym typeface="+mn-ea"/>
                        </a:rPr>
                        <a:t>填写说明</a:t>
                      </a:r>
                      <a:endParaRPr lang="zh-CN" altLang="en-US" sz="2000"/>
                    </a:p>
                  </a:txBody>
                  <a:tcPr anchor="ctr"/>
                </a:tc>
                <a:extLst>
                  <a:ext uri="{0D108BD9-81ED-4DB2-BD59-A6C34878D82A}">
                    <a16:rowId xmlns:a16="http://schemas.microsoft.com/office/drawing/2014/main" val="10000"/>
                  </a:ext>
                </a:extLst>
              </a:tr>
              <a:tr h="4802505">
                <a:tc>
                  <a:txBody>
                    <a:bodyPr/>
                    <a:lstStyle/>
                    <a:p>
                      <a:pPr indent="0" algn="l" fontAlgn="auto">
                        <a:lnSpc>
                          <a:spcPts val="2000"/>
                        </a:lnSpc>
                        <a:buClrTx/>
                        <a:buSzTx/>
                        <a:buFontTx/>
                      </a:pPr>
                      <a:endParaRPr lang="zh-CN" sz="1500" b="0">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a:tc>
                <a:tc>
                  <a:txBody>
                    <a:bodyPr/>
                    <a:lstStyle/>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装设人、拆除人、监护人</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装设、拆除接地线应有人监护，工作负责人将装设人、拆除人和监护人由工作负责人现场填写在工作票上，监护人利用手机拍摄的照片或者打印工作票6.3栏目页作为书面依据，装设（拆除）接地线结束时，监护人及时向工作负责人汇报，由工作负责人在工作票上记下装设（拆除）时间。</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装设时间、拆除时间</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（1）工作负责人依据现场工作班成员装设或拆除接地线完毕的时间填写。装设时间应在工作许可并完成安全交底之后，下达开始工作命令之前；拆除时间工作终结时间之前。</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（2）分段装设的接地线应根据工作区段转移情况逐段填写。</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（3）接地线装、拆时间填写应采用24小时制，填写年、月、日、时、分，如：2023年07月31日14时06分。</a:t>
                      </a:r>
                    </a:p>
                  </a:txBody>
                  <a:tcPr/>
                </a:tc>
                <a:extLst>
                  <a:ext uri="{0D108BD9-81ED-4DB2-BD59-A6C34878D82A}">
                    <a16:rowId xmlns:a16="http://schemas.microsoft.com/office/drawing/2014/main" val="10001"/>
                  </a:ext>
                </a:extLst>
              </a:tr>
            </a:tbl>
          </a:graphicData>
        </a:graphic>
      </p:graphicFrame>
      <p:pic>
        <p:nvPicPr>
          <p:cNvPr id="4" name="图片 3"/>
          <p:cNvPicPr>
            <a:picLocks noChangeAspect="1"/>
          </p:cNvPicPr>
          <p:nvPr>
            <p:custDataLst>
              <p:tags r:id="rId12"/>
            </p:custDataLst>
          </p:nvPr>
        </p:nvPicPr>
        <p:blipFill>
          <a:blip r:embed="rId16"/>
          <a:stretch>
            <a:fillRect/>
          </a:stretch>
        </p:blipFill>
        <p:spPr>
          <a:xfrm>
            <a:off x="561340" y="1583690"/>
            <a:ext cx="5440680" cy="3013075"/>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par>
                                <p:cTn id="10" presetID="53" presetClass="entr" presetSubtype="16" fill="hold" grpId="0" nodeType="withEffect">
                                  <p:stCondLst>
                                    <p:cond delay="150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P spid="2" grpId="0" bldLvl="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1008698" y="380365"/>
            <a:ext cx="4019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1</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变电站内新出一回10千伏电缆至站外环网柜</a:t>
            </a: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5"/>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sp>
        <p:nvSpPr>
          <p:cNvPr id="2" name="Freeform 18">
            <a:hlinkClick r:id="rId15"/>
          </p:cNvPr>
          <p:cNvSpPr>
            <a:spLocks noEditPoints="1"/>
          </p:cNvSpPr>
          <p:nvPr>
            <p:custDataLst>
              <p:tags r:id="rId7"/>
            </p:custDataLst>
          </p:nvPr>
        </p:nvSpPr>
        <p:spPr bwMode="auto">
          <a:xfrm>
            <a:off x="5535295" y="2118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3" name="文本框 2"/>
          <p:cNvSpPr txBox="1"/>
          <p:nvPr>
            <p:custDataLst>
              <p:tags r:id="rId8"/>
            </p:custDataLst>
          </p:nvPr>
        </p:nvSpPr>
        <p:spPr>
          <a:xfrm>
            <a:off x="6786880" y="1514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7" name="文本框 6"/>
          <p:cNvSpPr txBox="1"/>
          <p:nvPr>
            <p:custDataLst>
              <p:tags r:id="rId9"/>
            </p:custDataLst>
          </p:nvPr>
        </p:nvSpPr>
        <p:spPr>
          <a:xfrm>
            <a:off x="4455795" y="1533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8" name="文本框 7"/>
          <p:cNvSpPr txBox="1"/>
          <p:nvPr>
            <p:custDataLst>
              <p:tags r:id="rId10"/>
            </p:custDataLst>
          </p:nvPr>
        </p:nvSpPr>
        <p:spPr>
          <a:xfrm>
            <a:off x="5506720" y="3514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graphicFrame>
        <p:nvGraphicFramePr>
          <p:cNvPr id="9" name="表格 8"/>
          <p:cNvGraphicFramePr/>
          <p:nvPr>
            <p:custDataLst>
              <p:tags r:id="rId11"/>
            </p:custDataLst>
          </p:nvPr>
        </p:nvGraphicFramePr>
        <p:xfrm>
          <a:off x="500380" y="1054735"/>
          <a:ext cx="11234420" cy="5239385"/>
        </p:xfrm>
        <a:graphic>
          <a:graphicData uri="http://schemas.openxmlformats.org/drawingml/2006/table">
            <a:tbl>
              <a:tblPr firstRow="1" bandRow="1">
                <a:tableStyleId>{5C22544A-7EE6-4342-B048-85BDC9FD1C3A}</a:tableStyleId>
              </a:tblPr>
              <a:tblGrid>
                <a:gridCol w="5616575">
                  <a:extLst>
                    <a:ext uri="{9D8B030D-6E8A-4147-A177-3AD203B41FA5}">
                      <a16:colId xmlns:a16="http://schemas.microsoft.com/office/drawing/2014/main" val="20000"/>
                    </a:ext>
                  </a:extLst>
                </a:gridCol>
                <a:gridCol w="5617845">
                  <a:extLst>
                    <a:ext uri="{9D8B030D-6E8A-4147-A177-3AD203B41FA5}">
                      <a16:colId xmlns:a16="http://schemas.microsoft.com/office/drawing/2014/main" val="20001"/>
                    </a:ext>
                  </a:extLst>
                </a:gridCol>
              </a:tblGrid>
              <a:tr h="436880">
                <a:tc>
                  <a:txBody>
                    <a:bodyPr/>
                    <a:lstStyle/>
                    <a:p>
                      <a:pPr algn="ctr">
                        <a:buNone/>
                      </a:pPr>
                      <a:r>
                        <a:rPr lang="zh-CN" sz="2000"/>
                        <a:t>工作票示例</a:t>
                      </a:r>
                    </a:p>
                  </a:txBody>
                  <a:tcPr anchor="ctr"/>
                </a:tc>
                <a:tc>
                  <a:txBody>
                    <a:bodyPr/>
                    <a:lstStyle/>
                    <a:p>
                      <a:pPr algn="ctr">
                        <a:buNone/>
                      </a:pPr>
                      <a:r>
                        <a:rPr lang="zh-CN" altLang="en-US" sz="2000">
                          <a:sym typeface="+mn-ea"/>
                        </a:rPr>
                        <a:t>填写说明</a:t>
                      </a:r>
                      <a:endParaRPr lang="zh-CN" altLang="en-US" sz="2000"/>
                    </a:p>
                  </a:txBody>
                  <a:tcPr anchor="ctr"/>
                </a:tc>
                <a:extLst>
                  <a:ext uri="{0D108BD9-81ED-4DB2-BD59-A6C34878D82A}">
                    <a16:rowId xmlns:a16="http://schemas.microsoft.com/office/drawing/2014/main" val="10000"/>
                  </a:ext>
                </a:extLst>
              </a:tr>
              <a:tr h="4802505">
                <a:tc>
                  <a:txBody>
                    <a:bodyPr/>
                    <a:lstStyle/>
                    <a:p>
                      <a:pPr indent="0" algn="l" fontAlgn="auto">
                        <a:lnSpc>
                          <a:spcPts val="2000"/>
                        </a:lnSpc>
                        <a:buClrTx/>
                        <a:buSzTx/>
                        <a:buFontTx/>
                      </a:pPr>
                      <a:endParaRPr lang="zh-CN" sz="1500" b="0">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a:tc>
                <a:tc>
                  <a:txBody>
                    <a:bodyPr/>
                    <a:lstStyle/>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6.【安全措施】6.4配合停电线路应采取的安全措施</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填写由非调控或运维人员负责的配合停电的线路名称及应断开的断路器（开关）、隔离开关（刀闸）、熔断器，应合上的接地刀闸或应装设的操作接地线。没有则填写“无”。</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6.【安全措施】6.5保留或邻近的带电线路、设备</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应注明工作地点或地段保留或邻近的带电线路、设备的电压等级、双重名称及杆(塔)号，主要填写以下内容：</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（1）临近或交叉跨越的带电线路、设备名称（双重称号）；</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（2）发电厂、变电站出口停电线路两侧的邻近带电线路；</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（3）与工作地段邻近、平行或交叉且有可能误登误触的带电线路及设备；</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（4）拉开后一侧有电、一侧无电的配电设备。如柱上开关、闸刀、跌落保险等；</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（5）变（配）电站、开闭所内的配电设备工作，应填写工作地点及周围所保留的带电部位、带电设备名称。工作地点的低压交直流电源也应注明和交待清楚；</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（6）没有则填写“无”。</a:t>
                      </a:r>
                    </a:p>
                  </a:txBody>
                  <a:tcPr/>
                </a:tc>
                <a:extLst>
                  <a:ext uri="{0D108BD9-81ED-4DB2-BD59-A6C34878D82A}">
                    <a16:rowId xmlns:a16="http://schemas.microsoft.com/office/drawing/2014/main" val="10001"/>
                  </a:ext>
                </a:extLst>
              </a:tr>
            </a:tbl>
          </a:graphicData>
        </a:graphic>
      </p:graphicFrame>
      <p:pic>
        <p:nvPicPr>
          <p:cNvPr id="4" name="图片 3"/>
          <p:cNvPicPr>
            <a:picLocks noChangeAspect="1"/>
          </p:cNvPicPr>
          <p:nvPr>
            <p:custDataLst>
              <p:tags r:id="rId12"/>
            </p:custDataLst>
          </p:nvPr>
        </p:nvPicPr>
        <p:blipFill>
          <a:blip r:embed="rId16"/>
          <a:stretch>
            <a:fillRect/>
          </a:stretch>
        </p:blipFill>
        <p:spPr>
          <a:xfrm>
            <a:off x="561975" y="1583690"/>
            <a:ext cx="5469255" cy="3310255"/>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par>
                                <p:cTn id="10" presetID="53" presetClass="entr" presetSubtype="16" fill="hold" grpId="0" nodeType="withEffect">
                                  <p:stCondLst>
                                    <p:cond delay="150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P spid="2" grpId="0" bldLvl="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1008698" y="380365"/>
            <a:ext cx="4019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1</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变电站内新出一回10千伏电缆至站外环网柜</a:t>
            </a: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5"/>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sp>
        <p:nvSpPr>
          <p:cNvPr id="2" name="Freeform 18">
            <a:hlinkClick r:id="rId15"/>
          </p:cNvPr>
          <p:cNvSpPr>
            <a:spLocks noEditPoints="1"/>
          </p:cNvSpPr>
          <p:nvPr>
            <p:custDataLst>
              <p:tags r:id="rId7"/>
            </p:custDataLst>
          </p:nvPr>
        </p:nvSpPr>
        <p:spPr bwMode="auto">
          <a:xfrm>
            <a:off x="5535295" y="2118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3" name="文本框 2"/>
          <p:cNvSpPr txBox="1"/>
          <p:nvPr>
            <p:custDataLst>
              <p:tags r:id="rId8"/>
            </p:custDataLst>
          </p:nvPr>
        </p:nvSpPr>
        <p:spPr>
          <a:xfrm>
            <a:off x="6786880" y="1514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7" name="文本框 6"/>
          <p:cNvSpPr txBox="1"/>
          <p:nvPr>
            <p:custDataLst>
              <p:tags r:id="rId9"/>
            </p:custDataLst>
          </p:nvPr>
        </p:nvSpPr>
        <p:spPr>
          <a:xfrm>
            <a:off x="4455795" y="1533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8" name="文本框 7"/>
          <p:cNvSpPr txBox="1"/>
          <p:nvPr>
            <p:custDataLst>
              <p:tags r:id="rId10"/>
            </p:custDataLst>
          </p:nvPr>
        </p:nvSpPr>
        <p:spPr>
          <a:xfrm>
            <a:off x="5506720" y="3514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graphicFrame>
        <p:nvGraphicFramePr>
          <p:cNvPr id="9" name="表格 8"/>
          <p:cNvGraphicFramePr/>
          <p:nvPr>
            <p:custDataLst>
              <p:tags r:id="rId11"/>
            </p:custDataLst>
          </p:nvPr>
        </p:nvGraphicFramePr>
        <p:xfrm>
          <a:off x="500380" y="1054735"/>
          <a:ext cx="11234420" cy="5239385"/>
        </p:xfrm>
        <a:graphic>
          <a:graphicData uri="http://schemas.openxmlformats.org/drawingml/2006/table">
            <a:tbl>
              <a:tblPr firstRow="1" bandRow="1">
                <a:tableStyleId>{5C22544A-7EE6-4342-B048-85BDC9FD1C3A}</a:tableStyleId>
              </a:tblPr>
              <a:tblGrid>
                <a:gridCol w="5616575">
                  <a:extLst>
                    <a:ext uri="{9D8B030D-6E8A-4147-A177-3AD203B41FA5}">
                      <a16:colId xmlns:a16="http://schemas.microsoft.com/office/drawing/2014/main" val="20000"/>
                    </a:ext>
                  </a:extLst>
                </a:gridCol>
                <a:gridCol w="5617845">
                  <a:extLst>
                    <a:ext uri="{9D8B030D-6E8A-4147-A177-3AD203B41FA5}">
                      <a16:colId xmlns:a16="http://schemas.microsoft.com/office/drawing/2014/main" val="20001"/>
                    </a:ext>
                  </a:extLst>
                </a:gridCol>
              </a:tblGrid>
              <a:tr h="436880">
                <a:tc>
                  <a:txBody>
                    <a:bodyPr/>
                    <a:lstStyle/>
                    <a:p>
                      <a:pPr algn="ctr">
                        <a:buNone/>
                      </a:pPr>
                      <a:r>
                        <a:rPr lang="zh-CN" sz="2000"/>
                        <a:t>工作票示例</a:t>
                      </a:r>
                    </a:p>
                  </a:txBody>
                  <a:tcPr anchor="ctr"/>
                </a:tc>
                <a:tc>
                  <a:txBody>
                    <a:bodyPr/>
                    <a:lstStyle/>
                    <a:p>
                      <a:pPr algn="ctr">
                        <a:buNone/>
                      </a:pPr>
                      <a:r>
                        <a:rPr lang="zh-CN" altLang="en-US" sz="2000">
                          <a:sym typeface="+mn-ea"/>
                        </a:rPr>
                        <a:t>填写说明</a:t>
                      </a:r>
                      <a:endParaRPr lang="zh-CN" altLang="en-US" sz="2000"/>
                    </a:p>
                  </a:txBody>
                  <a:tcPr anchor="ctr"/>
                </a:tc>
                <a:extLst>
                  <a:ext uri="{0D108BD9-81ED-4DB2-BD59-A6C34878D82A}">
                    <a16:rowId xmlns:a16="http://schemas.microsoft.com/office/drawing/2014/main" val="10000"/>
                  </a:ext>
                </a:extLst>
              </a:tr>
              <a:tr h="4802505">
                <a:tc>
                  <a:txBody>
                    <a:bodyPr/>
                    <a:lstStyle/>
                    <a:p>
                      <a:pPr indent="0" algn="l" fontAlgn="auto">
                        <a:lnSpc>
                          <a:spcPts val="2000"/>
                        </a:lnSpc>
                        <a:buClrTx/>
                        <a:buSzTx/>
                        <a:buFontTx/>
                      </a:pPr>
                      <a:endParaRPr lang="zh-CN" sz="1500" b="0">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a:tc>
                <a:tc>
                  <a:txBody>
                    <a:bodyPr/>
                    <a:lstStyle/>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6.【安全措施】6.6其他安全措施和注意事项</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根据工作现场的具体情况而采取的一些安全措施或有关安全注意事项。</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如：装设个人保安接地线；在杆下装设临时围栏；防止倒杆应设临时拉线；线路交跨处、临近带电设备的安全距离提示；起重作业、高处作业、有限空间作业、电气试验作业、放线撤线作业等现场的安全注意事项；在道路上放置提醒来往车辆和行人注意安全的交通警示牌等。</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工作票签发人签名、工作负责人签名</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确认工作票1-6.6项无误后，工作票签发人和工作负责人在签名栏内签名，并在时间栏内填入相应时间。“双签发”时应履行同样手续。</a:t>
                      </a:r>
                    </a:p>
                  </a:txBody>
                  <a:tcPr/>
                </a:tc>
                <a:extLst>
                  <a:ext uri="{0D108BD9-81ED-4DB2-BD59-A6C34878D82A}">
                    <a16:rowId xmlns:a16="http://schemas.microsoft.com/office/drawing/2014/main" val="10001"/>
                  </a:ext>
                </a:extLst>
              </a:tr>
            </a:tbl>
          </a:graphicData>
        </a:graphic>
      </p:graphicFrame>
      <p:pic>
        <p:nvPicPr>
          <p:cNvPr id="4" name="图片 3"/>
          <p:cNvPicPr>
            <a:picLocks noChangeAspect="1"/>
          </p:cNvPicPr>
          <p:nvPr>
            <p:custDataLst>
              <p:tags r:id="rId12"/>
            </p:custDataLst>
          </p:nvPr>
        </p:nvPicPr>
        <p:blipFill>
          <a:blip r:embed="rId16"/>
          <a:stretch>
            <a:fillRect/>
          </a:stretch>
        </p:blipFill>
        <p:spPr>
          <a:xfrm>
            <a:off x="1228725" y="1538605"/>
            <a:ext cx="4185285" cy="4719955"/>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par>
                                <p:cTn id="10" presetID="53" presetClass="entr" presetSubtype="16" fill="hold" grpId="0" nodeType="withEffect">
                                  <p:stCondLst>
                                    <p:cond delay="150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P spid="2" grpId="0" bldLvl="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1008698" y="380365"/>
            <a:ext cx="4019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1</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变电站内新出一回10千伏电缆至站外环网柜</a:t>
            </a: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5"/>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sp>
        <p:nvSpPr>
          <p:cNvPr id="2" name="Freeform 18">
            <a:hlinkClick r:id="rId15"/>
          </p:cNvPr>
          <p:cNvSpPr>
            <a:spLocks noEditPoints="1"/>
          </p:cNvSpPr>
          <p:nvPr>
            <p:custDataLst>
              <p:tags r:id="rId7"/>
            </p:custDataLst>
          </p:nvPr>
        </p:nvSpPr>
        <p:spPr bwMode="auto">
          <a:xfrm>
            <a:off x="5535295" y="2118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3" name="文本框 2"/>
          <p:cNvSpPr txBox="1"/>
          <p:nvPr>
            <p:custDataLst>
              <p:tags r:id="rId8"/>
            </p:custDataLst>
          </p:nvPr>
        </p:nvSpPr>
        <p:spPr>
          <a:xfrm>
            <a:off x="6786880" y="1514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7" name="文本框 6"/>
          <p:cNvSpPr txBox="1"/>
          <p:nvPr>
            <p:custDataLst>
              <p:tags r:id="rId9"/>
            </p:custDataLst>
          </p:nvPr>
        </p:nvSpPr>
        <p:spPr>
          <a:xfrm>
            <a:off x="4455795" y="1533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8" name="文本框 7"/>
          <p:cNvSpPr txBox="1"/>
          <p:nvPr>
            <p:custDataLst>
              <p:tags r:id="rId10"/>
            </p:custDataLst>
          </p:nvPr>
        </p:nvSpPr>
        <p:spPr>
          <a:xfrm>
            <a:off x="5506720" y="3514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graphicFrame>
        <p:nvGraphicFramePr>
          <p:cNvPr id="9" name="表格 8"/>
          <p:cNvGraphicFramePr/>
          <p:nvPr>
            <p:custDataLst>
              <p:tags r:id="rId11"/>
            </p:custDataLst>
          </p:nvPr>
        </p:nvGraphicFramePr>
        <p:xfrm>
          <a:off x="500380" y="1054735"/>
          <a:ext cx="11234420" cy="5239385"/>
        </p:xfrm>
        <a:graphic>
          <a:graphicData uri="http://schemas.openxmlformats.org/drawingml/2006/table">
            <a:tbl>
              <a:tblPr firstRow="1" bandRow="1">
                <a:tableStyleId>{5C22544A-7EE6-4342-B048-85BDC9FD1C3A}</a:tableStyleId>
              </a:tblPr>
              <a:tblGrid>
                <a:gridCol w="5616575">
                  <a:extLst>
                    <a:ext uri="{9D8B030D-6E8A-4147-A177-3AD203B41FA5}">
                      <a16:colId xmlns:a16="http://schemas.microsoft.com/office/drawing/2014/main" val="20000"/>
                    </a:ext>
                  </a:extLst>
                </a:gridCol>
                <a:gridCol w="5617845">
                  <a:extLst>
                    <a:ext uri="{9D8B030D-6E8A-4147-A177-3AD203B41FA5}">
                      <a16:colId xmlns:a16="http://schemas.microsoft.com/office/drawing/2014/main" val="20001"/>
                    </a:ext>
                  </a:extLst>
                </a:gridCol>
              </a:tblGrid>
              <a:tr h="436880">
                <a:tc>
                  <a:txBody>
                    <a:bodyPr/>
                    <a:lstStyle/>
                    <a:p>
                      <a:pPr algn="ctr">
                        <a:buNone/>
                      </a:pPr>
                      <a:r>
                        <a:rPr lang="zh-CN" sz="2000"/>
                        <a:t>工作票示例</a:t>
                      </a:r>
                    </a:p>
                  </a:txBody>
                  <a:tcPr anchor="ctr"/>
                </a:tc>
                <a:tc>
                  <a:txBody>
                    <a:bodyPr/>
                    <a:lstStyle/>
                    <a:p>
                      <a:pPr algn="ctr">
                        <a:buNone/>
                      </a:pPr>
                      <a:r>
                        <a:rPr lang="zh-CN" altLang="en-US" sz="2000">
                          <a:sym typeface="+mn-ea"/>
                        </a:rPr>
                        <a:t>填写说明</a:t>
                      </a:r>
                      <a:endParaRPr lang="zh-CN" altLang="en-US" sz="2000"/>
                    </a:p>
                  </a:txBody>
                  <a:tcPr anchor="ctr"/>
                </a:tc>
                <a:extLst>
                  <a:ext uri="{0D108BD9-81ED-4DB2-BD59-A6C34878D82A}">
                    <a16:rowId xmlns:a16="http://schemas.microsoft.com/office/drawing/2014/main" val="10000"/>
                  </a:ext>
                </a:extLst>
              </a:tr>
              <a:tr h="4802505">
                <a:tc>
                  <a:txBody>
                    <a:bodyPr/>
                    <a:lstStyle/>
                    <a:p>
                      <a:pPr indent="0" algn="l" fontAlgn="auto">
                        <a:lnSpc>
                          <a:spcPts val="2000"/>
                        </a:lnSpc>
                        <a:buClrTx/>
                        <a:buSzTx/>
                        <a:buFontTx/>
                      </a:pPr>
                      <a:endParaRPr lang="zh-CN" sz="1500" b="0">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a:tc>
                <a:tc>
                  <a:txBody>
                    <a:bodyPr/>
                    <a:lstStyle/>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6.【安全措施】6.7其他安全措施和注意事项补充（由工作负责人或工作许可人填写）</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工作负责人或工作许可人根据现场的实际情况，补充安全措施和注意事项。无补充内容时填写“无”。</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7.【工作许可】</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（1）工作许可人和工作负责人分别在各自收执的工作票上填写许可的线路或设备名称、许可方式、工作许可人、工作负责人、许可工作时间。</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（2）同一时间、相同停电范围，有多家单位或同一单位的不同班组分别持票进行施工作业时，设备运维管理单位指派的工作许可人应为同一人。</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（3）各工作许可人应在完成工作票所列由其负责的停电和装设接地线等安全措施后，方可发出许可工作的命令。</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7.【工作许可】许可方式</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（1）配网停电作业应采取现场当面许可。许可过程均应做好录音。</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（2）填用配电第二种工作票的配电线路地面工作，可不履行工作许可手续。持配电第二种工作票进入配电站所工作，应办理工作许可手续。</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7.【工作许可】工作许可时间</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工作许可工作时间不得早于计划工作开始时间。</a:t>
                      </a:r>
                    </a:p>
                  </a:txBody>
                  <a:tcPr/>
                </a:tc>
                <a:extLst>
                  <a:ext uri="{0D108BD9-81ED-4DB2-BD59-A6C34878D82A}">
                    <a16:rowId xmlns:a16="http://schemas.microsoft.com/office/drawing/2014/main" val="10001"/>
                  </a:ext>
                </a:extLst>
              </a:tr>
            </a:tbl>
          </a:graphicData>
        </a:graphic>
      </p:graphicFrame>
      <p:pic>
        <p:nvPicPr>
          <p:cNvPr id="4" name="图片 3"/>
          <p:cNvPicPr>
            <a:picLocks noChangeAspect="1"/>
          </p:cNvPicPr>
          <p:nvPr>
            <p:custDataLst>
              <p:tags r:id="rId12"/>
            </p:custDataLst>
          </p:nvPr>
        </p:nvPicPr>
        <p:blipFill>
          <a:blip r:embed="rId16"/>
          <a:stretch>
            <a:fillRect/>
          </a:stretch>
        </p:blipFill>
        <p:spPr>
          <a:xfrm>
            <a:off x="650875" y="1628775"/>
            <a:ext cx="5292725" cy="3259455"/>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par>
                                <p:cTn id="10" presetID="53" presetClass="entr" presetSubtype="16" fill="hold" grpId="0" nodeType="withEffect">
                                  <p:stCondLst>
                                    <p:cond delay="150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P spid="2" grpId="0" bldLvl="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1008698" y="380365"/>
            <a:ext cx="4019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1</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变电站内新出一回10千伏电缆至站外环网柜</a:t>
            </a: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5"/>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sp>
        <p:nvSpPr>
          <p:cNvPr id="2" name="Freeform 18">
            <a:hlinkClick r:id="rId15"/>
          </p:cNvPr>
          <p:cNvSpPr>
            <a:spLocks noEditPoints="1"/>
          </p:cNvSpPr>
          <p:nvPr>
            <p:custDataLst>
              <p:tags r:id="rId7"/>
            </p:custDataLst>
          </p:nvPr>
        </p:nvSpPr>
        <p:spPr bwMode="auto">
          <a:xfrm>
            <a:off x="5535295" y="2118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3" name="文本框 2"/>
          <p:cNvSpPr txBox="1"/>
          <p:nvPr>
            <p:custDataLst>
              <p:tags r:id="rId8"/>
            </p:custDataLst>
          </p:nvPr>
        </p:nvSpPr>
        <p:spPr>
          <a:xfrm>
            <a:off x="6786880" y="1514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7" name="文本框 6"/>
          <p:cNvSpPr txBox="1"/>
          <p:nvPr>
            <p:custDataLst>
              <p:tags r:id="rId9"/>
            </p:custDataLst>
          </p:nvPr>
        </p:nvSpPr>
        <p:spPr>
          <a:xfrm>
            <a:off x="4455795" y="1533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8" name="文本框 7"/>
          <p:cNvSpPr txBox="1"/>
          <p:nvPr>
            <p:custDataLst>
              <p:tags r:id="rId10"/>
            </p:custDataLst>
          </p:nvPr>
        </p:nvSpPr>
        <p:spPr>
          <a:xfrm>
            <a:off x="5506720" y="3514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graphicFrame>
        <p:nvGraphicFramePr>
          <p:cNvPr id="9" name="表格 8"/>
          <p:cNvGraphicFramePr/>
          <p:nvPr>
            <p:custDataLst>
              <p:tags r:id="rId11"/>
            </p:custDataLst>
          </p:nvPr>
        </p:nvGraphicFramePr>
        <p:xfrm>
          <a:off x="500380" y="1054735"/>
          <a:ext cx="11234420" cy="5239385"/>
        </p:xfrm>
        <a:graphic>
          <a:graphicData uri="http://schemas.openxmlformats.org/drawingml/2006/table">
            <a:tbl>
              <a:tblPr firstRow="1" bandRow="1">
                <a:tableStyleId>{5C22544A-7EE6-4342-B048-85BDC9FD1C3A}</a:tableStyleId>
              </a:tblPr>
              <a:tblGrid>
                <a:gridCol w="5616575">
                  <a:extLst>
                    <a:ext uri="{9D8B030D-6E8A-4147-A177-3AD203B41FA5}">
                      <a16:colId xmlns:a16="http://schemas.microsoft.com/office/drawing/2014/main" val="20000"/>
                    </a:ext>
                  </a:extLst>
                </a:gridCol>
                <a:gridCol w="5617845">
                  <a:extLst>
                    <a:ext uri="{9D8B030D-6E8A-4147-A177-3AD203B41FA5}">
                      <a16:colId xmlns:a16="http://schemas.microsoft.com/office/drawing/2014/main" val="20001"/>
                    </a:ext>
                  </a:extLst>
                </a:gridCol>
              </a:tblGrid>
              <a:tr h="436880">
                <a:tc>
                  <a:txBody>
                    <a:bodyPr/>
                    <a:lstStyle/>
                    <a:p>
                      <a:pPr algn="ctr">
                        <a:buNone/>
                      </a:pPr>
                      <a:r>
                        <a:rPr lang="zh-CN" sz="2000"/>
                        <a:t>工作票示例</a:t>
                      </a:r>
                    </a:p>
                  </a:txBody>
                  <a:tcPr anchor="ctr"/>
                </a:tc>
                <a:tc>
                  <a:txBody>
                    <a:bodyPr/>
                    <a:lstStyle/>
                    <a:p>
                      <a:pPr algn="ctr">
                        <a:buNone/>
                      </a:pPr>
                      <a:r>
                        <a:rPr lang="zh-CN" altLang="en-US" sz="2000">
                          <a:sym typeface="+mn-ea"/>
                        </a:rPr>
                        <a:t>填写说明</a:t>
                      </a:r>
                      <a:endParaRPr lang="zh-CN" altLang="en-US" sz="2000"/>
                    </a:p>
                  </a:txBody>
                  <a:tcPr anchor="ctr"/>
                </a:tc>
                <a:extLst>
                  <a:ext uri="{0D108BD9-81ED-4DB2-BD59-A6C34878D82A}">
                    <a16:rowId xmlns:a16="http://schemas.microsoft.com/office/drawing/2014/main" val="10000"/>
                  </a:ext>
                </a:extLst>
              </a:tr>
              <a:tr h="4802505">
                <a:tc>
                  <a:txBody>
                    <a:bodyPr/>
                    <a:lstStyle/>
                    <a:p>
                      <a:pPr indent="0" algn="l" fontAlgn="auto">
                        <a:lnSpc>
                          <a:spcPts val="2000"/>
                        </a:lnSpc>
                        <a:buClrTx/>
                        <a:buSzTx/>
                        <a:buFontTx/>
                      </a:pPr>
                      <a:endParaRPr lang="zh-CN" sz="1500" b="0">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a:tc>
                <a:tc>
                  <a:txBody>
                    <a:bodyPr/>
                    <a:lstStyle/>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8.【现场交底签名】</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（1）工作班成员在明确了工作负责人和小组负责人交待的工作内容、人员分工、带电部位、现场布置的安全措施和工作的危险点及防范措施后，每个工作班成员在工作负责人所持工作票的本栏签名，不得代签。</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（2）一张工作票多小组工作，使用工作任务单时，由各小组负责人在工作票上签名，其他小组成员分别在对应的工作任务单上签名。</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9.【下令开始工作】</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工作负责人确认工作票所列当前工作所需的安全措施一栏的时间，应为调度运维以及工作班所做的安措全部执行完毕之后，下令开始工作的时间。</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10.【工作任务单登记】</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若一张工作票下设多个小组工作，应将所有工作任务单编号、工作任务、小组负责人、工作许可时间、工作结束报告时间。没有则填“无”。</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10.【工作任务单登记】小组负责人</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小组负责人应具备工作负责人资格。</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10.【工作任务单登记】工作许可时间</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工作许可时间不应在下令开始工作时间之前。</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10.【工作任务单登记】工作结束报告时间</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工作结束报告时间应在工作票终结时间之前。</a:t>
                      </a:r>
                    </a:p>
                  </a:txBody>
                  <a:tcPr/>
                </a:tc>
                <a:extLst>
                  <a:ext uri="{0D108BD9-81ED-4DB2-BD59-A6C34878D82A}">
                    <a16:rowId xmlns:a16="http://schemas.microsoft.com/office/drawing/2014/main" val="10001"/>
                  </a:ext>
                </a:extLst>
              </a:tr>
            </a:tbl>
          </a:graphicData>
        </a:graphic>
      </p:graphicFrame>
      <p:pic>
        <p:nvPicPr>
          <p:cNvPr id="4" name="图片 3"/>
          <p:cNvPicPr>
            <a:picLocks noChangeAspect="1"/>
          </p:cNvPicPr>
          <p:nvPr>
            <p:custDataLst>
              <p:tags r:id="rId12"/>
            </p:custDataLst>
          </p:nvPr>
        </p:nvPicPr>
        <p:blipFill>
          <a:blip r:embed="rId16"/>
          <a:stretch>
            <a:fillRect/>
          </a:stretch>
        </p:blipFill>
        <p:spPr>
          <a:xfrm>
            <a:off x="917575" y="1583690"/>
            <a:ext cx="4686300" cy="4655185"/>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par>
                                <p:cTn id="10" presetID="53" presetClass="entr" presetSubtype="16" fill="hold" grpId="0" nodeType="withEffect">
                                  <p:stCondLst>
                                    <p:cond delay="150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P spid="2" grpId="0" bldLvl="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1008698" y="380365"/>
            <a:ext cx="4019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1</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变电站内新出一回10千伏电缆至站外环网柜</a:t>
            </a: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5"/>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sp>
        <p:nvSpPr>
          <p:cNvPr id="2" name="Freeform 18">
            <a:hlinkClick r:id="rId15"/>
          </p:cNvPr>
          <p:cNvSpPr>
            <a:spLocks noEditPoints="1"/>
          </p:cNvSpPr>
          <p:nvPr>
            <p:custDataLst>
              <p:tags r:id="rId7"/>
            </p:custDataLst>
          </p:nvPr>
        </p:nvSpPr>
        <p:spPr bwMode="auto">
          <a:xfrm>
            <a:off x="5535295" y="2118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3" name="文本框 2"/>
          <p:cNvSpPr txBox="1"/>
          <p:nvPr>
            <p:custDataLst>
              <p:tags r:id="rId8"/>
            </p:custDataLst>
          </p:nvPr>
        </p:nvSpPr>
        <p:spPr>
          <a:xfrm>
            <a:off x="6786880" y="1514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7" name="文本框 6"/>
          <p:cNvSpPr txBox="1"/>
          <p:nvPr>
            <p:custDataLst>
              <p:tags r:id="rId9"/>
            </p:custDataLst>
          </p:nvPr>
        </p:nvSpPr>
        <p:spPr>
          <a:xfrm>
            <a:off x="4455795" y="1533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8" name="文本框 7"/>
          <p:cNvSpPr txBox="1"/>
          <p:nvPr>
            <p:custDataLst>
              <p:tags r:id="rId10"/>
            </p:custDataLst>
          </p:nvPr>
        </p:nvSpPr>
        <p:spPr>
          <a:xfrm>
            <a:off x="5506720" y="3514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graphicFrame>
        <p:nvGraphicFramePr>
          <p:cNvPr id="9" name="表格 8"/>
          <p:cNvGraphicFramePr/>
          <p:nvPr>
            <p:custDataLst>
              <p:tags r:id="rId11"/>
            </p:custDataLst>
          </p:nvPr>
        </p:nvGraphicFramePr>
        <p:xfrm>
          <a:off x="500380" y="1054735"/>
          <a:ext cx="11234420" cy="5239385"/>
        </p:xfrm>
        <a:graphic>
          <a:graphicData uri="http://schemas.openxmlformats.org/drawingml/2006/table">
            <a:tbl>
              <a:tblPr firstRow="1" bandRow="1">
                <a:tableStyleId>{5C22544A-7EE6-4342-B048-85BDC9FD1C3A}</a:tableStyleId>
              </a:tblPr>
              <a:tblGrid>
                <a:gridCol w="5616575">
                  <a:extLst>
                    <a:ext uri="{9D8B030D-6E8A-4147-A177-3AD203B41FA5}">
                      <a16:colId xmlns:a16="http://schemas.microsoft.com/office/drawing/2014/main" val="20000"/>
                    </a:ext>
                  </a:extLst>
                </a:gridCol>
                <a:gridCol w="5617845">
                  <a:extLst>
                    <a:ext uri="{9D8B030D-6E8A-4147-A177-3AD203B41FA5}">
                      <a16:colId xmlns:a16="http://schemas.microsoft.com/office/drawing/2014/main" val="20001"/>
                    </a:ext>
                  </a:extLst>
                </a:gridCol>
              </a:tblGrid>
              <a:tr h="436880">
                <a:tc>
                  <a:txBody>
                    <a:bodyPr/>
                    <a:lstStyle/>
                    <a:p>
                      <a:pPr algn="ctr">
                        <a:buNone/>
                      </a:pPr>
                      <a:r>
                        <a:rPr lang="zh-CN" sz="2000"/>
                        <a:t>工作票示例</a:t>
                      </a:r>
                    </a:p>
                  </a:txBody>
                  <a:tcPr anchor="ctr"/>
                </a:tc>
                <a:tc>
                  <a:txBody>
                    <a:bodyPr/>
                    <a:lstStyle/>
                    <a:p>
                      <a:pPr algn="ctr">
                        <a:buNone/>
                      </a:pPr>
                      <a:r>
                        <a:rPr lang="zh-CN" altLang="en-US" sz="2000">
                          <a:sym typeface="+mn-ea"/>
                        </a:rPr>
                        <a:t>填写说明</a:t>
                      </a:r>
                      <a:endParaRPr lang="zh-CN" altLang="en-US" sz="2000"/>
                    </a:p>
                  </a:txBody>
                  <a:tcPr anchor="ctr"/>
                </a:tc>
                <a:extLst>
                  <a:ext uri="{0D108BD9-81ED-4DB2-BD59-A6C34878D82A}">
                    <a16:rowId xmlns:a16="http://schemas.microsoft.com/office/drawing/2014/main" val="10000"/>
                  </a:ext>
                </a:extLst>
              </a:tr>
              <a:tr h="4802505">
                <a:tc>
                  <a:txBody>
                    <a:bodyPr/>
                    <a:lstStyle/>
                    <a:p>
                      <a:pPr indent="0" algn="l" fontAlgn="auto">
                        <a:lnSpc>
                          <a:spcPts val="2000"/>
                        </a:lnSpc>
                        <a:buClrTx/>
                        <a:buSzTx/>
                        <a:buFontTx/>
                      </a:pPr>
                      <a:endParaRPr lang="zh-CN" sz="1500" b="0">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a:tc>
                <a:tc>
                  <a:txBody>
                    <a:bodyPr/>
                    <a:lstStyle/>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11.【人员变更】工作负责人变动情况：</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（1）工作票签发人同意，在工作票上填写离去和变更的工作负责人姓名及变动时间，同时通知全体作业人员及工作许可人。</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（2）工作票签发人无法当面办理，应通过电话通知工作许可人，由工作许可人和原工作负责人在各自所持工作票上填写工作负责人变更情况，并代工作票签发人签名。</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（3）工作负责人的变动必须是在该工作票许可之后，如在工作票许可之前需变更工作负责人，则应由工作票签发人重新签发工作票。</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11.【人员变更】工作负责人变动情况：</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（1）班组人员每次发生变动，工作负责人要在工作票上即时注明变动情况（变更人员姓名、变更时间）并签名，不得最后一并签名。</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（2）新增人员在明确了工作内容、人员分工、带电部位、现场安全措施和工作的危险点及防范措施，在工作负责人所持工作票第8栏签名确认后方可参加工作。</a:t>
                      </a:r>
                    </a:p>
                  </a:txBody>
                  <a:tcPr/>
                </a:tc>
                <a:extLst>
                  <a:ext uri="{0D108BD9-81ED-4DB2-BD59-A6C34878D82A}">
                    <a16:rowId xmlns:a16="http://schemas.microsoft.com/office/drawing/2014/main" val="10001"/>
                  </a:ext>
                </a:extLst>
              </a:tr>
            </a:tbl>
          </a:graphicData>
        </a:graphic>
      </p:graphicFrame>
      <p:pic>
        <p:nvPicPr>
          <p:cNvPr id="4" name="图片 3"/>
          <p:cNvPicPr>
            <a:picLocks noChangeAspect="1"/>
          </p:cNvPicPr>
          <p:nvPr>
            <p:custDataLst>
              <p:tags r:id="rId12"/>
            </p:custDataLst>
          </p:nvPr>
        </p:nvPicPr>
        <p:blipFill>
          <a:blip r:embed="rId16"/>
          <a:stretch>
            <a:fillRect/>
          </a:stretch>
        </p:blipFill>
        <p:spPr>
          <a:xfrm>
            <a:off x="606425" y="1584960"/>
            <a:ext cx="5413375" cy="410083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par>
                                <p:cTn id="10" presetID="53" presetClass="entr" presetSubtype="16" fill="hold" grpId="0" nodeType="withEffect">
                                  <p:stCondLst>
                                    <p:cond delay="150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P spid="2"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102214"/>
          <p:cNvSpPr txBox="1">
            <a:spLocks noChangeArrowheads="1"/>
          </p:cNvSpPr>
          <p:nvPr>
            <p:custDataLst>
              <p:tags r:id="rId1"/>
            </p:custDataLst>
          </p:nvPr>
        </p:nvSpPr>
        <p:spPr bwMode="auto">
          <a:xfrm>
            <a:off x="2542811" y="2826703"/>
            <a:ext cx="7106379"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3600" b="1" i="0" u="none" strike="noStrike" kern="1200" cap="none" spc="600" normalizeH="0" baseline="0" noProof="0" dirty="0">
                <a:ln>
                  <a:noFill/>
                </a:ln>
                <a:solidFill>
                  <a:srgbClr val="1B8E94"/>
                </a:solidFill>
                <a:effectLst>
                  <a:reflection blurRad="6350" stA="10000" endPos="45500" dir="5400000" sy="-100000" algn="bl" rotWithShape="0"/>
                </a:effectLst>
                <a:uLnTx/>
                <a:uFillTx/>
                <a:latin typeface="微软雅黑" panose="020B0503020204020204" pitchFamily="34" charset="-122"/>
                <a:ea typeface="微软雅黑" panose="020B0503020204020204" pitchFamily="34" charset="-122"/>
                <a:cs typeface="+mn-cs"/>
              </a:rPr>
              <a:t>二、</a:t>
            </a:r>
            <a:r>
              <a:rPr lang="zh-CN" altLang="en-US" sz="3600" b="1" spc="600" noProof="0" dirty="0">
                <a:ln>
                  <a:noFill/>
                </a:ln>
                <a:solidFill>
                  <a:srgbClr val="1B8E94"/>
                </a:solidFill>
                <a:effectLst>
                  <a:reflection blurRad="6350" stA="10000" endPos="45500" dir="5400000" sy="-100000" algn="bl" rotWithShape="0"/>
                </a:effectLst>
                <a:uLnTx/>
                <a:uFillTx/>
                <a:latin typeface="微软雅黑" panose="020B0503020204020204" pitchFamily="34" charset="-122"/>
                <a:ea typeface="微软雅黑" panose="020B0503020204020204" pitchFamily="34" charset="-122"/>
                <a:sym typeface="+mn-lt"/>
              </a:rPr>
              <a:t>典型工作票编制情况</a:t>
            </a:r>
            <a:endParaRPr kumimoji="0" lang="zh-CN" altLang="en-US" sz="3600" b="1" i="0" u="none" strike="noStrike" kern="1200" cap="none" spc="600" normalizeH="0" baseline="0" noProof="0" dirty="0">
              <a:ln>
                <a:noFill/>
              </a:ln>
              <a:solidFill>
                <a:srgbClr val="1B8E94"/>
              </a:solidFill>
              <a:effectLst>
                <a:reflection blurRad="6350" stA="10000" endPos="45500" dir="5400000" sy="-100000" algn="bl" rotWithShape="0"/>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mc:AlternateContent xmlns:mc="http://schemas.openxmlformats.org/markup-compatibility/2006" xmlns:p14="http://schemas.microsoft.com/office/powerpoint/2010/main">
    <mc:Choice Requires="p14">
      <p:transition spd="slow" p14:dur="1500">
        <p:wipe dir="d"/>
      </p:transition>
    </mc:Choice>
    <mc:Fallback xmlns="">
      <p:transition spd="slow">
        <p:wipe dir="d"/>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1008698" y="380365"/>
            <a:ext cx="4019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1</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变电站内新出一回10千伏电缆至站外环网柜</a:t>
            </a: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5"/>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sp>
        <p:nvSpPr>
          <p:cNvPr id="2" name="Freeform 18">
            <a:hlinkClick r:id="rId15"/>
          </p:cNvPr>
          <p:cNvSpPr>
            <a:spLocks noEditPoints="1"/>
          </p:cNvSpPr>
          <p:nvPr>
            <p:custDataLst>
              <p:tags r:id="rId7"/>
            </p:custDataLst>
          </p:nvPr>
        </p:nvSpPr>
        <p:spPr bwMode="auto">
          <a:xfrm>
            <a:off x="5535295" y="2118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3" name="文本框 2"/>
          <p:cNvSpPr txBox="1"/>
          <p:nvPr>
            <p:custDataLst>
              <p:tags r:id="rId8"/>
            </p:custDataLst>
          </p:nvPr>
        </p:nvSpPr>
        <p:spPr>
          <a:xfrm>
            <a:off x="6786880" y="1514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7" name="文本框 6"/>
          <p:cNvSpPr txBox="1"/>
          <p:nvPr>
            <p:custDataLst>
              <p:tags r:id="rId9"/>
            </p:custDataLst>
          </p:nvPr>
        </p:nvSpPr>
        <p:spPr>
          <a:xfrm>
            <a:off x="4455795" y="1533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8" name="文本框 7"/>
          <p:cNvSpPr txBox="1"/>
          <p:nvPr>
            <p:custDataLst>
              <p:tags r:id="rId10"/>
            </p:custDataLst>
          </p:nvPr>
        </p:nvSpPr>
        <p:spPr>
          <a:xfrm>
            <a:off x="5506720" y="3514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graphicFrame>
        <p:nvGraphicFramePr>
          <p:cNvPr id="9" name="表格 8"/>
          <p:cNvGraphicFramePr/>
          <p:nvPr>
            <p:custDataLst>
              <p:tags r:id="rId11"/>
            </p:custDataLst>
          </p:nvPr>
        </p:nvGraphicFramePr>
        <p:xfrm>
          <a:off x="500380" y="1054735"/>
          <a:ext cx="11234420" cy="5239385"/>
        </p:xfrm>
        <a:graphic>
          <a:graphicData uri="http://schemas.openxmlformats.org/drawingml/2006/table">
            <a:tbl>
              <a:tblPr firstRow="1" bandRow="1">
                <a:tableStyleId>{5C22544A-7EE6-4342-B048-85BDC9FD1C3A}</a:tableStyleId>
              </a:tblPr>
              <a:tblGrid>
                <a:gridCol w="5616575">
                  <a:extLst>
                    <a:ext uri="{9D8B030D-6E8A-4147-A177-3AD203B41FA5}">
                      <a16:colId xmlns:a16="http://schemas.microsoft.com/office/drawing/2014/main" val="20000"/>
                    </a:ext>
                  </a:extLst>
                </a:gridCol>
                <a:gridCol w="5617845">
                  <a:extLst>
                    <a:ext uri="{9D8B030D-6E8A-4147-A177-3AD203B41FA5}">
                      <a16:colId xmlns:a16="http://schemas.microsoft.com/office/drawing/2014/main" val="20001"/>
                    </a:ext>
                  </a:extLst>
                </a:gridCol>
              </a:tblGrid>
              <a:tr h="436880">
                <a:tc>
                  <a:txBody>
                    <a:bodyPr/>
                    <a:lstStyle/>
                    <a:p>
                      <a:pPr algn="ctr">
                        <a:buNone/>
                      </a:pPr>
                      <a:r>
                        <a:rPr lang="zh-CN" sz="2000"/>
                        <a:t>工作票示例</a:t>
                      </a:r>
                    </a:p>
                  </a:txBody>
                  <a:tcPr anchor="ctr"/>
                </a:tc>
                <a:tc>
                  <a:txBody>
                    <a:bodyPr/>
                    <a:lstStyle/>
                    <a:p>
                      <a:pPr algn="ctr">
                        <a:buNone/>
                      </a:pPr>
                      <a:r>
                        <a:rPr lang="zh-CN" altLang="en-US" sz="2000">
                          <a:sym typeface="+mn-ea"/>
                        </a:rPr>
                        <a:t>填写说明</a:t>
                      </a:r>
                      <a:endParaRPr lang="zh-CN" altLang="en-US" sz="2000"/>
                    </a:p>
                  </a:txBody>
                  <a:tcPr anchor="ctr"/>
                </a:tc>
                <a:extLst>
                  <a:ext uri="{0D108BD9-81ED-4DB2-BD59-A6C34878D82A}">
                    <a16:rowId xmlns:a16="http://schemas.microsoft.com/office/drawing/2014/main" val="10000"/>
                  </a:ext>
                </a:extLst>
              </a:tr>
              <a:tr h="4802505">
                <a:tc>
                  <a:txBody>
                    <a:bodyPr/>
                    <a:lstStyle/>
                    <a:p>
                      <a:pPr indent="0" algn="l" fontAlgn="auto">
                        <a:lnSpc>
                          <a:spcPts val="2000"/>
                        </a:lnSpc>
                        <a:buClrTx/>
                        <a:buSzTx/>
                        <a:buFontTx/>
                      </a:pPr>
                      <a:endParaRPr lang="zh-CN" sz="1500" b="0">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a:tc>
                <a:tc>
                  <a:txBody>
                    <a:bodyPr/>
                    <a:lstStyle/>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12.【工作票延期】</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工作需延期，应在工作计划结束时间前由工作负责人向工作许可人提出申请，办理延期手续。对于需经调度许可的工作，工作许可人还应得到调度许可后，方可与工作负责人办理工作票延期手续。工作票只能延期一次。</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13.【每日开工和收工时间】</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（1）填写每日收工时间及次日开工时间，工作负责人、工作许可人分别签名确认。</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2）每日收工，工作负责人应得到小组负责人或全部工作班成员当日工作结束的报告，开好收工会并全部撤离工作现场后，向许可人汇报；次日复工时，工作负责人应经许可人同意并重新复核安全措施无误后方可工作。</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（3）涉及多名工作许可人的工作，各工作许可人均应与工作负责人分别填写。</a:t>
                      </a:r>
                    </a:p>
                  </a:txBody>
                  <a:tcPr/>
                </a:tc>
                <a:extLst>
                  <a:ext uri="{0D108BD9-81ED-4DB2-BD59-A6C34878D82A}">
                    <a16:rowId xmlns:a16="http://schemas.microsoft.com/office/drawing/2014/main" val="10001"/>
                  </a:ext>
                </a:extLst>
              </a:tr>
            </a:tbl>
          </a:graphicData>
        </a:graphic>
      </p:graphicFrame>
      <p:pic>
        <p:nvPicPr>
          <p:cNvPr id="4" name="图片 3"/>
          <p:cNvPicPr>
            <a:picLocks noChangeAspect="1"/>
          </p:cNvPicPr>
          <p:nvPr>
            <p:custDataLst>
              <p:tags r:id="rId12"/>
            </p:custDataLst>
          </p:nvPr>
        </p:nvPicPr>
        <p:blipFill>
          <a:blip r:embed="rId16"/>
          <a:stretch>
            <a:fillRect/>
          </a:stretch>
        </p:blipFill>
        <p:spPr>
          <a:xfrm>
            <a:off x="606425" y="1628775"/>
            <a:ext cx="5396865" cy="2473325"/>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par>
                                <p:cTn id="10" presetID="53" presetClass="entr" presetSubtype="16" fill="hold" grpId="0" nodeType="withEffect">
                                  <p:stCondLst>
                                    <p:cond delay="150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P spid="2" grpId="0" bldLvl="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1008698" y="380365"/>
            <a:ext cx="4019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1</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变电站内新出一回10千伏电缆至站外环网柜</a:t>
            </a: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5"/>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sp>
        <p:nvSpPr>
          <p:cNvPr id="2" name="Freeform 18">
            <a:hlinkClick r:id="rId15"/>
          </p:cNvPr>
          <p:cNvSpPr>
            <a:spLocks noEditPoints="1"/>
          </p:cNvSpPr>
          <p:nvPr>
            <p:custDataLst>
              <p:tags r:id="rId7"/>
            </p:custDataLst>
          </p:nvPr>
        </p:nvSpPr>
        <p:spPr bwMode="auto">
          <a:xfrm>
            <a:off x="5535295" y="2118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3" name="文本框 2"/>
          <p:cNvSpPr txBox="1"/>
          <p:nvPr>
            <p:custDataLst>
              <p:tags r:id="rId8"/>
            </p:custDataLst>
          </p:nvPr>
        </p:nvSpPr>
        <p:spPr>
          <a:xfrm>
            <a:off x="6786880" y="1514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7" name="文本框 6"/>
          <p:cNvSpPr txBox="1"/>
          <p:nvPr>
            <p:custDataLst>
              <p:tags r:id="rId9"/>
            </p:custDataLst>
          </p:nvPr>
        </p:nvSpPr>
        <p:spPr>
          <a:xfrm>
            <a:off x="4455795" y="1533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8" name="文本框 7"/>
          <p:cNvSpPr txBox="1"/>
          <p:nvPr>
            <p:custDataLst>
              <p:tags r:id="rId10"/>
            </p:custDataLst>
          </p:nvPr>
        </p:nvSpPr>
        <p:spPr>
          <a:xfrm>
            <a:off x="5506720" y="3514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graphicFrame>
        <p:nvGraphicFramePr>
          <p:cNvPr id="9" name="表格 8"/>
          <p:cNvGraphicFramePr/>
          <p:nvPr>
            <p:custDataLst>
              <p:tags r:id="rId11"/>
            </p:custDataLst>
          </p:nvPr>
        </p:nvGraphicFramePr>
        <p:xfrm>
          <a:off x="500380" y="1054735"/>
          <a:ext cx="11234420" cy="5239385"/>
        </p:xfrm>
        <a:graphic>
          <a:graphicData uri="http://schemas.openxmlformats.org/drawingml/2006/table">
            <a:tbl>
              <a:tblPr firstRow="1" bandRow="1">
                <a:tableStyleId>{5C22544A-7EE6-4342-B048-85BDC9FD1C3A}</a:tableStyleId>
              </a:tblPr>
              <a:tblGrid>
                <a:gridCol w="5616575">
                  <a:extLst>
                    <a:ext uri="{9D8B030D-6E8A-4147-A177-3AD203B41FA5}">
                      <a16:colId xmlns:a16="http://schemas.microsoft.com/office/drawing/2014/main" val="20000"/>
                    </a:ext>
                  </a:extLst>
                </a:gridCol>
                <a:gridCol w="5617845">
                  <a:extLst>
                    <a:ext uri="{9D8B030D-6E8A-4147-A177-3AD203B41FA5}">
                      <a16:colId xmlns:a16="http://schemas.microsoft.com/office/drawing/2014/main" val="20001"/>
                    </a:ext>
                  </a:extLst>
                </a:gridCol>
              </a:tblGrid>
              <a:tr h="436880">
                <a:tc>
                  <a:txBody>
                    <a:bodyPr/>
                    <a:lstStyle/>
                    <a:p>
                      <a:pPr algn="ctr">
                        <a:buNone/>
                      </a:pPr>
                      <a:r>
                        <a:rPr lang="zh-CN" sz="2000"/>
                        <a:t>工作票示例</a:t>
                      </a:r>
                    </a:p>
                  </a:txBody>
                  <a:tcPr anchor="ctr"/>
                </a:tc>
                <a:tc>
                  <a:txBody>
                    <a:bodyPr/>
                    <a:lstStyle/>
                    <a:p>
                      <a:pPr algn="ctr">
                        <a:buNone/>
                      </a:pPr>
                      <a:r>
                        <a:rPr lang="zh-CN" altLang="en-US" sz="2000">
                          <a:sym typeface="+mn-ea"/>
                        </a:rPr>
                        <a:t>填写说明</a:t>
                      </a:r>
                      <a:endParaRPr lang="zh-CN" altLang="en-US" sz="2000"/>
                    </a:p>
                  </a:txBody>
                  <a:tcPr anchor="ctr"/>
                </a:tc>
                <a:extLst>
                  <a:ext uri="{0D108BD9-81ED-4DB2-BD59-A6C34878D82A}">
                    <a16:rowId xmlns:a16="http://schemas.microsoft.com/office/drawing/2014/main" val="10000"/>
                  </a:ext>
                </a:extLst>
              </a:tr>
              <a:tr h="4802505">
                <a:tc>
                  <a:txBody>
                    <a:bodyPr/>
                    <a:lstStyle/>
                    <a:p>
                      <a:pPr indent="0" algn="l" fontAlgn="auto">
                        <a:lnSpc>
                          <a:spcPts val="2000"/>
                        </a:lnSpc>
                        <a:buClrTx/>
                        <a:buSzTx/>
                        <a:buFontTx/>
                      </a:pPr>
                      <a:endParaRPr lang="zh-CN" sz="1500" b="0">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a:tc>
                <a:tc>
                  <a:txBody>
                    <a:bodyPr/>
                    <a:lstStyle/>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14.【工作终结】</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（1）填写拆除的所有工作接地线和个人保安线数量。</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1）工作结束后，工作负责人（包括小组负责人）应检查工作地段的状况，确认没有遗留个人保安线和其他工具、材料，全部工作人员确已撤离，并经验收合格后方可命令拆除工作接地线等安措。</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2）接地线拆除后，任何人不得再登杆工作或在设备上工作。</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（2）工作终结报告</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1）工作终结后，工作负责人应及时报告工作许可人，若有其他单位的设备配合停电，还应及时通知配合停电设备运行管理单位的停电联系人。工作终结报告应当面进行。</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2）报告结束后，工作许可人和工作负责人分别在各自收执的工作票上填写终结的线路或设备的名称、报告方式、工作负责人、工作许可人和终结报告时间，办理工作终结手续。工作一旦终结，任何工作人员不得进入工作现场。</a:t>
                      </a:r>
                    </a:p>
                  </a:txBody>
                  <a:tcPr/>
                </a:tc>
                <a:extLst>
                  <a:ext uri="{0D108BD9-81ED-4DB2-BD59-A6C34878D82A}">
                    <a16:rowId xmlns:a16="http://schemas.microsoft.com/office/drawing/2014/main" val="10001"/>
                  </a:ext>
                </a:extLst>
              </a:tr>
            </a:tbl>
          </a:graphicData>
        </a:graphic>
      </p:graphicFrame>
      <p:pic>
        <p:nvPicPr>
          <p:cNvPr id="4" name="图片 3"/>
          <p:cNvPicPr>
            <a:picLocks noChangeAspect="1"/>
          </p:cNvPicPr>
          <p:nvPr>
            <p:custDataLst>
              <p:tags r:id="rId12"/>
            </p:custDataLst>
          </p:nvPr>
        </p:nvPicPr>
        <p:blipFill>
          <a:blip r:embed="rId16"/>
          <a:stretch>
            <a:fillRect/>
          </a:stretch>
        </p:blipFill>
        <p:spPr>
          <a:xfrm>
            <a:off x="606425" y="1628775"/>
            <a:ext cx="5413375" cy="3969385"/>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par>
                                <p:cTn id="10" presetID="53" presetClass="entr" presetSubtype="16" fill="hold" grpId="0" nodeType="withEffect">
                                  <p:stCondLst>
                                    <p:cond delay="150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P spid="2" grpId="0" bldLvl="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1008698" y="380365"/>
            <a:ext cx="4019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1</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变电站内新出一回10千伏电缆至站外环网柜</a:t>
            </a: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5"/>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sp>
        <p:nvSpPr>
          <p:cNvPr id="2" name="Freeform 18">
            <a:hlinkClick r:id="rId15"/>
          </p:cNvPr>
          <p:cNvSpPr>
            <a:spLocks noEditPoints="1"/>
          </p:cNvSpPr>
          <p:nvPr>
            <p:custDataLst>
              <p:tags r:id="rId7"/>
            </p:custDataLst>
          </p:nvPr>
        </p:nvSpPr>
        <p:spPr bwMode="auto">
          <a:xfrm>
            <a:off x="5535295" y="2118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3" name="文本框 2"/>
          <p:cNvSpPr txBox="1"/>
          <p:nvPr>
            <p:custDataLst>
              <p:tags r:id="rId8"/>
            </p:custDataLst>
          </p:nvPr>
        </p:nvSpPr>
        <p:spPr>
          <a:xfrm>
            <a:off x="6786880" y="1514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7" name="文本框 6"/>
          <p:cNvSpPr txBox="1"/>
          <p:nvPr>
            <p:custDataLst>
              <p:tags r:id="rId9"/>
            </p:custDataLst>
          </p:nvPr>
        </p:nvSpPr>
        <p:spPr>
          <a:xfrm>
            <a:off x="4455795" y="1533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8" name="文本框 7"/>
          <p:cNvSpPr txBox="1"/>
          <p:nvPr>
            <p:custDataLst>
              <p:tags r:id="rId10"/>
            </p:custDataLst>
          </p:nvPr>
        </p:nvSpPr>
        <p:spPr>
          <a:xfrm>
            <a:off x="5506720" y="3514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graphicFrame>
        <p:nvGraphicFramePr>
          <p:cNvPr id="9" name="表格 8"/>
          <p:cNvGraphicFramePr/>
          <p:nvPr>
            <p:custDataLst>
              <p:tags r:id="rId11"/>
            </p:custDataLst>
          </p:nvPr>
        </p:nvGraphicFramePr>
        <p:xfrm>
          <a:off x="500380" y="1054735"/>
          <a:ext cx="11234420" cy="5536629"/>
        </p:xfrm>
        <a:graphic>
          <a:graphicData uri="http://schemas.openxmlformats.org/drawingml/2006/table">
            <a:tbl>
              <a:tblPr firstRow="1" bandRow="1">
                <a:tableStyleId>{5C22544A-7EE6-4342-B048-85BDC9FD1C3A}</a:tableStyleId>
              </a:tblPr>
              <a:tblGrid>
                <a:gridCol w="5616575">
                  <a:extLst>
                    <a:ext uri="{9D8B030D-6E8A-4147-A177-3AD203B41FA5}">
                      <a16:colId xmlns:a16="http://schemas.microsoft.com/office/drawing/2014/main" val="20000"/>
                    </a:ext>
                  </a:extLst>
                </a:gridCol>
                <a:gridCol w="5617845">
                  <a:extLst>
                    <a:ext uri="{9D8B030D-6E8A-4147-A177-3AD203B41FA5}">
                      <a16:colId xmlns:a16="http://schemas.microsoft.com/office/drawing/2014/main" val="20001"/>
                    </a:ext>
                  </a:extLst>
                </a:gridCol>
              </a:tblGrid>
              <a:tr h="436880">
                <a:tc>
                  <a:txBody>
                    <a:bodyPr/>
                    <a:lstStyle/>
                    <a:p>
                      <a:pPr algn="ctr">
                        <a:buNone/>
                      </a:pPr>
                      <a:r>
                        <a:rPr lang="zh-CN" sz="2000"/>
                        <a:t>工作票示例</a:t>
                      </a:r>
                    </a:p>
                  </a:txBody>
                  <a:tcPr anchor="ctr"/>
                </a:tc>
                <a:tc>
                  <a:txBody>
                    <a:bodyPr/>
                    <a:lstStyle/>
                    <a:p>
                      <a:pPr algn="ctr">
                        <a:buNone/>
                      </a:pPr>
                      <a:r>
                        <a:rPr lang="zh-CN" altLang="en-US" sz="2000">
                          <a:sym typeface="+mn-ea"/>
                        </a:rPr>
                        <a:t>填写说明</a:t>
                      </a:r>
                      <a:endParaRPr lang="zh-CN" altLang="en-US" sz="2000"/>
                    </a:p>
                  </a:txBody>
                  <a:tcPr anchor="ctr"/>
                </a:tc>
                <a:extLst>
                  <a:ext uri="{0D108BD9-81ED-4DB2-BD59-A6C34878D82A}">
                    <a16:rowId xmlns:a16="http://schemas.microsoft.com/office/drawing/2014/main" val="10000"/>
                  </a:ext>
                </a:extLst>
              </a:tr>
              <a:tr h="4802505">
                <a:tc>
                  <a:txBody>
                    <a:bodyPr/>
                    <a:lstStyle/>
                    <a:p>
                      <a:pPr indent="0" algn="l" fontAlgn="auto">
                        <a:lnSpc>
                          <a:spcPts val="2000"/>
                        </a:lnSpc>
                        <a:buClrTx/>
                        <a:buSzTx/>
                        <a:buFontTx/>
                      </a:pPr>
                      <a:endParaRPr lang="zh-CN" sz="1500" b="0">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a:tc>
                <a:tc>
                  <a:txBody>
                    <a:bodyPr/>
                    <a:lstStyle/>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15.【工作票终结】</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（1）填写拆除由工作许可人负责装设的接地线和接地刀闸编号、数量，以及工作票的终结时间。确认接地线和接地刀闸都已经拆除后，工作许可人签名。</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（2）若不涉及接地线或接地闸刀，应在编号栏填“无”，在数量栏填“0”组（副），不得空白。</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（3）拉开的接地刀闸编号栏应填写双重名称。</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4）工作票终结前，工作许可人在接到所有工作负责人的完工报告，实地检查确认停电范围内所有工作已结束，所有人员已撤离，所有接地线已拆除，与记录薄核对无误并做好记录后，方可下令拆除各侧安全措施。</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（5）该项内容只需工作许可人所持票面填写。涉及多名工作许可人的工作票，各工作许可人负责各自所装设的接地线（接地刀闸）的拆除情况。</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16.【负责监护】</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（1）注明指定专责监护人、被监护人、负责监护地点及具体工作。如“指定专责监护人张三负责监护李四在10kVX线X杆进行X工作”。</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（2）对有触电危险、检修（施工）复杂容易发生事故的工作，如：在邻近带电线路和设备区域使用吊车、斗臂车等特种车辆的作业；有限空间作业等，应增设专责监护人，并确定其监护的人员和工作范围。</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（3）该部分内容仅需在工作负责人所持工作票上填写。</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17.【其他事项】</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其他需要交代或需要记录的事项。</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例如：（1）暂未拆除、继续使用的接地线等。（2）使用吊车的作业应在该栏注明吊车指挥人员。若在工作班成员栏目中已注明，则不需要在此填写。</a:t>
                      </a:r>
                    </a:p>
                  </a:txBody>
                  <a:tcPr/>
                </a:tc>
                <a:extLst>
                  <a:ext uri="{0D108BD9-81ED-4DB2-BD59-A6C34878D82A}">
                    <a16:rowId xmlns:a16="http://schemas.microsoft.com/office/drawing/2014/main" val="10001"/>
                  </a:ext>
                </a:extLst>
              </a:tr>
            </a:tbl>
          </a:graphicData>
        </a:graphic>
      </p:graphicFrame>
      <p:pic>
        <p:nvPicPr>
          <p:cNvPr id="4" name="图片 3"/>
          <p:cNvPicPr>
            <a:picLocks noChangeAspect="1"/>
          </p:cNvPicPr>
          <p:nvPr>
            <p:custDataLst>
              <p:tags r:id="rId12"/>
            </p:custDataLst>
          </p:nvPr>
        </p:nvPicPr>
        <p:blipFill>
          <a:blip r:embed="rId16"/>
          <a:stretch>
            <a:fillRect/>
          </a:stretch>
        </p:blipFill>
        <p:spPr>
          <a:xfrm>
            <a:off x="728345" y="1583690"/>
            <a:ext cx="5075555" cy="4608195"/>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par>
                                <p:cTn id="10" presetID="53" presetClass="entr" presetSubtype="16" fill="hold" grpId="0" nodeType="withEffect">
                                  <p:stCondLst>
                                    <p:cond delay="150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P spid="2" grpId="0" bldLvl="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102214"/>
          <p:cNvSpPr txBox="1">
            <a:spLocks noChangeArrowheads="1"/>
          </p:cNvSpPr>
          <p:nvPr>
            <p:custDataLst>
              <p:tags r:id="rId1"/>
            </p:custDataLst>
          </p:nvPr>
        </p:nvSpPr>
        <p:spPr bwMode="auto">
          <a:xfrm>
            <a:off x="2542540" y="2827020"/>
            <a:ext cx="7543165"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3600" b="1" i="0" u="none" strike="noStrike" kern="1200" cap="none" spc="600" normalizeH="0" baseline="0" noProof="0" dirty="0">
                <a:ln>
                  <a:noFill/>
                </a:ln>
                <a:solidFill>
                  <a:srgbClr val="1B8E94"/>
                </a:solidFill>
                <a:effectLst>
                  <a:reflection blurRad="6350" stA="10000" endPos="45500" dir="5400000" sy="-100000" algn="bl" rotWithShape="0"/>
                </a:effectLst>
                <a:uLnTx/>
                <a:uFillTx/>
                <a:latin typeface="微软雅黑" panose="020B0503020204020204" pitchFamily="34" charset="-122"/>
                <a:ea typeface="微软雅黑" panose="020B0503020204020204" pitchFamily="34" charset="-122"/>
                <a:cs typeface="+mn-cs"/>
              </a:rPr>
              <a:t>五、</a:t>
            </a:r>
            <a:r>
              <a:rPr lang="zh-CN" altLang="en-US" sz="3600" b="1" spc="600" noProof="0" dirty="0">
                <a:ln>
                  <a:noFill/>
                </a:ln>
                <a:solidFill>
                  <a:srgbClr val="1B8E94"/>
                </a:solidFill>
                <a:effectLst>
                  <a:reflection blurRad="6350" stA="10000" endPos="45500" dir="5400000" sy="-100000" algn="bl" rotWithShape="0"/>
                </a:effectLst>
                <a:uLnTx/>
                <a:uFillTx/>
                <a:latin typeface="微软雅黑" panose="020B0503020204020204" pitchFamily="34" charset="-122"/>
                <a:ea typeface="微软雅黑" panose="020B0503020204020204" pitchFamily="34" charset="-122"/>
                <a:sym typeface="+mn-ea"/>
              </a:rPr>
              <a:t>配电第二种工作票</a:t>
            </a:r>
            <a:r>
              <a:rPr lang="zh-CN" altLang="en-US" sz="3600" b="1" spc="600" noProof="0" dirty="0">
                <a:ln>
                  <a:noFill/>
                </a:ln>
                <a:solidFill>
                  <a:srgbClr val="1B8E94"/>
                </a:solidFill>
                <a:effectLst>
                  <a:reflection blurRad="6350" stA="10000" endPos="45500" dir="5400000" sy="-100000" algn="bl" rotWithShape="0"/>
                </a:effectLst>
                <a:uLnTx/>
                <a:uFillTx/>
                <a:latin typeface="微软雅黑" panose="020B0503020204020204" pitchFamily="34" charset="-122"/>
                <a:ea typeface="微软雅黑" panose="020B0503020204020204" pitchFamily="34" charset="-122"/>
                <a:sym typeface="+mn-lt"/>
              </a:rPr>
              <a:t>示例</a:t>
            </a:r>
            <a:endParaRPr kumimoji="0" lang="zh-CN" altLang="en-US" sz="3600" b="1" i="0" u="none" strike="noStrike" kern="1200" cap="none" spc="600" normalizeH="0" baseline="0" noProof="0" dirty="0">
              <a:ln>
                <a:noFill/>
              </a:ln>
              <a:solidFill>
                <a:srgbClr val="1B8E94"/>
              </a:solidFill>
              <a:effectLst>
                <a:reflection blurRad="6350" stA="10000" endPos="45500" dir="5400000" sy="-100000" algn="bl" rotWithShape="0"/>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mc:AlternateContent xmlns:mc="http://schemas.openxmlformats.org/markup-compatibility/2006" xmlns:p14="http://schemas.microsoft.com/office/powerpoint/2010/main">
    <mc:Choice Requires="p14">
      <p:transition spd="slow" p14:dur="1500">
        <p:wipe dir="d"/>
      </p:transition>
    </mc:Choice>
    <mc:Fallback xmlns="">
      <p:transition spd="slow">
        <p:wipe dir="d"/>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1008698" y="380365"/>
            <a:ext cx="4019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2</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变电站至站外环网柜之间电缆敷设</a:t>
            </a: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9"/>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sp>
        <p:nvSpPr>
          <p:cNvPr id="4" name="文本框 3"/>
          <p:cNvSpPr txBox="1"/>
          <p:nvPr/>
        </p:nvSpPr>
        <p:spPr>
          <a:xfrm>
            <a:off x="516255" y="999490"/>
            <a:ext cx="11179810" cy="5825490"/>
          </a:xfrm>
          <a:prstGeom prst="rect">
            <a:avLst/>
          </a:prstGeom>
          <a:noFill/>
        </p:spPr>
        <p:txBody>
          <a:bodyPr wrap="square" rtlCol="0">
            <a:noAutofit/>
          </a:bodyPr>
          <a:lstStyle/>
          <a:p>
            <a:pPr>
              <a:lnSpc>
                <a:spcPts val="2000"/>
              </a:lnSpc>
            </a:pPr>
            <a:r>
              <a:rPr lang="zh-CN" altLang="en-US" sz="1800" b="1">
                <a:latin typeface="微软雅黑" panose="020B0503020204020204" pitchFamily="34" charset="-122"/>
                <a:ea typeface="微软雅黑" panose="020B0503020204020204" pitchFamily="34" charset="-122"/>
                <a:cs typeface="微软雅黑" panose="020B0503020204020204" pitchFamily="34" charset="-122"/>
              </a:rPr>
              <a:t>一、工作场景</a:t>
            </a:r>
            <a:endParaRPr lang="zh-CN" altLang="en-US" sz="1500" b="1">
              <a:latin typeface="微软雅黑" panose="020B0503020204020204" pitchFamily="34" charset="-122"/>
              <a:ea typeface="微软雅黑" panose="020B0503020204020204" pitchFamily="34" charset="-122"/>
              <a:cs typeface="微软雅黑" panose="020B0503020204020204" pitchFamily="34" charset="-122"/>
            </a:endParaRPr>
          </a:p>
          <a:p>
            <a:pPr>
              <a:lnSpc>
                <a:spcPts val="2000"/>
              </a:lnSpc>
            </a:pPr>
            <a:r>
              <a:rPr lang="zh-CN" altLang="en-US" sz="1500">
                <a:latin typeface="微软雅黑" panose="020B0503020204020204" pitchFamily="34" charset="-122"/>
                <a:ea typeface="微软雅黑" panose="020B0503020204020204" pitchFamily="34" charset="-122"/>
                <a:cs typeface="微软雅黑" panose="020B0503020204020204" pitchFamily="34" charset="-122"/>
              </a:rPr>
              <a:t>220kV尚家变10kV华兴大街2号线162间隔至站外环网柜。</a:t>
            </a:r>
          </a:p>
          <a:p>
            <a:pPr>
              <a:lnSpc>
                <a:spcPts val="2000"/>
              </a:lnSpc>
            </a:pPr>
            <a:endParaRPr lang="zh-CN" altLang="en-US" sz="1500">
              <a:latin typeface="微软雅黑" panose="020B0503020204020204" pitchFamily="34" charset="-122"/>
              <a:ea typeface="微软雅黑" panose="020B0503020204020204" pitchFamily="34" charset="-122"/>
              <a:cs typeface="微软雅黑" panose="020B0503020204020204" pitchFamily="34" charset="-122"/>
            </a:endParaRPr>
          </a:p>
          <a:p>
            <a:pPr>
              <a:lnSpc>
                <a:spcPts val="2000"/>
              </a:lnSpc>
            </a:pPr>
            <a:r>
              <a:rPr lang="zh-CN" altLang="en-US" sz="1800" b="1">
                <a:latin typeface="微软雅黑" panose="020B0503020204020204" pitchFamily="34" charset="-122"/>
                <a:ea typeface="微软雅黑" panose="020B0503020204020204" pitchFamily="34" charset="-122"/>
                <a:cs typeface="微软雅黑" panose="020B0503020204020204" pitchFamily="34" charset="-122"/>
              </a:rPr>
              <a:t>二、工作任务</a:t>
            </a:r>
            <a:endParaRPr lang="zh-CN" altLang="en-US" sz="1500" b="1">
              <a:latin typeface="微软雅黑" panose="020B0503020204020204" pitchFamily="34" charset="-122"/>
              <a:ea typeface="微软雅黑" panose="020B0503020204020204" pitchFamily="34" charset="-122"/>
              <a:cs typeface="微软雅黑" panose="020B0503020204020204" pitchFamily="34" charset="-122"/>
            </a:endParaRPr>
          </a:p>
          <a:p>
            <a:pPr>
              <a:lnSpc>
                <a:spcPts val="2000"/>
              </a:lnSpc>
            </a:pPr>
            <a:r>
              <a:rPr lang="zh-CN" altLang="en-US" sz="1500">
                <a:latin typeface="微软雅黑" panose="020B0503020204020204" pitchFamily="34" charset="-122"/>
                <a:ea typeface="微软雅黑" panose="020B0503020204020204" pitchFamily="34" charset="-122"/>
                <a:cs typeface="微软雅黑" panose="020B0503020204020204" pitchFamily="34" charset="-122"/>
              </a:rPr>
              <a:t>220kV尚家变10kV华兴大街2号162线间隔至10kV华兴大街2号1号环网柜101间隔电缆敷设。</a:t>
            </a:r>
          </a:p>
          <a:p>
            <a:pPr>
              <a:lnSpc>
                <a:spcPts val="2000"/>
              </a:lnSpc>
            </a:pPr>
            <a:endParaRPr lang="zh-CN" altLang="en-US" sz="1500">
              <a:latin typeface="微软雅黑" panose="020B0503020204020204" pitchFamily="34" charset="-122"/>
              <a:ea typeface="微软雅黑" panose="020B0503020204020204" pitchFamily="34" charset="-122"/>
              <a:cs typeface="微软雅黑" panose="020B0503020204020204" pitchFamily="34" charset="-122"/>
            </a:endParaRPr>
          </a:p>
          <a:p>
            <a:pPr>
              <a:lnSpc>
                <a:spcPts val="2000"/>
              </a:lnSpc>
            </a:pPr>
            <a:r>
              <a:rPr lang="zh-CN" altLang="en-US" sz="1800" b="1">
                <a:latin typeface="微软雅黑" panose="020B0503020204020204" pitchFamily="34" charset="-122"/>
                <a:ea typeface="微软雅黑" panose="020B0503020204020204" pitchFamily="34" charset="-122"/>
                <a:cs typeface="微软雅黑" panose="020B0503020204020204" pitchFamily="34" charset="-122"/>
              </a:rPr>
              <a:t>三、停电线路或设备</a:t>
            </a:r>
            <a:endParaRPr lang="zh-CN" altLang="en-US" sz="1500" b="1">
              <a:latin typeface="微软雅黑" panose="020B0503020204020204" pitchFamily="34" charset="-122"/>
              <a:ea typeface="微软雅黑" panose="020B0503020204020204" pitchFamily="34" charset="-122"/>
              <a:cs typeface="微软雅黑" panose="020B0503020204020204" pitchFamily="34" charset="-122"/>
            </a:endParaRPr>
          </a:p>
          <a:p>
            <a:pPr>
              <a:lnSpc>
                <a:spcPts val="2000"/>
              </a:lnSpc>
            </a:pPr>
            <a:r>
              <a:rPr lang="zh-CN" altLang="en-US" sz="1500">
                <a:latin typeface="微软雅黑" panose="020B0503020204020204" pitchFamily="34" charset="-122"/>
                <a:ea typeface="微软雅黑" panose="020B0503020204020204" pitchFamily="34" charset="-122"/>
                <a:cs typeface="微软雅黑" panose="020B0503020204020204" pitchFamily="34" charset="-122"/>
              </a:rPr>
              <a:t>不停电</a:t>
            </a:r>
          </a:p>
          <a:p>
            <a:pPr>
              <a:lnSpc>
                <a:spcPts val="2000"/>
              </a:lnSpc>
            </a:pPr>
            <a:endParaRPr lang="zh-CN" altLang="en-US" sz="1500">
              <a:latin typeface="微软雅黑" panose="020B0503020204020204" pitchFamily="34" charset="-122"/>
              <a:ea typeface="微软雅黑" panose="020B0503020204020204" pitchFamily="34" charset="-122"/>
              <a:cs typeface="微软雅黑" panose="020B0503020204020204" pitchFamily="34" charset="-122"/>
            </a:endParaRPr>
          </a:p>
          <a:p>
            <a:pPr>
              <a:lnSpc>
                <a:spcPts val="2000"/>
              </a:lnSpc>
            </a:pPr>
            <a:r>
              <a:rPr lang="zh-CN" altLang="en-US" sz="1800" b="1">
                <a:latin typeface="微软雅黑" panose="020B0503020204020204" pitchFamily="34" charset="-122"/>
                <a:ea typeface="微软雅黑" panose="020B0503020204020204" pitchFamily="34" charset="-122"/>
                <a:cs typeface="微软雅黑" panose="020B0503020204020204" pitchFamily="34" charset="-122"/>
              </a:rPr>
              <a:t>四、人员分工及安排</a:t>
            </a:r>
            <a:endParaRPr lang="zh-CN" altLang="en-US" sz="1500" b="1">
              <a:latin typeface="微软雅黑" panose="020B0503020204020204" pitchFamily="34" charset="-122"/>
              <a:ea typeface="微软雅黑" panose="020B0503020204020204" pitchFamily="34" charset="-122"/>
              <a:cs typeface="微软雅黑" panose="020B0503020204020204" pitchFamily="34" charset="-122"/>
            </a:endParaRPr>
          </a:p>
          <a:p>
            <a:pPr>
              <a:lnSpc>
                <a:spcPts val="2000"/>
              </a:lnSpc>
            </a:pPr>
            <a:r>
              <a:rPr lang="zh-CN" altLang="en-US" sz="1500">
                <a:latin typeface="微软雅黑" panose="020B0503020204020204" pitchFamily="34" charset="-122"/>
                <a:ea typeface="微软雅黑" panose="020B0503020204020204" pitchFamily="34" charset="-122"/>
                <a:cs typeface="微软雅黑" panose="020B0503020204020204" pitchFamily="34" charset="-122"/>
              </a:rPr>
              <a:t>本次工作有3个作业地点，可以采取工作任务单或设置专责监护人。本张工作票选择设置专责监护人。参与本次工作的共11人（含工作负责人），具体分工为：</a:t>
            </a:r>
          </a:p>
          <a:p>
            <a:pPr>
              <a:lnSpc>
                <a:spcPts val="2000"/>
              </a:lnSpc>
            </a:pPr>
            <a:r>
              <a:rPr lang="zh-CN" altLang="en-US" sz="1500">
                <a:latin typeface="微软雅黑" panose="020B0503020204020204" pitchFamily="34" charset="-122"/>
                <a:ea typeface="微软雅黑" panose="020B0503020204020204" pitchFamily="34" charset="-122"/>
                <a:cs typeface="微软雅黑" panose="020B0503020204020204" pitchFamily="34" charset="-122"/>
              </a:rPr>
              <a:t>作业点1（站外环网柜）：</a:t>
            </a:r>
          </a:p>
          <a:p>
            <a:pPr>
              <a:lnSpc>
                <a:spcPts val="2000"/>
              </a:lnSpc>
            </a:pPr>
            <a:r>
              <a:rPr lang="zh-CN" altLang="en-US" sz="1500">
                <a:latin typeface="微软雅黑" panose="020B0503020204020204" pitchFamily="34" charset="-122"/>
                <a:ea typeface="微软雅黑" panose="020B0503020204020204" pitchFamily="34" charset="-122"/>
                <a:cs typeface="微软雅黑" panose="020B0503020204020204" pitchFamily="34" charset="-122"/>
              </a:rPr>
              <a:t>高XX（工作负责人）：负责工作的整体协调组织及作业现场安全监护。</a:t>
            </a:r>
          </a:p>
          <a:p>
            <a:pPr>
              <a:lnSpc>
                <a:spcPts val="2000"/>
              </a:lnSpc>
            </a:pPr>
            <a:r>
              <a:rPr lang="zh-CN" altLang="en-US" sz="1500">
                <a:latin typeface="微软雅黑" panose="020B0503020204020204" pitchFamily="34" charset="-122"/>
                <a:ea typeface="微软雅黑" panose="020B0503020204020204" pitchFamily="34" charset="-122"/>
                <a:cs typeface="微软雅黑" panose="020B0503020204020204" pitchFamily="34" charset="-122"/>
              </a:rPr>
              <a:t>姚XX（吊车司机）：负责操作吊车。</a:t>
            </a:r>
          </a:p>
          <a:p>
            <a:pPr>
              <a:lnSpc>
                <a:spcPts val="2000"/>
              </a:lnSpc>
            </a:pPr>
            <a:r>
              <a:rPr lang="zh-CN" altLang="en-US" sz="1500">
                <a:latin typeface="微软雅黑" panose="020B0503020204020204" pitchFamily="34" charset="-122"/>
                <a:ea typeface="微软雅黑" panose="020B0503020204020204" pitchFamily="34" charset="-122"/>
                <a:cs typeface="微软雅黑" panose="020B0503020204020204" pitchFamily="34" charset="-122"/>
              </a:rPr>
              <a:t>张XX（工作班成员）：负责指挥起重作业。</a:t>
            </a:r>
          </a:p>
          <a:p>
            <a:pPr>
              <a:lnSpc>
                <a:spcPts val="2000"/>
              </a:lnSpc>
            </a:pPr>
            <a:r>
              <a:rPr lang="zh-CN" altLang="en-US" sz="1500">
                <a:latin typeface="微软雅黑" panose="020B0503020204020204" pitchFamily="34" charset="-122"/>
                <a:ea typeface="微软雅黑" panose="020B0503020204020204" pitchFamily="34" charset="-122"/>
                <a:cs typeface="微软雅黑" panose="020B0503020204020204" pitchFamily="34" charset="-122"/>
              </a:rPr>
              <a:t>任XX（工作班成员）：负责电缆盘。</a:t>
            </a:r>
          </a:p>
          <a:p>
            <a:pPr>
              <a:lnSpc>
                <a:spcPts val="2000"/>
              </a:lnSpc>
            </a:pPr>
            <a:r>
              <a:rPr lang="zh-CN" altLang="en-US" sz="1500">
                <a:latin typeface="微软雅黑" panose="020B0503020204020204" pitchFamily="34" charset="-122"/>
                <a:ea typeface="微软雅黑" panose="020B0503020204020204" pitchFamily="34" charset="-122"/>
                <a:cs typeface="微软雅黑" panose="020B0503020204020204" pitchFamily="34" charset="-122"/>
              </a:rPr>
              <a:t>王XX（工作班成员）：负责在电缆井。</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1008698" y="380365"/>
            <a:ext cx="4019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2</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变电站至站外环网柜之间电缆敷设</a:t>
            </a: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1"/>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sp>
        <p:nvSpPr>
          <p:cNvPr id="3" name="文本框 2"/>
          <p:cNvSpPr txBox="1"/>
          <p:nvPr>
            <p:custDataLst>
              <p:tags r:id="rId7"/>
            </p:custDataLst>
          </p:nvPr>
        </p:nvSpPr>
        <p:spPr>
          <a:xfrm>
            <a:off x="777875" y="1228090"/>
            <a:ext cx="4064000" cy="347345"/>
          </a:xfrm>
          <a:prstGeom prst="rect">
            <a:avLst/>
          </a:prstGeom>
          <a:noFill/>
        </p:spPr>
        <p:txBody>
          <a:bodyPr wrap="square" rtlCol="0">
            <a:spAutoFit/>
          </a:bodyPr>
          <a:lstStyle/>
          <a:p>
            <a:pPr algn="l">
              <a:lnSpc>
                <a:spcPts val="2000"/>
              </a:lnSpc>
              <a:buClrTx/>
              <a:buSzTx/>
              <a:buFontTx/>
            </a:pPr>
            <a:r>
              <a:rPr lang="zh-CN" altLang="en-US" sz="1800" b="1">
                <a:latin typeface="微软雅黑" panose="020B0503020204020204" pitchFamily="34" charset="-122"/>
                <a:ea typeface="微软雅黑" panose="020B0503020204020204" pitchFamily="34" charset="-122"/>
                <a:cs typeface="微软雅黑" panose="020B0503020204020204" pitchFamily="34" charset="-122"/>
                <a:sym typeface="+mn-ea"/>
              </a:rPr>
              <a:t>五、场景接线图</a:t>
            </a:r>
            <a:endParaRPr lang="zh-CN" altLang="en-US" sz="1800" b="1">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4" name="图片 3"/>
          <p:cNvPicPr>
            <a:picLocks noChangeAspect="1"/>
          </p:cNvPicPr>
          <p:nvPr>
            <p:custDataLst>
              <p:tags r:id="rId8"/>
            </p:custDataLst>
          </p:nvPr>
        </p:nvPicPr>
        <p:blipFill>
          <a:blip r:embed="rId12"/>
          <a:stretch>
            <a:fillRect/>
          </a:stretch>
        </p:blipFill>
        <p:spPr>
          <a:xfrm>
            <a:off x="1648460" y="2314575"/>
            <a:ext cx="9441180" cy="322707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1008698" y="380365"/>
            <a:ext cx="4019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2</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变电站至站外环网柜之间电缆敷设</a:t>
            </a: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5"/>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sp>
        <p:nvSpPr>
          <p:cNvPr id="2" name="Freeform 18">
            <a:hlinkClick r:id="rId15"/>
          </p:cNvPr>
          <p:cNvSpPr>
            <a:spLocks noEditPoints="1"/>
          </p:cNvSpPr>
          <p:nvPr>
            <p:custDataLst>
              <p:tags r:id="rId7"/>
            </p:custDataLst>
          </p:nvPr>
        </p:nvSpPr>
        <p:spPr bwMode="auto">
          <a:xfrm>
            <a:off x="5535295" y="2118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3" name="文本框 2"/>
          <p:cNvSpPr txBox="1"/>
          <p:nvPr>
            <p:custDataLst>
              <p:tags r:id="rId8"/>
            </p:custDataLst>
          </p:nvPr>
        </p:nvSpPr>
        <p:spPr>
          <a:xfrm>
            <a:off x="6786880" y="1514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7" name="文本框 6"/>
          <p:cNvSpPr txBox="1"/>
          <p:nvPr>
            <p:custDataLst>
              <p:tags r:id="rId9"/>
            </p:custDataLst>
          </p:nvPr>
        </p:nvSpPr>
        <p:spPr>
          <a:xfrm>
            <a:off x="4455795" y="1533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8" name="文本框 7"/>
          <p:cNvSpPr txBox="1"/>
          <p:nvPr>
            <p:custDataLst>
              <p:tags r:id="rId10"/>
            </p:custDataLst>
          </p:nvPr>
        </p:nvSpPr>
        <p:spPr>
          <a:xfrm>
            <a:off x="5506720" y="3514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graphicFrame>
        <p:nvGraphicFramePr>
          <p:cNvPr id="9" name="表格 8"/>
          <p:cNvGraphicFramePr/>
          <p:nvPr>
            <p:custDataLst>
              <p:tags r:id="rId11"/>
            </p:custDataLst>
          </p:nvPr>
        </p:nvGraphicFramePr>
        <p:xfrm>
          <a:off x="500380" y="1054735"/>
          <a:ext cx="11234420" cy="5239385"/>
        </p:xfrm>
        <a:graphic>
          <a:graphicData uri="http://schemas.openxmlformats.org/drawingml/2006/table">
            <a:tbl>
              <a:tblPr firstRow="1" bandRow="1">
                <a:tableStyleId>{5C22544A-7EE6-4342-B048-85BDC9FD1C3A}</a:tableStyleId>
              </a:tblPr>
              <a:tblGrid>
                <a:gridCol w="5616575">
                  <a:extLst>
                    <a:ext uri="{9D8B030D-6E8A-4147-A177-3AD203B41FA5}">
                      <a16:colId xmlns:a16="http://schemas.microsoft.com/office/drawing/2014/main" val="20000"/>
                    </a:ext>
                  </a:extLst>
                </a:gridCol>
                <a:gridCol w="5617845">
                  <a:extLst>
                    <a:ext uri="{9D8B030D-6E8A-4147-A177-3AD203B41FA5}">
                      <a16:colId xmlns:a16="http://schemas.microsoft.com/office/drawing/2014/main" val="20001"/>
                    </a:ext>
                  </a:extLst>
                </a:gridCol>
              </a:tblGrid>
              <a:tr h="436880">
                <a:tc>
                  <a:txBody>
                    <a:bodyPr/>
                    <a:lstStyle/>
                    <a:p>
                      <a:pPr algn="ctr">
                        <a:buNone/>
                      </a:pPr>
                      <a:r>
                        <a:rPr lang="zh-CN" sz="2000"/>
                        <a:t>工作票示例</a:t>
                      </a:r>
                    </a:p>
                  </a:txBody>
                  <a:tcPr anchor="ctr"/>
                </a:tc>
                <a:tc>
                  <a:txBody>
                    <a:bodyPr/>
                    <a:lstStyle/>
                    <a:p>
                      <a:pPr algn="ctr">
                        <a:buNone/>
                      </a:pPr>
                      <a:r>
                        <a:rPr lang="zh-CN" altLang="en-US" sz="2000">
                          <a:sym typeface="+mn-ea"/>
                        </a:rPr>
                        <a:t>填写说明</a:t>
                      </a:r>
                      <a:endParaRPr lang="zh-CN" altLang="en-US" sz="2000"/>
                    </a:p>
                  </a:txBody>
                  <a:tcPr anchor="ctr"/>
                </a:tc>
                <a:extLst>
                  <a:ext uri="{0D108BD9-81ED-4DB2-BD59-A6C34878D82A}">
                    <a16:rowId xmlns:a16="http://schemas.microsoft.com/office/drawing/2014/main" val="10000"/>
                  </a:ext>
                </a:extLst>
              </a:tr>
              <a:tr h="4802505">
                <a:tc>
                  <a:txBody>
                    <a:bodyPr/>
                    <a:lstStyle/>
                    <a:p>
                      <a:pPr indent="0" algn="l" fontAlgn="auto">
                        <a:lnSpc>
                          <a:spcPts val="2000"/>
                        </a:lnSpc>
                        <a:buClrTx/>
                        <a:buSzTx/>
                        <a:buFontTx/>
                      </a:pPr>
                      <a:endParaRPr lang="zh-CN" sz="1500" b="0">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a:tc>
                <a:tc>
                  <a:txBody>
                    <a:bodyPr/>
                    <a:lstStyle/>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1.【班组】</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对于包含工作负责人在内有两个及以上的班组人员共同进行的工作，应填写“综合班组”。</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2.【工作班人员】</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人员应取得准入资质，安排的人员应进行承载力分析，确保人数适当、充足；如有特种作业应安排具备相应资质的特种作业人员。不同单位需分行填写。</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3.【工作任务】</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（1）配电线路工作：填写工作线路（包括有工作的分支线路等）电压等级、双重名称（同杆双回或多回线路应注明线路位置称号）、工作地段起止杆号。</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（2）配电设备工作：填写工作的环网柜、配电站、开闭所等名称，检修工作地点及检修设备的双重名称，填写的设备名称应与现场相符（包括电压等级）。</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（3）填写应清晰准确，术语规范。工作地点与工作内容应一一对应。</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4.【计划工作时间】</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填写已批准的检修时间段。</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5.【工作条件和安全措施】</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根据工作任务和作业方式填写相应的工作条件和安全措施，注明邻近及保留带电设备名称。</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工作票签发人签名、工作负责人签名</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确认工作票1-5项无误后，工作票签发人和工作负责人在签名栏内签名，并在时间栏内填入相应时间。“双签发”时应履行同样手续。</a:t>
                      </a:r>
                    </a:p>
                  </a:txBody>
                  <a:tcPr/>
                </a:tc>
                <a:extLst>
                  <a:ext uri="{0D108BD9-81ED-4DB2-BD59-A6C34878D82A}">
                    <a16:rowId xmlns:a16="http://schemas.microsoft.com/office/drawing/2014/main" val="10001"/>
                  </a:ext>
                </a:extLst>
              </a:tr>
            </a:tbl>
          </a:graphicData>
        </a:graphic>
      </p:graphicFrame>
      <p:pic>
        <p:nvPicPr>
          <p:cNvPr id="4" name="图片 3"/>
          <p:cNvPicPr>
            <a:picLocks noChangeAspect="1"/>
          </p:cNvPicPr>
          <p:nvPr>
            <p:custDataLst>
              <p:tags r:id="rId12"/>
            </p:custDataLst>
          </p:nvPr>
        </p:nvPicPr>
        <p:blipFill>
          <a:blip r:embed="rId16"/>
          <a:stretch>
            <a:fillRect/>
          </a:stretch>
        </p:blipFill>
        <p:spPr>
          <a:xfrm>
            <a:off x="1416050" y="1494155"/>
            <a:ext cx="3778250" cy="478155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par>
                                <p:cTn id="10" presetID="53" presetClass="entr" presetSubtype="16" fill="hold" grpId="0" nodeType="withEffect">
                                  <p:stCondLst>
                                    <p:cond delay="150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P spid="2" grpId="0" bldLvl="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1008698" y="380365"/>
            <a:ext cx="4019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2</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变电站至站外环网柜之间电缆敷设</a:t>
            </a: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5"/>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sp>
        <p:nvSpPr>
          <p:cNvPr id="2" name="Freeform 18">
            <a:hlinkClick r:id="rId15"/>
          </p:cNvPr>
          <p:cNvSpPr>
            <a:spLocks noEditPoints="1"/>
          </p:cNvSpPr>
          <p:nvPr>
            <p:custDataLst>
              <p:tags r:id="rId7"/>
            </p:custDataLst>
          </p:nvPr>
        </p:nvSpPr>
        <p:spPr bwMode="auto">
          <a:xfrm>
            <a:off x="5535295" y="2118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3" name="文本框 2"/>
          <p:cNvSpPr txBox="1"/>
          <p:nvPr>
            <p:custDataLst>
              <p:tags r:id="rId8"/>
            </p:custDataLst>
          </p:nvPr>
        </p:nvSpPr>
        <p:spPr>
          <a:xfrm>
            <a:off x="6786880" y="1514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7" name="文本框 6"/>
          <p:cNvSpPr txBox="1"/>
          <p:nvPr>
            <p:custDataLst>
              <p:tags r:id="rId9"/>
            </p:custDataLst>
          </p:nvPr>
        </p:nvSpPr>
        <p:spPr>
          <a:xfrm>
            <a:off x="4455795" y="1533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8" name="文本框 7"/>
          <p:cNvSpPr txBox="1"/>
          <p:nvPr>
            <p:custDataLst>
              <p:tags r:id="rId10"/>
            </p:custDataLst>
          </p:nvPr>
        </p:nvSpPr>
        <p:spPr>
          <a:xfrm>
            <a:off x="5506720" y="3514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graphicFrame>
        <p:nvGraphicFramePr>
          <p:cNvPr id="9" name="表格 8"/>
          <p:cNvGraphicFramePr/>
          <p:nvPr>
            <p:custDataLst>
              <p:tags r:id="rId11"/>
            </p:custDataLst>
          </p:nvPr>
        </p:nvGraphicFramePr>
        <p:xfrm>
          <a:off x="500380" y="1054735"/>
          <a:ext cx="11234420" cy="5239385"/>
        </p:xfrm>
        <a:graphic>
          <a:graphicData uri="http://schemas.openxmlformats.org/drawingml/2006/table">
            <a:tbl>
              <a:tblPr firstRow="1" bandRow="1">
                <a:tableStyleId>{5C22544A-7EE6-4342-B048-85BDC9FD1C3A}</a:tableStyleId>
              </a:tblPr>
              <a:tblGrid>
                <a:gridCol w="5616575">
                  <a:extLst>
                    <a:ext uri="{9D8B030D-6E8A-4147-A177-3AD203B41FA5}">
                      <a16:colId xmlns:a16="http://schemas.microsoft.com/office/drawing/2014/main" val="20000"/>
                    </a:ext>
                  </a:extLst>
                </a:gridCol>
                <a:gridCol w="5617845">
                  <a:extLst>
                    <a:ext uri="{9D8B030D-6E8A-4147-A177-3AD203B41FA5}">
                      <a16:colId xmlns:a16="http://schemas.microsoft.com/office/drawing/2014/main" val="20001"/>
                    </a:ext>
                  </a:extLst>
                </a:gridCol>
              </a:tblGrid>
              <a:tr h="436880">
                <a:tc>
                  <a:txBody>
                    <a:bodyPr/>
                    <a:lstStyle/>
                    <a:p>
                      <a:pPr algn="ctr">
                        <a:buNone/>
                      </a:pPr>
                      <a:r>
                        <a:rPr lang="zh-CN" sz="2000"/>
                        <a:t>工作票示例</a:t>
                      </a:r>
                    </a:p>
                  </a:txBody>
                  <a:tcPr anchor="ctr"/>
                </a:tc>
                <a:tc>
                  <a:txBody>
                    <a:bodyPr/>
                    <a:lstStyle/>
                    <a:p>
                      <a:pPr algn="ctr">
                        <a:buNone/>
                      </a:pPr>
                      <a:r>
                        <a:rPr lang="zh-CN" altLang="en-US" sz="2000">
                          <a:sym typeface="+mn-ea"/>
                        </a:rPr>
                        <a:t>填写说明</a:t>
                      </a:r>
                      <a:endParaRPr lang="zh-CN" altLang="en-US" sz="2000"/>
                    </a:p>
                  </a:txBody>
                  <a:tcPr anchor="ctr"/>
                </a:tc>
                <a:extLst>
                  <a:ext uri="{0D108BD9-81ED-4DB2-BD59-A6C34878D82A}">
                    <a16:rowId xmlns:a16="http://schemas.microsoft.com/office/drawing/2014/main" val="10000"/>
                  </a:ext>
                </a:extLst>
              </a:tr>
              <a:tr h="4802505">
                <a:tc>
                  <a:txBody>
                    <a:bodyPr/>
                    <a:lstStyle/>
                    <a:p>
                      <a:pPr indent="0" algn="l" fontAlgn="auto">
                        <a:lnSpc>
                          <a:spcPts val="2000"/>
                        </a:lnSpc>
                        <a:buClrTx/>
                        <a:buSzTx/>
                        <a:buFontTx/>
                      </a:pPr>
                      <a:endParaRPr lang="zh-CN" sz="1500" b="0">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a:tc>
                <a:tc>
                  <a:txBody>
                    <a:bodyPr/>
                    <a:lstStyle/>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6.【现场补充的安全措施】</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工作负责人或工作许可人根据工作任务和现场条件，补充、完善安全措施或注意事项内容。无补充内容时填“无”。</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7.【工作许可】</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（1）填用配电第二种工作票的配电线路地面工作，可不履行工作许可手续。配电站、开闭所等站所内的配电设备工作可采取当面许可或电话许可。</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2）当面许可：工作许可人完成现场安全措施后，会同工作负责人确认本工作票1—6项内容无误，并现场检查核对所列安全措施完备，向工作负责人指明带电设备的位置和注意事项。双方共同签名并记录时间，履行工作票许可手续。</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（3）电话许可：电话许可应做好录音，并各自做好记录，双方分别在许可人、负责人处签名并注明电话许可，工作票所需的安全措施由工作人员自行布置。</a:t>
                      </a:r>
                    </a:p>
                  </a:txBody>
                  <a:tcPr/>
                </a:tc>
                <a:extLst>
                  <a:ext uri="{0D108BD9-81ED-4DB2-BD59-A6C34878D82A}">
                    <a16:rowId xmlns:a16="http://schemas.microsoft.com/office/drawing/2014/main" val="10001"/>
                  </a:ext>
                </a:extLst>
              </a:tr>
            </a:tbl>
          </a:graphicData>
        </a:graphic>
      </p:graphicFrame>
      <p:pic>
        <p:nvPicPr>
          <p:cNvPr id="10" name="图片 9"/>
          <p:cNvPicPr>
            <a:picLocks noChangeAspect="1"/>
          </p:cNvPicPr>
          <p:nvPr>
            <p:custDataLst>
              <p:tags r:id="rId12"/>
            </p:custDataLst>
          </p:nvPr>
        </p:nvPicPr>
        <p:blipFill>
          <a:blip r:embed="rId16"/>
          <a:stretch>
            <a:fillRect/>
          </a:stretch>
        </p:blipFill>
        <p:spPr>
          <a:xfrm>
            <a:off x="650875" y="1628775"/>
            <a:ext cx="5338445" cy="305181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par>
                                <p:cTn id="10" presetID="53" presetClass="entr" presetSubtype="16" fill="hold" grpId="0" nodeType="withEffect">
                                  <p:stCondLst>
                                    <p:cond delay="150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P spid="2" grpId="0" bldLvl="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1008698" y="380365"/>
            <a:ext cx="4019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2</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变电站至站外环网柜之间电缆敷设</a:t>
            </a: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5"/>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sp>
        <p:nvSpPr>
          <p:cNvPr id="2" name="Freeform 18">
            <a:hlinkClick r:id="rId15"/>
          </p:cNvPr>
          <p:cNvSpPr>
            <a:spLocks noEditPoints="1"/>
          </p:cNvSpPr>
          <p:nvPr>
            <p:custDataLst>
              <p:tags r:id="rId7"/>
            </p:custDataLst>
          </p:nvPr>
        </p:nvSpPr>
        <p:spPr bwMode="auto">
          <a:xfrm>
            <a:off x="5535295" y="2118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3" name="文本框 2"/>
          <p:cNvSpPr txBox="1"/>
          <p:nvPr>
            <p:custDataLst>
              <p:tags r:id="rId8"/>
            </p:custDataLst>
          </p:nvPr>
        </p:nvSpPr>
        <p:spPr>
          <a:xfrm>
            <a:off x="6786880" y="1514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7" name="文本框 6"/>
          <p:cNvSpPr txBox="1"/>
          <p:nvPr>
            <p:custDataLst>
              <p:tags r:id="rId9"/>
            </p:custDataLst>
          </p:nvPr>
        </p:nvSpPr>
        <p:spPr>
          <a:xfrm>
            <a:off x="4455795" y="1533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8" name="文本框 7"/>
          <p:cNvSpPr txBox="1"/>
          <p:nvPr>
            <p:custDataLst>
              <p:tags r:id="rId10"/>
            </p:custDataLst>
          </p:nvPr>
        </p:nvSpPr>
        <p:spPr>
          <a:xfrm>
            <a:off x="5506720" y="3514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graphicFrame>
        <p:nvGraphicFramePr>
          <p:cNvPr id="9" name="表格 8"/>
          <p:cNvGraphicFramePr/>
          <p:nvPr>
            <p:custDataLst>
              <p:tags r:id="rId11"/>
            </p:custDataLst>
          </p:nvPr>
        </p:nvGraphicFramePr>
        <p:xfrm>
          <a:off x="500380" y="1054735"/>
          <a:ext cx="11234420" cy="5239385"/>
        </p:xfrm>
        <a:graphic>
          <a:graphicData uri="http://schemas.openxmlformats.org/drawingml/2006/table">
            <a:tbl>
              <a:tblPr firstRow="1" bandRow="1">
                <a:tableStyleId>{5C22544A-7EE6-4342-B048-85BDC9FD1C3A}</a:tableStyleId>
              </a:tblPr>
              <a:tblGrid>
                <a:gridCol w="5616575">
                  <a:extLst>
                    <a:ext uri="{9D8B030D-6E8A-4147-A177-3AD203B41FA5}">
                      <a16:colId xmlns:a16="http://schemas.microsoft.com/office/drawing/2014/main" val="20000"/>
                    </a:ext>
                  </a:extLst>
                </a:gridCol>
                <a:gridCol w="5617845">
                  <a:extLst>
                    <a:ext uri="{9D8B030D-6E8A-4147-A177-3AD203B41FA5}">
                      <a16:colId xmlns:a16="http://schemas.microsoft.com/office/drawing/2014/main" val="20001"/>
                    </a:ext>
                  </a:extLst>
                </a:gridCol>
              </a:tblGrid>
              <a:tr h="436880">
                <a:tc>
                  <a:txBody>
                    <a:bodyPr/>
                    <a:lstStyle/>
                    <a:p>
                      <a:pPr algn="ctr">
                        <a:buNone/>
                      </a:pPr>
                      <a:r>
                        <a:rPr lang="zh-CN" sz="2000"/>
                        <a:t>工作票示例</a:t>
                      </a:r>
                    </a:p>
                  </a:txBody>
                  <a:tcPr anchor="ctr"/>
                </a:tc>
                <a:tc>
                  <a:txBody>
                    <a:bodyPr/>
                    <a:lstStyle/>
                    <a:p>
                      <a:pPr algn="ctr">
                        <a:buNone/>
                      </a:pPr>
                      <a:r>
                        <a:rPr lang="zh-CN" altLang="en-US" sz="2000">
                          <a:sym typeface="+mn-ea"/>
                        </a:rPr>
                        <a:t>填写说明</a:t>
                      </a:r>
                      <a:endParaRPr lang="zh-CN" altLang="en-US" sz="2000"/>
                    </a:p>
                  </a:txBody>
                  <a:tcPr anchor="ctr"/>
                </a:tc>
                <a:extLst>
                  <a:ext uri="{0D108BD9-81ED-4DB2-BD59-A6C34878D82A}">
                    <a16:rowId xmlns:a16="http://schemas.microsoft.com/office/drawing/2014/main" val="10000"/>
                  </a:ext>
                </a:extLst>
              </a:tr>
              <a:tr h="4802505">
                <a:tc>
                  <a:txBody>
                    <a:bodyPr/>
                    <a:lstStyle/>
                    <a:p>
                      <a:pPr indent="0" algn="l" fontAlgn="auto">
                        <a:lnSpc>
                          <a:spcPts val="2000"/>
                        </a:lnSpc>
                        <a:buClrTx/>
                        <a:buSzTx/>
                        <a:buFontTx/>
                      </a:pPr>
                      <a:endParaRPr lang="zh-CN" sz="1500" b="0">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a:tc>
                <a:tc>
                  <a:txBody>
                    <a:bodyPr/>
                    <a:lstStyle/>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8.【现场交底签名】工作班成员在明确了工作负责人交待的工作内容、人员分工、带电部位、现场布置的安全措施和工作的危险点及防范措施后，每个工作班成员在工作负责人所持工作票的本栏签名，不得代签。</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9.【下令开始工作】</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工作负责人确认工作票所列当前工作所需的安全措施全部执行完毕之后，下令开始工作的时间。</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10.【工作票延期】由工作负责人向工作许可人提出申请，同意后记入并双方签名。此处工作许可人签名可代签。</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11.【工作终结报告】工作结束后，工作负责人应及时报告工作许可人。工作负责人和工作许可人分别在各自收执的工作票上办理工作终结手续，签字并记录工作结束时间。工作一旦终结，任何工作人员不得进入工作现场。</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12.【备注】如有指定专责监护人的，在12栏填写指定专责监护人姓名和监护的地点和具体工作，有其他事项的，在12.2一栏填写其他事项。</a:t>
                      </a:r>
                    </a:p>
                  </a:txBody>
                  <a:tcPr/>
                </a:tc>
                <a:extLst>
                  <a:ext uri="{0D108BD9-81ED-4DB2-BD59-A6C34878D82A}">
                    <a16:rowId xmlns:a16="http://schemas.microsoft.com/office/drawing/2014/main" val="10001"/>
                  </a:ext>
                </a:extLst>
              </a:tr>
            </a:tbl>
          </a:graphicData>
        </a:graphic>
      </p:graphicFrame>
      <p:pic>
        <p:nvPicPr>
          <p:cNvPr id="10" name="图片 9"/>
          <p:cNvPicPr>
            <a:picLocks noChangeAspect="1"/>
          </p:cNvPicPr>
          <p:nvPr>
            <p:custDataLst>
              <p:tags r:id="rId12"/>
            </p:custDataLst>
          </p:nvPr>
        </p:nvPicPr>
        <p:blipFill>
          <a:blip r:embed="rId16"/>
          <a:stretch>
            <a:fillRect/>
          </a:stretch>
        </p:blipFill>
        <p:spPr>
          <a:xfrm>
            <a:off x="1264920" y="1577975"/>
            <a:ext cx="4184015" cy="4625975"/>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par>
                                <p:cTn id="10" presetID="53" presetClass="entr" presetSubtype="16" fill="hold" grpId="0" nodeType="withEffect">
                                  <p:stCondLst>
                                    <p:cond delay="150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P spid="2" grpId="0" bldLvl="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102214"/>
          <p:cNvSpPr txBox="1">
            <a:spLocks noChangeArrowheads="1"/>
          </p:cNvSpPr>
          <p:nvPr>
            <p:custDataLst>
              <p:tags r:id="rId1"/>
            </p:custDataLst>
          </p:nvPr>
        </p:nvSpPr>
        <p:spPr bwMode="auto">
          <a:xfrm>
            <a:off x="2542540" y="2827020"/>
            <a:ext cx="7543165"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3600" b="1" i="0" u="none" strike="noStrike" kern="1200" cap="none" spc="600" normalizeH="0" baseline="0" noProof="0" dirty="0">
                <a:ln>
                  <a:noFill/>
                </a:ln>
                <a:solidFill>
                  <a:srgbClr val="1B8E94"/>
                </a:solidFill>
                <a:effectLst>
                  <a:reflection blurRad="6350" stA="10000" endPos="45500" dir="5400000" sy="-100000" algn="bl" rotWithShape="0"/>
                </a:effectLst>
                <a:uLnTx/>
                <a:uFillTx/>
                <a:latin typeface="微软雅黑" panose="020B0503020204020204" pitchFamily="34" charset="-122"/>
                <a:ea typeface="微软雅黑" panose="020B0503020204020204" pitchFamily="34" charset="-122"/>
                <a:cs typeface="+mn-cs"/>
              </a:rPr>
              <a:t>六、</a:t>
            </a:r>
            <a:r>
              <a:rPr lang="zh-CN" altLang="en-US" sz="3600" b="1" spc="600" noProof="0" dirty="0">
                <a:ln>
                  <a:noFill/>
                </a:ln>
                <a:solidFill>
                  <a:srgbClr val="1B8E94"/>
                </a:solidFill>
                <a:effectLst>
                  <a:reflection blurRad="6350" stA="10000" endPos="45500" dir="5400000" sy="-100000" algn="bl" rotWithShape="0"/>
                </a:effectLst>
                <a:uLnTx/>
                <a:uFillTx/>
                <a:latin typeface="微软雅黑" panose="020B0503020204020204" pitchFamily="34" charset="-122"/>
                <a:ea typeface="微软雅黑" panose="020B0503020204020204" pitchFamily="34" charset="-122"/>
                <a:sym typeface="+mn-ea"/>
              </a:rPr>
              <a:t>配电低压工作票</a:t>
            </a:r>
            <a:r>
              <a:rPr lang="zh-CN" altLang="en-US" sz="3600" b="1" spc="600" noProof="0" dirty="0">
                <a:ln>
                  <a:noFill/>
                </a:ln>
                <a:solidFill>
                  <a:srgbClr val="1B8E94"/>
                </a:solidFill>
                <a:effectLst>
                  <a:reflection blurRad="6350" stA="10000" endPos="45500" dir="5400000" sy="-100000" algn="bl" rotWithShape="0"/>
                </a:effectLst>
                <a:uLnTx/>
                <a:uFillTx/>
                <a:latin typeface="微软雅黑" panose="020B0503020204020204" pitchFamily="34" charset="-122"/>
                <a:ea typeface="微软雅黑" panose="020B0503020204020204" pitchFamily="34" charset="-122"/>
                <a:sym typeface="+mn-lt"/>
              </a:rPr>
              <a:t>示例</a:t>
            </a:r>
            <a:endParaRPr kumimoji="0" lang="zh-CN" altLang="en-US" sz="3600" b="1" i="0" u="none" strike="noStrike" kern="1200" cap="none" spc="600" normalizeH="0" baseline="0" noProof="0" dirty="0">
              <a:ln>
                <a:noFill/>
              </a:ln>
              <a:solidFill>
                <a:srgbClr val="1B8E94"/>
              </a:solidFill>
              <a:effectLst>
                <a:reflection blurRad="6350" stA="10000" endPos="45500" dir="5400000" sy="-100000" algn="bl" rotWithShape="0"/>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mc:AlternateContent xmlns:mc="http://schemas.openxmlformats.org/markup-compatibility/2006" xmlns:p14="http://schemas.microsoft.com/office/powerpoint/2010/main">
    <mc:Choice Requires="p14">
      <p:transition spd="slow" p14:dur="1500">
        <p:wipe dir="d"/>
      </p:transition>
    </mc:Choice>
    <mc:Fallback xmlns="">
      <p:transition spd="slow">
        <p:wipe dir="d"/>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菱形 8"/>
          <p:cNvSpPr/>
          <p:nvPr/>
        </p:nvSpPr>
        <p:spPr>
          <a:xfrm>
            <a:off x="4104005" y="2139315"/>
            <a:ext cx="3465195" cy="2855595"/>
          </a:xfrm>
          <a:prstGeom prst="diamond">
            <a:avLst/>
          </a:prstGeom>
          <a:solidFill>
            <a:srgbClr val="1D9BA1"/>
          </a:solidFill>
          <a:ln>
            <a:solidFill>
              <a:schemeClr val="accent1"/>
            </a:solidFill>
          </a:ln>
        </p:spPr>
        <p:txBody>
          <a:bodyPr wrap="square" rtlCol="0" anchor="ctr">
            <a:noAutofit/>
          </a:bodyPr>
          <a:lstStyle/>
          <a:p>
            <a:pPr marL="0" marR="0" indent="0" algn="just" defTabSz="914400" rtl="0" eaLnBrk="1" fontAlgn="auto" latinLnBrk="0" hangingPunct="1">
              <a:lnSpc>
                <a:spcPct val="150000"/>
              </a:lnSpc>
              <a:spcBef>
                <a:spcPts val="0"/>
              </a:spcBef>
              <a:spcAft>
                <a:spcPts val="0"/>
              </a:spcAft>
              <a:buClrTx/>
              <a:buSzTx/>
              <a:buFontTx/>
              <a:buNone/>
            </a:pPr>
            <a:endParaRPr lang="zh-CN" altLang="en-US"/>
          </a:p>
        </p:txBody>
      </p:sp>
      <p:sp>
        <p:nvSpPr>
          <p:cNvPr id="6" name="PA-102214"/>
          <p:cNvSpPr txBox="1">
            <a:spLocks noChangeArrowheads="1"/>
          </p:cNvSpPr>
          <p:nvPr>
            <p:custDataLst>
              <p:tags r:id="rId2"/>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lt"/>
              </a:rPr>
              <a:t>总体情况</a:t>
            </a:r>
            <a:endParaRPr lang="zh-CN" altLang="en-US" sz="2800" b="1" strike="noStrike"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49" name="TextBox 14"/>
          <p:cNvSpPr txBox="1"/>
          <p:nvPr>
            <p:custDataLst>
              <p:tags r:id="rId3"/>
            </p:custDataLst>
          </p:nvPr>
        </p:nvSpPr>
        <p:spPr>
          <a:xfrm>
            <a:off x="907415" y="2942590"/>
            <a:ext cx="3187700" cy="1158240"/>
          </a:xfrm>
          <a:prstGeom prst="rect">
            <a:avLst/>
          </a:prstGeom>
          <a:noFill/>
          <a:ln>
            <a:noFill/>
            <a:prstDash val="sysDash"/>
          </a:ln>
        </p:spPr>
        <p:txBody>
          <a:bodyPr wrap="square" rtlCol="0">
            <a:noAutofit/>
          </a:bodyPr>
          <a:lstStyle/>
          <a:p>
            <a:pPr algn="ctr">
              <a:lnSpc>
                <a:spcPct val="150000"/>
              </a:lnSpc>
            </a:pPr>
            <a:r>
              <a:rPr lang="zh-CN" altLang="en-US" sz="2400" b="1"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rPr>
              <a:t>配电第二种工作票</a:t>
            </a:r>
          </a:p>
          <a:p>
            <a:pPr algn="ctr">
              <a:lnSpc>
                <a:spcPct val="150000"/>
              </a:lnSpc>
            </a:pPr>
            <a:r>
              <a:rPr lang="zh-CN" altLang="en-US" sz="2400" b="1"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sym typeface="+mn-ea"/>
              </a:rPr>
              <a:t>1个场景</a:t>
            </a:r>
          </a:p>
        </p:txBody>
      </p:sp>
      <p:sp>
        <p:nvSpPr>
          <p:cNvPr id="57" name="TextBox 14"/>
          <p:cNvSpPr txBox="1"/>
          <p:nvPr>
            <p:custDataLst>
              <p:tags r:id="rId4"/>
            </p:custDataLst>
          </p:nvPr>
        </p:nvSpPr>
        <p:spPr>
          <a:xfrm>
            <a:off x="7311390" y="2931160"/>
            <a:ext cx="3178175" cy="1253490"/>
          </a:xfrm>
          <a:prstGeom prst="rect">
            <a:avLst/>
          </a:prstGeom>
          <a:noFill/>
          <a:ln>
            <a:noFill/>
            <a:prstDash val="sysDash"/>
          </a:ln>
        </p:spPr>
        <p:txBody>
          <a:bodyPr wrap="square" rtlCol="0">
            <a:noAutofit/>
          </a:bodyPr>
          <a:lstStyle/>
          <a:p>
            <a:pPr lvl="0" algn="ctr">
              <a:lnSpc>
                <a:spcPct val="150000"/>
              </a:lnSpc>
              <a:buClrTx/>
              <a:buSzTx/>
              <a:buFontTx/>
            </a:pPr>
            <a:r>
              <a:rPr lang="zh-CN" altLang="en-US" sz="2400" b="1"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sym typeface="+mn-ea"/>
              </a:rPr>
              <a:t>配电低压工作票</a:t>
            </a:r>
          </a:p>
          <a:p>
            <a:pPr lvl="0" algn="ctr">
              <a:lnSpc>
                <a:spcPct val="150000"/>
              </a:lnSpc>
              <a:buClrTx/>
              <a:buSzTx/>
              <a:buFontTx/>
            </a:pPr>
            <a:r>
              <a:rPr lang="en-US" altLang="zh-CN" sz="2400" b="1"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sym typeface="+mn-ea"/>
              </a:rPr>
              <a:t>4</a:t>
            </a:r>
            <a:r>
              <a:rPr lang="zh-CN" altLang="en-US" sz="2400" b="1"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sym typeface="+mn-ea"/>
              </a:rPr>
              <a:t>个场景</a:t>
            </a:r>
          </a:p>
        </p:txBody>
      </p:sp>
      <p:sp>
        <p:nvSpPr>
          <p:cNvPr id="59" name="TextBox 14"/>
          <p:cNvSpPr txBox="1"/>
          <p:nvPr>
            <p:custDataLst>
              <p:tags r:id="rId5"/>
            </p:custDataLst>
          </p:nvPr>
        </p:nvSpPr>
        <p:spPr>
          <a:xfrm>
            <a:off x="4237990" y="4880610"/>
            <a:ext cx="3272790" cy="1247775"/>
          </a:xfrm>
          <a:prstGeom prst="rect">
            <a:avLst/>
          </a:prstGeom>
          <a:noFill/>
          <a:ln>
            <a:noFill/>
            <a:prstDash val="sysDash"/>
          </a:ln>
        </p:spPr>
        <p:txBody>
          <a:bodyPr wrap="square" rtlCol="0">
            <a:noAutofit/>
          </a:bodyPr>
          <a:lstStyle/>
          <a:p>
            <a:pPr lvl="0" algn="ctr">
              <a:lnSpc>
                <a:spcPct val="150000"/>
              </a:lnSpc>
              <a:buClrTx/>
              <a:buSzTx/>
              <a:buFontTx/>
            </a:pPr>
            <a:r>
              <a:rPr lang="zh-CN" altLang="en-US" sz="2400" b="1"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sym typeface="+mn-ea"/>
              </a:rPr>
              <a:t>配电事故抢修单</a:t>
            </a:r>
          </a:p>
          <a:p>
            <a:pPr lvl="0" algn="ctr">
              <a:lnSpc>
                <a:spcPct val="150000"/>
              </a:lnSpc>
              <a:buClrTx/>
              <a:buSzTx/>
              <a:buFontTx/>
            </a:pPr>
            <a:r>
              <a:rPr lang="zh-CN" altLang="en-US" sz="2400" b="1"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sym typeface="+mn-ea"/>
              </a:rPr>
              <a:t>1个场景</a:t>
            </a:r>
          </a:p>
        </p:txBody>
      </p:sp>
      <p:sp>
        <p:nvSpPr>
          <p:cNvPr id="60" name="文本框 59"/>
          <p:cNvSpPr txBox="1"/>
          <p:nvPr/>
        </p:nvSpPr>
        <p:spPr>
          <a:xfrm>
            <a:off x="3803015" y="3051810"/>
            <a:ext cx="4064000" cy="1298575"/>
          </a:xfrm>
          <a:prstGeom prst="rect">
            <a:avLst/>
          </a:prstGeom>
          <a:noFill/>
        </p:spPr>
        <p:txBody>
          <a:bodyPr wrap="square" rtlCol="0">
            <a:noAutofit/>
          </a:bodyPr>
          <a:lstStyle/>
          <a:p>
            <a:pPr algn="ctr">
              <a:buClrTx/>
              <a:buSzTx/>
              <a:buNone/>
            </a:pPr>
            <a:r>
              <a:rPr lang="zh-CN" altLang="en-US" sz="3200" b="1" dirty="0">
                <a:solidFill>
                  <a:schemeClr val="bg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rPr>
              <a:t>配电专业</a:t>
            </a:r>
          </a:p>
          <a:p>
            <a:pPr algn="ctr">
              <a:buClrTx/>
              <a:buSzTx/>
              <a:buNone/>
            </a:pPr>
            <a:r>
              <a:rPr lang="en-US" altLang="zh-CN" sz="3200" b="1" dirty="0">
                <a:solidFill>
                  <a:schemeClr val="bg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rPr>
              <a:t>24</a:t>
            </a:r>
            <a:r>
              <a:rPr lang="zh-CN" altLang="en-US" sz="3200" b="1" dirty="0">
                <a:solidFill>
                  <a:schemeClr val="bg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rPr>
              <a:t>个场景</a:t>
            </a:r>
          </a:p>
        </p:txBody>
      </p:sp>
      <p:sp>
        <p:nvSpPr>
          <p:cNvPr id="61" name="PA-102213"/>
          <p:cNvSpPr txBox="1">
            <a:spLocks noChangeArrowheads="1"/>
          </p:cNvSpPr>
          <p:nvPr>
            <p:custDataLst>
              <p:tags r:id="rId6"/>
            </p:custDataLst>
          </p:nvPr>
        </p:nvSpPr>
        <p:spPr bwMode="auto">
          <a:xfrm>
            <a:off x="1008698" y="380365"/>
            <a:ext cx="4019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1</a:t>
            </a:r>
          </a:p>
        </p:txBody>
      </p:sp>
      <p:sp>
        <p:nvSpPr>
          <p:cNvPr id="12" name="TextBox 14"/>
          <p:cNvSpPr txBox="1"/>
          <p:nvPr>
            <p:custDataLst>
              <p:tags r:id="rId7"/>
            </p:custDataLst>
          </p:nvPr>
        </p:nvSpPr>
        <p:spPr>
          <a:xfrm>
            <a:off x="4190365" y="980440"/>
            <a:ext cx="3187700" cy="1158240"/>
          </a:xfrm>
          <a:prstGeom prst="rect">
            <a:avLst/>
          </a:prstGeom>
          <a:noFill/>
          <a:ln>
            <a:noFill/>
            <a:prstDash val="sysDash"/>
          </a:ln>
        </p:spPr>
        <p:txBody>
          <a:bodyPr wrap="square" rtlCol="0">
            <a:noAutofit/>
          </a:bodyPr>
          <a:lstStyle/>
          <a:p>
            <a:pPr algn="ctr">
              <a:lnSpc>
                <a:spcPct val="150000"/>
              </a:lnSpc>
            </a:pPr>
            <a:r>
              <a:rPr lang="zh-CN" altLang="en-US" sz="2400" b="1"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rPr>
              <a:t>配电第一种工作票</a:t>
            </a:r>
          </a:p>
          <a:p>
            <a:pPr algn="ctr">
              <a:lnSpc>
                <a:spcPct val="150000"/>
              </a:lnSpc>
            </a:pPr>
            <a:r>
              <a:rPr lang="zh-CN" altLang="en-US" sz="2400" b="1"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sym typeface="+mn-ea"/>
              </a:rPr>
              <a:t>1</a:t>
            </a:r>
            <a:r>
              <a:rPr lang="en-US" altLang="zh-CN" sz="2400" b="1"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sym typeface="+mn-ea"/>
              </a:rPr>
              <a:t>8</a:t>
            </a:r>
            <a:r>
              <a:rPr lang="zh-CN" altLang="en-US" sz="2400" b="1"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sym typeface="+mn-ea"/>
              </a:rPr>
              <a:t>个场景</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61"/>
                                        </p:tgtEl>
                                        <p:attrNameLst>
                                          <p:attrName>style.visibility</p:attrName>
                                        </p:attrNameLst>
                                      </p:cBhvr>
                                      <p:to>
                                        <p:strVal val="visible"/>
                                      </p:to>
                                    </p:set>
                                    <p:animEffect transition="in" filter="blinds(horizontal)">
                                      <p:cBhvr>
                                        <p:cTn id="10" dur="500"/>
                                        <p:tgtEl>
                                          <p:spTgt spid="61"/>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60"/>
                                        </p:tgtEl>
                                        <p:attrNameLst>
                                          <p:attrName>style.visibility</p:attrName>
                                        </p:attrNameLst>
                                      </p:cBhvr>
                                      <p:to>
                                        <p:strVal val="visible"/>
                                      </p:to>
                                    </p:set>
                                    <p:animEffect transition="in" filter="blinds(horizontal)">
                                      <p:cBhvr>
                                        <p:cTn id="13" dur="500"/>
                                        <p:tgtEl>
                                          <p:spTgt spid="60"/>
                                        </p:tgtEl>
                                      </p:cBhvr>
                                    </p:animEffect>
                                  </p:childTnLst>
                                </p:cTn>
                              </p:par>
                              <p:par>
                                <p:cTn id="14" presetID="53" presetClass="entr" presetSubtype="16" fill="hold" grpId="0" nodeType="withEffect">
                                  <p:stCondLst>
                                    <p:cond delay="2000"/>
                                  </p:stCondLst>
                                  <p:childTnLst>
                                    <p:set>
                                      <p:cBhvr>
                                        <p:cTn id="15" dur="1" fill="hold">
                                          <p:stCondLst>
                                            <p:cond delay="0"/>
                                          </p:stCondLst>
                                        </p:cTn>
                                        <p:tgtEl>
                                          <p:spTgt spid="49"/>
                                        </p:tgtEl>
                                        <p:attrNameLst>
                                          <p:attrName>style.visibility</p:attrName>
                                        </p:attrNameLst>
                                      </p:cBhvr>
                                      <p:to>
                                        <p:strVal val="visible"/>
                                      </p:to>
                                    </p:set>
                                    <p:anim calcmode="lin" valueType="num">
                                      <p:cBhvr>
                                        <p:cTn id="16" dur="750" fill="hold"/>
                                        <p:tgtEl>
                                          <p:spTgt spid="49"/>
                                        </p:tgtEl>
                                        <p:attrNameLst>
                                          <p:attrName>ppt_w</p:attrName>
                                        </p:attrNameLst>
                                      </p:cBhvr>
                                      <p:tavLst>
                                        <p:tav tm="0">
                                          <p:val>
                                            <p:fltVal val="0"/>
                                          </p:val>
                                        </p:tav>
                                        <p:tav tm="100000">
                                          <p:val>
                                            <p:strVal val="#ppt_w"/>
                                          </p:val>
                                        </p:tav>
                                      </p:tavLst>
                                    </p:anim>
                                    <p:anim calcmode="lin" valueType="num">
                                      <p:cBhvr>
                                        <p:cTn id="17" dur="750" fill="hold"/>
                                        <p:tgtEl>
                                          <p:spTgt spid="49"/>
                                        </p:tgtEl>
                                        <p:attrNameLst>
                                          <p:attrName>ppt_h</p:attrName>
                                        </p:attrNameLst>
                                      </p:cBhvr>
                                      <p:tavLst>
                                        <p:tav tm="0">
                                          <p:val>
                                            <p:fltVal val="0"/>
                                          </p:val>
                                        </p:tav>
                                        <p:tav tm="100000">
                                          <p:val>
                                            <p:strVal val="#ppt_h"/>
                                          </p:val>
                                        </p:tav>
                                      </p:tavLst>
                                    </p:anim>
                                    <p:animEffect transition="in" filter="fade">
                                      <p:cBhvr>
                                        <p:cTn id="18" dur="750"/>
                                        <p:tgtEl>
                                          <p:spTgt spid="49"/>
                                        </p:tgtEl>
                                      </p:cBhvr>
                                    </p:animEffect>
                                  </p:childTnLst>
                                </p:cTn>
                              </p:par>
                              <p:par>
                                <p:cTn id="19" presetID="53" presetClass="entr" presetSubtype="16" fill="hold" grpId="0" nodeType="withEffect">
                                  <p:stCondLst>
                                    <p:cond delay="2000"/>
                                  </p:stCondLst>
                                  <p:childTnLst>
                                    <p:set>
                                      <p:cBhvr>
                                        <p:cTn id="20" dur="1" fill="hold">
                                          <p:stCondLst>
                                            <p:cond delay="0"/>
                                          </p:stCondLst>
                                        </p:cTn>
                                        <p:tgtEl>
                                          <p:spTgt spid="57"/>
                                        </p:tgtEl>
                                        <p:attrNameLst>
                                          <p:attrName>style.visibility</p:attrName>
                                        </p:attrNameLst>
                                      </p:cBhvr>
                                      <p:to>
                                        <p:strVal val="visible"/>
                                      </p:to>
                                    </p:set>
                                    <p:anim calcmode="lin" valueType="num">
                                      <p:cBhvr>
                                        <p:cTn id="21" dur="750" fill="hold"/>
                                        <p:tgtEl>
                                          <p:spTgt spid="57"/>
                                        </p:tgtEl>
                                        <p:attrNameLst>
                                          <p:attrName>ppt_w</p:attrName>
                                        </p:attrNameLst>
                                      </p:cBhvr>
                                      <p:tavLst>
                                        <p:tav tm="0">
                                          <p:val>
                                            <p:fltVal val="0"/>
                                          </p:val>
                                        </p:tav>
                                        <p:tav tm="100000">
                                          <p:val>
                                            <p:strVal val="#ppt_w"/>
                                          </p:val>
                                        </p:tav>
                                      </p:tavLst>
                                    </p:anim>
                                    <p:anim calcmode="lin" valueType="num">
                                      <p:cBhvr>
                                        <p:cTn id="22" dur="750" fill="hold"/>
                                        <p:tgtEl>
                                          <p:spTgt spid="57"/>
                                        </p:tgtEl>
                                        <p:attrNameLst>
                                          <p:attrName>ppt_h</p:attrName>
                                        </p:attrNameLst>
                                      </p:cBhvr>
                                      <p:tavLst>
                                        <p:tav tm="0">
                                          <p:val>
                                            <p:fltVal val="0"/>
                                          </p:val>
                                        </p:tav>
                                        <p:tav tm="100000">
                                          <p:val>
                                            <p:strVal val="#ppt_h"/>
                                          </p:val>
                                        </p:tav>
                                      </p:tavLst>
                                    </p:anim>
                                    <p:animEffect transition="in" filter="fade">
                                      <p:cBhvr>
                                        <p:cTn id="23" dur="750"/>
                                        <p:tgtEl>
                                          <p:spTgt spid="57"/>
                                        </p:tgtEl>
                                      </p:cBhvr>
                                    </p:animEffect>
                                  </p:childTnLst>
                                </p:cTn>
                              </p:par>
                              <p:par>
                                <p:cTn id="24" presetID="53" presetClass="entr" presetSubtype="16" fill="hold" grpId="0" nodeType="withEffect">
                                  <p:stCondLst>
                                    <p:cond delay="2000"/>
                                  </p:stCondLst>
                                  <p:childTnLst>
                                    <p:set>
                                      <p:cBhvr>
                                        <p:cTn id="25" dur="1" fill="hold">
                                          <p:stCondLst>
                                            <p:cond delay="0"/>
                                          </p:stCondLst>
                                        </p:cTn>
                                        <p:tgtEl>
                                          <p:spTgt spid="59"/>
                                        </p:tgtEl>
                                        <p:attrNameLst>
                                          <p:attrName>style.visibility</p:attrName>
                                        </p:attrNameLst>
                                      </p:cBhvr>
                                      <p:to>
                                        <p:strVal val="visible"/>
                                      </p:to>
                                    </p:set>
                                    <p:anim calcmode="lin" valueType="num">
                                      <p:cBhvr>
                                        <p:cTn id="26" dur="750" fill="hold"/>
                                        <p:tgtEl>
                                          <p:spTgt spid="59"/>
                                        </p:tgtEl>
                                        <p:attrNameLst>
                                          <p:attrName>ppt_w</p:attrName>
                                        </p:attrNameLst>
                                      </p:cBhvr>
                                      <p:tavLst>
                                        <p:tav tm="0">
                                          <p:val>
                                            <p:fltVal val="0"/>
                                          </p:val>
                                        </p:tav>
                                        <p:tav tm="100000">
                                          <p:val>
                                            <p:strVal val="#ppt_w"/>
                                          </p:val>
                                        </p:tav>
                                      </p:tavLst>
                                    </p:anim>
                                    <p:anim calcmode="lin" valueType="num">
                                      <p:cBhvr>
                                        <p:cTn id="27" dur="750" fill="hold"/>
                                        <p:tgtEl>
                                          <p:spTgt spid="59"/>
                                        </p:tgtEl>
                                        <p:attrNameLst>
                                          <p:attrName>ppt_h</p:attrName>
                                        </p:attrNameLst>
                                      </p:cBhvr>
                                      <p:tavLst>
                                        <p:tav tm="0">
                                          <p:val>
                                            <p:fltVal val="0"/>
                                          </p:val>
                                        </p:tav>
                                        <p:tav tm="100000">
                                          <p:val>
                                            <p:strVal val="#ppt_h"/>
                                          </p:val>
                                        </p:tav>
                                      </p:tavLst>
                                    </p:anim>
                                    <p:animEffect transition="in" filter="fade">
                                      <p:cBhvr>
                                        <p:cTn id="28" dur="750"/>
                                        <p:tgtEl>
                                          <p:spTgt spid="59"/>
                                        </p:tgtEl>
                                      </p:cBhvr>
                                    </p:animEffect>
                                  </p:childTnLst>
                                </p:cTn>
                              </p:par>
                              <p:par>
                                <p:cTn id="29" presetID="53" presetClass="entr" presetSubtype="16" fill="hold" grpId="0" nodeType="withEffect">
                                  <p:stCondLst>
                                    <p:cond delay="2000"/>
                                  </p:stCondLst>
                                  <p:childTnLst>
                                    <p:set>
                                      <p:cBhvr>
                                        <p:cTn id="30" dur="1" fill="hold">
                                          <p:stCondLst>
                                            <p:cond delay="0"/>
                                          </p:stCondLst>
                                        </p:cTn>
                                        <p:tgtEl>
                                          <p:spTgt spid="12"/>
                                        </p:tgtEl>
                                        <p:attrNameLst>
                                          <p:attrName>style.visibility</p:attrName>
                                        </p:attrNameLst>
                                      </p:cBhvr>
                                      <p:to>
                                        <p:strVal val="visible"/>
                                      </p:to>
                                    </p:set>
                                    <p:anim calcmode="lin" valueType="num">
                                      <p:cBhvr>
                                        <p:cTn id="31" dur="750" fill="hold"/>
                                        <p:tgtEl>
                                          <p:spTgt spid="12"/>
                                        </p:tgtEl>
                                        <p:attrNameLst>
                                          <p:attrName>ppt_w</p:attrName>
                                        </p:attrNameLst>
                                      </p:cBhvr>
                                      <p:tavLst>
                                        <p:tav tm="0">
                                          <p:val>
                                            <p:fltVal val="0"/>
                                          </p:val>
                                        </p:tav>
                                        <p:tav tm="100000">
                                          <p:val>
                                            <p:strVal val="#ppt_w"/>
                                          </p:val>
                                        </p:tav>
                                      </p:tavLst>
                                    </p:anim>
                                    <p:anim calcmode="lin" valueType="num">
                                      <p:cBhvr>
                                        <p:cTn id="32" dur="750" fill="hold"/>
                                        <p:tgtEl>
                                          <p:spTgt spid="12"/>
                                        </p:tgtEl>
                                        <p:attrNameLst>
                                          <p:attrName>ppt_h</p:attrName>
                                        </p:attrNameLst>
                                      </p:cBhvr>
                                      <p:tavLst>
                                        <p:tav tm="0">
                                          <p:val>
                                            <p:fltVal val="0"/>
                                          </p:val>
                                        </p:tav>
                                        <p:tav tm="100000">
                                          <p:val>
                                            <p:strVal val="#ppt_h"/>
                                          </p:val>
                                        </p:tav>
                                      </p:tavLst>
                                    </p:anim>
                                    <p:animEffect transition="in" filter="fade">
                                      <p:cBhvr>
                                        <p:cTn id="33" dur="75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9" grpId="0"/>
      <p:bldP spid="57" grpId="0"/>
      <p:bldP spid="59" grpId="0"/>
      <p:bldP spid="60" grpId="0"/>
      <p:bldP spid="61" grpId="0"/>
      <p:bldP spid="12"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1008698" y="380365"/>
            <a:ext cx="4019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3</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低压配电柜更换</a:t>
            </a: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9"/>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sp>
        <p:nvSpPr>
          <p:cNvPr id="4" name="文本框 3"/>
          <p:cNvSpPr txBox="1"/>
          <p:nvPr/>
        </p:nvSpPr>
        <p:spPr>
          <a:xfrm>
            <a:off x="516255" y="999490"/>
            <a:ext cx="11179810" cy="5825490"/>
          </a:xfrm>
          <a:prstGeom prst="rect">
            <a:avLst/>
          </a:prstGeom>
          <a:noFill/>
        </p:spPr>
        <p:txBody>
          <a:bodyPr wrap="square" rtlCol="0">
            <a:noAutofit/>
          </a:bodyPr>
          <a:lstStyle/>
          <a:p>
            <a:pPr>
              <a:lnSpc>
                <a:spcPts val="2000"/>
              </a:lnSpc>
            </a:pPr>
            <a:r>
              <a:rPr lang="zh-CN" altLang="en-US" sz="1800" b="1">
                <a:latin typeface="微软雅黑" panose="020B0503020204020204" pitchFamily="34" charset="-122"/>
                <a:ea typeface="微软雅黑" panose="020B0503020204020204" pitchFamily="34" charset="-122"/>
                <a:cs typeface="微软雅黑" panose="020B0503020204020204" pitchFamily="34" charset="-122"/>
              </a:rPr>
              <a:t>一、工作场景</a:t>
            </a:r>
            <a:endParaRPr lang="zh-CN" altLang="en-US" sz="1500" b="1">
              <a:latin typeface="微软雅黑" panose="020B0503020204020204" pitchFamily="34" charset="-122"/>
              <a:ea typeface="微软雅黑" panose="020B0503020204020204" pitchFamily="34" charset="-122"/>
              <a:cs typeface="微软雅黑" panose="020B0503020204020204" pitchFamily="34" charset="-122"/>
            </a:endParaRPr>
          </a:p>
          <a:p>
            <a:pPr>
              <a:lnSpc>
                <a:spcPts val="2000"/>
              </a:lnSpc>
            </a:pPr>
            <a:r>
              <a:rPr lang="zh-CN" altLang="en-US" sz="1500">
                <a:latin typeface="微软雅黑" panose="020B0503020204020204" pitchFamily="34" charset="-122"/>
                <a:ea typeface="微软雅黑" panose="020B0503020204020204" pitchFamily="34" charset="-122"/>
                <a:cs typeface="微软雅黑" panose="020B0503020204020204" pitchFamily="34" charset="-122"/>
              </a:rPr>
              <a:t>10kV屏鸿113线天鸿苑1号配电房411低压配电柜更换。</a:t>
            </a:r>
          </a:p>
          <a:p>
            <a:pPr>
              <a:lnSpc>
                <a:spcPts val="2000"/>
              </a:lnSpc>
            </a:pPr>
            <a:endParaRPr lang="zh-CN" altLang="en-US" sz="1500">
              <a:latin typeface="微软雅黑" panose="020B0503020204020204" pitchFamily="34" charset="-122"/>
              <a:ea typeface="微软雅黑" panose="020B0503020204020204" pitchFamily="34" charset="-122"/>
              <a:cs typeface="微软雅黑" panose="020B0503020204020204" pitchFamily="34" charset="-122"/>
            </a:endParaRPr>
          </a:p>
          <a:p>
            <a:pPr>
              <a:lnSpc>
                <a:spcPts val="2000"/>
              </a:lnSpc>
            </a:pPr>
            <a:r>
              <a:rPr lang="zh-CN" altLang="en-US" sz="1800" b="1">
                <a:latin typeface="微软雅黑" panose="020B0503020204020204" pitchFamily="34" charset="-122"/>
                <a:ea typeface="微软雅黑" panose="020B0503020204020204" pitchFamily="34" charset="-122"/>
                <a:cs typeface="微软雅黑" panose="020B0503020204020204" pitchFamily="34" charset="-122"/>
              </a:rPr>
              <a:t>二、工作任务</a:t>
            </a:r>
            <a:endParaRPr lang="zh-CN" altLang="en-US" sz="1500" b="1">
              <a:latin typeface="微软雅黑" panose="020B0503020204020204" pitchFamily="34" charset="-122"/>
              <a:ea typeface="微软雅黑" panose="020B0503020204020204" pitchFamily="34" charset="-122"/>
              <a:cs typeface="微软雅黑" panose="020B0503020204020204" pitchFamily="34" charset="-122"/>
            </a:endParaRPr>
          </a:p>
          <a:p>
            <a:pPr>
              <a:lnSpc>
                <a:spcPts val="2000"/>
              </a:lnSpc>
            </a:pPr>
            <a:r>
              <a:rPr lang="zh-CN" altLang="en-US" sz="1500">
                <a:latin typeface="微软雅黑" panose="020B0503020204020204" pitchFamily="34" charset="-122"/>
                <a:ea typeface="微软雅黑" panose="020B0503020204020204" pitchFamily="34" charset="-122"/>
                <a:cs typeface="微软雅黑" panose="020B0503020204020204" pitchFamily="34" charset="-122"/>
              </a:rPr>
              <a:t>终端拆除：10kV屏鸿113线天鸿苑1号配电房411低压配电柜电缆终端拆除并落入电缆沟中。</a:t>
            </a:r>
          </a:p>
          <a:p>
            <a:pPr>
              <a:lnSpc>
                <a:spcPts val="2000"/>
              </a:lnSpc>
            </a:pPr>
            <a:r>
              <a:rPr lang="zh-CN" altLang="en-US" sz="1500">
                <a:latin typeface="微软雅黑" panose="020B0503020204020204" pitchFamily="34" charset="-122"/>
                <a:ea typeface="微软雅黑" panose="020B0503020204020204" pitchFamily="34" charset="-122"/>
                <a:cs typeface="微软雅黑" panose="020B0503020204020204" pitchFamily="34" charset="-122"/>
              </a:rPr>
              <a:t>低压配电柜更换：10kV屏鸿113线天鸿苑1号配电房411低压配电柜处，拆除旧低压配电柜，安装新低压配电柜。</a:t>
            </a:r>
          </a:p>
          <a:p>
            <a:pPr>
              <a:lnSpc>
                <a:spcPts val="2000"/>
              </a:lnSpc>
            </a:pPr>
            <a:r>
              <a:rPr lang="zh-CN" altLang="en-US" sz="1500">
                <a:latin typeface="微软雅黑" panose="020B0503020204020204" pitchFamily="34" charset="-122"/>
                <a:ea typeface="微软雅黑" panose="020B0503020204020204" pitchFamily="34" charset="-122"/>
                <a:cs typeface="微软雅黑" panose="020B0503020204020204" pitchFamily="34" charset="-122"/>
              </a:rPr>
              <a:t>电缆搭接：10kV屏鸿113线天鸿苑1号配电房411低压配电柜电缆头搭接。</a:t>
            </a:r>
          </a:p>
          <a:p>
            <a:pPr>
              <a:lnSpc>
                <a:spcPts val="2000"/>
              </a:lnSpc>
            </a:pPr>
            <a:endParaRPr lang="zh-CN" altLang="en-US" sz="1500">
              <a:latin typeface="微软雅黑" panose="020B0503020204020204" pitchFamily="34" charset="-122"/>
              <a:ea typeface="微软雅黑" panose="020B0503020204020204" pitchFamily="34" charset="-122"/>
              <a:cs typeface="微软雅黑" panose="020B0503020204020204" pitchFamily="34" charset="-122"/>
            </a:endParaRPr>
          </a:p>
          <a:p>
            <a:pPr>
              <a:lnSpc>
                <a:spcPts val="2000"/>
              </a:lnSpc>
            </a:pPr>
            <a:r>
              <a:rPr lang="zh-CN" altLang="en-US" sz="1800" b="1">
                <a:latin typeface="微软雅黑" panose="020B0503020204020204" pitchFamily="34" charset="-122"/>
                <a:ea typeface="微软雅黑" panose="020B0503020204020204" pitchFamily="34" charset="-122"/>
                <a:cs typeface="微软雅黑" panose="020B0503020204020204" pitchFamily="34" charset="-122"/>
              </a:rPr>
              <a:t>三、人员分工及安排</a:t>
            </a:r>
            <a:endParaRPr lang="zh-CN" altLang="en-US" sz="1500" b="1">
              <a:latin typeface="微软雅黑" panose="020B0503020204020204" pitchFamily="34" charset="-122"/>
              <a:ea typeface="微软雅黑" panose="020B0503020204020204" pitchFamily="34" charset="-122"/>
              <a:cs typeface="微软雅黑" panose="020B0503020204020204" pitchFamily="34" charset="-122"/>
            </a:endParaRPr>
          </a:p>
          <a:p>
            <a:pPr>
              <a:lnSpc>
                <a:spcPts val="2000"/>
              </a:lnSpc>
            </a:pPr>
            <a:r>
              <a:rPr lang="zh-CN" altLang="en-US" sz="1500">
                <a:latin typeface="微软雅黑" panose="020B0503020204020204" pitchFamily="34" charset="-122"/>
                <a:ea typeface="微软雅黑" panose="020B0503020204020204" pitchFamily="34" charset="-122"/>
                <a:cs typeface="微软雅黑" panose="020B0503020204020204" pitchFamily="34" charset="-122"/>
              </a:rPr>
              <a:t>本次工作有1个作业地点，可以设置专责监护人。本张工作票选择设置专责监护人。参与本次工作的共10人（含工作负责人），具体分工为：</a:t>
            </a:r>
          </a:p>
          <a:p>
            <a:pPr>
              <a:lnSpc>
                <a:spcPts val="2000"/>
              </a:lnSpc>
            </a:pPr>
            <a:r>
              <a:rPr lang="zh-CN" altLang="en-US" sz="1500">
                <a:latin typeface="微软雅黑" panose="020B0503020204020204" pitchFamily="34" charset="-122"/>
                <a:ea typeface="微软雅黑" panose="020B0503020204020204" pitchFamily="34" charset="-122"/>
                <a:cs typeface="微软雅黑" panose="020B0503020204020204" pitchFamily="34" charset="-122"/>
              </a:rPr>
              <a:t>作业点:10kV屏鸿113线天鸿苑1号配电房411低压配电柜</a:t>
            </a:r>
          </a:p>
          <a:p>
            <a:pPr>
              <a:lnSpc>
                <a:spcPts val="2000"/>
              </a:lnSpc>
            </a:pPr>
            <a:r>
              <a:rPr lang="zh-CN" altLang="en-US" sz="1500">
                <a:latin typeface="微软雅黑" panose="020B0503020204020204" pitchFamily="34" charset="-122"/>
                <a:ea typeface="微软雅黑" panose="020B0503020204020204" pitchFamily="34" charset="-122"/>
                <a:cs typeface="微软雅黑" panose="020B0503020204020204" pitchFamily="34" charset="-122"/>
              </a:rPr>
              <a:t>李XX（工作负责人）：负责工作的整体协调组织及作业现场安全监护。</a:t>
            </a:r>
          </a:p>
          <a:p>
            <a:pPr>
              <a:lnSpc>
                <a:spcPts val="2000"/>
              </a:lnSpc>
            </a:pPr>
            <a:r>
              <a:rPr lang="zh-CN" altLang="en-US" sz="1500">
                <a:latin typeface="微软雅黑" panose="020B0503020204020204" pitchFamily="34" charset="-122"/>
                <a:ea typeface="微软雅黑" panose="020B0503020204020204" pitchFamily="34" charset="-122"/>
                <a:cs typeface="微软雅黑" panose="020B0503020204020204" pitchFamily="34" charset="-122"/>
              </a:rPr>
              <a:t>陈XX（专责监护人）：负责对钱XX进行电缆沟中气体检测及通风工作。</a:t>
            </a:r>
          </a:p>
          <a:p>
            <a:pPr>
              <a:lnSpc>
                <a:spcPts val="2000"/>
              </a:lnSpc>
            </a:pPr>
            <a:r>
              <a:rPr lang="zh-CN" altLang="en-US" sz="1500">
                <a:latin typeface="微软雅黑" panose="020B0503020204020204" pitchFamily="34" charset="-122"/>
                <a:ea typeface="微软雅黑" panose="020B0503020204020204" pitchFamily="34" charset="-122"/>
                <a:cs typeface="微软雅黑" panose="020B0503020204020204" pitchFamily="34" charset="-122"/>
              </a:rPr>
              <a:t>杨XX（工作班成员）：负责对王XX进行10kV屏鸿113线天鸿苑1号配电房411低压配电柜电缆终端拆除并落入电缆沟中。</a:t>
            </a:r>
          </a:p>
          <a:p>
            <a:pPr>
              <a:lnSpc>
                <a:spcPts val="2000"/>
              </a:lnSpc>
            </a:pPr>
            <a:r>
              <a:rPr lang="zh-CN" altLang="en-US" sz="1500">
                <a:latin typeface="微软雅黑" panose="020B0503020204020204" pitchFamily="34" charset="-122"/>
                <a:ea typeface="微软雅黑" panose="020B0503020204020204" pitchFamily="34" charset="-122"/>
                <a:cs typeface="微软雅黑" panose="020B0503020204020204" pitchFamily="34" charset="-122"/>
              </a:rPr>
              <a:t>张XX、甲XX、孙XX、乙XX、赵XX（工作班成员）：负责进行10kV屏鸿113线天鸿苑1号配电房411低压配电柜更换工作。</a:t>
            </a:r>
          </a:p>
          <a:p>
            <a:pPr>
              <a:lnSpc>
                <a:spcPts val="2000"/>
              </a:lnSpc>
            </a:pPr>
            <a:r>
              <a:rPr lang="zh-CN" altLang="en-US" sz="1500">
                <a:latin typeface="微软雅黑" panose="020B0503020204020204" pitchFamily="34" charset="-122"/>
                <a:ea typeface="微软雅黑" panose="020B0503020204020204" pitchFamily="34" charset="-122"/>
                <a:cs typeface="微软雅黑" panose="020B0503020204020204" pitchFamily="34" charset="-122"/>
              </a:rPr>
              <a:t>杨XX（工作班成员）：负责对王XX进行10kV屏鸿113线天鸿苑1号配电房411低压配电柜电缆终端搭接。</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1008698" y="380365"/>
            <a:ext cx="4019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3</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低压配电柜更换</a:t>
            </a: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1"/>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sp>
        <p:nvSpPr>
          <p:cNvPr id="3" name="文本框 2"/>
          <p:cNvSpPr txBox="1"/>
          <p:nvPr>
            <p:custDataLst>
              <p:tags r:id="rId7"/>
            </p:custDataLst>
          </p:nvPr>
        </p:nvSpPr>
        <p:spPr>
          <a:xfrm>
            <a:off x="777875" y="1228090"/>
            <a:ext cx="4064000" cy="347345"/>
          </a:xfrm>
          <a:prstGeom prst="rect">
            <a:avLst/>
          </a:prstGeom>
          <a:noFill/>
        </p:spPr>
        <p:txBody>
          <a:bodyPr wrap="square" rtlCol="0">
            <a:spAutoFit/>
          </a:bodyPr>
          <a:lstStyle/>
          <a:p>
            <a:pPr algn="l">
              <a:lnSpc>
                <a:spcPts val="2000"/>
              </a:lnSpc>
              <a:buClrTx/>
              <a:buSzTx/>
              <a:buFontTx/>
            </a:pPr>
            <a:r>
              <a:rPr lang="zh-CN" altLang="en-US" sz="1800" b="1">
                <a:latin typeface="微软雅黑" panose="020B0503020204020204" pitchFamily="34" charset="-122"/>
                <a:ea typeface="微软雅黑" panose="020B0503020204020204" pitchFamily="34" charset="-122"/>
                <a:cs typeface="微软雅黑" panose="020B0503020204020204" pitchFamily="34" charset="-122"/>
                <a:sym typeface="+mn-ea"/>
              </a:rPr>
              <a:t>五、场景接线图</a:t>
            </a:r>
            <a:endParaRPr lang="zh-CN" altLang="en-US" sz="1800" b="1">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 name="图片 1"/>
          <p:cNvPicPr>
            <a:picLocks noChangeAspect="1"/>
          </p:cNvPicPr>
          <p:nvPr>
            <p:custDataLst>
              <p:tags r:id="rId8"/>
            </p:custDataLst>
          </p:nvPr>
        </p:nvPicPr>
        <p:blipFill>
          <a:blip r:embed="rId12"/>
          <a:stretch>
            <a:fillRect/>
          </a:stretch>
        </p:blipFill>
        <p:spPr>
          <a:xfrm>
            <a:off x="1598930" y="1892300"/>
            <a:ext cx="9196705" cy="3747135"/>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1008698" y="380365"/>
            <a:ext cx="4019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3</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低压配电柜更换</a:t>
            </a: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5"/>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sp>
        <p:nvSpPr>
          <p:cNvPr id="2" name="Freeform 18">
            <a:hlinkClick r:id="rId15"/>
          </p:cNvPr>
          <p:cNvSpPr>
            <a:spLocks noEditPoints="1"/>
          </p:cNvSpPr>
          <p:nvPr>
            <p:custDataLst>
              <p:tags r:id="rId7"/>
            </p:custDataLst>
          </p:nvPr>
        </p:nvSpPr>
        <p:spPr bwMode="auto">
          <a:xfrm>
            <a:off x="5535295" y="2118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3" name="文本框 2"/>
          <p:cNvSpPr txBox="1"/>
          <p:nvPr>
            <p:custDataLst>
              <p:tags r:id="rId8"/>
            </p:custDataLst>
          </p:nvPr>
        </p:nvSpPr>
        <p:spPr>
          <a:xfrm>
            <a:off x="6786880" y="1514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7" name="文本框 6"/>
          <p:cNvSpPr txBox="1"/>
          <p:nvPr>
            <p:custDataLst>
              <p:tags r:id="rId9"/>
            </p:custDataLst>
          </p:nvPr>
        </p:nvSpPr>
        <p:spPr>
          <a:xfrm>
            <a:off x="4455795" y="1533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8" name="文本框 7"/>
          <p:cNvSpPr txBox="1"/>
          <p:nvPr>
            <p:custDataLst>
              <p:tags r:id="rId10"/>
            </p:custDataLst>
          </p:nvPr>
        </p:nvSpPr>
        <p:spPr>
          <a:xfrm>
            <a:off x="5506720" y="3514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graphicFrame>
        <p:nvGraphicFramePr>
          <p:cNvPr id="9" name="表格 8"/>
          <p:cNvGraphicFramePr/>
          <p:nvPr>
            <p:custDataLst>
              <p:tags r:id="rId11"/>
            </p:custDataLst>
          </p:nvPr>
        </p:nvGraphicFramePr>
        <p:xfrm>
          <a:off x="500380" y="1054735"/>
          <a:ext cx="11234420" cy="5239385"/>
        </p:xfrm>
        <a:graphic>
          <a:graphicData uri="http://schemas.openxmlformats.org/drawingml/2006/table">
            <a:tbl>
              <a:tblPr firstRow="1" bandRow="1">
                <a:tableStyleId>{5C22544A-7EE6-4342-B048-85BDC9FD1C3A}</a:tableStyleId>
              </a:tblPr>
              <a:tblGrid>
                <a:gridCol w="5616575">
                  <a:extLst>
                    <a:ext uri="{9D8B030D-6E8A-4147-A177-3AD203B41FA5}">
                      <a16:colId xmlns:a16="http://schemas.microsoft.com/office/drawing/2014/main" val="20000"/>
                    </a:ext>
                  </a:extLst>
                </a:gridCol>
                <a:gridCol w="5617845">
                  <a:extLst>
                    <a:ext uri="{9D8B030D-6E8A-4147-A177-3AD203B41FA5}">
                      <a16:colId xmlns:a16="http://schemas.microsoft.com/office/drawing/2014/main" val="20001"/>
                    </a:ext>
                  </a:extLst>
                </a:gridCol>
              </a:tblGrid>
              <a:tr h="436880">
                <a:tc>
                  <a:txBody>
                    <a:bodyPr/>
                    <a:lstStyle/>
                    <a:p>
                      <a:pPr algn="ctr">
                        <a:buNone/>
                      </a:pPr>
                      <a:r>
                        <a:rPr lang="zh-CN" sz="2000"/>
                        <a:t>工作票示例</a:t>
                      </a:r>
                    </a:p>
                  </a:txBody>
                  <a:tcPr anchor="ctr"/>
                </a:tc>
                <a:tc>
                  <a:txBody>
                    <a:bodyPr/>
                    <a:lstStyle/>
                    <a:p>
                      <a:pPr algn="ctr">
                        <a:buNone/>
                      </a:pPr>
                      <a:r>
                        <a:rPr lang="zh-CN" altLang="en-US" sz="2000">
                          <a:sym typeface="+mn-ea"/>
                        </a:rPr>
                        <a:t>填写说明</a:t>
                      </a:r>
                      <a:endParaRPr lang="zh-CN" altLang="en-US" sz="2000"/>
                    </a:p>
                  </a:txBody>
                  <a:tcPr anchor="ctr"/>
                </a:tc>
                <a:extLst>
                  <a:ext uri="{0D108BD9-81ED-4DB2-BD59-A6C34878D82A}">
                    <a16:rowId xmlns:a16="http://schemas.microsoft.com/office/drawing/2014/main" val="10000"/>
                  </a:ext>
                </a:extLst>
              </a:tr>
              <a:tr h="4802505">
                <a:tc>
                  <a:txBody>
                    <a:bodyPr/>
                    <a:lstStyle/>
                    <a:p>
                      <a:pPr indent="0" algn="l" fontAlgn="auto">
                        <a:lnSpc>
                          <a:spcPts val="2000"/>
                        </a:lnSpc>
                        <a:buClrTx/>
                        <a:buSzTx/>
                        <a:buFontTx/>
                      </a:pPr>
                      <a:endParaRPr lang="zh-CN" sz="1500" b="0">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a:tc>
                <a:tc>
                  <a:txBody>
                    <a:bodyPr/>
                    <a:lstStyle/>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1.【班组】</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对于包含工作负责人在内有两个及以上的班组人员共同进行的工作，应填写“综合班组”。</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2.【工作班人员】</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人员应取得准入资质，安排的人员应进行承载力分析，确保人数适当、充足；如有特种作业应安排具备相应资质的特种作业人员。不同单位需分行填写。</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3.【工作的线路名称、设备双重名称、工作任务】</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1）填写工作线路（包括有工作的分支线路等）电压等级、双重名称（同杆双回或多回线路应注明线路位置称号）、工作地段起止杆号及对应的工作内容。（2）工作内容应填写明确，术语规范。必须将所有工作内容填全，不得省略。</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4.【计划工作时间】</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填写计划检修起始时间和结束时间，该时间应在调度批准的检修时间段内。</a:t>
                      </a:r>
                    </a:p>
                  </a:txBody>
                  <a:tcPr/>
                </a:tc>
                <a:extLst>
                  <a:ext uri="{0D108BD9-81ED-4DB2-BD59-A6C34878D82A}">
                    <a16:rowId xmlns:a16="http://schemas.microsoft.com/office/drawing/2014/main" val="10001"/>
                  </a:ext>
                </a:extLst>
              </a:tr>
            </a:tbl>
          </a:graphicData>
        </a:graphic>
      </p:graphicFrame>
      <p:pic>
        <p:nvPicPr>
          <p:cNvPr id="10" name="图片 9"/>
          <p:cNvPicPr>
            <a:picLocks noChangeAspect="1"/>
          </p:cNvPicPr>
          <p:nvPr>
            <p:custDataLst>
              <p:tags r:id="rId12"/>
            </p:custDataLst>
          </p:nvPr>
        </p:nvPicPr>
        <p:blipFill>
          <a:blip r:embed="rId16"/>
          <a:stretch>
            <a:fillRect/>
          </a:stretch>
        </p:blipFill>
        <p:spPr>
          <a:xfrm>
            <a:off x="650875" y="1628775"/>
            <a:ext cx="5325745" cy="401828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par>
                                <p:cTn id="10" presetID="53" presetClass="entr" presetSubtype="16" fill="hold" grpId="0" nodeType="withEffect">
                                  <p:stCondLst>
                                    <p:cond delay="150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P spid="2" grpId="0" bldLvl="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1008698" y="380365"/>
            <a:ext cx="4019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3</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低压配电柜更换</a:t>
            </a: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5"/>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sp>
        <p:nvSpPr>
          <p:cNvPr id="2" name="Freeform 18">
            <a:hlinkClick r:id="rId15"/>
          </p:cNvPr>
          <p:cNvSpPr>
            <a:spLocks noEditPoints="1"/>
          </p:cNvSpPr>
          <p:nvPr>
            <p:custDataLst>
              <p:tags r:id="rId7"/>
            </p:custDataLst>
          </p:nvPr>
        </p:nvSpPr>
        <p:spPr bwMode="auto">
          <a:xfrm>
            <a:off x="5535295" y="2118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3" name="文本框 2"/>
          <p:cNvSpPr txBox="1"/>
          <p:nvPr>
            <p:custDataLst>
              <p:tags r:id="rId8"/>
            </p:custDataLst>
          </p:nvPr>
        </p:nvSpPr>
        <p:spPr>
          <a:xfrm>
            <a:off x="6786880" y="1514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7" name="文本框 6"/>
          <p:cNvSpPr txBox="1"/>
          <p:nvPr>
            <p:custDataLst>
              <p:tags r:id="rId9"/>
            </p:custDataLst>
          </p:nvPr>
        </p:nvSpPr>
        <p:spPr>
          <a:xfrm>
            <a:off x="4455795" y="1533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8" name="文本框 7"/>
          <p:cNvSpPr txBox="1"/>
          <p:nvPr>
            <p:custDataLst>
              <p:tags r:id="rId10"/>
            </p:custDataLst>
          </p:nvPr>
        </p:nvSpPr>
        <p:spPr>
          <a:xfrm>
            <a:off x="5506720" y="3514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graphicFrame>
        <p:nvGraphicFramePr>
          <p:cNvPr id="9" name="表格 8"/>
          <p:cNvGraphicFramePr/>
          <p:nvPr>
            <p:custDataLst>
              <p:tags r:id="rId11"/>
            </p:custDataLst>
          </p:nvPr>
        </p:nvGraphicFramePr>
        <p:xfrm>
          <a:off x="500380" y="1054735"/>
          <a:ext cx="11234420" cy="5239385"/>
        </p:xfrm>
        <a:graphic>
          <a:graphicData uri="http://schemas.openxmlformats.org/drawingml/2006/table">
            <a:tbl>
              <a:tblPr firstRow="1" bandRow="1">
                <a:tableStyleId>{5C22544A-7EE6-4342-B048-85BDC9FD1C3A}</a:tableStyleId>
              </a:tblPr>
              <a:tblGrid>
                <a:gridCol w="5616575">
                  <a:extLst>
                    <a:ext uri="{9D8B030D-6E8A-4147-A177-3AD203B41FA5}">
                      <a16:colId xmlns:a16="http://schemas.microsoft.com/office/drawing/2014/main" val="20000"/>
                    </a:ext>
                  </a:extLst>
                </a:gridCol>
                <a:gridCol w="5617845">
                  <a:extLst>
                    <a:ext uri="{9D8B030D-6E8A-4147-A177-3AD203B41FA5}">
                      <a16:colId xmlns:a16="http://schemas.microsoft.com/office/drawing/2014/main" val="20001"/>
                    </a:ext>
                  </a:extLst>
                </a:gridCol>
              </a:tblGrid>
              <a:tr h="436880">
                <a:tc>
                  <a:txBody>
                    <a:bodyPr/>
                    <a:lstStyle/>
                    <a:p>
                      <a:pPr algn="ctr">
                        <a:buNone/>
                      </a:pPr>
                      <a:r>
                        <a:rPr lang="zh-CN" sz="2000"/>
                        <a:t>工作票示例</a:t>
                      </a:r>
                    </a:p>
                  </a:txBody>
                  <a:tcPr anchor="ctr"/>
                </a:tc>
                <a:tc>
                  <a:txBody>
                    <a:bodyPr/>
                    <a:lstStyle/>
                    <a:p>
                      <a:pPr algn="ctr">
                        <a:buNone/>
                      </a:pPr>
                      <a:r>
                        <a:rPr lang="zh-CN" altLang="en-US" sz="2000">
                          <a:sym typeface="+mn-ea"/>
                        </a:rPr>
                        <a:t>填写说明</a:t>
                      </a:r>
                      <a:endParaRPr lang="zh-CN" altLang="en-US" sz="2000"/>
                    </a:p>
                  </a:txBody>
                  <a:tcPr anchor="ctr"/>
                </a:tc>
                <a:extLst>
                  <a:ext uri="{0D108BD9-81ED-4DB2-BD59-A6C34878D82A}">
                    <a16:rowId xmlns:a16="http://schemas.microsoft.com/office/drawing/2014/main" val="10000"/>
                  </a:ext>
                </a:extLst>
              </a:tr>
              <a:tr h="4802505">
                <a:tc>
                  <a:txBody>
                    <a:bodyPr/>
                    <a:lstStyle/>
                    <a:p>
                      <a:pPr indent="0" algn="l" fontAlgn="auto">
                        <a:lnSpc>
                          <a:spcPts val="2000"/>
                        </a:lnSpc>
                        <a:buClrTx/>
                        <a:buSzTx/>
                        <a:buFontTx/>
                      </a:pPr>
                      <a:endParaRPr lang="zh-CN" sz="1500" b="0">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a:tc>
                <a:tc>
                  <a:txBody>
                    <a:bodyPr/>
                    <a:lstStyle/>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5.【安全措施】</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5.1工作的条件和应采取的安全措施</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（1）填写应改为检修状态的线路或设备双重名称，以及应采取的停电、接地、隔离和装设的安全遮栏、围栏、标示牌等措施。</a:t>
                      </a:r>
                    </a:p>
                    <a:p>
                      <a:pPr indent="0" fontAlgn="auto">
                        <a:lnSpc>
                          <a:spcPts val="1800"/>
                        </a:lnSpc>
                      </a:pPr>
                      <a:r>
                        <a:rPr lang="zh-CN" altLang="en-US" sz="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（2）由工作许可人完成的安全措施填写“检查确认……”或“应……”；由工作班完成的安全措施填写具体操作内容。</a:t>
                      </a:r>
                    </a:p>
                    <a:p>
                      <a:pPr indent="0" fontAlgn="auto">
                        <a:lnSpc>
                          <a:spcPts val="1800"/>
                        </a:lnSpc>
                      </a:pPr>
                      <a:r>
                        <a:rPr lang="zh-CN" altLang="en-US" sz="1200" dirty="0">
                          <a:solidFill>
                            <a:schemeClr val="tx1"/>
                          </a:solidFill>
                          <a:latin typeface="微软雅黑" panose="020B0503020204020204" pitchFamily="34" charset="-122"/>
                          <a:ea typeface="微软雅黑" panose="020B0503020204020204" pitchFamily="34" charset="-122"/>
                          <a:sym typeface="+mn-ea"/>
                        </a:rPr>
                        <a:t>（</a:t>
                      </a:r>
                      <a:r>
                        <a:rPr lang="en-US" altLang="zh-CN" sz="1200" dirty="0">
                          <a:solidFill>
                            <a:schemeClr val="tx1"/>
                          </a:solidFill>
                          <a:latin typeface="微软雅黑" panose="020B0503020204020204" pitchFamily="34" charset="-122"/>
                          <a:ea typeface="微软雅黑" panose="020B0503020204020204" pitchFamily="34" charset="-122"/>
                          <a:sym typeface="+mn-ea"/>
                        </a:rPr>
                        <a:t>3</a:t>
                      </a:r>
                      <a:r>
                        <a:rPr lang="zh-CN" altLang="en-US" sz="1200" dirty="0">
                          <a:solidFill>
                            <a:schemeClr val="tx1"/>
                          </a:solidFill>
                          <a:latin typeface="微软雅黑" panose="020B0503020204020204" pitchFamily="34" charset="-122"/>
                          <a:ea typeface="微软雅黑" panose="020B0503020204020204" pitchFamily="34" charset="-122"/>
                          <a:sym typeface="+mn-ea"/>
                        </a:rPr>
                        <a:t>）</a:t>
                      </a:r>
                      <a:r>
                        <a:rPr lang="zh-CN" sz="1200" dirty="0">
                          <a:solidFill>
                            <a:schemeClr val="tx1"/>
                          </a:solidFill>
                          <a:latin typeface="微软雅黑" panose="020B0503020204020204" pitchFamily="34" charset="-122"/>
                          <a:ea typeface="微软雅黑" panose="020B0503020204020204" pitchFamily="34" charset="-122"/>
                          <a:sym typeface="+mn-ea"/>
                        </a:rPr>
                        <a:t>工作班完成的安全措施应按照实际操作顺序填写。</a:t>
                      </a:r>
                      <a:endParaRPr lang="zh-CN" altLang="en-US" sz="1200" b="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fontAlgn="auto">
                        <a:lnSpc>
                          <a:spcPts val="1800"/>
                        </a:lnSpc>
                      </a:pPr>
                      <a:endParaRPr lang="zh-CN" altLang="en-US" sz="1200" b="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a:tc>
                <a:extLst>
                  <a:ext uri="{0D108BD9-81ED-4DB2-BD59-A6C34878D82A}">
                    <a16:rowId xmlns:a16="http://schemas.microsoft.com/office/drawing/2014/main" val="10001"/>
                  </a:ext>
                </a:extLst>
              </a:tr>
            </a:tbl>
          </a:graphicData>
        </a:graphic>
      </p:graphicFrame>
      <p:pic>
        <p:nvPicPr>
          <p:cNvPr id="10" name="图片 9"/>
          <p:cNvPicPr>
            <a:picLocks noChangeAspect="1"/>
          </p:cNvPicPr>
          <p:nvPr>
            <p:custDataLst>
              <p:tags r:id="rId12"/>
            </p:custDataLst>
          </p:nvPr>
        </p:nvPicPr>
        <p:blipFill>
          <a:blip r:embed="rId16"/>
          <a:stretch>
            <a:fillRect/>
          </a:stretch>
        </p:blipFill>
        <p:spPr>
          <a:xfrm>
            <a:off x="829310" y="1660525"/>
            <a:ext cx="4934585" cy="4483735"/>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par>
                                <p:cTn id="10" presetID="53" presetClass="entr" presetSubtype="16" fill="hold" grpId="0" nodeType="withEffect">
                                  <p:stCondLst>
                                    <p:cond delay="150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P spid="2" grpId="0" bldLvl="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1008698" y="380365"/>
            <a:ext cx="4019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3</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低压配电柜更换</a:t>
            </a: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5"/>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sp>
        <p:nvSpPr>
          <p:cNvPr id="2" name="Freeform 18">
            <a:hlinkClick r:id="rId15"/>
          </p:cNvPr>
          <p:cNvSpPr>
            <a:spLocks noEditPoints="1"/>
          </p:cNvSpPr>
          <p:nvPr>
            <p:custDataLst>
              <p:tags r:id="rId7"/>
            </p:custDataLst>
          </p:nvPr>
        </p:nvSpPr>
        <p:spPr bwMode="auto">
          <a:xfrm>
            <a:off x="5535295" y="2118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3" name="文本框 2"/>
          <p:cNvSpPr txBox="1"/>
          <p:nvPr>
            <p:custDataLst>
              <p:tags r:id="rId8"/>
            </p:custDataLst>
          </p:nvPr>
        </p:nvSpPr>
        <p:spPr>
          <a:xfrm>
            <a:off x="6786880" y="1514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7" name="文本框 6"/>
          <p:cNvSpPr txBox="1"/>
          <p:nvPr>
            <p:custDataLst>
              <p:tags r:id="rId9"/>
            </p:custDataLst>
          </p:nvPr>
        </p:nvSpPr>
        <p:spPr>
          <a:xfrm>
            <a:off x="4455795" y="1533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8" name="文本框 7"/>
          <p:cNvSpPr txBox="1"/>
          <p:nvPr>
            <p:custDataLst>
              <p:tags r:id="rId10"/>
            </p:custDataLst>
          </p:nvPr>
        </p:nvSpPr>
        <p:spPr>
          <a:xfrm>
            <a:off x="5506720" y="3514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graphicFrame>
        <p:nvGraphicFramePr>
          <p:cNvPr id="9" name="表格 8"/>
          <p:cNvGraphicFramePr/>
          <p:nvPr>
            <p:custDataLst>
              <p:tags r:id="rId11"/>
            </p:custDataLst>
          </p:nvPr>
        </p:nvGraphicFramePr>
        <p:xfrm>
          <a:off x="500380" y="1054735"/>
          <a:ext cx="11234420" cy="5239385"/>
        </p:xfrm>
        <a:graphic>
          <a:graphicData uri="http://schemas.openxmlformats.org/drawingml/2006/table">
            <a:tbl>
              <a:tblPr firstRow="1" bandRow="1">
                <a:tableStyleId>{5C22544A-7EE6-4342-B048-85BDC9FD1C3A}</a:tableStyleId>
              </a:tblPr>
              <a:tblGrid>
                <a:gridCol w="5616575">
                  <a:extLst>
                    <a:ext uri="{9D8B030D-6E8A-4147-A177-3AD203B41FA5}">
                      <a16:colId xmlns:a16="http://schemas.microsoft.com/office/drawing/2014/main" val="20000"/>
                    </a:ext>
                  </a:extLst>
                </a:gridCol>
                <a:gridCol w="5617845">
                  <a:extLst>
                    <a:ext uri="{9D8B030D-6E8A-4147-A177-3AD203B41FA5}">
                      <a16:colId xmlns:a16="http://schemas.microsoft.com/office/drawing/2014/main" val="20001"/>
                    </a:ext>
                  </a:extLst>
                </a:gridCol>
              </a:tblGrid>
              <a:tr h="436880">
                <a:tc>
                  <a:txBody>
                    <a:bodyPr/>
                    <a:lstStyle/>
                    <a:p>
                      <a:pPr algn="ctr">
                        <a:buNone/>
                      </a:pPr>
                      <a:r>
                        <a:rPr lang="zh-CN" sz="2000"/>
                        <a:t>工作票示例</a:t>
                      </a:r>
                    </a:p>
                  </a:txBody>
                  <a:tcPr anchor="ctr"/>
                </a:tc>
                <a:tc>
                  <a:txBody>
                    <a:bodyPr/>
                    <a:lstStyle/>
                    <a:p>
                      <a:pPr algn="ctr">
                        <a:buNone/>
                      </a:pPr>
                      <a:r>
                        <a:rPr lang="zh-CN" altLang="en-US" sz="2000">
                          <a:sym typeface="+mn-ea"/>
                        </a:rPr>
                        <a:t>填写说明</a:t>
                      </a:r>
                      <a:endParaRPr lang="zh-CN" altLang="en-US" sz="2000"/>
                    </a:p>
                  </a:txBody>
                  <a:tcPr anchor="ctr"/>
                </a:tc>
                <a:extLst>
                  <a:ext uri="{0D108BD9-81ED-4DB2-BD59-A6C34878D82A}">
                    <a16:rowId xmlns:a16="http://schemas.microsoft.com/office/drawing/2014/main" val="10000"/>
                  </a:ext>
                </a:extLst>
              </a:tr>
              <a:tr h="4802505">
                <a:tc>
                  <a:txBody>
                    <a:bodyPr/>
                    <a:lstStyle/>
                    <a:p>
                      <a:pPr indent="0" algn="l" fontAlgn="auto">
                        <a:lnSpc>
                          <a:spcPts val="2000"/>
                        </a:lnSpc>
                        <a:buClrTx/>
                        <a:buSzTx/>
                        <a:buFontTx/>
                      </a:pPr>
                      <a:endParaRPr lang="zh-CN" sz="1500" b="0">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a:tc>
                <a:tc>
                  <a:txBody>
                    <a:bodyPr/>
                    <a:lstStyle/>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5.2保留的带电部位</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应注明工作地点或地段保留的带电线路、设备的名称及杆号，包括同杆架设、平行、交叉跨越的线路名称。配电线路、分接箱中断开的开关、刀闸带电侧等均应在工作票中注明。没有则填“无”。</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5.3保留的带电部位</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填写需要特别说明的安全注意事项。没有则填写“无”。</a:t>
                      </a:r>
                    </a:p>
                  </a:txBody>
                  <a:tcPr/>
                </a:tc>
                <a:extLst>
                  <a:ext uri="{0D108BD9-81ED-4DB2-BD59-A6C34878D82A}">
                    <a16:rowId xmlns:a16="http://schemas.microsoft.com/office/drawing/2014/main" val="10001"/>
                  </a:ext>
                </a:extLst>
              </a:tr>
            </a:tbl>
          </a:graphicData>
        </a:graphic>
      </p:graphicFrame>
      <p:pic>
        <p:nvPicPr>
          <p:cNvPr id="4" name="图片 3"/>
          <p:cNvPicPr>
            <a:picLocks noChangeAspect="1"/>
          </p:cNvPicPr>
          <p:nvPr>
            <p:custDataLst>
              <p:tags r:id="rId12"/>
            </p:custDataLst>
          </p:nvPr>
        </p:nvPicPr>
        <p:blipFill>
          <a:blip r:embed="rId16"/>
          <a:stretch>
            <a:fillRect/>
          </a:stretch>
        </p:blipFill>
        <p:spPr>
          <a:xfrm>
            <a:off x="650875" y="1629410"/>
            <a:ext cx="5285105" cy="454279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par>
                                <p:cTn id="10" presetID="53" presetClass="entr" presetSubtype="16" fill="hold" grpId="0" nodeType="withEffect">
                                  <p:stCondLst>
                                    <p:cond delay="150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P spid="2" grpId="0" bldLvl="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1008698" y="380365"/>
            <a:ext cx="4019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3</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低压配电柜更换</a:t>
            </a: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5"/>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sp>
        <p:nvSpPr>
          <p:cNvPr id="2" name="Freeform 18">
            <a:hlinkClick r:id="rId15"/>
          </p:cNvPr>
          <p:cNvSpPr>
            <a:spLocks noEditPoints="1"/>
          </p:cNvSpPr>
          <p:nvPr>
            <p:custDataLst>
              <p:tags r:id="rId7"/>
            </p:custDataLst>
          </p:nvPr>
        </p:nvSpPr>
        <p:spPr bwMode="auto">
          <a:xfrm>
            <a:off x="5535295" y="2118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3" name="文本框 2"/>
          <p:cNvSpPr txBox="1"/>
          <p:nvPr>
            <p:custDataLst>
              <p:tags r:id="rId8"/>
            </p:custDataLst>
          </p:nvPr>
        </p:nvSpPr>
        <p:spPr>
          <a:xfrm>
            <a:off x="6786880" y="1514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7" name="文本框 6"/>
          <p:cNvSpPr txBox="1"/>
          <p:nvPr>
            <p:custDataLst>
              <p:tags r:id="rId9"/>
            </p:custDataLst>
          </p:nvPr>
        </p:nvSpPr>
        <p:spPr>
          <a:xfrm>
            <a:off x="4455795" y="1533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8" name="文本框 7"/>
          <p:cNvSpPr txBox="1"/>
          <p:nvPr>
            <p:custDataLst>
              <p:tags r:id="rId10"/>
            </p:custDataLst>
          </p:nvPr>
        </p:nvSpPr>
        <p:spPr>
          <a:xfrm>
            <a:off x="5506720" y="3514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graphicFrame>
        <p:nvGraphicFramePr>
          <p:cNvPr id="9" name="表格 8"/>
          <p:cNvGraphicFramePr/>
          <p:nvPr>
            <p:custDataLst>
              <p:tags r:id="rId11"/>
            </p:custDataLst>
          </p:nvPr>
        </p:nvGraphicFramePr>
        <p:xfrm>
          <a:off x="500380" y="1054735"/>
          <a:ext cx="11234420" cy="5239385"/>
        </p:xfrm>
        <a:graphic>
          <a:graphicData uri="http://schemas.openxmlformats.org/drawingml/2006/table">
            <a:tbl>
              <a:tblPr firstRow="1" bandRow="1">
                <a:tableStyleId>{5C22544A-7EE6-4342-B048-85BDC9FD1C3A}</a:tableStyleId>
              </a:tblPr>
              <a:tblGrid>
                <a:gridCol w="5616575">
                  <a:extLst>
                    <a:ext uri="{9D8B030D-6E8A-4147-A177-3AD203B41FA5}">
                      <a16:colId xmlns:a16="http://schemas.microsoft.com/office/drawing/2014/main" val="20000"/>
                    </a:ext>
                  </a:extLst>
                </a:gridCol>
                <a:gridCol w="5617845">
                  <a:extLst>
                    <a:ext uri="{9D8B030D-6E8A-4147-A177-3AD203B41FA5}">
                      <a16:colId xmlns:a16="http://schemas.microsoft.com/office/drawing/2014/main" val="20001"/>
                    </a:ext>
                  </a:extLst>
                </a:gridCol>
              </a:tblGrid>
              <a:tr h="436880">
                <a:tc>
                  <a:txBody>
                    <a:bodyPr/>
                    <a:lstStyle/>
                    <a:p>
                      <a:pPr algn="ctr">
                        <a:buNone/>
                      </a:pPr>
                      <a:r>
                        <a:rPr lang="zh-CN" sz="2000"/>
                        <a:t>工作票示例</a:t>
                      </a:r>
                    </a:p>
                  </a:txBody>
                  <a:tcPr anchor="ctr"/>
                </a:tc>
                <a:tc>
                  <a:txBody>
                    <a:bodyPr/>
                    <a:lstStyle/>
                    <a:p>
                      <a:pPr algn="ctr">
                        <a:buNone/>
                      </a:pPr>
                      <a:r>
                        <a:rPr lang="zh-CN" altLang="en-US" sz="2000">
                          <a:sym typeface="+mn-ea"/>
                        </a:rPr>
                        <a:t>填写说明</a:t>
                      </a:r>
                      <a:endParaRPr lang="zh-CN" altLang="en-US" sz="2000"/>
                    </a:p>
                  </a:txBody>
                  <a:tcPr anchor="ctr"/>
                </a:tc>
                <a:extLst>
                  <a:ext uri="{0D108BD9-81ED-4DB2-BD59-A6C34878D82A}">
                    <a16:rowId xmlns:a16="http://schemas.microsoft.com/office/drawing/2014/main" val="10000"/>
                  </a:ext>
                </a:extLst>
              </a:tr>
              <a:tr h="4802505">
                <a:tc>
                  <a:txBody>
                    <a:bodyPr/>
                    <a:lstStyle/>
                    <a:p>
                      <a:pPr indent="0" algn="l" fontAlgn="auto">
                        <a:lnSpc>
                          <a:spcPts val="2000"/>
                        </a:lnSpc>
                        <a:buClrTx/>
                        <a:buSzTx/>
                        <a:buFontTx/>
                      </a:pPr>
                      <a:endParaRPr lang="zh-CN" sz="1500" b="0">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a:tc>
                <a:tc>
                  <a:txBody>
                    <a:bodyPr/>
                    <a:lstStyle/>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5.4应装设的接地线</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线路名称或设备双重名称和装设位置</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填写应装设工作接地线的确切位置、地点；如0.4kVX线X号杆加号侧。</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（1）各工作班工作地段两端和有可能送电到停电线路的分支线（包括用户）都要挂接地线。</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（2）配合停电线路上的接地线，可以只在停电检修线路工作地点附近安装一组；在需要升降线时应挂两组接地线。</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（3）该栏仅需要填写工作班装设的接地线。</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接地线编号</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填写应装设接地线的编号。分段工作，同一编号的接地线可分段重复使用。接地线编号栏在挂好接地线后由工作负责人在现场填写。</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装设时间、拆除时间</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工作负责人依据现场工作班成员装设或拆除接地线完毕的时间填写。分段装设的接地线应根据工作区段转移情况逐段填写。</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工作票签发人、工作负责人签名</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对上述工作任务、安全措施及注意事项确认无误后，工作票签发人、工作负责人签名并填写相应时间。“双签发”时应履行同样手续。</a:t>
                      </a:r>
                    </a:p>
                  </a:txBody>
                  <a:tcPr/>
                </a:tc>
                <a:extLst>
                  <a:ext uri="{0D108BD9-81ED-4DB2-BD59-A6C34878D82A}">
                    <a16:rowId xmlns:a16="http://schemas.microsoft.com/office/drawing/2014/main" val="10001"/>
                  </a:ext>
                </a:extLst>
              </a:tr>
            </a:tbl>
          </a:graphicData>
        </a:graphic>
      </p:graphicFrame>
      <p:pic>
        <p:nvPicPr>
          <p:cNvPr id="10" name="图片 9"/>
          <p:cNvPicPr>
            <a:picLocks noChangeAspect="1"/>
          </p:cNvPicPr>
          <p:nvPr>
            <p:custDataLst>
              <p:tags r:id="rId12"/>
            </p:custDataLst>
          </p:nvPr>
        </p:nvPicPr>
        <p:blipFill>
          <a:blip r:embed="rId16"/>
          <a:stretch>
            <a:fillRect/>
          </a:stretch>
        </p:blipFill>
        <p:spPr>
          <a:xfrm>
            <a:off x="695960" y="1718945"/>
            <a:ext cx="5219700" cy="2827655"/>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par>
                                <p:cTn id="10" presetID="53" presetClass="entr" presetSubtype="16" fill="hold" grpId="0" nodeType="withEffect">
                                  <p:stCondLst>
                                    <p:cond delay="150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P spid="2" grpId="0" bldLvl="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1008698" y="380365"/>
            <a:ext cx="4019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3</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低压配电柜更换</a:t>
            </a: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5"/>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sp>
        <p:nvSpPr>
          <p:cNvPr id="2" name="Freeform 18">
            <a:hlinkClick r:id="rId15"/>
          </p:cNvPr>
          <p:cNvSpPr>
            <a:spLocks noEditPoints="1"/>
          </p:cNvSpPr>
          <p:nvPr>
            <p:custDataLst>
              <p:tags r:id="rId7"/>
            </p:custDataLst>
          </p:nvPr>
        </p:nvSpPr>
        <p:spPr bwMode="auto">
          <a:xfrm>
            <a:off x="5535295" y="2118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3" name="文本框 2"/>
          <p:cNvSpPr txBox="1"/>
          <p:nvPr>
            <p:custDataLst>
              <p:tags r:id="rId8"/>
            </p:custDataLst>
          </p:nvPr>
        </p:nvSpPr>
        <p:spPr>
          <a:xfrm>
            <a:off x="6786880" y="1514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7" name="文本框 6"/>
          <p:cNvSpPr txBox="1"/>
          <p:nvPr>
            <p:custDataLst>
              <p:tags r:id="rId9"/>
            </p:custDataLst>
          </p:nvPr>
        </p:nvSpPr>
        <p:spPr>
          <a:xfrm>
            <a:off x="4455795" y="1533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8" name="文本框 7"/>
          <p:cNvSpPr txBox="1"/>
          <p:nvPr>
            <p:custDataLst>
              <p:tags r:id="rId10"/>
            </p:custDataLst>
          </p:nvPr>
        </p:nvSpPr>
        <p:spPr>
          <a:xfrm>
            <a:off x="5506720" y="3514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graphicFrame>
        <p:nvGraphicFramePr>
          <p:cNvPr id="9" name="表格 8"/>
          <p:cNvGraphicFramePr/>
          <p:nvPr>
            <p:custDataLst>
              <p:tags r:id="rId11"/>
            </p:custDataLst>
          </p:nvPr>
        </p:nvGraphicFramePr>
        <p:xfrm>
          <a:off x="500380" y="1054735"/>
          <a:ext cx="11234420" cy="5239385"/>
        </p:xfrm>
        <a:graphic>
          <a:graphicData uri="http://schemas.openxmlformats.org/drawingml/2006/table">
            <a:tbl>
              <a:tblPr firstRow="1" bandRow="1">
                <a:tableStyleId>{5C22544A-7EE6-4342-B048-85BDC9FD1C3A}</a:tableStyleId>
              </a:tblPr>
              <a:tblGrid>
                <a:gridCol w="5616575">
                  <a:extLst>
                    <a:ext uri="{9D8B030D-6E8A-4147-A177-3AD203B41FA5}">
                      <a16:colId xmlns:a16="http://schemas.microsoft.com/office/drawing/2014/main" val="20000"/>
                    </a:ext>
                  </a:extLst>
                </a:gridCol>
                <a:gridCol w="5617845">
                  <a:extLst>
                    <a:ext uri="{9D8B030D-6E8A-4147-A177-3AD203B41FA5}">
                      <a16:colId xmlns:a16="http://schemas.microsoft.com/office/drawing/2014/main" val="20001"/>
                    </a:ext>
                  </a:extLst>
                </a:gridCol>
              </a:tblGrid>
              <a:tr h="436880">
                <a:tc>
                  <a:txBody>
                    <a:bodyPr/>
                    <a:lstStyle/>
                    <a:p>
                      <a:pPr algn="ctr">
                        <a:buNone/>
                      </a:pPr>
                      <a:r>
                        <a:rPr lang="zh-CN" sz="2000"/>
                        <a:t>工作票示例</a:t>
                      </a:r>
                    </a:p>
                  </a:txBody>
                  <a:tcPr anchor="ctr"/>
                </a:tc>
                <a:tc>
                  <a:txBody>
                    <a:bodyPr/>
                    <a:lstStyle/>
                    <a:p>
                      <a:pPr algn="ctr">
                        <a:buNone/>
                      </a:pPr>
                      <a:r>
                        <a:rPr lang="zh-CN" altLang="en-US" sz="2000">
                          <a:sym typeface="+mn-ea"/>
                        </a:rPr>
                        <a:t>填写说明</a:t>
                      </a:r>
                      <a:endParaRPr lang="zh-CN" altLang="en-US" sz="2000"/>
                    </a:p>
                  </a:txBody>
                  <a:tcPr anchor="ctr"/>
                </a:tc>
                <a:extLst>
                  <a:ext uri="{0D108BD9-81ED-4DB2-BD59-A6C34878D82A}">
                    <a16:rowId xmlns:a16="http://schemas.microsoft.com/office/drawing/2014/main" val="10000"/>
                  </a:ext>
                </a:extLst>
              </a:tr>
              <a:tr h="4802505">
                <a:tc>
                  <a:txBody>
                    <a:bodyPr/>
                    <a:lstStyle/>
                    <a:p>
                      <a:pPr indent="0" algn="l" fontAlgn="auto">
                        <a:lnSpc>
                          <a:spcPts val="2000"/>
                        </a:lnSpc>
                        <a:buClrTx/>
                        <a:buSzTx/>
                        <a:buFontTx/>
                      </a:pPr>
                      <a:endParaRPr lang="zh-CN" sz="1500" b="0">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a:tc>
                <a:tc>
                  <a:txBody>
                    <a:bodyPr/>
                    <a:lstStyle/>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6．【工作许可】</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6.1 现场补充的安全措施</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工作负责人或工作许可人根据现场的实际情况，补充其他安全措施和注意事项。无补充内容时填“无”。</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6.2确认本工作票安全措施正确完备，许可工作开始：</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工作许可人和工作负责人在工作票上填写许可方式、许可工作时间，并分别签名。</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7．【现场交底签名】</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工作班成员在明确了工作负责人交待的工作内容、人员分工、带电部位、现场布置的安全措施和工作的危险点及防范措施后，每个工作班成员在工作负责人所持的工作票本栏签名（空间不足时，可在开工会记录上签名或另附页；签名只需一处），不得代签。</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8.【下令开始工作】</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工作负责人确认工作票所列当前工作所需的安全措施全部执行完毕之后，下令开始工作的时间。</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9.【每日开工和收工时间】</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（1）填写每日收工时间及次日开工时间，工作负责人、工作许可人分别签名确认。</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2）每日收工，工作负责人应得到小组负责人或全部工作班成员当日工作结束的报告，开好收工会并全部撤离工作现场后，向许可人汇报；次日复工时，工作负责人应经许可人同意并重新复核安全措施无误后方可工作。</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（3）涉及多名工作许可人的工作，各工作许可人均应与工作负责人分别填写。</a:t>
                      </a:r>
                    </a:p>
                  </a:txBody>
                  <a:tcPr/>
                </a:tc>
                <a:extLst>
                  <a:ext uri="{0D108BD9-81ED-4DB2-BD59-A6C34878D82A}">
                    <a16:rowId xmlns:a16="http://schemas.microsoft.com/office/drawing/2014/main" val="10001"/>
                  </a:ext>
                </a:extLst>
              </a:tr>
            </a:tbl>
          </a:graphicData>
        </a:graphic>
      </p:graphicFrame>
      <p:pic>
        <p:nvPicPr>
          <p:cNvPr id="4" name="图片 3"/>
          <p:cNvPicPr>
            <a:picLocks noChangeAspect="1"/>
          </p:cNvPicPr>
          <p:nvPr>
            <p:custDataLst>
              <p:tags r:id="rId12"/>
            </p:custDataLst>
          </p:nvPr>
        </p:nvPicPr>
        <p:blipFill>
          <a:blip r:embed="rId16"/>
          <a:stretch>
            <a:fillRect/>
          </a:stretch>
        </p:blipFill>
        <p:spPr>
          <a:xfrm>
            <a:off x="784225" y="1628775"/>
            <a:ext cx="5045075" cy="4539615"/>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par>
                                <p:cTn id="10" presetID="53" presetClass="entr" presetSubtype="16" fill="hold" grpId="0" nodeType="withEffect">
                                  <p:stCondLst>
                                    <p:cond delay="150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P spid="2" grpId="0" bldLvl="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1008698" y="380365"/>
            <a:ext cx="4019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3</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低压配电柜更换</a:t>
            </a: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5"/>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sp>
        <p:nvSpPr>
          <p:cNvPr id="2" name="Freeform 18">
            <a:hlinkClick r:id="rId15"/>
          </p:cNvPr>
          <p:cNvSpPr>
            <a:spLocks noEditPoints="1"/>
          </p:cNvSpPr>
          <p:nvPr>
            <p:custDataLst>
              <p:tags r:id="rId7"/>
            </p:custDataLst>
          </p:nvPr>
        </p:nvSpPr>
        <p:spPr bwMode="auto">
          <a:xfrm>
            <a:off x="5535295" y="2118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3" name="文本框 2"/>
          <p:cNvSpPr txBox="1"/>
          <p:nvPr>
            <p:custDataLst>
              <p:tags r:id="rId8"/>
            </p:custDataLst>
          </p:nvPr>
        </p:nvSpPr>
        <p:spPr>
          <a:xfrm>
            <a:off x="6786880" y="1514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7" name="文本框 6"/>
          <p:cNvSpPr txBox="1"/>
          <p:nvPr>
            <p:custDataLst>
              <p:tags r:id="rId9"/>
            </p:custDataLst>
          </p:nvPr>
        </p:nvSpPr>
        <p:spPr>
          <a:xfrm>
            <a:off x="4455795" y="1533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8" name="文本框 7"/>
          <p:cNvSpPr txBox="1"/>
          <p:nvPr>
            <p:custDataLst>
              <p:tags r:id="rId10"/>
            </p:custDataLst>
          </p:nvPr>
        </p:nvSpPr>
        <p:spPr>
          <a:xfrm>
            <a:off x="5506720" y="3514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graphicFrame>
        <p:nvGraphicFramePr>
          <p:cNvPr id="9" name="表格 8"/>
          <p:cNvGraphicFramePr/>
          <p:nvPr>
            <p:custDataLst>
              <p:tags r:id="rId11"/>
            </p:custDataLst>
          </p:nvPr>
        </p:nvGraphicFramePr>
        <p:xfrm>
          <a:off x="500380" y="1054735"/>
          <a:ext cx="11234420" cy="5239385"/>
        </p:xfrm>
        <a:graphic>
          <a:graphicData uri="http://schemas.openxmlformats.org/drawingml/2006/table">
            <a:tbl>
              <a:tblPr firstRow="1" bandRow="1">
                <a:tableStyleId>{5C22544A-7EE6-4342-B048-85BDC9FD1C3A}</a:tableStyleId>
              </a:tblPr>
              <a:tblGrid>
                <a:gridCol w="5616575">
                  <a:extLst>
                    <a:ext uri="{9D8B030D-6E8A-4147-A177-3AD203B41FA5}">
                      <a16:colId xmlns:a16="http://schemas.microsoft.com/office/drawing/2014/main" val="20000"/>
                    </a:ext>
                  </a:extLst>
                </a:gridCol>
                <a:gridCol w="5617845">
                  <a:extLst>
                    <a:ext uri="{9D8B030D-6E8A-4147-A177-3AD203B41FA5}">
                      <a16:colId xmlns:a16="http://schemas.microsoft.com/office/drawing/2014/main" val="20001"/>
                    </a:ext>
                  </a:extLst>
                </a:gridCol>
              </a:tblGrid>
              <a:tr h="436880">
                <a:tc>
                  <a:txBody>
                    <a:bodyPr/>
                    <a:lstStyle/>
                    <a:p>
                      <a:pPr algn="ctr">
                        <a:buNone/>
                      </a:pPr>
                      <a:r>
                        <a:rPr lang="zh-CN" sz="2000"/>
                        <a:t>工作票示例</a:t>
                      </a:r>
                    </a:p>
                  </a:txBody>
                  <a:tcPr anchor="ctr"/>
                </a:tc>
                <a:tc>
                  <a:txBody>
                    <a:bodyPr/>
                    <a:lstStyle/>
                    <a:p>
                      <a:pPr algn="ctr">
                        <a:buNone/>
                      </a:pPr>
                      <a:r>
                        <a:rPr lang="zh-CN" altLang="en-US" sz="2000">
                          <a:sym typeface="+mn-ea"/>
                        </a:rPr>
                        <a:t>填写说明</a:t>
                      </a:r>
                      <a:endParaRPr lang="zh-CN" altLang="en-US" sz="2000"/>
                    </a:p>
                  </a:txBody>
                  <a:tcPr anchor="ctr"/>
                </a:tc>
                <a:extLst>
                  <a:ext uri="{0D108BD9-81ED-4DB2-BD59-A6C34878D82A}">
                    <a16:rowId xmlns:a16="http://schemas.microsoft.com/office/drawing/2014/main" val="10000"/>
                  </a:ext>
                </a:extLst>
              </a:tr>
              <a:tr h="4802505">
                <a:tc>
                  <a:txBody>
                    <a:bodyPr/>
                    <a:lstStyle/>
                    <a:p>
                      <a:pPr indent="0" algn="l" fontAlgn="auto">
                        <a:lnSpc>
                          <a:spcPts val="2000"/>
                        </a:lnSpc>
                        <a:buClrTx/>
                        <a:buSzTx/>
                        <a:buFontTx/>
                      </a:pPr>
                      <a:endParaRPr lang="zh-CN" sz="1500" b="0">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a:tc>
                <a:tc>
                  <a:txBody>
                    <a:bodyPr/>
                    <a:lstStyle/>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10.【工作票延期】</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工作需延期，应在工作计划结束时间前由工作负责人向工作许可人提出申请，办理延期手续。对于需经调度许可的工作，工作许可人还应得到调度许可后，方可与工作负责人办理工作票延期手续。工作票只能延期一次。</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11.【工作终结】</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所有工作结束，由工作负责人检查所有工作班装设的安全措施已拆除，材料工具已清理，现场作业正确完工，向工作许可人报告工作终结。</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12.【备注】</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填写工作负责人、工作班成员、专责监护人变动信息，吊车作业指挥人员信息等其他需要说明的事项。</a:t>
                      </a:r>
                    </a:p>
                  </a:txBody>
                  <a:tcPr/>
                </a:tc>
                <a:extLst>
                  <a:ext uri="{0D108BD9-81ED-4DB2-BD59-A6C34878D82A}">
                    <a16:rowId xmlns:a16="http://schemas.microsoft.com/office/drawing/2014/main" val="10001"/>
                  </a:ext>
                </a:extLst>
              </a:tr>
            </a:tbl>
          </a:graphicData>
        </a:graphic>
      </p:graphicFrame>
      <p:pic>
        <p:nvPicPr>
          <p:cNvPr id="10" name="图片 9"/>
          <p:cNvPicPr>
            <a:picLocks noChangeAspect="1"/>
          </p:cNvPicPr>
          <p:nvPr>
            <p:custDataLst>
              <p:tags r:id="rId12"/>
            </p:custDataLst>
          </p:nvPr>
        </p:nvPicPr>
        <p:blipFill>
          <a:blip r:embed="rId16"/>
          <a:stretch>
            <a:fillRect/>
          </a:stretch>
        </p:blipFill>
        <p:spPr>
          <a:xfrm>
            <a:off x="650875" y="1674495"/>
            <a:ext cx="5256530" cy="3352165"/>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par>
                                <p:cTn id="10" presetID="53" presetClass="entr" presetSubtype="16" fill="hold" grpId="0" nodeType="withEffect">
                                  <p:stCondLst>
                                    <p:cond delay="150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P spid="2" grpId="0" bldLvl="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102214"/>
          <p:cNvSpPr txBox="1">
            <a:spLocks noChangeArrowheads="1"/>
          </p:cNvSpPr>
          <p:nvPr>
            <p:custDataLst>
              <p:tags r:id="rId1"/>
            </p:custDataLst>
          </p:nvPr>
        </p:nvSpPr>
        <p:spPr bwMode="auto">
          <a:xfrm>
            <a:off x="2542540" y="2827020"/>
            <a:ext cx="7543165"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3600" b="1" i="0" u="none" strike="noStrike" kern="1200" cap="none" spc="600" normalizeH="0" baseline="0" noProof="0" dirty="0">
                <a:ln>
                  <a:noFill/>
                </a:ln>
                <a:solidFill>
                  <a:srgbClr val="1B8E94"/>
                </a:solidFill>
                <a:effectLst>
                  <a:reflection blurRad="6350" stA="10000" endPos="45500" dir="5400000" sy="-100000" algn="bl" rotWithShape="0"/>
                </a:effectLst>
                <a:uLnTx/>
                <a:uFillTx/>
                <a:latin typeface="微软雅黑" panose="020B0503020204020204" pitchFamily="34" charset="-122"/>
                <a:ea typeface="微软雅黑" panose="020B0503020204020204" pitchFamily="34" charset="-122"/>
                <a:cs typeface="+mn-cs"/>
              </a:rPr>
              <a:t>七、</a:t>
            </a:r>
            <a:r>
              <a:rPr lang="zh-CN" altLang="en-US" sz="3600" b="1" spc="600" noProof="0" dirty="0">
                <a:ln>
                  <a:noFill/>
                </a:ln>
                <a:solidFill>
                  <a:srgbClr val="1B8E94"/>
                </a:solidFill>
                <a:effectLst>
                  <a:reflection blurRad="6350" stA="10000" endPos="45500" dir="5400000" sy="-100000" algn="bl" rotWithShape="0"/>
                </a:effectLst>
                <a:uLnTx/>
                <a:uFillTx/>
                <a:latin typeface="微软雅黑" panose="020B0503020204020204" pitchFamily="34" charset="-122"/>
                <a:ea typeface="微软雅黑" panose="020B0503020204020204" pitchFamily="34" charset="-122"/>
                <a:sym typeface="+mn-ea"/>
              </a:rPr>
              <a:t>配电故障紧急抢修单</a:t>
            </a:r>
            <a:r>
              <a:rPr lang="zh-CN" altLang="en-US" sz="3600" b="1" spc="600" noProof="0" dirty="0">
                <a:ln>
                  <a:noFill/>
                </a:ln>
                <a:solidFill>
                  <a:srgbClr val="1B8E94"/>
                </a:solidFill>
                <a:effectLst>
                  <a:reflection blurRad="6350" stA="10000" endPos="45500" dir="5400000" sy="-100000" algn="bl" rotWithShape="0"/>
                </a:effectLst>
                <a:uLnTx/>
                <a:uFillTx/>
                <a:latin typeface="微软雅黑" panose="020B0503020204020204" pitchFamily="34" charset="-122"/>
                <a:ea typeface="微软雅黑" panose="020B0503020204020204" pitchFamily="34" charset="-122"/>
                <a:sym typeface="+mn-lt"/>
              </a:rPr>
              <a:t>示例</a:t>
            </a:r>
            <a:endParaRPr kumimoji="0" lang="zh-CN" altLang="en-US" sz="3600" b="1" i="0" u="none" strike="noStrike" kern="1200" cap="none" spc="600" normalizeH="0" baseline="0" noProof="0" dirty="0">
              <a:ln>
                <a:noFill/>
              </a:ln>
              <a:solidFill>
                <a:srgbClr val="1B8E94"/>
              </a:solidFill>
              <a:effectLst>
                <a:reflection blurRad="6350" stA="10000" endPos="45500" dir="5400000" sy="-100000" algn="bl" rotWithShape="0"/>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mc:AlternateContent xmlns:mc="http://schemas.openxmlformats.org/markup-compatibility/2006" xmlns:p14="http://schemas.microsoft.com/office/powerpoint/2010/main">
    <mc:Choice Requires="p14">
      <p:transition spd="slow" p14:dur="1500">
        <p:wipe dir="d"/>
      </p:transition>
    </mc:Choice>
    <mc:Fallback xmlns="">
      <p:transition spd="slow">
        <p:wipe dir="d"/>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1008698" y="380365"/>
            <a:ext cx="4019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4</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杆上变压器低压开关更换</a:t>
            </a: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9"/>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sp>
        <p:nvSpPr>
          <p:cNvPr id="4" name="文本框 3"/>
          <p:cNvSpPr txBox="1"/>
          <p:nvPr/>
        </p:nvSpPr>
        <p:spPr>
          <a:xfrm>
            <a:off x="516255" y="999490"/>
            <a:ext cx="11179810" cy="5825490"/>
          </a:xfrm>
          <a:prstGeom prst="rect">
            <a:avLst/>
          </a:prstGeom>
          <a:noFill/>
        </p:spPr>
        <p:txBody>
          <a:bodyPr wrap="square" rtlCol="0">
            <a:noAutofit/>
          </a:bodyPr>
          <a:lstStyle/>
          <a:p>
            <a:pPr>
              <a:lnSpc>
                <a:spcPts val="2000"/>
              </a:lnSpc>
            </a:pPr>
            <a:r>
              <a:rPr lang="zh-CN" altLang="en-US" sz="1800" b="1">
                <a:latin typeface="微软雅黑" panose="020B0503020204020204" pitchFamily="34" charset="-122"/>
                <a:ea typeface="微软雅黑" panose="020B0503020204020204" pitchFamily="34" charset="-122"/>
                <a:cs typeface="微软雅黑" panose="020B0503020204020204" pitchFamily="34" charset="-122"/>
              </a:rPr>
              <a:t>一、工作场景</a:t>
            </a:r>
            <a:endParaRPr lang="zh-CN" altLang="en-US" sz="1500" b="1">
              <a:latin typeface="微软雅黑" panose="020B0503020204020204" pitchFamily="34" charset="-122"/>
              <a:ea typeface="微软雅黑" panose="020B0503020204020204" pitchFamily="34" charset="-122"/>
              <a:cs typeface="微软雅黑" panose="020B0503020204020204" pitchFamily="34" charset="-122"/>
            </a:endParaRPr>
          </a:p>
          <a:p>
            <a:pPr>
              <a:lnSpc>
                <a:spcPts val="2000"/>
              </a:lnSpc>
            </a:pPr>
            <a:r>
              <a:rPr lang="zh-CN" altLang="en-US" sz="1500">
                <a:latin typeface="微软雅黑" panose="020B0503020204020204" pitchFamily="34" charset="-122"/>
                <a:ea typeface="微软雅黑" panose="020B0503020204020204" pitchFamily="34" charset="-122"/>
                <a:cs typeface="微软雅黑" panose="020B0503020204020204" pitchFamily="34" charset="-122"/>
              </a:rPr>
              <a:t>10kV安基山111线安青支线06-11号杆沿村西400kVA配变低压开关更换。</a:t>
            </a:r>
          </a:p>
          <a:p>
            <a:pPr>
              <a:lnSpc>
                <a:spcPts val="2000"/>
              </a:lnSpc>
            </a:pPr>
            <a:endParaRPr lang="zh-CN" altLang="en-US" sz="1500">
              <a:latin typeface="微软雅黑" panose="020B0503020204020204" pitchFamily="34" charset="-122"/>
              <a:ea typeface="微软雅黑" panose="020B0503020204020204" pitchFamily="34" charset="-122"/>
              <a:cs typeface="微软雅黑" panose="020B0503020204020204" pitchFamily="34" charset="-122"/>
            </a:endParaRPr>
          </a:p>
          <a:p>
            <a:pPr>
              <a:lnSpc>
                <a:spcPts val="2000"/>
              </a:lnSpc>
            </a:pPr>
            <a:r>
              <a:rPr lang="zh-CN" altLang="en-US" sz="1800" b="1">
                <a:latin typeface="微软雅黑" panose="020B0503020204020204" pitchFamily="34" charset="-122"/>
                <a:ea typeface="微软雅黑" panose="020B0503020204020204" pitchFamily="34" charset="-122"/>
                <a:cs typeface="微软雅黑" panose="020B0503020204020204" pitchFamily="34" charset="-122"/>
              </a:rPr>
              <a:t>二、工作任务</a:t>
            </a:r>
            <a:endParaRPr lang="zh-CN" altLang="en-US" sz="1500" b="1">
              <a:latin typeface="微软雅黑" panose="020B0503020204020204" pitchFamily="34" charset="-122"/>
              <a:ea typeface="微软雅黑" panose="020B0503020204020204" pitchFamily="34" charset="-122"/>
              <a:cs typeface="微软雅黑" panose="020B0503020204020204" pitchFamily="34" charset="-122"/>
            </a:endParaRPr>
          </a:p>
          <a:p>
            <a:pPr>
              <a:lnSpc>
                <a:spcPts val="2000"/>
              </a:lnSpc>
            </a:pPr>
            <a:r>
              <a:rPr lang="zh-CN" altLang="en-US" sz="1500">
                <a:latin typeface="微软雅黑" panose="020B0503020204020204" pitchFamily="34" charset="-122"/>
                <a:ea typeface="微软雅黑" panose="020B0503020204020204" pitchFamily="34" charset="-122"/>
                <a:cs typeface="微软雅黑" panose="020B0503020204020204" pitchFamily="34" charset="-122"/>
              </a:rPr>
              <a:t>低压开关更换：10kV安基山111线安青支线06-11号杆沿村西400kVA配变低压开关更换。</a:t>
            </a:r>
          </a:p>
          <a:p>
            <a:pPr>
              <a:lnSpc>
                <a:spcPts val="2000"/>
              </a:lnSpc>
            </a:pPr>
            <a:endParaRPr lang="zh-CN" altLang="en-US" sz="1500">
              <a:latin typeface="微软雅黑" panose="020B0503020204020204" pitchFamily="34" charset="-122"/>
              <a:ea typeface="微软雅黑" panose="020B0503020204020204" pitchFamily="34" charset="-122"/>
              <a:cs typeface="微软雅黑" panose="020B0503020204020204" pitchFamily="34" charset="-122"/>
            </a:endParaRPr>
          </a:p>
          <a:p>
            <a:pPr>
              <a:lnSpc>
                <a:spcPts val="2000"/>
              </a:lnSpc>
            </a:pPr>
            <a:r>
              <a:rPr lang="zh-CN" altLang="en-US" sz="1800" b="1">
                <a:latin typeface="微软雅黑" panose="020B0503020204020204" pitchFamily="34" charset="-122"/>
                <a:ea typeface="微软雅黑" panose="020B0503020204020204" pitchFamily="34" charset="-122"/>
                <a:cs typeface="微软雅黑" panose="020B0503020204020204" pitchFamily="34" charset="-122"/>
              </a:rPr>
              <a:t>三、人员分工及安排</a:t>
            </a:r>
            <a:endParaRPr lang="zh-CN" altLang="en-US" sz="1500" b="1">
              <a:latin typeface="微软雅黑" panose="020B0503020204020204" pitchFamily="34" charset="-122"/>
              <a:ea typeface="微软雅黑" panose="020B0503020204020204" pitchFamily="34" charset="-122"/>
              <a:cs typeface="微软雅黑" panose="020B0503020204020204" pitchFamily="34" charset="-122"/>
            </a:endParaRPr>
          </a:p>
          <a:p>
            <a:pPr>
              <a:lnSpc>
                <a:spcPts val="2000"/>
              </a:lnSpc>
            </a:pPr>
            <a:r>
              <a:rPr lang="zh-CN" altLang="en-US" sz="1500">
                <a:latin typeface="微软雅黑" panose="020B0503020204020204" pitchFamily="34" charset="-122"/>
                <a:ea typeface="微软雅黑" panose="020B0503020204020204" pitchFamily="34" charset="-122"/>
                <a:cs typeface="微软雅黑" panose="020B0503020204020204" pitchFamily="34" charset="-122"/>
              </a:rPr>
              <a:t>本次工作有1个作业地点，参与本次工作的共4人（含工作负责人），具体分工为：</a:t>
            </a:r>
          </a:p>
          <a:p>
            <a:pPr>
              <a:lnSpc>
                <a:spcPts val="2000"/>
              </a:lnSpc>
            </a:pPr>
            <a:r>
              <a:rPr lang="zh-CN" altLang="en-US" sz="1500">
                <a:latin typeface="微软雅黑" panose="020B0503020204020204" pitchFamily="34" charset="-122"/>
                <a:ea typeface="微软雅黑" panose="020B0503020204020204" pitchFamily="34" charset="-122"/>
                <a:cs typeface="微软雅黑" panose="020B0503020204020204" pitchFamily="34" charset="-122"/>
              </a:rPr>
              <a:t>作业点：10kV安基山111线安青支线06-11号杆沿村西400kVA配变</a:t>
            </a:r>
          </a:p>
          <a:p>
            <a:pPr>
              <a:lnSpc>
                <a:spcPts val="2000"/>
              </a:lnSpc>
            </a:pPr>
            <a:r>
              <a:rPr lang="zh-CN" altLang="en-US" sz="1500">
                <a:latin typeface="微软雅黑" panose="020B0503020204020204" pitchFamily="34" charset="-122"/>
                <a:ea typeface="微软雅黑" panose="020B0503020204020204" pitchFamily="34" charset="-122"/>
                <a:cs typeface="微软雅黑" panose="020B0503020204020204" pitchFamily="34" charset="-122"/>
              </a:rPr>
              <a:t>吴X（工作负责人）：负责工作的整体协调组织，在抢修工作时进行监护。</a:t>
            </a:r>
          </a:p>
          <a:p>
            <a:pPr>
              <a:lnSpc>
                <a:spcPts val="2000"/>
              </a:lnSpc>
            </a:pPr>
            <a:r>
              <a:rPr lang="zh-CN" altLang="en-US" sz="1500">
                <a:latin typeface="微软雅黑" panose="020B0503020204020204" pitchFamily="34" charset="-122"/>
                <a:ea typeface="微软雅黑" panose="020B0503020204020204" pitchFamily="34" charset="-122"/>
                <a:cs typeface="微软雅黑" panose="020B0503020204020204" pitchFamily="34" charset="-122"/>
              </a:rPr>
              <a:t>李XX（工作班成员）：杆上拆除及更换配变低压开关。</a:t>
            </a:r>
          </a:p>
          <a:p>
            <a:pPr>
              <a:lnSpc>
                <a:spcPts val="2000"/>
              </a:lnSpc>
            </a:pPr>
            <a:r>
              <a:rPr lang="zh-CN" altLang="en-US" sz="1500">
                <a:latin typeface="微软雅黑" panose="020B0503020204020204" pitchFamily="34" charset="-122"/>
                <a:ea typeface="微软雅黑" panose="020B0503020204020204" pitchFamily="34" charset="-122"/>
                <a:cs typeface="微软雅黑" panose="020B0503020204020204" pitchFamily="34" charset="-122"/>
              </a:rPr>
              <a:t>王XX（工作班成员）：杆上辅助作业工作。</a:t>
            </a:r>
          </a:p>
          <a:p>
            <a:pPr>
              <a:lnSpc>
                <a:spcPts val="2000"/>
              </a:lnSpc>
            </a:pPr>
            <a:r>
              <a:rPr lang="zh-CN" altLang="en-US" sz="1500">
                <a:latin typeface="微软雅黑" panose="020B0503020204020204" pitchFamily="34" charset="-122"/>
                <a:ea typeface="微软雅黑" panose="020B0503020204020204" pitchFamily="34" charset="-122"/>
                <a:cs typeface="微软雅黑" panose="020B0503020204020204" pitchFamily="34" charset="-122"/>
              </a:rPr>
              <a:t>张XX（工作班成员）：地面辅助作业工作。</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A-102214"/>
          <p:cNvSpPr txBox="1">
            <a:spLocks noChangeArrowheads="1"/>
          </p:cNvSpPr>
          <p:nvPr>
            <p:custDataLst>
              <p:tags r:id="rId2"/>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lt"/>
              </a:rPr>
              <a:t>主要内容</a:t>
            </a:r>
            <a:endParaRPr lang="zh-CN" altLang="en-US" sz="2800" b="1" strike="noStrike"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61" name="PA-102213"/>
          <p:cNvSpPr txBox="1">
            <a:spLocks noChangeArrowheads="1"/>
          </p:cNvSpPr>
          <p:nvPr>
            <p:custDataLst>
              <p:tags r:id="rId3"/>
            </p:custDataLst>
          </p:nvPr>
        </p:nvSpPr>
        <p:spPr bwMode="auto">
          <a:xfrm>
            <a:off x="1008698" y="380365"/>
            <a:ext cx="4019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2</a:t>
            </a:r>
          </a:p>
        </p:txBody>
      </p:sp>
      <p:sp>
        <p:nvSpPr>
          <p:cNvPr id="37893" name="Freeform 6"/>
          <p:cNvSpPr/>
          <p:nvPr>
            <p:custDataLst>
              <p:tags r:id="rId4"/>
            </p:custDataLst>
          </p:nvPr>
        </p:nvSpPr>
        <p:spPr bwMode="auto">
          <a:xfrm>
            <a:off x="2416819" y="3402027"/>
            <a:ext cx="1350435" cy="945657"/>
          </a:xfrm>
          <a:custGeom>
            <a:avLst/>
            <a:gdLst>
              <a:gd name="T0" fmla="*/ 0 w 1432"/>
              <a:gd name="T1" fmla="*/ 258572786 h 1002"/>
              <a:gd name="T2" fmla="*/ 1274510004 w 1432"/>
              <a:gd name="T3" fmla="*/ 0 h 1002"/>
              <a:gd name="T4" fmla="*/ 1108075636 w 1432"/>
              <a:gd name="T5" fmla="*/ 707062050 h 1002"/>
              <a:gd name="T6" fmla="*/ 244756201 w 1432"/>
              <a:gd name="T7" fmla="*/ 893412997 h 1002"/>
              <a:gd name="T8" fmla="*/ 0 w 1432"/>
              <a:gd name="T9" fmla="*/ 258572786 h 100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32" h="1002">
                <a:moveTo>
                  <a:pt x="0" y="290"/>
                </a:moveTo>
                <a:lnTo>
                  <a:pt x="1432" y="0"/>
                </a:lnTo>
                <a:lnTo>
                  <a:pt x="1245" y="793"/>
                </a:lnTo>
                <a:lnTo>
                  <a:pt x="275" y="1002"/>
                </a:lnTo>
                <a:lnTo>
                  <a:pt x="0" y="290"/>
                </a:lnTo>
                <a:close/>
              </a:path>
            </a:pathLst>
          </a:custGeom>
          <a:solidFill>
            <a:schemeClr val="tx1"/>
          </a:solidFill>
          <a:ln>
            <a:noFill/>
          </a:ln>
          <a:extLst>
            <a:ext uri="{91240B29-F687-4F45-9708-019B960494DF}">
              <a14:hiddenLine xmlns:a14="http://schemas.microsoft.com/office/drawing/2010/main" w="9525">
                <a:solidFill>
                  <a:srgbClr val="000000"/>
                </a:solidFill>
                <a:round/>
              </a14:hiddenLine>
            </a:ext>
          </a:extLst>
        </p:spPr>
        <p:txBody>
          <a:bodyPr/>
          <a:lstStyle/>
          <a:p>
            <a:pPr defTabSz="685165" fontAlgn="base">
              <a:spcBef>
                <a:spcPct val="0"/>
              </a:spcBef>
              <a:spcAft>
                <a:spcPct val="0"/>
              </a:spcAft>
            </a:pPr>
            <a:endParaRPr lang="zh-CN" altLang="en-US" sz="1800">
              <a:solidFill>
                <a:srgbClr val="005E5E"/>
              </a:solidFill>
              <a:latin typeface="Arial" panose="020B0604020202020204"/>
              <a:ea typeface="宋体" panose="02010600030101010101" pitchFamily="2" charset="-122"/>
            </a:endParaRPr>
          </a:p>
        </p:txBody>
      </p:sp>
      <p:sp>
        <p:nvSpPr>
          <p:cNvPr id="37894" name="Oval 7"/>
          <p:cNvSpPr>
            <a:spLocks noChangeArrowheads="1"/>
          </p:cNvSpPr>
          <p:nvPr>
            <p:custDataLst>
              <p:tags r:id="rId5"/>
            </p:custDataLst>
          </p:nvPr>
        </p:nvSpPr>
        <p:spPr bwMode="auto">
          <a:xfrm>
            <a:off x="1193337" y="2213616"/>
            <a:ext cx="2205763" cy="2205476"/>
          </a:xfrm>
          <a:prstGeom prst="ellipse">
            <a:avLst/>
          </a:prstGeom>
          <a:solidFill>
            <a:srgbClr val="23A09D"/>
          </a:solidFill>
          <a:ln>
            <a:noFill/>
          </a:ln>
          <a:extLst>
            <a:ext uri="{91240B29-F687-4F45-9708-019B960494DF}">
              <a14:hiddenLine xmlns:a14="http://schemas.microsoft.com/office/drawing/2010/main" w="9525">
                <a:solidFill>
                  <a:srgbClr val="000000"/>
                </a:solidFill>
                <a:round/>
              </a14:hiddenLine>
            </a:ext>
          </a:extLst>
        </p:spPr>
        <p:txBody>
          <a:bodyPr/>
          <a:lstStyle/>
          <a:p>
            <a:pPr defTabSz="685165" fontAlgn="base">
              <a:spcBef>
                <a:spcPct val="0"/>
              </a:spcBef>
              <a:spcAft>
                <a:spcPct val="0"/>
              </a:spcAft>
            </a:pPr>
            <a:endParaRPr lang="zh-CN" altLang="en-US" sz="1800">
              <a:solidFill>
                <a:srgbClr val="005E5E"/>
              </a:solidFill>
              <a:latin typeface="Arial" panose="020B0604020202020204"/>
              <a:ea typeface="宋体" panose="02010600030101010101" pitchFamily="2" charset="-122"/>
            </a:endParaRPr>
          </a:p>
        </p:txBody>
      </p:sp>
      <p:sp>
        <p:nvSpPr>
          <p:cNvPr id="37896" name="Freeform 9"/>
          <p:cNvSpPr/>
          <p:nvPr>
            <p:custDataLst>
              <p:tags r:id="rId6"/>
            </p:custDataLst>
          </p:nvPr>
        </p:nvSpPr>
        <p:spPr bwMode="auto">
          <a:xfrm>
            <a:off x="4724143" y="1509287"/>
            <a:ext cx="2454904" cy="591829"/>
          </a:xfrm>
          <a:custGeom>
            <a:avLst/>
            <a:gdLst>
              <a:gd name="T0" fmla="*/ 0 w 2601"/>
              <a:gd name="T1" fmla="*/ 105242849 h 627"/>
              <a:gd name="T2" fmla="*/ 2147483647 w 2601"/>
              <a:gd name="T3" fmla="*/ 0 h 627"/>
              <a:gd name="T4" fmla="*/ 2147483647 w 2601"/>
              <a:gd name="T5" fmla="*/ 461106455 h 627"/>
              <a:gd name="T6" fmla="*/ 168496116 w 2601"/>
              <a:gd name="T7" fmla="*/ 559214372 h 627"/>
              <a:gd name="T8" fmla="*/ 0 w 2601"/>
              <a:gd name="T9" fmla="*/ 105242849 h 6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01" h="627">
                <a:moveTo>
                  <a:pt x="0" y="118"/>
                </a:moveTo>
                <a:lnTo>
                  <a:pt x="2601" y="0"/>
                </a:lnTo>
                <a:lnTo>
                  <a:pt x="2601" y="517"/>
                </a:lnTo>
                <a:lnTo>
                  <a:pt x="189" y="627"/>
                </a:lnTo>
                <a:lnTo>
                  <a:pt x="0" y="118"/>
                </a:ln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a:lstStyle/>
          <a:p>
            <a:pPr defTabSz="685165" fontAlgn="base">
              <a:spcBef>
                <a:spcPct val="0"/>
              </a:spcBef>
              <a:spcAft>
                <a:spcPct val="0"/>
              </a:spcAft>
            </a:pPr>
            <a:endParaRPr lang="zh-CN" altLang="en-US" sz="1800">
              <a:solidFill>
                <a:srgbClr val="005E5E"/>
              </a:solidFill>
              <a:latin typeface="Arial" panose="020B0604020202020204"/>
              <a:ea typeface="宋体" panose="02010600030101010101" pitchFamily="2" charset="-122"/>
            </a:endParaRPr>
          </a:p>
        </p:txBody>
      </p:sp>
      <p:sp>
        <p:nvSpPr>
          <p:cNvPr id="37897" name="Freeform 10"/>
          <p:cNvSpPr/>
          <p:nvPr>
            <p:custDataLst>
              <p:tags r:id="rId7"/>
            </p:custDataLst>
          </p:nvPr>
        </p:nvSpPr>
        <p:spPr bwMode="auto">
          <a:xfrm>
            <a:off x="4532133" y="1509294"/>
            <a:ext cx="2646916" cy="487109"/>
          </a:xfrm>
          <a:custGeom>
            <a:avLst/>
            <a:gdLst>
              <a:gd name="T0" fmla="*/ 0 w 2805"/>
              <a:gd name="T1" fmla="*/ 0 h 517"/>
              <a:gd name="T2" fmla="*/ 2147483647 w 2805"/>
              <a:gd name="T3" fmla="*/ 0 h 517"/>
              <a:gd name="T4" fmla="*/ 2147483647 w 2805"/>
              <a:gd name="T5" fmla="*/ 459424940 h 517"/>
              <a:gd name="T6" fmla="*/ 181795692 w 2805"/>
              <a:gd name="T7" fmla="*/ 459424940 h 517"/>
              <a:gd name="T8" fmla="*/ 0 w 2805"/>
              <a:gd name="T9" fmla="*/ 0 h 5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05" h="517">
                <a:moveTo>
                  <a:pt x="0" y="0"/>
                </a:moveTo>
                <a:lnTo>
                  <a:pt x="2805" y="0"/>
                </a:lnTo>
                <a:lnTo>
                  <a:pt x="2805" y="517"/>
                </a:lnTo>
                <a:lnTo>
                  <a:pt x="204" y="517"/>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14:hiddenLine>
            </a:ext>
          </a:extLst>
        </p:spPr>
        <p:txBody>
          <a:bodyPr/>
          <a:lstStyle/>
          <a:p>
            <a:pPr defTabSz="685165" fontAlgn="base">
              <a:spcBef>
                <a:spcPct val="0"/>
              </a:spcBef>
              <a:spcAft>
                <a:spcPct val="0"/>
              </a:spcAft>
            </a:pPr>
            <a:endParaRPr lang="zh-CN" altLang="en-US" sz="1800">
              <a:solidFill>
                <a:srgbClr val="005E5E"/>
              </a:solidFill>
              <a:latin typeface="Arial" panose="020B0604020202020204"/>
              <a:ea typeface="宋体" panose="02010600030101010101" pitchFamily="2" charset="-122"/>
            </a:endParaRPr>
          </a:p>
        </p:txBody>
      </p:sp>
      <p:sp>
        <p:nvSpPr>
          <p:cNvPr id="37898" name="Freeform 11"/>
          <p:cNvSpPr/>
          <p:nvPr>
            <p:custDataLst>
              <p:tags r:id="rId8"/>
            </p:custDataLst>
          </p:nvPr>
        </p:nvSpPr>
        <p:spPr bwMode="auto">
          <a:xfrm>
            <a:off x="4724143" y="3594361"/>
            <a:ext cx="2454904" cy="590243"/>
          </a:xfrm>
          <a:custGeom>
            <a:avLst/>
            <a:gdLst>
              <a:gd name="T0" fmla="*/ 0 w 2601"/>
              <a:gd name="T1" fmla="*/ 105014129 h 626"/>
              <a:gd name="T2" fmla="*/ 2147483647 w 2601"/>
              <a:gd name="T3" fmla="*/ 0 h 626"/>
              <a:gd name="T4" fmla="*/ 2147483647 w 2601"/>
              <a:gd name="T5" fmla="*/ 460103543 h 626"/>
              <a:gd name="T6" fmla="*/ 168496116 w 2601"/>
              <a:gd name="T7" fmla="*/ 557107512 h 626"/>
              <a:gd name="T8" fmla="*/ 0 w 2601"/>
              <a:gd name="T9" fmla="*/ 105014129 h 62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01" h="626">
                <a:moveTo>
                  <a:pt x="0" y="118"/>
                </a:moveTo>
                <a:lnTo>
                  <a:pt x="2601" y="0"/>
                </a:lnTo>
                <a:lnTo>
                  <a:pt x="2601" y="517"/>
                </a:lnTo>
                <a:lnTo>
                  <a:pt x="189" y="626"/>
                </a:lnTo>
                <a:lnTo>
                  <a:pt x="0" y="118"/>
                </a:ln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a:lstStyle/>
          <a:p>
            <a:pPr defTabSz="685165" fontAlgn="base">
              <a:spcBef>
                <a:spcPct val="0"/>
              </a:spcBef>
              <a:spcAft>
                <a:spcPct val="0"/>
              </a:spcAft>
            </a:pPr>
            <a:endParaRPr lang="zh-CN" altLang="en-US" sz="1800">
              <a:solidFill>
                <a:srgbClr val="005E5E"/>
              </a:solidFill>
              <a:latin typeface="Arial" panose="020B0604020202020204"/>
              <a:ea typeface="宋体" panose="02010600030101010101" pitchFamily="2" charset="-122"/>
            </a:endParaRPr>
          </a:p>
        </p:txBody>
      </p:sp>
      <p:sp>
        <p:nvSpPr>
          <p:cNvPr id="37899" name="Freeform 12"/>
          <p:cNvSpPr/>
          <p:nvPr>
            <p:custDataLst>
              <p:tags r:id="rId9"/>
            </p:custDataLst>
          </p:nvPr>
        </p:nvSpPr>
        <p:spPr bwMode="auto">
          <a:xfrm>
            <a:off x="4532133" y="3594369"/>
            <a:ext cx="2646916" cy="487109"/>
          </a:xfrm>
          <a:custGeom>
            <a:avLst/>
            <a:gdLst>
              <a:gd name="T0" fmla="*/ 0 w 2805"/>
              <a:gd name="T1" fmla="*/ 0 h 517"/>
              <a:gd name="T2" fmla="*/ 2147483647 w 2805"/>
              <a:gd name="T3" fmla="*/ 0 h 517"/>
              <a:gd name="T4" fmla="*/ 2147483647 w 2805"/>
              <a:gd name="T5" fmla="*/ 459424940 h 517"/>
              <a:gd name="T6" fmla="*/ 181795692 w 2805"/>
              <a:gd name="T7" fmla="*/ 459424940 h 517"/>
              <a:gd name="T8" fmla="*/ 0 w 2805"/>
              <a:gd name="T9" fmla="*/ 0 h 5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05" h="517">
                <a:moveTo>
                  <a:pt x="0" y="0"/>
                </a:moveTo>
                <a:lnTo>
                  <a:pt x="2805" y="0"/>
                </a:lnTo>
                <a:lnTo>
                  <a:pt x="2805" y="517"/>
                </a:lnTo>
                <a:lnTo>
                  <a:pt x="204" y="517"/>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14:hiddenLine>
            </a:ext>
          </a:extLst>
        </p:spPr>
        <p:txBody>
          <a:bodyPr/>
          <a:lstStyle/>
          <a:p>
            <a:pPr defTabSz="685165" fontAlgn="base">
              <a:spcBef>
                <a:spcPct val="0"/>
              </a:spcBef>
              <a:spcAft>
                <a:spcPct val="0"/>
              </a:spcAft>
            </a:pPr>
            <a:endParaRPr lang="zh-CN" altLang="en-US" sz="1800">
              <a:solidFill>
                <a:srgbClr val="005E5E"/>
              </a:solidFill>
              <a:latin typeface="Arial" panose="020B0604020202020204"/>
              <a:ea typeface="宋体" panose="02010600030101010101" pitchFamily="2" charset="-122"/>
            </a:endParaRPr>
          </a:p>
        </p:txBody>
      </p:sp>
      <p:sp>
        <p:nvSpPr>
          <p:cNvPr id="37903" name="TextBox 19"/>
          <p:cNvSpPr txBox="1">
            <a:spLocks noChangeArrowheads="1"/>
          </p:cNvSpPr>
          <p:nvPr>
            <p:custDataLst>
              <p:tags r:id="rId10"/>
            </p:custDataLst>
          </p:nvPr>
        </p:nvSpPr>
        <p:spPr bwMode="auto">
          <a:xfrm>
            <a:off x="1419225" y="2673350"/>
            <a:ext cx="1766570" cy="706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defTabSz="685165" eaLnBrk="1" fontAlgn="base" hangingPunct="1">
              <a:spcBef>
                <a:spcPct val="0"/>
              </a:spcBef>
              <a:spcAft>
                <a:spcPct val="0"/>
              </a:spcAft>
            </a:pPr>
            <a:r>
              <a:rPr lang="zh-CN" altLang="en-US" sz="4000">
                <a:solidFill>
                  <a:srgbClr val="FFFFFF"/>
                </a:solidFill>
                <a:latin typeface="微软雅黑" panose="020B0503020204020204" pitchFamily="34" charset="-122"/>
                <a:ea typeface="微软雅黑" panose="020B0503020204020204" pitchFamily="34" charset="-122"/>
              </a:rPr>
              <a:t>两部分</a:t>
            </a:r>
          </a:p>
        </p:txBody>
      </p:sp>
      <p:sp>
        <p:nvSpPr>
          <p:cNvPr id="37905" name="TextBox 21"/>
          <p:cNvSpPr txBox="1">
            <a:spLocks noChangeArrowheads="1"/>
          </p:cNvSpPr>
          <p:nvPr>
            <p:custDataLst>
              <p:tags r:id="rId11"/>
            </p:custDataLst>
          </p:nvPr>
        </p:nvSpPr>
        <p:spPr bwMode="auto">
          <a:xfrm>
            <a:off x="4892355" y="1560067"/>
            <a:ext cx="1300480" cy="4298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l" defTabSz="685165" eaLnBrk="1" fontAlgn="base" hangingPunct="1">
              <a:spcBef>
                <a:spcPct val="0"/>
              </a:spcBef>
              <a:spcAft>
                <a:spcPct val="0"/>
              </a:spcAft>
            </a:pPr>
            <a:r>
              <a:rPr lang="zh-CN" altLang="en-US" sz="2200">
                <a:solidFill>
                  <a:srgbClr val="FFFFFF"/>
                </a:solidFill>
                <a:latin typeface="微软雅黑" panose="020B0503020204020204" pitchFamily="34" charset="-122"/>
                <a:ea typeface="微软雅黑" panose="020B0503020204020204" pitchFamily="34" charset="-122"/>
              </a:rPr>
              <a:t>场景描述</a:t>
            </a:r>
          </a:p>
        </p:txBody>
      </p:sp>
      <p:sp>
        <p:nvSpPr>
          <p:cNvPr id="37906" name="TextBox 22"/>
          <p:cNvSpPr txBox="1">
            <a:spLocks noChangeArrowheads="1"/>
          </p:cNvSpPr>
          <p:nvPr>
            <p:custDataLst>
              <p:tags r:id="rId12"/>
            </p:custDataLst>
          </p:nvPr>
        </p:nvSpPr>
        <p:spPr bwMode="auto">
          <a:xfrm>
            <a:off x="5070155" y="3592775"/>
            <a:ext cx="1021080" cy="4298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l" defTabSz="685165" eaLnBrk="1" fontAlgn="base" hangingPunct="1">
              <a:spcBef>
                <a:spcPct val="0"/>
              </a:spcBef>
              <a:spcAft>
                <a:spcPct val="0"/>
              </a:spcAft>
            </a:pPr>
            <a:r>
              <a:rPr lang="zh-CN" altLang="en-US" sz="2200">
                <a:solidFill>
                  <a:srgbClr val="FFFFFF"/>
                </a:solidFill>
                <a:latin typeface="微软雅黑" panose="020B0503020204020204" pitchFamily="34" charset="-122"/>
                <a:ea typeface="微软雅黑" panose="020B0503020204020204" pitchFamily="34" charset="-122"/>
              </a:rPr>
              <a:t>典型票</a:t>
            </a:r>
          </a:p>
        </p:txBody>
      </p:sp>
      <p:sp>
        <p:nvSpPr>
          <p:cNvPr id="37908" name="TextBox 24"/>
          <p:cNvSpPr txBox="1">
            <a:spLocks noChangeArrowheads="1"/>
          </p:cNvSpPr>
          <p:nvPr>
            <p:custDataLst>
              <p:tags r:id="rId13"/>
            </p:custDataLst>
          </p:nvPr>
        </p:nvSpPr>
        <p:spPr bwMode="auto">
          <a:xfrm>
            <a:off x="4424188" y="2278921"/>
            <a:ext cx="6693460" cy="1014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defTabSz="685165" eaLnBrk="1" hangingPunct="1">
              <a:lnSpc>
                <a:spcPct val="150000"/>
              </a:lnSpc>
              <a:spcBef>
                <a:spcPct val="0"/>
              </a:spcBef>
              <a:spcAft>
                <a:spcPct val="0"/>
              </a:spcAft>
            </a:pPr>
            <a:r>
              <a:rPr sz="2000" dirty="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依据现场实际工作，对具体的工作场景情况、工作任务、人员分工及安排、现场场景图等情况进行了准确描述。</a:t>
            </a:r>
          </a:p>
        </p:txBody>
      </p:sp>
      <p:sp>
        <p:nvSpPr>
          <p:cNvPr id="37909" name="TextBox 25"/>
          <p:cNvSpPr txBox="1">
            <a:spLocks noChangeArrowheads="1"/>
          </p:cNvSpPr>
          <p:nvPr>
            <p:custDataLst>
              <p:tags r:id="rId14"/>
            </p:custDataLst>
          </p:nvPr>
        </p:nvSpPr>
        <p:spPr bwMode="auto">
          <a:xfrm>
            <a:off x="4424188" y="4417920"/>
            <a:ext cx="6693460"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defTabSz="685165" eaLnBrk="1" hangingPunct="1">
              <a:lnSpc>
                <a:spcPct val="150000"/>
              </a:lnSpc>
              <a:spcBef>
                <a:spcPct val="0"/>
              </a:spcBef>
              <a:spcAft>
                <a:spcPct val="0"/>
              </a:spcAft>
            </a:pPr>
            <a:r>
              <a:rPr sz="20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对票面的填写内容进行了详细记录，对工作票执行过程中需注意的部分进行了重点提醒，同时对需要执行过程中手填的部分和机打的部分进行了区分，确保典型票</a:t>
            </a:r>
            <a:r>
              <a:rPr lang="zh-CN" altLang="en-US" sz="2000" dirty="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sym typeface="+mn-ea"/>
              </a:rPr>
              <a:t>直观易懂。</a:t>
            </a:r>
          </a:p>
        </p:txBody>
      </p:sp>
      <p:sp>
        <p:nvSpPr>
          <p:cNvPr id="2" name="Freeform 8"/>
          <p:cNvSpPr/>
          <p:nvPr>
            <p:custDataLst>
              <p:tags r:id="rId15"/>
            </p:custDataLst>
          </p:nvPr>
        </p:nvSpPr>
        <p:spPr bwMode="auto">
          <a:xfrm>
            <a:off x="618883" y="3402027"/>
            <a:ext cx="3148371" cy="717176"/>
          </a:xfrm>
          <a:custGeom>
            <a:avLst/>
            <a:gdLst>
              <a:gd name="T0" fmla="*/ 0 w 3337"/>
              <a:gd name="T1" fmla="*/ 0 h 760"/>
              <a:gd name="T2" fmla="*/ 2147483647 w 3337"/>
              <a:gd name="T3" fmla="*/ 0 h 760"/>
              <a:gd name="T4" fmla="*/ 2147483647 w 3337"/>
              <a:gd name="T5" fmla="*/ 677471056 h 760"/>
              <a:gd name="T6" fmla="*/ 244979796 w 3337"/>
              <a:gd name="T7" fmla="*/ 677471056 h 760"/>
              <a:gd name="T8" fmla="*/ 0 w 3337"/>
              <a:gd name="T9" fmla="*/ 0 h 7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337" h="760">
                <a:moveTo>
                  <a:pt x="0" y="0"/>
                </a:moveTo>
                <a:lnTo>
                  <a:pt x="3337" y="0"/>
                </a:lnTo>
                <a:lnTo>
                  <a:pt x="3150" y="760"/>
                </a:lnTo>
                <a:lnTo>
                  <a:pt x="275" y="760"/>
                </a:lnTo>
                <a:lnTo>
                  <a:pt x="0" y="0"/>
                </a:lnTo>
                <a:close/>
              </a:path>
            </a:pathLst>
          </a:custGeom>
          <a:solidFill>
            <a:srgbClr val="FF8C01"/>
          </a:solidFill>
          <a:ln>
            <a:noFill/>
          </a:ln>
          <a:extLst>
            <a:ext uri="{91240B29-F687-4F45-9708-019B960494DF}">
              <a14:hiddenLine xmlns:a14="http://schemas.microsoft.com/office/drawing/2010/main" w="9525">
                <a:solidFill>
                  <a:srgbClr val="000000"/>
                </a:solidFill>
                <a:round/>
              </a14:hiddenLine>
            </a:ext>
          </a:extLst>
        </p:spPr>
        <p:txBody>
          <a:bodyPr/>
          <a:lstStyle/>
          <a:p>
            <a:pPr algn="l" defTabSz="685165" eaLnBrk="1" fontAlgn="base" hangingPunct="1">
              <a:buClrTx/>
              <a:buSzTx/>
              <a:buFontTx/>
            </a:pPr>
            <a:endParaRPr lang="zh-CN" altLang="en-US" sz="1600" dirty="0">
              <a:solidFill>
                <a:srgbClr val="404040"/>
              </a:solidFill>
              <a:latin typeface="微软雅黑" panose="020B0503020204020204" pitchFamily="34" charset="-122"/>
              <a:ea typeface="微软雅黑" panose="020B0503020204020204" pitchFamily="34" charset="-122"/>
            </a:endParaRPr>
          </a:p>
        </p:txBody>
      </p:sp>
      <p:sp>
        <p:nvSpPr>
          <p:cNvPr id="3" name="TextBox 20"/>
          <p:cNvSpPr txBox="1">
            <a:spLocks noChangeArrowheads="1"/>
          </p:cNvSpPr>
          <p:nvPr>
            <p:custDataLst>
              <p:tags r:id="rId16"/>
            </p:custDataLst>
          </p:nvPr>
        </p:nvSpPr>
        <p:spPr bwMode="auto">
          <a:xfrm>
            <a:off x="815340" y="3438525"/>
            <a:ext cx="2856865" cy="681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defTabSz="685165" eaLnBrk="1" hangingPunct="1">
              <a:lnSpc>
                <a:spcPts val="2300"/>
              </a:lnSpc>
              <a:spcBef>
                <a:spcPct val="0"/>
              </a:spcBef>
              <a:spcAft>
                <a:spcPct val="0"/>
              </a:spcAft>
            </a:pPr>
            <a:r>
              <a:rPr lang="zh-CN" sz="1700">
                <a:solidFill>
                  <a:schemeClr val="bg1"/>
                </a:solidFill>
                <a:latin typeface="微软雅黑" panose="020B0503020204020204" pitchFamily="34" charset="-122"/>
                <a:ea typeface="微软雅黑" panose="020B0503020204020204" pitchFamily="34" charset="-122"/>
              </a:rPr>
              <a:t>每个场景典型工作票包含</a:t>
            </a:r>
          </a:p>
          <a:p>
            <a:pPr algn="ctr" defTabSz="685165" eaLnBrk="1" hangingPunct="1">
              <a:lnSpc>
                <a:spcPts val="2300"/>
              </a:lnSpc>
              <a:spcBef>
                <a:spcPct val="0"/>
              </a:spcBef>
              <a:spcAft>
                <a:spcPct val="0"/>
              </a:spcAft>
            </a:pPr>
            <a:r>
              <a:rPr lang="zh-CN" sz="1700">
                <a:solidFill>
                  <a:schemeClr val="bg1"/>
                </a:solidFill>
                <a:latin typeface="微软雅黑" panose="020B0503020204020204" pitchFamily="34" charset="-122"/>
                <a:ea typeface="微软雅黑" panose="020B0503020204020204" pitchFamily="34" charset="-122"/>
              </a:rPr>
              <a:t>场景描述和典型票</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61"/>
                                        </p:tgtEl>
                                        <p:attrNameLst>
                                          <p:attrName>style.visibility</p:attrName>
                                        </p:attrNameLst>
                                      </p:cBhvr>
                                      <p:to>
                                        <p:strVal val="visible"/>
                                      </p:to>
                                    </p:set>
                                    <p:animEffect transition="in" filter="blinds(horizontal)">
                                      <p:cBhvr>
                                        <p:cTn id="10" dur="500"/>
                                        <p:tgtEl>
                                          <p:spTgt spid="61"/>
                                        </p:tgtEl>
                                      </p:cBhvr>
                                    </p:animEffect>
                                  </p:childTnLst>
                                </p:cTn>
                              </p:par>
                            </p:childTnLst>
                          </p:cTn>
                        </p:par>
                        <p:par>
                          <p:cTn id="11" fill="hold">
                            <p:stCondLst>
                              <p:cond delay="500"/>
                            </p:stCondLst>
                            <p:childTnLst>
                              <p:par>
                                <p:cTn id="12" presetID="52" presetClass="entr" presetSubtype="0" fill="hold" grpId="0" nodeType="afterEffect">
                                  <p:stCondLst>
                                    <p:cond delay="0"/>
                                  </p:stCondLst>
                                  <p:childTnLst>
                                    <p:set>
                                      <p:cBhvr>
                                        <p:cTn id="13" dur="1" fill="hold">
                                          <p:stCondLst>
                                            <p:cond delay="0"/>
                                          </p:stCondLst>
                                        </p:cTn>
                                        <p:tgtEl>
                                          <p:spTgt spid="37894"/>
                                        </p:tgtEl>
                                        <p:attrNameLst>
                                          <p:attrName>style.visibility</p:attrName>
                                        </p:attrNameLst>
                                      </p:cBhvr>
                                      <p:to>
                                        <p:strVal val="visible"/>
                                      </p:to>
                                    </p:set>
                                    <p:animScale>
                                      <p:cBhvr>
                                        <p:cTn id="14" dur="1000" decel="50000" fill="hold">
                                          <p:stCondLst>
                                            <p:cond delay="0"/>
                                          </p:stCondLst>
                                        </p:cTn>
                                        <p:tgtEl>
                                          <p:spTgt spid="3789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rAng="0" ptsTypes="">
                                      <p:cBhvr>
                                        <p:cTn id="15" dur="1000" decel="50000" fill="hold">
                                          <p:stCondLst>
                                            <p:cond delay="0"/>
                                          </p:stCondLst>
                                        </p:cTn>
                                        <p:tgtEl>
                                          <p:spTgt spid="37894"/>
                                        </p:tgtEl>
                                        <p:attrNameLst>
                                          <p:attrName>ppt_x</p:attrName>
                                          <p:attrName>ppt_y</p:attrName>
                                        </p:attrNameLst>
                                      </p:cBhvr>
                                      <p:rCtr x="0" y="0"/>
                                    </p:animMotion>
                                    <p:animEffect transition="in" filter="fade">
                                      <p:cBhvr>
                                        <p:cTn id="16" dur="1000"/>
                                        <p:tgtEl>
                                          <p:spTgt spid="37894"/>
                                        </p:tgtEl>
                                      </p:cBhvr>
                                    </p:animEffect>
                                  </p:childTnLst>
                                </p:cTn>
                              </p:par>
                            </p:childTnLst>
                          </p:cTn>
                        </p:par>
                        <p:par>
                          <p:cTn id="17" fill="hold">
                            <p:stCondLst>
                              <p:cond delay="1500"/>
                            </p:stCondLst>
                            <p:childTnLst>
                              <p:par>
                                <p:cTn id="18" presetID="22" presetClass="entr" presetSubtype="8" fill="hold" grpId="0" nodeType="afterEffect">
                                  <p:stCondLst>
                                    <p:cond delay="0"/>
                                  </p:stCondLst>
                                  <p:childTnLst>
                                    <p:set>
                                      <p:cBhvr>
                                        <p:cTn id="19" dur="1" fill="hold">
                                          <p:stCondLst>
                                            <p:cond delay="0"/>
                                          </p:stCondLst>
                                        </p:cTn>
                                        <p:tgtEl>
                                          <p:spTgt spid="37893"/>
                                        </p:tgtEl>
                                        <p:attrNameLst>
                                          <p:attrName>style.visibility</p:attrName>
                                        </p:attrNameLst>
                                      </p:cBhvr>
                                      <p:to>
                                        <p:strVal val="visible"/>
                                      </p:to>
                                    </p:set>
                                    <p:animEffect transition="in" filter="wipe(left)">
                                      <p:cBhvr>
                                        <p:cTn id="20" dur="500"/>
                                        <p:tgtEl>
                                          <p:spTgt spid="37893"/>
                                        </p:tgtEl>
                                      </p:cBhvr>
                                    </p:animEffect>
                                  </p:childTnLst>
                                </p:cTn>
                              </p:par>
                              <p:par>
                                <p:cTn id="21" presetID="31" presetClass="entr" presetSubtype="0" fill="hold" grpId="0" nodeType="withEffect">
                                  <p:stCondLst>
                                    <p:cond delay="0"/>
                                  </p:stCondLst>
                                  <p:childTnLst>
                                    <p:set>
                                      <p:cBhvr>
                                        <p:cTn id="22" dur="1" fill="hold">
                                          <p:stCondLst>
                                            <p:cond delay="0"/>
                                          </p:stCondLst>
                                        </p:cTn>
                                        <p:tgtEl>
                                          <p:spTgt spid="37903"/>
                                        </p:tgtEl>
                                        <p:attrNameLst>
                                          <p:attrName>style.visibility</p:attrName>
                                        </p:attrNameLst>
                                      </p:cBhvr>
                                      <p:to>
                                        <p:strVal val="visible"/>
                                      </p:to>
                                    </p:set>
                                    <p:anim calcmode="lin" valueType="num">
                                      <p:cBhvr>
                                        <p:cTn id="23" dur="500" fill="hold"/>
                                        <p:tgtEl>
                                          <p:spTgt spid="37903"/>
                                        </p:tgtEl>
                                        <p:attrNameLst>
                                          <p:attrName>ppt_w</p:attrName>
                                        </p:attrNameLst>
                                      </p:cBhvr>
                                      <p:tavLst>
                                        <p:tav tm="0">
                                          <p:val>
                                            <p:fltVal val="0"/>
                                          </p:val>
                                        </p:tav>
                                        <p:tav tm="100000">
                                          <p:val>
                                            <p:strVal val="#ppt_w"/>
                                          </p:val>
                                        </p:tav>
                                      </p:tavLst>
                                    </p:anim>
                                    <p:anim calcmode="lin" valueType="num">
                                      <p:cBhvr>
                                        <p:cTn id="24" dur="500" fill="hold"/>
                                        <p:tgtEl>
                                          <p:spTgt spid="37903"/>
                                        </p:tgtEl>
                                        <p:attrNameLst>
                                          <p:attrName>ppt_h</p:attrName>
                                        </p:attrNameLst>
                                      </p:cBhvr>
                                      <p:tavLst>
                                        <p:tav tm="0">
                                          <p:val>
                                            <p:fltVal val="0"/>
                                          </p:val>
                                        </p:tav>
                                        <p:tav tm="100000">
                                          <p:val>
                                            <p:strVal val="#ppt_h"/>
                                          </p:val>
                                        </p:tav>
                                      </p:tavLst>
                                    </p:anim>
                                    <p:anim calcmode="lin" valueType="num">
                                      <p:cBhvr>
                                        <p:cTn id="25" dur="500" fill="hold"/>
                                        <p:tgtEl>
                                          <p:spTgt spid="37903"/>
                                        </p:tgtEl>
                                        <p:attrNameLst>
                                          <p:attrName>style.rotation</p:attrName>
                                        </p:attrNameLst>
                                      </p:cBhvr>
                                      <p:tavLst>
                                        <p:tav tm="0">
                                          <p:val>
                                            <p:fltVal val="90"/>
                                          </p:val>
                                        </p:tav>
                                        <p:tav tm="100000">
                                          <p:val>
                                            <p:fltVal val="0"/>
                                          </p:val>
                                        </p:tav>
                                      </p:tavLst>
                                    </p:anim>
                                    <p:animEffect transition="in" filter="fade">
                                      <p:cBhvr>
                                        <p:cTn id="26" dur="500"/>
                                        <p:tgtEl>
                                          <p:spTgt spid="37903"/>
                                        </p:tgtEl>
                                      </p:cBhvr>
                                    </p:animEffect>
                                  </p:childTnLst>
                                </p:cTn>
                              </p:par>
                            </p:childTnLst>
                          </p:cTn>
                        </p:par>
                        <p:par>
                          <p:cTn id="27" fill="hold">
                            <p:stCondLst>
                              <p:cond delay="2000"/>
                            </p:stCondLst>
                            <p:childTnLst>
                              <p:par>
                                <p:cTn id="28" presetID="22" presetClass="entr" presetSubtype="8" fill="hold" grpId="0" nodeType="afterEffect">
                                  <p:stCondLst>
                                    <p:cond delay="0"/>
                                  </p:stCondLst>
                                  <p:childTnLst>
                                    <p:set>
                                      <p:cBhvr>
                                        <p:cTn id="29" dur="1" fill="hold">
                                          <p:stCondLst>
                                            <p:cond delay="0"/>
                                          </p:stCondLst>
                                        </p:cTn>
                                        <p:tgtEl>
                                          <p:spTgt spid="37896"/>
                                        </p:tgtEl>
                                        <p:attrNameLst>
                                          <p:attrName>style.visibility</p:attrName>
                                        </p:attrNameLst>
                                      </p:cBhvr>
                                      <p:to>
                                        <p:strVal val="visible"/>
                                      </p:to>
                                    </p:set>
                                    <p:animEffect transition="in" filter="wipe(left)">
                                      <p:cBhvr>
                                        <p:cTn id="30" dur="300"/>
                                        <p:tgtEl>
                                          <p:spTgt spid="37896"/>
                                        </p:tgtEl>
                                      </p:cBhvr>
                                    </p:animEffect>
                                  </p:childTnLst>
                                </p:cTn>
                              </p:par>
                            </p:childTnLst>
                          </p:cTn>
                        </p:par>
                        <p:par>
                          <p:cTn id="31" fill="hold">
                            <p:stCondLst>
                              <p:cond delay="2500"/>
                            </p:stCondLst>
                            <p:childTnLst>
                              <p:par>
                                <p:cTn id="32" presetID="22" presetClass="entr" presetSubtype="2" fill="hold" grpId="0" nodeType="afterEffect">
                                  <p:stCondLst>
                                    <p:cond delay="0"/>
                                  </p:stCondLst>
                                  <p:childTnLst>
                                    <p:set>
                                      <p:cBhvr>
                                        <p:cTn id="33" dur="1" fill="hold">
                                          <p:stCondLst>
                                            <p:cond delay="0"/>
                                          </p:stCondLst>
                                        </p:cTn>
                                        <p:tgtEl>
                                          <p:spTgt spid="37897"/>
                                        </p:tgtEl>
                                        <p:attrNameLst>
                                          <p:attrName>style.visibility</p:attrName>
                                        </p:attrNameLst>
                                      </p:cBhvr>
                                      <p:to>
                                        <p:strVal val="visible"/>
                                      </p:to>
                                    </p:set>
                                    <p:animEffect transition="in" filter="wipe(right)">
                                      <p:cBhvr>
                                        <p:cTn id="34" dur="500"/>
                                        <p:tgtEl>
                                          <p:spTgt spid="37897"/>
                                        </p:tgtEl>
                                      </p:cBhvr>
                                    </p:animEffect>
                                  </p:childTnLst>
                                </p:cTn>
                              </p:par>
                            </p:childTnLst>
                          </p:cTn>
                        </p:par>
                        <p:par>
                          <p:cTn id="35" fill="hold">
                            <p:stCondLst>
                              <p:cond delay="3000"/>
                            </p:stCondLst>
                            <p:childTnLst>
                              <p:par>
                                <p:cTn id="36" presetID="31" presetClass="entr" presetSubtype="0" fill="hold" grpId="0" nodeType="afterEffect">
                                  <p:stCondLst>
                                    <p:cond delay="0"/>
                                  </p:stCondLst>
                                  <p:childTnLst>
                                    <p:set>
                                      <p:cBhvr>
                                        <p:cTn id="37" dur="1" fill="hold">
                                          <p:stCondLst>
                                            <p:cond delay="0"/>
                                          </p:stCondLst>
                                        </p:cTn>
                                        <p:tgtEl>
                                          <p:spTgt spid="37905"/>
                                        </p:tgtEl>
                                        <p:attrNameLst>
                                          <p:attrName>style.visibility</p:attrName>
                                        </p:attrNameLst>
                                      </p:cBhvr>
                                      <p:to>
                                        <p:strVal val="visible"/>
                                      </p:to>
                                    </p:set>
                                    <p:anim calcmode="lin" valueType="num">
                                      <p:cBhvr>
                                        <p:cTn id="38" dur="300" fill="hold"/>
                                        <p:tgtEl>
                                          <p:spTgt spid="37905"/>
                                        </p:tgtEl>
                                        <p:attrNameLst>
                                          <p:attrName>ppt_w</p:attrName>
                                        </p:attrNameLst>
                                      </p:cBhvr>
                                      <p:tavLst>
                                        <p:tav tm="0">
                                          <p:val>
                                            <p:fltVal val="0"/>
                                          </p:val>
                                        </p:tav>
                                        <p:tav tm="100000">
                                          <p:val>
                                            <p:strVal val="#ppt_w"/>
                                          </p:val>
                                        </p:tav>
                                      </p:tavLst>
                                    </p:anim>
                                    <p:anim calcmode="lin" valueType="num">
                                      <p:cBhvr>
                                        <p:cTn id="39" dur="300" fill="hold"/>
                                        <p:tgtEl>
                                          <p:spTgt spid="37905"/>
                                        </p:tgtEl>
                                        <p:attrNameLst>
                                          <p:attrName>ppt_h</p:attrName>
                                        </p:attrNameLst>
                                      </p:cBhvr>
                                      <p:tavLst>
                                        <p:tav tm="0">
                                          <p:val>
                                            <p:fltVal val="0"/>
                                          </p:val>
                                        </p:tav>
                                        <p:tav tm="100000">
                                          <p:val>
                                            <p:strVal val="#ppt_h"/>
                                          </p:val>
                                        </p:tav>
                                      </p:tavLst>
                                    </p:anim>
                                    <p:anim calcmode="lin" valueType="num">
                                      <p:cBhvr>
                                        <p:cTn id="40" dur="300" fill="hold"/>
                                        <p:tgtEl>
                                          <p:spTgt spid="37905"/>
                                        </p:tgtEl>
                                        <p:attrNameLst>
                                          <p:attrName>style.rotation</p:attrName>
                                        </p:attrNameLst>
                                      </p:cBhvr>
                                      <p:tavLst>
                                        <p:tav tm="0">
                                          <p:val>
                                            <p:fltVal val="90"/>
                                          </p:val>
                                        </p:tav>
                                        <p:tav tm="100000">
                                          <p:val>
                                            <p:fltVal val="0"/>
                                          </p:val>
                                        </p:tav>
                                      </p:tavLst>
                                    </p:anim>
                                    <p:animEffect transition="in" filter="fade">
                                      <p:cBhvr>
                                        <p:cTn id="41" dur="300"/>
                                        <p:tgtEl>
                                          <p:spTgt spid="37905"/>
                                        </p:tgtEl>
                                      </p:cBhvr>
                                    </p:animEffect>
                                  </p:childTnLst>
                                </p:cTn>
                              </p:par>
                            </p:childTnLst>
                          </p:cTn>
                        </p:par>
                        <p:par>
                          <p:cTn id="42" fill="hold">
                            <p:stCondLst>
                              <p:cond delay="3500"/>
                            </p:stCondLst>
                            <p:childTnLst>
                              <p:par>
                                <p:cTn id="43" presetID="22" presetClass="entr" presetSubtype="1" fill="hold" grpId="0" nodeType="afterEffect">
                                  <p:stCondLst>
                                    <p:cond delay="0"/>
                                  </p:stCondLst>
                                  <p:childTnLst>
                                    <p:set>
                                      <p:cBhvr>
                                        <p:cTn id="44" dur="1" fill="hold">
                                          <p:stCondLst>
                                            <p:cond delay="0"/>
                                          </p:stCondLst>
                                        </p:cTn>
                                        <p:tgtEl>
                                          <p:spTgt spid="37908"/>
                                        </p:tgtEl>
                                        <p:attrNameLst>
                                          <p:attrName>style.visibility</p:attrName>
                                        </p:attrNameLst>
                                      </p:cBhvr>
                                      <p:to>
                                        <p:strVal val="visible"/>
                                      </p:to>
                                    </p:set>
                                    <p:animEffect transition="in" filter="wipe(up)">
                                      <p:cBhvr>
                                        <p:cTn id="45" dur="500"/>
                                        <p:tgtEl>
                                          <p:spTgt spid="37908"/>
                                        </p:tgtEl>
                                      </p:cBhvr>
                                    </p:animEffect>
                                  </p:childTnLst>
                                </p:cTn>
                              </p:par>
                            </p:childTnLst>
                          </p:cTn>
                        </p:par>
                        <p:par>
                          <p:cTn id="46" fill="hold">
                            <p:stCondLst>
                              <p:cond delay="4000"/>
                            </p:stCondLst>
                            <p:childTnLst>
                              <p:par>
                                <p:cTn id="47" presetID="22" presetClass="entr" presetSubtype="8" fill="hold" grpId="0" nodeType="afterEffect">
                                  <p:stCondLst>
                                    <p:cond delay="0"/>
                                  </p:stCondLst>
                                  <p:childTnLst>
                                    <p:set>
                                      <p:cBhvr>
                                        <p:cTn id="48" dur="1" fill="hold">
                                          <p:stCondLst>
                                            <p:cond delay="0"/>
                                          </p:stCondLst>
                                        </p:cTn>
                                        <p:tgtEl>
                                          <p:spTgt spid="37898"/>
                                        </p:tgtEl>
                                        <p:attrNameLst>
                                          <p:attrName>style.visibility</p:attrName>
                                        </p:attrNameLst>
                                      </p:cBhvr>
                                      <p:to>
                                        <p:strVal val="visible"/>
                                      </p:to>
                                    </p:set>
                                    <p:animEffect transition="in" filter="wipe(left)">
                                      <p:cBhvr>
                                        <p:cTn id="49" dur="300"/>
                                        <p:tgtEl>
                                          <p:spTgt spid="37898"/>
                                        </p:tgtEl>
                                      </p:cBhvr>
                                    </p:animEffect>
                                  </p:childTnLst>
                                </p:cTn>
                              </p:par>
                            </p:childTnLst>
                          </p:cTn>
                        </p:par>
                        <p:par>
                          <p:cTn id="50" fill="hold">
                            <p:stCondLst>
                              <p:cond delay="4500"/>
                            </p:stCondLst>
                            <p:childTnLst>
                              <p:par>
                                <p:cTn id="51" presetID="22" presetClass="entr" presetSubtype="2" fill="hold" grpId="0" nodeType="afterEffect">
                                  <p:stCondLst>
                                    <p:cond delay="0"/>
                                  </p:stCondLst>
                                  <p:childTnLst>
                                    <p:set>
                                      <p:cBhvr>
                                        <p:cTn id="52" dur="1" fill="hold">
                                          <p:stCondLst>
                                            <p:cond delay="0"/>
                                          </p:stCondLst>
                                        </p:cTn>
                                        <p:tgtEl>
                                          <p:spTgt spid="37899"/>
                                        </p:tgtEl>
                                        <p:attrNameLst>
                                          <p:attrName>style.visibility</p:attrName>
                                        </p:attrNameLst>
                                      </p:cBhvr>
                                      <p:to>
                                        <p:strVal val="visible"/>
                                      </p:to>
                                    </p:set>
                                    <p:animEffect transition="in" filter="wipe(right)">
                                      <p:cBhvr>
                                        <p:cTn id="53" dur="500"/>
                                        <p:tgtEl>
                                          <p:spTgt spid="37899"/>
                                        </p:tgtEl>
                                      </p:cBhvr>
                                    </p:animEffect>
                                  </p:childTnLst>
                                </p:cTn>
                              </p:par>
                            </p:childTnLst>
                          </p:cTn>
                        </p:par>
                        <p:par>
                          <p:cTn id="54" fill="hold">
                            <p:stCondLst>
                              <p:cond delay="5000"/>
                            </p:stCondLst>
                            <p:childTnLst>
                              <p:par>
                                <p:cTn id="55" presetID="31" presetClass="entr" presetSubtype="0" fill="hold" grpId="0" nodeType="afterEffect">
                                  <p:stCondLst>
                                    <p:cond delay="0"/>
                                  </p:stCondLst>
                                  <p:childTnLst>
                                    <p:set>
                                      <p:cBhvr>
                                        <p:cTn id="56" dur="1" fill="hold">
                                          <p:stCondLst>
                                            <p:cond delay="0"/>
                                          </p:stCondLst>
                                        </p:cTn>
                                        <p:tgtEl>
                                          <p:spTgt spid="37906"/>
                                        </p:tgtEl>
                                        <p:attrNameLst>
                                          <p:attrName>style.visibility</p:attrName>
                                        </p:attrNameLst>
                                      </p:cBhvr>
                                      <p:to>
                                        <p:strVal val="visible"/>
                                      </p:to>
                                    </p:set>
                                    <p:anim calcmode="lin" valueType="num">
                                      <p:cBhvr>
                                        <p:cTn id="57" dur="300" fill="hold"/>
                                        <p:tgtEl>
                                          <p:spTgt spid="37906"/>
                                        </p:tgtEl>
                                        <p:attrNameLst>
                                          <p:attrName>ppt_w</p:attrName>
                                        </p:attrNameLst>
                                      </p:cBhvr>
                                      <p:tavLst>
                                        <p:tav tm="0">
                                          <p:val>
                                            <p:fltVal val="0"/>
                                          </p:val>
                                        </p:tav>
                                        <p:tav tm="100000">
                                          <p:val>
                                            <p:strVal val="#ppt_w"/>
                                          </p:val>
                                        </p:tav>
                                      </p:tavLst>
                                    </p:anim>
                                    <p:anim calcmode="lin" valueType="num">
                                      <p:cBhvr>
                                        <p:cTn id="58" dur="300" fill="hold"/>
                                        <p:tgtEl>
                                          <p:spTgt spid="37906"/>
                                        </p:tgtEl>
                                        <p:attrNameLst>
                                          <p:attrName>ppt_h</p:attrName>
                                        </p:attrNameLst>
                                      </p:cBhvr>
                                      <p:tavLst>
                                        <p:tav tm="0">
                                          <p:val>
                                            <p:fltVal val="0"/>
                                          </p:val>
                                        </p:tav>
                                        <p:tav tm="100000">
                                          <p:val>
                                            <p:strVal val="#ppt_h"/>
                                          </p:val>
                                        </p:tav>
                                      </p:tavLst>
                                    </p:anim>
                                    <p:anim calcmode="lin" valueType="num">
                                      <p:cBhvr>
                                        <p:cTn id="59" dur="300" fill="hold"/>
                                        <p:tgtEl>
                                          <p:spTgt spid="37906"/>
                                        </p:tgtEl>
                                        <p:attrNameLst>
                                          <p:attrName>style.rotation</p:attrName>
                                        </p:attrNameLst>
                                      </p:cBhvr>
                                      <p:tavLst>
                                        <p:tav tm="0">
                                          <p:val>
                                            <p:fltVal val="90"/>
                                          </p:val>
                                        </p:tav>
                                        <p:tav tm="100000">
                                          <p:val>
                                            <p:fltVal val="0"/>
                                          </p:val>
                                        </p:tav>
                                      </p:tavLst>
                                    </p:anim>
                                    <p:animEffect transition="in" filter="fade">
                                      <p:cBhvr>
                                        <p:cTn id="60" dur="300"/>
                                        <p:tgtEl>
                                          <p:spTgt spid="37906"/>
                                        </p:tgtEl>
                                      </p:cBhvr>
                                    </p:animEffect>
                                  </p:childTnLst>
                                </p:cTn>
                              </p:par>
                            </p:childTnLst>
                          </p:cTn>
                        </p:par>
                        <p:par>
                          <p:cTn id="61" fill="hold">
                            <p:stCondLst>
                              <p:cond delay="5500"/>
                            </p:stCondLst>
                            <p:childTnLst>
                              <p:par>
                                <p:cTn id="62" presetID="22" presetClass="entr" presetSubtype="1" fill="hold" grpId="0" nodeType="afterEffect">
                                  <p:stCondLst>
                                    <p:cond delay="0"/>
                                  </p:stCondLst>
                                  <p:childTnLst>
                                    <p:set>
                                      <p:cBhvr>
                                        <p:cTn id="63" dur="1" fill="hold">
                                          <p:stCondLst>
                                            <p:cond delay="0"/>
                                          </p:stCondLst>
                                        </p:cTn>
                                        <p:tgtEl>
                                          <p:spTgt spid="37909"/>
                                        </p:tgtEl>
                                        <p:attrNameLst>
                                          <p:attrName>style.visibility</p:attrName>
                                        </p:attrNameLst>
                                      </p:cBhvr>
                                      <p:to>
                                        <p:strVal val="visible"/>
                                      </p:to>
                                    </p:set>
                                    <p:animEffect transition="in" filter="wipe(up)">
                                      <p:cBhvr>
                                        <p:cTn id="64" dur="500"/>
                                        <p:tgtEl>
                                          <p:spTgt spid="37909"/>
                                        </p:tgtEl>
                                      </p:cBhvr>
                                    </p:animEffect>
                                  </p:childTnLst>
                                </p:cTn>
                              </p:par>
                            </p:childTnLst>
                          </p:cTn>
                        </p:par>
                        <p:par>
                          <p:cTn id="65" fill="hold">
                            <p:stCondLst>
                              <p:cond delay="6000"/>
                            </p:stCondLst>
                            <p:childTnLst>
                              <p:par>
                                <p:cTn id="66" presetID="22" presetClass="entr" presetSubtype="2" fill="hold" grpId="0" nodeType="afterEffect">
                                  <p:stCondLst>
                                    <p:cond delay="0"/>
                                  </p:stCondLst>
                                  <p:childTnLst>
                                    <p:set>
                                      <p:cBhvr>
                                        <p:cTn id="67" dur="1" fill="hold">
                                          <p:stCondLst>
                                            <p:cond delay="0"/>
                                          </p:stCondLst>
                                        </p:cTn>
                                        <p:tgtEl>
                                          <p:spTgt spid="2"/>
                                        </p:tgtEl>
                                        <p:attrNameLst>
                                          <p:attrName>style.visibility</p:attrName>
                                        </p:attrNameLst>
                                      </p:cBhvr>
                                      <p:to>
                                        <p:strVal val="visible"/>
                                      </p:to>
                                    </p:set>
                                    <p:animEffect transition="in" filter="wipe(right)">
                                      <p:cBhvr>
                                        <p:cTn id="68" dur="500"/>
                                        <p:tgtEl>
                                          <p:spTgt spid="2"/>
                                        </p:tgtEl>
                                      </p:cBhvr>
                                    </p:animEffect>
                                  </p:childTnLst>
                                </p:cTn>
                              </p:par>
                            </p:childTnLst>
                          </p:cTn>
                        </p:par>
                        <p:par>
                          <p:cTn id="69" fill="hold">
                            <p:stCondLst>
                              <p:cond delay="6500"/>
                            </p:stCondLst>
                            <p:childTnLst>
                              <p:par>
                                <p:cTn id="70" presetID="22" presetClass="entr" presetSubtype="1" fill="hold" grpId="0" nodeType="afterEffect">
                                  <p:stCondLst>
                                    <p:cond delay="0"/>
                                  </p:stCondLst>
                                  <p:childTnLst>
                                    <p:set>
                                      <p:cBhvr>
                                        <p:cTn id="71" dur="1" fill="hold">
                                          <p:stCondLst>
                                            <p:cond delay="0"/>
                                          </p:stCondLst>
                                        </p:cTn>
                                        <p:tgtEl>
                                          <p:spTgt spid="3"/>
                                        </p:tgtEl>
                                        <p:attrNameLst>
                                          <p:attrName>style.visibility</p:attrName>
                                        </p:attrNameLst>
                                      </p:cBhvr>
                                      <p:to>
                                        <p:strVal val="visible"/>
                                      </p:to>
                                    </p:set>
                                    <p:animEffect transition="in" filter="wipe(up)">
                                      <p:cBhvr>
                                        <p:cTn id="7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1" grpId="0"/>
      <p:bldP spid="37893" grpId="0" bldLvl="0" animBg="1"/>
      <p:bldP spid="37894" grpId="0" bldLvl="0" animBg="1" autoUpdateAnimBg="0"/>
      <p:bldP spid="37896" grpId="0" bldLvl="0" animBg="1"/>
      <p:bldP spid="37897" grpId="0" bldLvl="0" animBg="1"/>
      <p:bldP spid="37898" grpId="0" bldLvl="0" animBg="1"/>
      <p:bldP spid="37899" grpId="0" bldLvl="0" animBg="1"/>
      <p:bldP spid="37903" grpId="0" autoUpdateAnimBg="0"/>
      <p:bldP spid="37905" grpId="0" autoUpdateAnimBg="0"/>
      <p:bldP spid="37906" grpId="0" autoUpdateAnimBg="0"/>
      <p:bldP spid="37908" grpId="0" autoUpdateAnimBg="0"/>
      <p:bldP spid="37909" grpId="0" autoUpdateAnimBg="0"/>
      <p:bldP spid="2" grpId="0" bldLvl="0" animBg="1"/>
      <p:bldP spid="3" grpId="0" autoUpdateAnimBg="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1008698" y="380365"/>
            <a:ext cx="4019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4</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杆上变压器低压开关更换</a:t>
            </a: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1"/>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sp>
        <p:nvSpPr>
          <p:cNvPr id="3" name="文本框 2"/>
          <p:cNvSpPr txBox="1"/>
          <p:nvPr>
            <p:custDataLst>
              <p:tags r:id="rId7"/>
            </p:custDataLst>
          </p:nvPr>
        </p:nvSpPr>
        <p:spPr>
          <a:xfrm>
            <a:off x="777875" y="1228090"/>
            <a:ext cx="4064000" cy="347345"/>
          </a:xfrm>
          <a:prstGeom prst="rect">
            <a:avLst/>
          </a:prstGeom>
          <a:noFill/>
        </p:spPr>
        <p:txBody>
          <a:bodyPr wrap="square" rtlCol="0">
            <a:spAutoFit/>
          </a:bodyPr>
          <a:lstStyle/>
          <a:p>
            <a:pPr algn="l">
              <a:lnSpc>
                <a:spcPts val="2000"/>
              </a:lnSpc>
              <a:buClrTx/>
              <a:buSzTx/>
              <a:buFontTx/>
            </a:pPr>
            <a:r>
              <a:rPr lang="zh-CN" altLang="en-US" sz="1800" b="1">
                <a:latin typeface="微软雅黑" panose="020B0503020204020204" pitchFamily="34" charset="-122"/>
                <a:ea typeface="微软雅黑" panose="020B0503020204020204" pitchFamily="34" charset="-122"/>
                <a:cs typeface="微软雅黑" panose="020B0503020204020204" pitchFamily="34" charset="-122"/>
                <a:sym typeface="+mn-ea"/>
              </a:rPr>
              <a:t>四、场景接线图</a:t>
            </a:r>
            <a:endParaRPr lang="zh-CN" altLang="en-US" sz="1800" b="1">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4" name="图片 3"/>
          <p:cNvPicPr>
            <a:picLocks noChangeAspect="1"/>
          </p:cNvPicPr>
          <p:nvPr>
            <p:custDataLst>
              <p:tags r:id="rId8"/>
            </p:custDataLst>
          </p:nvPr>
        </p:nvPicPr>
        <p:blipFill>
          <a:blip r:embed="rId12"/>
          <a:stretch>
            <a:fillRect/>
          </a:stretch>
        </p:blipFill>
        <p:spPr>
          <a:xfrm>
            <a:off x="1667510" y="2057400"/>
            <a:ext cx="8869680" cy="357124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1008698" y="380365"/>
            <a:ext cx="4019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4</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杆上变压器低压开关更换</a:t>
            </a: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5"/>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sp>
        <p:nvSpPr>
          <p:cNvPr id="2" name="Freeform 18">
            <a:hlinkClick r:id="rId15"/>
          </p:cNvPr>
          <p:cNvSpPr>
            <a:spLocks noEditPoints="1"/>
          </p:cNvSpPr>
          <p:nvPr>
            <p:custDataLst>
              <p:tags r:id="rId7"/>
            </p:custDataLst>
          </p:nvPr>
        </p:nvSpPr>
        <p:spPr bwMode="auto">
          <a:xfrm>
            <a:off x="5535295" y="2118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3" name="文本框 2"/>
          <p:cNvSpPr txBox="1"/>
          <p:nvPr>
            <p:custDataLst>
              <p:tags r:id="rId8"/>
            </p:custDataLst>
          </p:nvPr>
        </p:nvSpPr>
        <p:spPr>
          <a:xfrm>
            <a:off x="6786880" y="1514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7" name="文本框 6"/>
          <p:cNvSpPr txBox="1"/>
          <p:nvPr>
            <p:custDataLst>
              <p:tags r:id="rId9"/>
            </p:custDataLst>
          </p:nvPr>
        </p:nvSpPr>
        <p:spPr>
          <a:xfrm>
            <a:off x="4455795" y="1533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8" name="文本框 7"/>
          <p:cNvSpPr txBox="1"/>
          <p:nvPr>
            <p:custDataLst>
              <p:tags r:id="rId10"/>
            </p:custDataLst>
          </p:nvPr>
        </p:nvSpPr>
        <p:spPr>
          <a:xfrm>
            <a:off x="5506720" y="3514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graphicFrame>
        <p:nvGraphicFramePr>
          <p:cNvPr id="9" name="表格 8"/>
          <p:cNvGraphicFramePr/>
          <p:nvPr>
            <p:custDataLst>
              <p:tags r:id="rId11"/>
            </p:custDataLst>
          </p:nvPr>
        </p:nvGraphicFramePr>
        <p:xfrm>
          <a:off x="500380" y="1054735"/>
          <a:ext cx="11234420" cy="5239385"/>
        </p:xfrm>
        <a:graphic>
          <a:graphicData uri="http://schemas.openxmlformats.org/drawingml/2006/table">
            <a:tbl>
              <a:tblPr firstRow="1" bandRow="1">
                <a:tableStyleId>{5C22544A-7EE6-4342-B048-85BDC9FD1C3A}</a:tableStyleId>
              </a:tblPr>
              <a:tblGrid>
                <a:gridCol w="5616575">
                  <a:extLst>
                    <a:ext uri="{9D8B030D-6E8A-4147-A177-3AD203B41FA5}">
                      <a16:colId xmlns:a16="http://schemas.microsoft.com/office/drawing/2014/main" val="20000"/>
                    </a:ext>
                  </a:extLst>
                </a:gridCol>
                <a:gridCol w="5617845">
                  <a:extLst>
                    <a:ext uri="{9D8B030D-6E8A-4147-A177-3AD203B41FA5}">
                      <a16:colId xmlns:a16="http://schemas.microsoft.com/office/drawing/2014/main" val="20001"/>
                    </a:ext>
                  </a:extLst>
                </a:gridCol>
              </a:tblGrid>
              <a:tr h="436880">
                <a:tc>
                  <a:txBody>
                    <a:bodyPr/>
                    <a:lstStyle/>
                    <a:p>
                      <a:pPr algn="ctr">
                        <a:buNone/>
                      </a:pPr>
                      <a:r>
                        <a:rPr lang="zh-CN" sz="2000"/>
                        <a:t>工作票示例</a:t>
                      </a:r>
                    </a:p>
                  </a:txBody>
                  <a:tcPr anchor="ctr"/>
                </a:tc>
                <a:tc>
                  <a:txBody>
                    <a:bodyPr/>
                    <a:lstStyle/>
                    <a:p>
                      <a:pPr algn="ctr">
                        <a:buNone/>
                      </a:pPr>
                      <a:r>
                        <a:rPr lang="zh-CN" altLang="en-US" sz="2000">
                          <a:sym typeface="+mn-ea"/>
                        </a:rPr>
                        <a:t>填写说明</a:t>
                      </a:r>
                      <a:endParaRPr lang="zh-CN" altLang="en-US" sz="2000"/>
                    </a:p>
                  </a:txBody>
                  <a:tcPr anchor="ctr"/>
                </a:tc>
                <a:extLst>
                  <a:ext uri="{0D108BD9-81ED-4DB2-BD59-A6C34878D82A}">
                    <a16:rowId xmlns:a16="http://schemas.microsoft.com/office/drawing/2014/main" val="10000"/>
                  </a:ext>
                </a:extLst>
              </a:tr>
              <a:tr h="4802505">
                <a:tc>
                  <a:txBody>
                    <a:bodyPr/>
                    <a:lstStyle/>
                    <a:p>
                      <a:pPr indent="0" algn="l" fontAlgn="auto">
                        <a:lnSpc>
                          <a:spcPts val="2000"/>
                        </a:lnSpc>
                        <a:buClrTx/>
                        <a:buSzTx/>
                        <a:buFontTx/>
                      </a:pPr>
                      <a:endParaRPr lang="zh-CN" sz="1500" b="0">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a:tc>
                <a:tc>
                  <a:txBody>
                    <a:bodyPr/>
                    <a:lstStyle/>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1.【班组】</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对于包含工作负责人在内有两个及以上的班组人员共同进行的工作，应填写“综合班组”。</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2.【抢修班人员】</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人员应取得准入资质，安排的人员应进行承载力分析，确保人数适当、充足；如有特种作业应安排具备相应资质的特种作业人员。不同单位需分行填写。</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3.【抢修工作任务】</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（1）填写抢修线路或设备双重名称及具体的工作地点。</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（2）工作内容应填写明确，术语规范。必须将所有工作内容填全，不得省略。</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200">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）不同地点的工作应分行填写；工作地点与工作内容一一对应。</a:t>
                      </a:r>
                    </a:p>
                  </a:txBody>
                  <a:tcPr/>
                </a:tc>
                <a:extLst>
                  <a:ext uri="{0D108BD9-81ED-4DB2-BD59-A6C34878D82A}">
                    <a16:rowId xmlns:a16="http://schemas.microsoft.com/office/drawing/2014/main" val="10001"/>
                  </a:ext>
                </a:extLst>
              </a:tr>
            </a:tbl>
          </a:graphicData>
        </a:graphic>
      </p:graphicFrame>
      <p:pic>
        <p:nvPicPr>
          <p:cNvPr id="4" name="图片 3"/>
          <p:cNvPicPr>
            <a:picLocks noChangeAspect="1"/>
          </p:cNvPicPr>
          <p:nvPr>
            <p:custDataLst>
              <p:tags r:id="rId12"/>
            </p:custDataLst>
          </p:nvPr>
        </p:nvPicPr>
        <p:blipFill>
          <a:blip r:embed="rId16"/>
          <a:stretch>
            <a:fillRect/>
          </a:stretch>
        </p:blipFill>
        <p:spPr>
          <a:xfrm>
            <a:off x="695960" y="1673860"/>
            <a:ext cx="5231765" cy="3686175"/>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par>
                                <p:cTn id="10" presetID="53" presetClass="entr" presetSubtype="16" fill="hold" grpId="0" nodeType="withEffect">
                                  <p:stCondLst>
                                    <p:cond delay="150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P spid="2" grpId="0" bldLvl="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1008698" y="380365"/>
            <a:ext cx="4019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4</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杆上变压器低压开关更换</a:t>
            </a: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5"/>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sp>
        <p:nvSpPr>
          <p:cNvPr id="2" name="Freeform 18">
            <a:hlinkClick r:id="rId15"/>
          </p:cNvPr>
          <p:cNvSpPr>
            <a:spLocks noEditPoints="1"/>
          </p:cNvSpPr>
          <p:nvPr>
            <p:custDataLst>
              <p:tags r:id="rId7"/>
            </p:custDataLst>
          </p:nvPr>
        </p:nvSpPr>
        <p:spPr bwMode="auto">
          <a:xfrm>
            <a:off x="5535295" y="2118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3" name="文本框 2"/>
          <p:cNvSpPr txBox="1"/>
          <p:nvPr>
            <p:custDataLst>
              <p:tags r:id="rId8"/>
            </p:custDataLst>
          </p:nvPr>
        </p:nvSpPr>
        <p:spPr>
          <a:xfrm>
            <a:off x="6786880" y="1514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7" name="文本框 6"/>
          <p:cNvSpPr txBox="1"/>
          <p:nvPr>
            <p:custDataLst>
              <p:tags r:id="rId9"/>
            </p:custDataLst>
          </p:nvPr>
        </p:nvSpPr>
        <p:spPr>
          <a:xfrm>
            <a:off x="4455795" y="1533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8" name="文本框 7"/>
          <p:cNvSpPr txBox="1"/>
          <p:nvPr>
            <p:custDataLst>
              <p:tags r:id="rId10"/>
            </p:custDataLst>
          </p:nvPr>
        </p:nvSpPr>
        <p:spPr>
          <a:xfrm>
            <a:off x="5506720" y="3514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graphicFrame>
        <p:nvGraphicFramePr>
          <p:cNvPr id="9" name="表格 8"/>
          <p:cNvGraphicFramePr/>
          <p:nvPr>
            <p:custDataLst>
              <p:tags r:id="rId11"/>
            </p:custDataLst>
          </p:nvPr>
        </p:nvGraphicFramePr>
        <p:xfrm>
          <a:off x="500380" y="1054735"/>
          <a:ext cx="11234420" cy="5239385"/>
        </p:xfrm>
        <a:graphic>
          <a:graphicData uri="http://schemas.openxmlformats.org/drawingml/2006/table">
            <a:tbl>
              <a:tblPr firstRow="1" bandRow="1">
                <a:tableStyleId>{5C22544A-7EE6-4342-B048-85BDC9FD1C3A}</a:tableStyleId>
              </a:tblPr>
              <a:tblGrid>
                <a:gridCol w="5616575">
                  <a:extLst>
                    <a:ext uri="{9D8B030D-6E8A-4147-A177-3AD203B41FA5}">
                      <a16:colId xmlns:a16="http://schemas.microsoft.com/office/drawing/2014/main" val="20000"/>
                    </a:ext>
                  </a:extLst>
                </a:gridCol>
                <a:gridCol w="5617845">
                  <a:extLst>
                    <a:ext uri="{9D8B030D-6E8A-4147-A177-3AD203B41FA5}">
                      <a16:colId xmlns:a16="http://schemas.microsoft.com/office/drawing/2014/main" val="20001"/>
                    </a:ext>
                  </a:extLst>
                </a:gridCol>
              </a:tblGrid>
              <a:tr h="436880">
                <a:tc>
                  <a:txBody>
                    <a:bodyPr/>
                    <a:lstStyle/>
                    <a:p>
                      <a:pPr algn="ctr">
                        <a:buNone/>
                      </a:pPr>
                      <a:r>
                        <a:rPr lang="zh-CN" sz="2000"/>
                        <a:t>工作票示例</a:t>
                      </a:r>
                    </a:p>
                  </a:txBody>
                  <a:tcPr anchor="ctr"/>
                </a:tc>
                <a:tc>
                  <a:txBody>
                    <a:bodyPr/>
                    <a:lstStyle/>
                    <a:p>
                      <a:pPr algn="ctr">
                        <a:buNone/>
                      </a:pPr>
                      <a:r>
                        <a:rPr lang="zh-CN" altLang="en-US" sz="2000">
                          <a:sym typeface="+mn-ea"/>
                        </a:rPr>
                        <a:t>填写说明</a:t>
                      </a:r>
                      <a:endParaRPr lang="zh-CN" altLang="en-US" sz="2000"/>
                    </a:p>
                  </a:txBody>
                  <a:tcPr anchor="ctr"/>
                </a:tc>
                <a:extLst>
                  <a:ext uri="{0D108BD9-81ED-4DB2-BD59-A6C34878D82A}">
                    <a16:rowId xmlns:a16="http://schemas.microsoft.com/office/drawing/2014/main" val="10000"/>
                  </a:ext>
                </a:extLst>
              </a:tr>
              <a:tr h="4802505">
                <a:tc>
                  <a:txBody>
                    <a:bodyPr/>
                    <a:lstStyle/>
                    <a:p>
                      <a:pPr indent="0" algn="l" fontAlgn="auto">
                        <a:lnSpc>
                          <a:spcPts val="2000"/>
                        </a:lnSpc>
                        <a:buClrTx/>
                        <a:buSzTx/>
                        <a:buFontTx/>
                      </a:pPr>
                      <a:endParaRPr lang="zh-CN" sz="1500" b="0">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a:tc>
                <a:tc>
                  <a:txBody>
                    <a:bodyPr/>
                    <a:lstStyle/>
                    <a:p>
                      <a:pPr indent="0" fontAlgn="auto">
                        <a:lnSpc>
                          <a:spcPts val="1800"/>
                        </a:lnSpc>
                      </a:pPr>
                      <a:r>
                        <a:rPr lang="en-US" altLang="zh-CN" sz="1200">
                          <a:latin typeface="微软雅黑" panose="020B0503020204020204" pitchFamily="34" charset="-122"/>
                          <a:ea typeface="微软雅黑" panose="020B0503020204020204" pitchFamily="34" charset="-122"/>
                          <a:cs typeface="微软雅黑" panose="020B0503020204020204" pitchFamily="34" charset="-122"/>
                          <a:sym typeface="+mn-ea"/>
                        </a:rPr>
                        <a:t>4</a:t>
                      </a: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.【安全措施】</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（1）填写由调控中心完成安措的线路间隔名称及应改为的状态。</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（2）填写抢修现场应断开的断路器（开关）、隔离开关（刀闸）、熔断器等。没有则填“无”。</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200">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）分类填写应设置的遮栏、标示牌及所设的位置。</a:t>
                      </a:r>
                    </a:p>
                  </a:txBody>
                  <a:tcPr/>
                </a:tc>
                <a:extLst>
                  <a:ext uri="{0D108BD9-81ED-4DB2-BD59-A6C34878D82A}">
                    <a16:rowId xmlns:a16="http://schemas.microsoft.com/office/drawing/2014/main" val="10001"/>
                  </a:ext>
                </a:extLst>
              </a:tr>
            </a:tbl>
          </a:graphicData>
        </a:graphic>
      </p:graphicFrame>
      <p:pic>
        <p:nvPicPr>
          <p:cNvPr id="10" name="图片 9"/>
          <p:cNvPicPr>
            <a:picLocks noChangeAspect="1"/>
          </p:cNvPicPr>
          <p:nvPr>
            <p:custDataLst>
              <p:tags r:id="rId12"/>
            </p:custDataLst>
          </p:nvPr>
        </p:nvPicPr>
        <p:blipFill>
          <a:blip r:embed="rId16"/>
          <a:stretch>
            <a:fillRect/>
          </a:stretch>
        </p:blipFill>
        <p:spPr>
          <a:xfrm>
            <a:off x="828675" y="1628775"/>
            <a:ext cx="4990465" cy="454152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par>
                                <p:cTn id="10" presetID="53" presetClass="entr" presetSubtype="16" fill="hold" grpId="0" nodeType="withEffect">
                                  <p:stCondLst>
                                    <p:cond delay="150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P spid="2" grpId="0" bldLvl="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1008698" y="380365"/>
            <a:ext cx="4019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4</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杆上变压器低压开关更换</a:t>
            </a: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5"/>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sp>
        <p:nvSpPr>
          <p:cNvPr id="2" name="Freeform 18">
            <a:hlinkClick r:id="rId15"/>
          </p:cNvPr>
          <p:cNvSpPr>
            <a:spLocks noEditPoints="1"/>
          </p:cNvSpPr>
          <p:nvPr>
            <p:custDataLst>
              <p:tags r:id="rId7"/>
            </p:custDataLst>
          </p:nvPr>
        </p:nvSpPr>
        <p:spPr bwMode="auto">
          <a:xfrm>
            <a:off x="5535295" y="2118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3" name="文本框 2"/>
          <p:cNvSpPr txBox="1"/>
          <p:nvPr>
            <p:custDataLst>
              <p:tags r:id="rId8"/>
            </p:custDataLst>
          </p:nvPr>
        </p:nvSpPr>
        <p:spPr>
          <a:xfrm>
            <a:off x="6786880" y="1514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7" name="文本框 6"/>
          <p:cNvSpPr txBox="1"/>
          <p:nvPr>
            <p:custDataLst>
              <p:tags r:id="rId9"/>
            </p:custDataLst>
          </p:nvPr>
        </p:nvSpPr>
        <p:spPr>
          <a:xfrm>
            <a:off x="4455795" y="1533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8" name="文本框 7"/>
          <p:cNvSpPr txBox="1"/>
          <p:nvPr>
            <p:custDataLst>
              <p:tags r:id="rId10"/>
            </p:custDataLst>
          </p:nvPr>
        </p:nvSpPr>
        <p:spPr>
          <a:xfrm>
            <a:off x="5506720" y="3514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graphicFrame>
        <p:nvGraphicFramePr>
          <p:cNvPr id="9" name="表格 8"/>
          <p:cNvGraphicFramePr/>
          <p:nvPr>
            <p:custDataLst>
              <p:tags r:id="rId11"/>
            </p:custDataLst>
          </p:nvPr>
        </p:nvGraphicFramePr>
        <p:xfrm>
          <a:off x="500380" y="1054735"/>
          <a:ext cx="11234420" cy="5239385"/>
        </p:xfrm>
        <a:graphic>
          <a:graphicData uri="http://schemas.openxmlformats.org/drawingml/2006/table">
            <a:tbl>
              <a:tblPr firstRow="1" bandRow="1">
                <a:tableStyleId>{5C22544A-7EE6-4342-B048-85BDC9FD1C3A}</a:tableStyleId>
              </a:tblPr>
              <a:tblGrid>
                <a:gridCol w="5616575">
                  <a:extLst>
                    <a:ext uri="{9D8B030D-6E8A-4147-A177-3AD203B41FA5}">
                      <a16:colId xmlns:a16="http://schemas.microsoft.com/office/drawing/2014/main" val="20000"/>
                    </a:ext>
                  </a:extLst>
                </a:gridCol>
                <a:gridCol w="5617845">
                  <a:extLst>
                    <a:ext uri="{9D8B030D-6E8A-4147-A177-3AD203B41FA5}">
                      <a16:colId xmlns:a16="http://schemas.microsoft.com/office/drawing/2014/main" val="20001"/>
                    </a:ext>
                  </a:extLst>
                </a:gridCol>
              </a:tblGrid>
              <a:tr h="436880">
                <a:tc>
                  <a:txBody>
                    <a:bodyPr/>
                    <a:lstStyle/>
                    <a:p>
                      <a:pPr algn="ctr">
                        <a:buNone/>
                      </a:pPr>
                      <a:r>
                        <a:rPr lang="zh-CN" sz="2000"/>
                        <a:t>工作票示例</a:t>
                      </a:r>
                    </a:p>
                  </a:txBody>
                  <a:tcPr anchor="ctr"/>
                </a:tc>
                <a:tc>
                  <a:txBody>
                    <a:bodyPr/>
                    <a:lstStyle/>
                    <a:p>
                      <a:pPr algn="ctr">
                        <a:buNone/>
                      </a:pPr>
                      <a:r>
                        <a:rPr lang="zh-CN" altLang="en-US" sz="2000">
                          <a:sym typeface="+mn-ea"/>
                        </a:rPr>
                        <a:t>填写说明</a:t>
                      </a:r>
                      <a:endParaRPr lang="zh-CN" altLang="en-US" sz="2000"/>
                    </a:p>
                  </a:txBody>
                  <a:tcPr anchor="ctr"/>
                </a:tc>
                <a:extLst>
                  <a:ext uri="{0D108BD9-81ED-4DB2-BD59-A6C34878D82A}">
                    <a16:rowId xmlns:a16="http://schemas.microsoft.com/office/drawing/2014/main" val="10000"/>
                  </a:ext>
                </a:extLst>
              </a:tr>
              <a:tr h="4802505">
                <a:tc>
                  <a:txBody>
                    <a:bodyPr/>
                    <a:lstStyle/>
                    <a:p>
                      <a:pPr indent="0" algn="l" fontAlgn="auto">
                        <a:lnSpc>
                          <a:spcPts val="2000"/>
                        </a:lnSpc>
                        <a:buClrTx/>
                        <a:buSzTx/>
                        <a:buFontTx/>
                      </a:pPr>
                      <a:endParaRPr lang="zh-CN" sz="1500" b="0">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a:tc>
                <a:tc>
                  <a:txBody>
                    <a:bodyPr/>
                    <a:lstStyle/>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200">
                          <a:latin typeface="微软雅黑" panose="020B0503020204020204" pitchFamily="34" charset="-122"/>
                          <a:ea typeface="微软雅黑" panose="020B0503020204020204" pitchFamily="34" charset="-122"/>
                          <a:cs typeface="微软雅黑" panose="020B0503020204020204" pitchFamily="34" charset="-122"/>
                          <a:sym typeface="+mn-ea"/>
                        </a:rPr>
                        <a:t>4</a:t>
                      </a: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）填写抢修现场装设的工作接地线位置、编号和装设、拆除时间。</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200">
                          <a:latin typeface="微软雅黑" panose="020B0503020204020204" pitchFamily="34" charset="-122"/>
                          <a:ea typeface="微软雅黑" panose="020B0503020204020204" pitchFamily="34" charset="-122"/>
                          <a:cs typeface="微软雅黑" panose="020B0503020204020204" pitchFamily="34" charset="-122"/>
                          <a:sym typeface="+mn-ea"/>
                        </a:rPr>
                        <a:t>5</a:t>
                      </a: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）明确抢修地点保留的带电部位和带电的设备，根据抢修任务、现场情况，填写采取安全注意事项。</a:t>
                      </a:r>
                    </a:p>
                  </a:txBody>
                  <a:tcPr/>
                </a:tc>
                <a:extLst>
                  <a:ext uri="{0D108BD9-81ED-4DB2-BD59-A6C34878D82A}">
                    <a16:rowId xmlns:a16="http://schemas.microsoft.com/office/drawing/2014/main" val="10001"/>
                  </a:ext>
                </a:extLst>
              </a:tr>
            </a:tbl>
          </a:graphicData>
        </a:graphic>
      </p:graphicFrame>
      <p:pic>
        <p:nvPicPr>
          <p:cNvPr id="10" name="图片 9"/>
          <p:cNvPicPr>
            <a:picLocks noChangeAspect="1"/>
          </p:cNvPicPr>
          <p:nvPr>
            <p:custDataLst>
              <p:tags r:id="rId12"/>
            </p:custDataLst>
          </p:nvPr>
        </p:nvPicPr>
        <p:blipFill>
          <a:blip r:embed="rId16"/>
          <a:stretch>
            <a:fillRect/>
          </a:stretch>
        </p:blipFill>
        <p:spPr>
          <a:xfrm>
            <a:off x="650875" y="1628775"/>
            <a:ext cx="5329555" cy="3875405"/>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par>
                                <p:cTn id="10" presetID="53" presetClass="entr" presetSubtype="16" fill="hold" grpId="0" nodeType="withEffect">
                                  <p:stCondLst>
                                    <p:cond delay="150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P spid="2" grpId="0" bldLvl="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102213"/>
          <p:cNvSpPr txBox="1">
            <a:spLocks noChangeArrowheads="1"/>
          </p:cNvSpPr>
          <p:nvPr>
            <p:custDataLst>
              <p:tags r:id="rId2"/>
            </p:custDataLst>
          </p:nvPr>
        </p:nvSpPr>
        <p:spPr bwMode="auto">
          <a:xfrm>
            <a:off x="1008698" y="380365"/>
            <a:ext cx="4019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800" b="1" dirty="0">
                <a:solidFill>
                  <a:srgbClr val="F8F8F8"/>
                </a:solidFill>
                <a:latin typeface="微软雅黑" panose="020B0503020204020204" pitchFamily="34" charset="-122"/>
                <a:ea typeface="微软雅黑" panose="020B0503020204020204" pitchFamily="34" charset="-122"/>
              </a:rPr>
              <a:t>4</a:t>
            </a:r>
          </a:p>
        </p:txBody>
      </p:sp>
      <p:sp>
        <p:nvSpPr>
          <p:cNvPr id="5" name="PA-102214"/>
          <p:cNvSpPr txBox="1">
            <a:spLocks noChangeArrowheads="1"/>
          </p:cNvSpPr>
          <p:nvPr>
            <p:custDataLst>
              <p:tags r:id="rId3"/>
            </p:custDataLst>
          </p:nvPr>
        </p:nvSpPr>
        <p:spPr bwMode="auto">
          <a:xfrm>
            <a:off x="2094865" y="380365"/>
            <a:ext cx="958342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zh-CN" altLang="en-US" sz="2500" b="1" noProof="0" dirty="0">
                <a:ln>
                  <a:noFill/>
                </a:ln>
                <a:solidFill>
                  <a:srgbClr val="1B8E94"/>
                </a:solidFill>
                <a:effectLst/>
                <a:uLnTx/>
                <a:uFillTx/>
                <a:latin typeface="微软雅黑" panose="020B0503020204020204" pitchFamily="34" charset="-122"/>
                <a:ea typeface="微软雅黑" panose="020B0503020204020204" pitchFamily="34" charset="-122"/>
                <a:sym typeface="+mn-ea"/>
              </a:rPr>
              <a:t>杆上变压器低压开关更换</a:t>
            </a: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2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4" name="Freeform 18">
            <a:hlinkClick r:id="rId15"/>
          </p:cNvPr>
          <p:cNvSpPr>
            <a:spLocks noEditPoints="1"/>
          </p:cNvSpPr>
          <p:nvPr>
            <p:custDataLst>
              <p:tags r:id="rId4"/>
            </p:custDataLst>
          </p:nvPr>
        </p:nvSpPr>
        <p:spPr bwMode="auto">
          <a:xfrm>
            <a:off x="5408295" y="1991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6" name="文本框 5"/>
          <p:cNvSpPr txBox="1"/>
          <p:nvPr/>
        </p:nvSpPr>
        <p:spPr>
          <a:xfrm>
            <a:off x="6659880" y="1387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29" name="文本框 28"/>
          <p:cNvSpPr txBox="1"/>
          <p:nvPr>
            <p:custDataLst>
              <p:tags r:id="rId5"/>
            </p:custDataLst>
          </p:nvPr>
        </p:nvSpPr>
        <p:spPr>
          <a:xfrm>
            <a:off x="4328795" y="1406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32" name="文本框 31"/>
          <p:cNvSpPr txBox="1"/>
          <p:nvPr>
            <p:custDataLst>
              <p:tags r:id="rId6"/>
            </p:custDataLst>
          </p:nvPr>
        </p:nvSpPr>
        <p:spPr>
          <a:xfrm>
            <a:off x="5379720" y="3387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sp>
        <p:nvSpPr>
          <p:cNvPr id="2" name="Freeform 18">
            <a:hlinkClick r:id="rId15"/>
          </p:cNvPr>
          <p:cNvSpPr>
            <a:spLocks noEditPoints="1"/>
          </p:cNvSpPr>
          <p:nvPr>
            <p:custDataLst>
              <p:tags r:id="rId7"/>
            </p:custDataLst>
          </p:nvPr>
        </p:nvSpPr>
        <p:spPr bwMode="auto">
          <a:xfrm>
            <a:off x="5535295" y="2118995"/>
            <a:ext cx="685165" cy="650240"/>
          </a:xfrm>
          <a:custGeom>
            <a:avLst/>
            <a:gdLst>
              <a:gd name="T0" fmla="*/ 60 w 120"/>
              <a:gd name="T1" fmla="*/ 62 h 122"/>
              <a:gd name="T2" fmla="*/ 91 w 120"/>
              <a:gd name="T3" fmla="*/ 31 h 122"/>
              <a:gd name="T4" fmla="*/ 60 w 120"/>
              <a:gd name="T5" fmla="*/ 0 h 122"/>
              <a:gd name="T6" fmla="*/ 29 w 120"/>
              <a:gd name="T7" fmla="*/ 31 h 122"/>
              <a:gd name="T8" fmla="*/ 60 w 120"/>
              <a:gd name="T9" fmla="*/ 62 h 122"/>
              <a:gd name="T10" fmla="*/ 75 w 120"/>
              <a:gd name="T11" fmla="*/ 64 h 122"/>
              <a:gd name="T12" fmla="*/ 60 w 120"/>
              <a:gd name="T13" fmla="*/ 83 h 122"/>
              <a:gd name="T14" fmla="*/ 44 w 120"/>
              <a:gd name="T15" fmla="*/ 64 h 122"/>
              <a:gd name="T16" fmla="*/ 0 w 120"/>
              <a:gd name="T17" fmla="*/ 122 h 122"/>
              <a:gd name="T18" fmla="*/ 59 w 120"/>
              <a:gd name="T19" fmla="*/ 122 h 122"/>
              <a:gd name="T20" fmla="*/ 60 w 120"/>
              <a:gd name="T21" fmla="*/ 122 h 122"/>
              <a:gd name="T22" fmla="*/ 120 w 120"/>
              <a:gd name="T23" fmla="*/ 122 h 122"/>
              <a:gd name="T24" fmla="*/ 75 w 120"/>
              <a:gd name="T25" fmla="*/ 6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122">
                <a:moveTo>
                  <a:pt x="60" y="62"/>
                </a:moveTo>
                <a:cubicBezTo>
                  <a:pt x="77" y="62"/>
                  <a:pt x="91" y="48"/>
                  <a:pt x="91" y="31"/>
                </a:cubicBezTo>
                <a:cubicBezTo>
                  <a:pt x="91" y="13"/>
                  <a:pt x="77" y="0"/>
                  <a:pt x="60" y="0"/>
                </a:cubicBezTo>
                <a:cubicBezTo>
                  <a:pt x="43" y="0"/>
                  <a:pt x="29" y="13"/>
                  <a:pt x="29" y="31"/>
                </a:cubicBezTo>
                <a:cubicBezTo>
                  <a:pt x="29" y="48"/>
                  <a:pt x="43" y="62"/>
                  <a:pt x="60" y="62"/>
                </a:cubicBezTo>
                <a:moveTo>
                  <a:pt x="75" y="64"/>
                </a:moveTo>
                <a:cubicBezTo>
                  <a:pt x="60" y="83"/>
                  <a:pt x="60" y="83"/>
                  <a:pt x="60" y="83"/>
                </a:cubicBezTo>
                <a:cubicBezTo>
                  <a:pt x="44" y="64"/>
                  <a:pt x="44" y="64"/>
                  <a:pt x="44" y="64"/>
                </a:cubicBezTo>
                <a:cubicBezTo>
                  <a:pt x="44" y="64"/>
                  <a:pt x="10" y="63"/>
                  <a:pt x="0" y="122"/>
                </a:cubicBezTo>
                <a:cubicBezTo>
                  <a:pt x="59" y="122"/>
                  <a:pt x="59" y="122"/>
                  <a:pt x="59" y="122"/>
                </a:cubicBezTo>
                <a:cubicBezTo>
                  <a:pt x="60" y="122"/>
                  <a:pt x="60" y="122"/>
                  <a:pt x="60" y="122"/>
                </a:cubicBezTo>
                <a:cubicBezTo>
                  <a:pt x="120" y="122"/>
                  <a:pt x="120" y="122"/>
                  <a:pt x="120" y="122"/>
                </a:cubicBezTo>
                <a:cubicBezTo>
                  <a:pt x="110" y="63"/>
                  <a:pt x="75" y="64"/>
                  <a:pt x="75" y="64"/>
                </a:cubicBezTo>
              </a:path>
            </a:pathLst>
          </a:custGeom>
          <a:solidFill>
            <a:schemeClr val="bg1"/>
          </a:solidFill>
          <a:ln>
            <a:noFill/>
          </a:ln>
        </p:spPr>
        <p:txBody>
          <a:bodyPr vert="horz" wrap="square" lIns="68580" tIns="34290" rIns="68580" bIns="34290" numCol="1" anchor="t" anchorCtr="0" compatLnSpc="1"/>
          <a:lstStyle/>
          <a:p>
            <a:pPr defTabSz="685800"/>
            <a:endParaRPr lang="zh-CN" altLang="en-US" sz="1015">
              <a:solidFill>
                <a:prstClr val="black"/>
              </a:solidFill>
            </a:endParaRPr>
          </a:p>
        </p:txBody>
      </p:sp>
      <p:sp>
        <p:nvSpPr>
          <p:cNvPr id="3" name="文本框 2"/>
          <p:cNvSpPr txBox="1"/>
          <p:nvPr>
            <p:custDataLst>
              <p:tags r:id="rId8"/>
            </p:custDataLst>
          </p:nvPr>
        </p:nvSpPr>
        <p:spPr>
          <a:xfrm>
            <a:off x="6786880" y="1514475"/>
            <a:ext cx="53594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3</a:t>
            </a:r>
            <a:endParaRPr lang="en-US" altLang="zh-CN" sz="4000"/>
          </a:p>
        </p:txBody>
      </p:sp>
      <p:sp>
        <p:nvSpPr>
          <p:cNvPr id="7" name="文本框 6"/>
          <p:cNvSpPr txBox="1"/>
          <p:nvPr>
            <p:custDataLst>
              <p:tags r:id="rId9"/>
            </p:custDataLst>
          </p:nvPr>
        </p:nvSpPr>
        <p:spPr>
          <a:xfrm>
            <a:off x="4455795" y="1533525"/>
            <a:ext cx="513080" cy="76200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2</a:t>
            </a:r>
            <a:endParaRPr lang="en-US" altLang="zh-CN" sz="4000"/>
          </a:p>
        </p:txBody>
      </p:sp>
      <p:sp>
        <p:nvSpPr>
          <p:cNvPr id="8" name="文本框 7"/>
          <p:cNvSpPr txBox="1"/>
          <p:nvPr>
            <p:custDataLst>
              <p:tags r:id="rId10"/>
            </p:custDataLst>
          </p:nvPr>
        </p:nvSpPr>
        <p:spPr>
          <a:xfrm>
            <a:off x="5506720" y="3514725"/>
            <a:ext cx="812800" cy="713740"/>
          </a:xfrm>
          <a:prstGeom prst="rect">
            <a:avLst/>
          </a:prstGeom>
          <a:noFill/>
        </p:spPr>
        <p:txBody>
          <a:bodyPr wrap="square" rtlCol="0">
            <a:noAutofit/>
          </a:bodyPr>
          <a:lstStyle/>
          <a:p>
            <a:r>
              <a:rPr lang="en-US" altLang="zh-CN" sz="4000" dirty="0">
                <a:solidFill>
                  <a:schemeClr val="bg1"/>
                </a:solidFill>
                <a:latin typeface="Impact" panose="020B0806030902050204" pitchFamily="34" charset="0"/>
                <a:sym typeface="+mn-ea"/>
              </a:rPr>
              <a:t>10</a:t>
            </a:r>
            <a:endParaRPr lang="en-US" altLang="zh-CN" sz="4000"/>
          </a:p>
        </p:txBody>
      </p:sp>
      <p:graphicFrame>
        <p:nvGraphicFramePr>
          <p:cNvPr id="9" name="表格 8"/>
          <p:cNvGraphicFramePr/>
          <p:nvPr>
            <p:custDataLst>
              <p:tags r:id="rId11"/>
            </p:custDataLst>
          </p:nvPr>
        </p:nvGraphicFramePr>
        <p:xfrm>
          <a:off x="500380" y="1054735"/>
          <a:ext cx="11234420" cy="5239385"/>
        </p:xfrm>
        <a:graphic>
          <a:graphicData uri="http://schemas.openxmlformats.org/drawingml/2006/table">
            <a:tbl>
              <a:tblPr firstRow="1" bandRow="1">
                <a:tableStyleId>{5C22544A-7EE6-4342-B048-85BDC9FD1C3A}</a:tableStyleId>
              </a:tblPr>
              <a:tblGrid>
                <a:gridCol w="5616575">
                  <a:extLst>
                    <a:ext uri="{9D8B030D-6E8A-4147-A177-3AD203B41FA5}">
                      <a16:colId xmlns:a16="http://schemas.microsoft.com/office/drawing/2014/main" val="20000"/>
                    </a:ext>
                  </a:extLst>
                </a:gridCol>
                <a:gridCol w="5617845">
                  <a:extLst>
                    <a:ext uri="{9D8B030D-6E8A-4147-A177-3AD203B41FA5}">
                      <a16:colId xmlns:a16="http://schemas.microsoft.com/office/drawing/2014/main" val="20001"/>
                    </a:ext>
                  </a:extLst>
                </a:gridCol>
              </a:tblGrid>
              <a:tr h="436880">
                <a:tc>
                  <a:txBody>
                    <a:bodyPr/>
                    <a:lstStyle/>
                    <a:p>
                      <a:pPr algn="ctr">
                        <a:buNone/>
                      </a:pPr>
                      <a:r>
                        <a:rPr lang="zh-CN" sz="2000"/>
                        <a:t>工作票示例</a:t>
                      </a:r>
                    </a:p>
                  </a:txBody>
                  <a:tcPr anchor="ctr"/>
                </a:tc>
                <a:tc>
                  <a:txBody>
                    <a:bodyPr/>
                    <a:lstStyle/>
                    <a:p>
                      <a:pPr algn="ctr">
                        <a:buNone/>
                      </a:pPr>
                      <a:r>
                        <a:rPr lang="zh-CN" altLang="en-US" sz="2000">
                          <a:sym typeface="+mn-ea"/>
                        </a:rPr>
                        <a:t>填写说明</a:t>
                      </a:r>
                      <a:endParaRPr lang="zh-CN" altLang="en-US" sz="2000"/>
                    </a:p>
                  </a:txBody>
                  <a:tcPr anchor="ctr"/>
                </a:tc>
                <a:extLst>
                  <a:ext uri="{0D108BD9-81ED-4DB2-BD59-A6C34878D82A}">
                    <a16:rowId xmlns:a16="http://schemas.microsoft.com/office/drawing/2014/main" val="10000"/>
                  </a:ext>
                </a:extLst>
              </a:tr>
              <a:tr h="4802505">
                <a:tc>
                  <a:txBody>
                    <a:bodyPr/>
                    <a:lstStyle/>
                    <a:p>
                      <a:pPr indent="0" algn="l" fontAlgn="auto">
                        <a:lnSpc>
                          <a:spcPts val="2000"/>
                        </a:lnSpc>
                        <a:buClrTx/>
                        <a:buSzTx/>
                        <a:buFontTx/>
                      </a:pPr>
                      <a:endParaRPr lang="zh-CN" sz="1500" b="0">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a:tc>
                <a:tc>
                  <a:txBody>
                    <a:bodyPr/>
                    <a:lstStyle/>
                    <a:p>
                      <a:pPr indent="0" fontAlgn="auto">
                        <a:lnSpc>
                          <a:spcPts val="1800"/>
                        </a:lnSpc>
                      </a:pPr>
                      <a:r>
                        <a:rPr lang="en-US" altLang="zh-CN" sz="1200">
                          <a:latin typeface="微软雅黑" panose="020B0503020204020204" pitchFamily="34" charset="-122"/>
                          <a:ea typeface="微软雅黑" panose="020B0503020204020204" pitchFamily="34" charset="-122"/>
                          <a:cs typeface="微软雅黑" panose="020B0503020204020204" pitchFamily="34" charset="-122"/>
                          <a:sym typeface="+mn-ea"/>
                        </a:rPr>
                        <a:t>5</a:t>
                      </a: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.填写抢修工作负责人、抢修任务布置人姓名。</a:t>
                      </a:r>
                    </a:p>
                    <a:p>
                      <a:pPr indent="0" fontAlgn="auto">
                        <a:lnSpc>
                          <a:spcPts val="1800"/>
                        </a:lnSpc>
                      </a:pPr>
                      <a:r>
                        <a:rPr lang="en-US" altLang="zh-CN" sz="1200">
                          <a:latin typeface="微软雅黑" panose="020B0503020204020204" pitchFamily="34" charset="-122"/>
                          <a:ea typeface="微软雅黑" panose="020B0503020204020204" pitchFamily="34" charset="-122"/>
                          <a:cs typeface="微软雅黑" panose="020B0503020204020204" pitchFamily="34" charset="-122"/>
                          <a:sym typeface="+mn-ea"/>
                        </a:rPr>
                        <a:t>6</a:t>
                      </a: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.【许可抢修时间】</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由抢修负责人填写许可抢修时间和许可人。</a:t>
                      </a:r>
                    </a:p>
                    <a:p>
                      <a:pPr indent="0" fontAlgn="auto">
                        <a:lnSpc>
                          <a:spcPts val="1800"/>
                        </a:lnSpc>
                      </a:pPr>
                      <a:r>
                        <a:rPr lang="en-US" altLang="zh-CN" sz="1200">
                          <a:latin typeface="微软雅黑" panose="020B0503020204020204" pitchFamily="34" charset="-122"/>
                          <a:ea typeface="微软雅黑" panose="020B0503020204020204" pitchFamily="34" charset="-122"/>
                          <a:cs typeface="微软雅黑" panose="020B0503020204020204" pitchFamily="34" charset="-122"/>
                          <a:sym typeface="+mn-ea"/>
                        </a:rPr>
                        <a:t>7</a:t>
                      </a: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.【下令开始工作】</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抢修工作负责人确认故障紧急抢修单所列当前抢修工作所需的安全措施全部执行完毕之后，下令开始工作的时间。</a:t>
                      </a:r>
                    </a:p>
                    <a:p>
                      <a:pPr indent="0" fontAlgn="auto">
                        <a:lnSpc>
                          <a:spcPts val="1800"/>
                        </a:lnSpc>
                      </a:pPr>
                      <a:r>
                        <a:rPr lang="en-US" sz="1200">
                          <a:latin typeface="微软雅黑" panose="020B0503020204020204" pitchFamily="34" charset="-122"/>
                          <a:ea typeface="微软雅黑" panose="020B0503020204020204" pitchFamily="34" charset="-122"/>
                          <a:cs typeface="微软雅黑" panose="020B0503020204020204" pitchFamily="34" charset="-122"/>
                          <a:sym typeface="+mn-ea"/>
                        </a:rPr>
                        <a:t>8.</a:t>
                      </a: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【抢修结束报告】</a:t>
                      </a:r>
                    </a:p>
                    <a:p>
                      <a:pPr indent="0" fontAlgn="auto">
                        <a:lnSpc>
                          <a:spcPts val="1800"/>
                        </a:lnSpc>
                      </a:pPr>
                      <a:r>
                        <a:rPr lang="zh-CN" altLang="en-US" sz="1200">
                          <a:latin typeface="微软雅黑" panose="020B0503020204020204" pitchFamily="34" charset="-122"/>
                          <a:ea typeface="微软雅黑" panose="020B0503020204020204" pitchFamily="34" charset="-122"/>
                          <a:cs typeface="微软雅黑" panose="020B0503020204020204" pitchFamily="34" charset="-122"/>
                          <a:sym typeface="+mn-ea"/>
                        </a:rPr>
                        <a:t>填写抢修结束时间，注明现场设备经抢修后的状况，现场保留的安全措施。最后填写工作许可人、抢修工作负责人姓名及汇报时间。</a:t>
                      </a:r>
                    </a:p>
                  </a:txBody>
                  <a:tcPr/>
                </a:tc>
                <a:extLst>
                  <a:ext uri="{0D108BD9-81ED-4DB2-BD59-A6C34878D82A}">
                    <a16:rowId xmlns:a16="http://schemas.microsoft.com/office/drawing/2014/main" val="10001"/>
                  </a:ext>
                </a:extLst>
              </a:tr>
            </a:tbl>
          </a:graphicData>
        </a:graphic>
      </p:graphicFrame>
      <p:pic>
        <p:nvPicPr>
          <p:cNvPr id="10" name="图片 9"/>
          <p:cNvPicPr>
            <a:picLocks noChangeAspect="1"/>
          </p:cNvPicPr>
          <p:nvPr>
            <p:custDataLst>
              <p:tags r:id="rId12"/>
            </p:custDataLst>
          </p:nvPr>
        </p:nvPicPr>
        <p:blipFill>
          <a:blip r:embed="rId16"/>
          <a:stretch>
            <a:fillRect/>
          </a:stretch>
        </p:blipFill>
        <p:spPr>
          <a:xfrm>
            <a:off x="650875" y="1628775"/>
            <a:ext cx="5319395" cy="445643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150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par>
                                <p:cTn id="10" presetID="53" presetClass="entr" presetSubtype="16" fill="hold" grpId="0" nodeType="withEffect">
                                  <p:stCondLst>
                                    <p:cond delay="150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P spid="2" grpId="0" bldLvl="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102214"/>
          <p:cNvSpPr txBox="1">
            <a:spLocks noChangeArrowheads="1"/>
          </p:cNvSpPr>
          <p:nvPr>
            <p:custDataLst>
              <p:tags r:id="rId1"/>
            </p:custDataLst>
          </p:nvPr>
        </p:nvSpPr>
        <p:spPr bwMode="auto">
          <a:xfrm>
            <a:off x="2542540" y="2827020"/>
            <a:ext cx="7543165"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3600" b="1" i="0" u="none" strike="noStrike" kern="1200" cap="none" spc="600" normalizeH="0" baseline="0" noProof="0" dirty="0">
                <a:ln>
                  <a:noFill/>
                </a:ln>
                <a:solidFill>
                  <a:srgbClr val="1B8E94"/>
                </a:solidFill>
                <a:effectLst>
                  <a:reflection blurRad="6350" stA="10000" endPos="45500" dir="5400000" sy="-100000" algn="bl" rotWithShape="0"/>
                </a:effectLst>
                <a:uLnTx/>
                <a:uFillTx/>
                <a:latin typeface="微软雅黑" panose="020B0503020204020204" pitchFamily="34" charset="-122"/>
                <a:ea typeface="微软雅黑" panose="020B0503020204020204" pitchFamily="34" charset="-122"/>
                <a:cs typeface="+mn-cs"/>
              </a:rPr>
              <a:t>问</a:t>
            </a:r>
            <a:r>
              <a:rPr kumimoji="0" lang="en-US" altLang="zh-CN" sz="3600" b="1" i="0" u="none" strike="noStrike" kern="1200" cap="none" spc="600" normalizeH="0" baseline="0" noProof="0" dirty="0">
                <a:ln>
                  <a:noFill/>
                </a:ln>
                <a:solidFill>
                  <a:srgbClr val="1B8E94"/>
                </a:solidFill>
                <a:effectLst>
                  <a:reflection blurRad="6350" stA="10000" endPos="45500" dir="5400000" sy="-100000" algn="bl" rotWithShape="0"/>
                </a:effectLst>
                <a:uLnTx/>
                <a:uFillTx/>
                <a:latin typeface="微软雅黑" panose="020B0503020204020204" pitchFamily="34" charset="-122"/>
                <a:ea typeface="微软雅黑" panose="020B0503020204020204" pitchFamily="34" charset="-122"/>
                <a:cs typeface="+mn-cs"/>
              </a:rPr>
              <a:t> </a:t>
            </a:r>
            <a:r>
              <a:rPr kumimoji="0" lang="zh-CN" altLang="en-US" sz="3600" b="1" i="0" u="none" strike="noStrike" kern="1200" cap="none" spc="600" normalizeH="0" baseline="0" noProof="0" dirty="0">
                <a:ln>
                  <a:noFill/>
                </a:ln>
                <a:solidFill>
                  <a:srgbClr val="1B8E94"/>
                </a:solidFill>
                <a:effectLst>
                  <a:reflection blurRad="6350" stA="10000" endPos="45500" dir="5400000" sy="-100000" algn="bl" rotWithShape="0"/>
                </a:effectLst>
                <a:uLnTx/>
                <a:uFillTx/>
                <a:latin typeface="微软雅黑" panose="020B0503020204020204" pitchFamily="34" charset="-122"/>
                <a:ea typeface="微软雅黑" panose="020B0503020204020204" pitchFamily="34" charset="-122"/>
                <a:cs typeface="+mn-cs"/>
              </a:rPr>
              <a:t>题</a:t>
            </a:r>
            <a:r>
              <a:rPr kumimoji="0" lang="en-US" altLang="zh-CN" sz="3600" b="1" i="0" u="none" strike="noStrike" kern="1200" cap="none" spc="600" normalizeH="0" baseline="0" noProof="0" dirty="0">
                <a:ln>
                  <a:noFill/>
                </a:ln>
                <a:solidFill>
                  <a:srgbClr val="1B8E94"/>
                </a:solidFill>
                <a:effectLst>
                  <a:reflection blurRad="6350" stA="10000" endPos="45500" dir="5400000" sy="-100000" algn="bl" rotWithShape="0"/>
                </a:effectLst>
                <a:uLnTx/>
                <a:uFillTx/>
                <a:latin typeface="微软雅黑" panose="020B0503020204020204" pitchFamily="34" charset="-122"/>
                <a:ea typeface="微软雅黑" panose="020B0503020204020204" pitchFamily="34" charset="-122"/>
                <a:cs typeface="+mn-cs"/>
              </a:rPr>
              <a:t> </a:t>
            </a:r>
            <a:r>
              <a:rPr kumimoji="0" lang="zh-CN" sz="3600" b="1" i="0" u="none" strike="noStrike" kern="1200" cap="none" spc="600" normalizeH="0" baseline="0" noProof="0" dirty="0">
                <a:ln>
                  <a:noFill/>
                </a:ln>
                <a:solidFill>
                  <a:srgbClr val="1B8E94"/>
                </a:solidFill>
                <a:effectLst>
                  <a:reflection blurRad="6350" stA="10000" endPos="45500" dir="5400000" sy="-100000" algn="bl" rotWithShape="0"/>
                </a:effectLst>
                <a:uLnTx/>
                <a:uFillTx/>
                <a:latin typeface="微软雅黑" panose="020B0503020204020204" pitchFamily="34" charset="-122"/>
                <a:ea typeface="微软雅黑" panose="020B0503020204020204" pitchFamily="34" charset="-122"/>
                <a:cs typeface="+mn-cs"/>
              </a:rPr>
              <a:t>探</a:t>
            </a:r>
            <a:r>
              <a:rPr kumimoji="0" lang="en-US" altLang="zh-CN" sz="3600" b="1" i="0" u="none" strike="noStrike" kern="1200" cap="none" spc="600" normalizeH="0" baseline="0" noProof="0" dirty="0">
                <a:ln>
                  <a:noFill/>
                </a:ln>
                <a:solidFill>
                  <a:srgbClr val="1B8E94"/>
                </a:solidFill>
                <a:effectLst>
                  <a:reflection blurRad="6350" stA="10000" endPos="45500" dir="5400000" sy="-100000" algn="bl" rotWithShape="0"/>
                </a:effectLst>
                <a:uLnTx/>
                <a:uFillTx/>
                <a:latin typeface="微软雅黑" panose="020B0503020204020204" pitchFamily="34" charset="-122"/>
                <a:ea typeface="微软雅黑" panose="020B0503020204020204" pitchFamily="34" charset="-122"/>
                <a:cs typeface="+mn-cs"/>
              </a:rPr>
              <a:t> </a:t>
            </a:r>
            <a:r>
              <a:rPr kumimoji="0" lang="zh-CN" sz="3600" b="1" i="0" u="none" strike="noStrike" kern="1200" cap="none" spc="600" normalizeH="0" baseline="0" noProof="0" dirty="0">
                <a:ln>
                  <a:noFill/>
                </a:ln>
                <a:solidFill>
                  <a:srgbClr val="1B8E94"/>
                </a:solidFill>
                <a:effectLst>
                  <a:reflection blurRad="6350" stA="10000" endPos="45500" dir="5400000" sy="-100000" algn="bl" rotWithShape="0"/>
                </a:effectLst>
                <a:uLnTx/>
                <a:uFillTx/>
                <a:latin typeface="微软雅黑" panose="020B0503020204020204" pitchFamily="34" charset="-122"/>
                <a:ea typeface="微软雅黑" panose="020B0503020204020204" pitchFamily="34" charset="-122"/>
                <a:cs typeface="+mn-cs"/>
              </a:rPr>
              <a:t>讨</a:t>
            </a:r>
          </a:p>
        </p:txBody>
      </p:sp>
    </p:spTree>
  </p:cSld>
  <p:clrMapOvr>
    <a:masterClrMapping/>
  </p:clrMapOvr>
  <mc:AlternateContent xmlns:mc="http://schemas.openxmlformats.org/markup-compatibility/2006" xmlns:p14="http://schemas.microsoft.com/office/powerpoint/2010/main">
    <mc:Choice Requires="p14">
      <p:transition spd="slow" p14:dur="1500">
        <p:wipe dir="d"/>
      </p:transition>
    </mc:Choice>
    <mc:Fallback xmlns="">
      <p:transition spd="slow">
        <p:wipe dir="d"/>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A-102214"/>
          <p:cNvSpPr txBox="1">
            <a:spLocks noChangeArrowheads="1"/>
          </p:cNvSpPr>
          <p:nvPr>
            <p:custDataLst>
              <p:tags r:id="rId1"/>
            </p:custDataLst>
          </p:nvPr>
        </p:nvSpPr>
        <p:spPr bwMode="auto">
          <a:xfrm>
            <a:off x="587375" y="380365"/>
            <a:ext cx="1102931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sz="2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rPr>
              <a:t>问题探讨</a:t>
            </a:r>
          </a:p>
        </p:txBody>
      </p:sp>
      <p:sp>
        <p:nvSpPr>
          <p:cNvPr id="2" name="Title 6"/>
          <p:cNvSpPr txBox="1"/>
          <p:nvPr>
            <p:custDataLst>
              <p:tags r:id="rId2"/>
            </p:custDataLst>
          </p:nvPr>
        </p:nvSpPr>
        <p:spPr>
          <a:xfrm>
            <a:off x="494665" y="1840230"/>
            <a:ext cx="11309985" cy="2337435"/>
          </a:xfrm>
          <a:prstGeom prst="rect">
            <a:avLst/>
          </a:prstGeom>
          <a:noFill/>
          <a:ln w="3175">
            <a:noFill/>
            <a:prstDash val="dash"/>
          </a:ln>
        </p:spPr>
        <p:txBody>
          <a:bodyPr wrap="square" lIns="63500" tIns="25400" rIns="63500" bIns="25400" anchor="t"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nSpc>
                <a:spcPct val="120000"/>
              </a:lnSpc>
              <a:spcBef>
                <a:spcPts val="0"/>
              </a:spcBef>
              <a:spcAft>
                <a:spcPts val="1065"/>
              </a:spcAft>
              <a:buSzPct val="100000"/>
            </a:pPr>
            <a:endParaRPr lang="zh-CN" altLang="en-US" sz="2265" b="1" spc="187" dirty="0">
              <a:ln w="3175">
                <a:noFill/>
                <a:prstDash val="dash"/>
              </a:ln>
              <a:latin typeface="微软雅黑" panose="020B0503020204020204" pitchFamily="34" charset="-122"/>
              <a:ea typeface="微软雅黑" panose="020B0503020204020204" pitchFamily="34" charset="-122"/>
            </a:endParaRPr>
          </a:p>
        </p:txBody>
      </p:sp>
      <p:sp>
        <p:nvSpPr>
          <p:cNvPr id="14" name="圆角矩形 13"/>
          <p:cNvSpPr/>
          <p:nvPr>
            <p:custDataLst>
              <p:tags r:id="rId3"/>
            </p:custDataLst>
          </p:nvPr>
        </p:nvSpPr>
        <p:spPr>
          <a:xfrm>
            <a:off x="494665" y="967105"/>
            <a:ext cx="11310620" cy="1007110"/>
          </a:xfrm>
          <a:prstGeom prst="roundRect">
            <a:avLst/>
          </a:prstGeom>
          <a:solidFill>
            <a:schemeClr val="accent1"/>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l"/>
            <a:r>
              <a:rPr lang="zh-CN" altLang="en-US" sz="2400" b="1" spc="187" dirty="0">
                <a:ln w="3175">
                  <a:noFill/>
                  <a:prstDash val="dash"/>
                </a:ln>
                <a:latin typeface="微软雅黑" panose="020B0503020204020204" pitchFamily="34" charset="-122"/>
                <a:ea typeface="微软雅黑" panose="020B0503020204020204" pitchFamily="34" charset="-122"/>
                <a:sym typeface="+mn-ea"/>
              </a:rPr>
              <a:t>一、</a:t>
            </a:r>
            <a:r>
              <a:rPr lang="zh-CN" altLang="en-US" sz="2400" spc="187" dirty="0">
                <a:ln w="3175">
                  <a:noFill/>
                  <a:prstDash val="dash"/>
                </a:ln>
                <a:latin typeface="微软雅黑" panose="020B0503020204020204" pitchFamily="34" charset="-122"/>
                <a:ea typeface="微软雅黑" panose="020B0503020204020204" pitchFamily="34" charset="-122"/>
                <a:sym typeface="+mn-ea"/>
              </a:rPr>
              <a:t>为防止用户侧自备电源、多电源对作业点反送电，需要采取封挂接地线的安全措施，该措施如何落实？</a:t>
            </a:r>
            <a:endParaRPr lang="zh-CN" altLang="en-US" sz="2400">
              <a:highlight>
                <a:srgbClr val="00FF00"/>
              </a:highlight>
            </a:endParaRPr>
          </a:p>
        </p:txBody>
      </p:sp>
      <p:pic>
        <p:nvPicPr>
          <p:cNvPr id="4" name="图片 3"/>
          <p:cNvPicPr>
            <a:picLocks noChangeAspect="1"/>
          </p:cNvPicPr>
          <p:nvPr>
            <p:custDataLst>
              <p:tags r:id="rId4"/>
            </p:custDataLst>
          </p:nvPr>
        </p:nvPicPr>
        <p:blipFill>
          <a:blip r:embed="rId7"/>
          <a:stretch>
            <a:fillRect/>
          </a:stretch>
        </p:blipFill>
        <p:spPr>
          <a:xfrm>
            <a:off x="494665" y="2123440"/>
            <a:ext cx="6667500" cy="4114800"/>
          </a:xfrm>
          <a:prstGeom prst="rect">
            <a:avLst/>
          </a:prstGeom>
        </p:spPr>
      </p:pic>
      <p:sp>
        <p:nvSpPr>
          <p:cNvPr id="6" name="文本框 5"/>
          <p:cNvSpPr txBox="1"/>
          <p:nvPr>
            <p:custDataLst>
              <p:tags r:id="rId5"/>
            </p:custDataLst>
          </p:nvPr>
        </p:nvSpPr>
        <p:spPr>
          <a:xfrm>
            <a:off x="7252970" y="2195830"/>
            <a:ext cx="4725670" cy="4491990"/>
          </a:xfrm>
          <a:prstGeom prst="rect">
            <a:avLst/>
          </a:prstGeom>
          <a:noFill/>
        </p:spPr>
        <p:txBody>
          <a:bodyPr wrap="square" rtlCol="0">
            <a:noAutofit/>
          </a:bodyPr>
          <a:lstStyle/>
          <a:p>
            <a:r>
              <a:rPr lang="zh-CN" altLang="en-US">
                <a:solidFill>
                  <a:srgbClr val="FF0000"/>
                </a:solidFill>
                <a:latin typeface="宋体" panose="02010600030101010101" pitchFamily="2" charset="-122"/>
                <a:ea typeface="宋体" panose="02010600030101010101" pitchFamily="2" charset="-122"/>
                <a:cs typeface="宋体" panose="02010600030101010101" pitchFamily="2" charset="-122"/>
              </a:rPr>
              <a:t>问题</a:t>
            </a:r>
            <a:r>
              <a:rPr lang="en-US" altLang="zh-CN">
                <a:solidFill>
                  <a:srgbClr val="FF0000"/>
                </a:solidFill>
                <a:latin typeface="宋体" panose="02010600030101010101" pitchFamily="2" charset="-122"/>
                <a:ea typeface="宋体" panose="02010600030101010101" pitchFamily="2" charset="-122"/>
                <a:cs typeface="宋体" panose="02010600030101010101" pitchFamily="2" charset="-122"/>
              </a:rPr>
              <a:t>1</a:t>
            </a:r>
            <a:r>
              <a:rPr lang="zh-CN" altLang="en-US">
                <a:solidFill>
                  <a:srgbClr val="FF0000"/>
                </a:solidFill>
                <a:latin typeface="宋体" panose="02010600030101010101" pitchFamily="2" charset="-122"/>
                <a:ea typeface="宋体" panose="02010600030101010101" pitchFamily="2" charset="-122"/>
                <a:cs typeface="宋体" panose="02010600030101010101" pitchFamily="2" charset="-122"/>
              </a:rPr>
              <a:t>：拉开10kV中铁三局集团华东建设有限公司配电房101开关，合上</a:t>
            </a:r>
            <a:r>
              <a:rPr lang="en-US" altLang="zh-CN">
                <a:solidFill>
                  <a:srgbClr val="FF0000"/>
                </a:solidFill>
                <a:latin typeface="宋体" panose="02010600030101010101" pitchFamily="2" charset="-122"/>
                <a:ea typeface="宋体" panose="02010600030101010101" pitchFamily="2" charset="-122"/>
                <a:cs typeface="宋体" panose="02010600030101010101" pitchFamily="2" charset="-122"/>
              </a:rPr>
              <a:t>1014</a:t>
            </a:r>
            <a:r>
              <a:rPr lang="zh-CN" altLang="en-US">
                <a:solidFill>
                  <a:srgbClr val="FF0000"/>
                </a:solidFill>
                <a:latin typeface="宋体" panose="02010600030101010101" pitchFamily="2" charset="-122"/>
                <a:ea typeface="宋体" panose="02010600030101010101" pitchFamily="2" charset="-122"/>
                <a:cs typeface="宋体" panose="02010600030101010101" pitchFamily="2" charset="-122"/>
              </a:rPr>
              <a:t>接地刀闸并设置标示牌；在10kV中铁三局集团华东建设有限公司配电房101间隔工作地点设置安全围栏、标示牌等安措谁来做？</a:t>
            </a:r>
          </a:p>
          <a:p>
            <a:r>
              <a:rPr lang="zh-CN" altLang="en-US">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问题</a:t>
            </a:r>
            <a:r>
              <a:rPr lang="en-US" altLang="zh-CN">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2</a:t>
            </a:r>
            <a:r>
              <a:rPr lang="zh-CN" altLang="en-US">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：10kV中铁三局集团华东建设有限公司配电房101间隔电缆终端拆搭及孔洞封堵的工作由谁许可？</a:t>
            </a:r>
          </a:p>
          <a:p>
            <a:r>
              <a:rPr lang="zh-CN" altLang="en-US">
                <a:solidFill>
                  <a:schemeClr val="accent3"/>
                </a:solidFill>
                <a:latin typeface="宋体" panose="02010600030101010101" pitchFamily="2" charset="-122"/>
                <a:ea typeface="宋体" panose="02010600030101010101" pitchFamily="2" charset="-122"/>
                <a:cs typeface="宋体" panose="02010600030101010101" pitchFamily="2" charset="-122"/>
                <a:sym typeface="+mn-ea"/>
              </a:rPr>
              <a:t>各单位实际工作中用户设备的操作和安措基本上由工作班完成。</a:t>
            </a:r>
          </a:p>
        </p:txBody>
      </p:sp>
    </p:spTree>
  </p:cSld>
  <p:clrMapOvr>
    <a:masterClrMapping/>
  </p:clrMapOvr>
  <mc:AlternateContent xmlns:mc="http://schemas.openxmlformats.org/markup-compatibility/2006" xmlns:p14="http://schemas.microsoft.com/office/powerpoint/2010/main">
    <mc:Choice Requires="p14">
      <p:transition spd="slow" p14:dur="1500">
        <p:wipe dir="d"/>
      </p:transition>
    </mc:Choice>
    <mc:Fallback xmlns="">
      <p:transition spd="slow">
        <p:wipe dir="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A-102214"/>
          <p:cNvSpPr txBox="1">
            <a:spLocks noChangeArrowheads="1"/>
          </p:cNvSpPr>
          <p:nvPr>
            <p:custDataLst>
              <p:tags r:id="rId1"/>
            </p:custDataLst>
          </p:nvPr>
        </p:nvSpPr>
        <p:spPr bwMode="auto">
          <a:xfrm>
            <a:off x="587375" y="380365"/>
            <a:ext cx="1102931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sz="2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rPr>
              <a:t>问题探讨</a:t>
            </a:r>
          </a:p>
        </p:txBody>
      </p:sp>
      <p:sp>
        <p:nvSpPr>
          <p:cNvPr id="3" name="Title 6"/>
          <p:cNvSpPr txBox="1"/>
          <p:nvPr>
            <p:custDataLst>
              <p:tags r:id="rId2"/>
            </p:custDataLst>
          </p:nvPr>
        </p:nvSpPr>
        <p:spPr>
          <a:xfrm>
            <a:off x="494665" y="1840230"/>
            <a:ext cx="11309985" cy="2337435"/>
          </a:xfrm>
          <a:prstGeom prst="rect">
            <a:avLst/>
          </a:prstGeom>
          <a:noFill/>
          <a:ln w="3175">
            <a:noFill/>
            <a:prstDash val="dash"/>
          </a:ln>
        </p:spPr>
        <p:txBody>
          <a:bodyPr wrap="square" lIns="63500" tIns="25400" rIns="63500" bIns="25400" anchor="t"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nSpc>
                <a:spcPct val="120000"/>
              </a:lnSpc>
              <a:spcBef>
                <a:spcPts val="0"/>
              </a:spcBef>
              <a:spcAft>
                <a:spcPts val="1065"/>
              </a:spcAft>
              <a:buSzPct val="100000"/>
            </a:pPr>
            <a:endParaRPr lang="zh-CN" altLang="en-US" sz="2265" b="1" spc="187" dirty="0">
              <a:ln w="3175">
                <a:noFill/>
                <a:prstDash val="dash"/>
              </a:ln>
              <a:latin typeface="微软雅黑" panose="020B0503020204020204" pitchFamily="34" charset="-122"/>
              <a:ea typeface="微软雅黑" panose="020B0503020204020204" pitchFamily="34" charset="-122"/>
            </a:endParaRPr>
          </a:p>
        </p:txBody>
      </p:sp>
      <p:sp>
        <p:nvSpPr>
          <p:cNvPr id="7" name="圆角矩形 6"/>
          <p:cNvSpPr/>
          <p:nvPr>
            <p:custDataLst>
              <p:tags r:id="rId3"/>
            </p:custDataLst>
          </p:nvPr>
        </p:nvSpPr>
        <p:spPr>
          <a:xfrm>
            <a:off x="494665" y="967105"/>
            <a:ext cx="11310620" cy="1007110"/>
          </a:xfrm>
          <a:prstGeom prst="roundRect">
            <a:avLst/>
          </a:prstGeom>
          <a:solidFill>
            <a:schemeClr val="accent1"/>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l"/>
            <a:r>
              <a:rPr lang="zh-CN" altLang="en-US" sz="2400" b="1" spc="187" dirty="0">
                <a:ln w="3175">
                  <a:noFill/>
                  <a:prstDash val="dash"/>
                </a:ln>
                <a:latin typeface="微软雅黑" panose="020B0503020204020204" pitchFamily="34" charset="-122"/>
                <a:ea typeface="微软雅黑" panose="020B0503020204020204" pitchFamily="34" charset="-122"/>
                <a:sym typeface="+mn-ea"/>
              </a:rPr>
              <a:t>二、</a:t>
            </a:r>
            <a:r>
              <a:rPr lang="zh-CN" altLang="en-US" sz="2400" spc="187" dirty="0">
                <a:ln w="3175">
                  <a:noFill/>
                  <a:prstDash val="dash"/>
                </a:ln>
                <a:latin typeface="微软雅黑" panose="020B0503020204020204" pitchFamily="34" charset="-122"/>
                <a:ea typeface="微软雅黑" panose="020B0503020204020204" pitchFamily="34" charset="-122"/>
                <a:cs typeface="微软雅黑" panose="020B0503020204020204" pitchFamily="34" charset="-122"/>
                <a:sym typeface="+mn-ea"/>
              </a:rPr>
              <a:t>同一电气连接，在接地线保护之外的配电变压器，在装设接地线之前是否需要停电？</a:t>
            </a:r>
            <a:endParaRPr lang="zh-CN" altLang="en-US" sz="2400"/>
          </a:p>
        </p:txBody>
      </p:sp>
      <p:pic>
        <p:nvPicPr>
          <p:cNvPr id="8" name="图片 7"/>
          <p:cNvPicPr>
            <a:picLocks noChangeAspect="1"/>
          </p:cNvPicPr>
          <p:nvPr>
            <p:custDataLst>
              <p:tags r:id="rId4"/>
            </p:custDataLst>
          </p:nvPr>
        </p:nvPicPr>
        <p:blipFill>
          <a:blip r:embed="rId6"/>
          <a:stretch>
            <a:fillRect/>
          </a:stretch>
        </p:blipFill>
        <p:spPr>
          <a:xfrm>
            <a:off x="1636395" y="1993900"/>
            <a:ext cx="8890000" cy="3048000"/>
          </a:xfrm>
          <a:prstGeom prst="rect">
            <a:avLst/>
          </a:prstGeom>
        </p:spPr>
      </p:pic>
      <p:sp>
        <p:nvSpPr>
          <p:cNvPr id="10" name="文本框 9"/>
          <p:cNvSpPr txBox="1"/>
          <p:nvPr/>
        </p:nvSpPr>
        <p:spPr>
          <a:xfrm>
            <a:off x="495300" y="5060315"/>
            <a:ext cx="11217910" cy="1706245"/>
          </a:xfrm>
          <a:prstGeom prst="rect">
            <a:avLst/>
          </a:prstGeom>
          <a:noFill/>
        </p:spPr>
        <p:txBody>
          <a:bodyPr wrap="square" rtlCol="0">
            <a:noAutofit/>
          </a:bodyPr>
          <a:lstStyle/>
          <a:p>
            <a:r>
              <a:rPr lang="zh-CN" altLang="en-US">
                <a:solidFill>
                  <a:srgbClr val="FF0000"/>
                </a:solidFill>
              </a:rPr>
              <a:t>问题：高庄集镇老站配变所处的位置，一是在工作地点以外；二是不在工作地段各端和工作地段内。建议对工作地点之外无反送电可能的设备不要做安措。</a:t>
            </a:r>
          </a:p>
          <a:p>
            <a:r>
              <a:rPr lang="zh-CN" altLang="en-US">
                <a:solidFill>
                  <a:schemeClr val="accent3"/>
                </a:solidFill>
                <a:latin typeface="宋体" panose="02010600030101010101" pitchFamily="2" charset="-122"/>
                <a:ea typeface="宋体" panose="02010600030101010101" pitchFamily="2" charset="-122"/>
                <a:cs typeface="宋体" panose="02010600030101010101" pitchFamily="2" charset="-122"/>
              </a:rPr>
              <a:t>《配电安规》6.2.1工作地点应停电的线路和设备：6.2.1.4有可能从低压侧向高压侧反送电的设备。</a:t>
            </a:r>
          </a:p>
          <a:p>
            <a:r>
              <a:rPr lang="zh-CN" altLang="en-US">
                <a:solidFill>
                  <a:schemeClr val="accent3"/>
                </a:solidFill>
                <a:latin typeface="宋体" panose="02010600030101010101" pitchFamily="2" charset="-122"/>
                <a:ea typeface="宋体" panose="02010600030101010101" pitchFamily="2" charset="-122"/>
                <a:cs typeface="宋体" panose="02010600030101010101" pitchFamily="2" charset="-122"/>
                <a:sym typeface="+mn-ea"/>
              </a:rPr>
              <a:t>《配电安规》</a:t>
            </a:r>
            <a:r>
              <a:rPr lang="zh-CN" altLang="en-US">
                <a:solidFill>
                  <a:schemeClr val="accent3"/>
                </a:solidFill>
                <a:latin typeface="宋体" panose="02010600030101010101" pitchFamily="2" charset="-122"/>
                <a:ea typeface="宋体" panose="02010600030101010101" pitchFamily="2" charset="-122"/>
                <a:cs typeface="宋体" panose="02010600030101010101" pitchFamily="2" charset="-122"/>
              </a:rPr>
              <a:t>6.2.2检修线路、设备停电，应把工作地段内所有可能来电的电源全部断开。</a:t>
            </a:r>
          </a:p>
          <a:p>
            <a:r>
              <a:rPr lang="zh-CN" altLang="en-US">
                <a:solidFill>
                  <a:schemeClr val="accent3"/>
                </a:solidFill>
                <a:latin typeface="宋体" panose="02010600030101010101" pitchFamily="2" charset="-122"/>
                <a:ea typeface="宋体" panose="02010600030101010101" pitchFamily="2" charset="-122"/>
                <a:cs typeface="宋体" panose="02010600030101010101" pitchFamily="2" charset="-122"/>
                <a:sym typeface="+mn-ea"/>
              </a:rPr>
              <a:t>《配电安规》</a:t>
            </a:r>
            <a:r>
              <a:rPr lang="zh-CN" altLang="en-US">
                <a:solidFill>
                  <a:schemeClr val="accent3"/>
                </a:solidFill>
                <a:latin typeface="宋体" panose="02010600030101010101" pitchFamily="2" charset="-122"/>
                <a:ea typeface="宋体" panose="02010600030101010101" pitchFamily="2" charset="-122"/>
                <a:cs typeface="宋体" panose="02010600030101010101" pitchFamily="2" charset="-122"/>
              </a:rPr>
              <a:t>6.2.3停电的线路和设备各端都有明显断开点。</a:t>
            </a:r>
          </a:p>
          <a:p>
            <a:r>
              <a:rPr lang="zh-CN" altLang="en-US">
                <a:solidFill>
                  <a:schemeClr val="accent3"/>
                </a:solidFill>
                <a:latin typeface="宋体" panose="02010600030101010101" pitchFamily="2" charset="-122"/>
                <a:ea typeface="宋体" panose="02010600030101010101" pitchFamily="2" charset="-122"/>
                <a:cs typeface="宋体" panose="02010600030101010101" pitchFamily="2" charset="-122"/>
                <a:sym typeface="+mn-ea"/>
              </a:rPr>
              <a:t>《配电安规》</a:t>
            </a:r>
            <a:r>
              <a:rPr lang="zh-CN" altLang="en-US">
                <a:solidFill>
                  <a:schemeClr val="accent3"/>
                </a:solidFill>
                <a:latin typeface="宋体" panose="02010600030101010101" pitchFamily="2" charset="-122"/>
                <a:ea typeface="宋体" panose="02010600030101010101" pitchFamily="2" charset="-122"/>
                <a:cs typeface="宋体" panose="02010600030101010101" pitchFamily="2" charset="-122"/>
              </a:rPr>
              <a:t>6.2.8熔断器的熔管应摘下或悬挂“禁止合闸，线路有人工作！”的标示牌。</a:t>
            </a:r>
          </a:p>
        </p:txBody>
      </p:sp>
    </p:spTree>
  </p:cSld>
  <p:clrMapOvr>
    <a:masterClrMapping/>
  </p:clrMapOvr>
  <mc:AlternateContent xmlns:mc="http://schemas.openxmlformats.org/markup-compatibility/2006" xmlns:p14="http://schemas.microsoft.com/office/powerpoint/2010/main">
    <mc:Choice Requires="p14">
      <p:transition spd="slow" p14:dur="1500">
        <p:wipe dir="d"/>
      </p:transition>
    </mc:Choice>
    <mc:Fallback xmlns="">
      <p:transition spd="slow">
        <p:wipe dir="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A-102214"/>
          <p:cNvSpPr txBox="1">
            <a:spLocks noChangeArrowheads="1"/>
          </p:cNvSpPr>
          <p:nvPr>
            <p:custDataLst>
              <p:tags r:id="rId1"/>
            </p:custDataLst>
          </p:nvPr>
        </p:nvSpPr>
        <p:spPr bwMode="auto">
          <a:xfrm>
            <a:off x="587375" y="380365"/>
            <a:ext cx="1102931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sz="2800" b="1" i="0" u="none" strike="noStrike" kern="1200" cap="none" spc="0" normalizeH="0" baseline="0" noProof="0" dirty="0">
                <a:ln>
                  <a:noFill/>
                </a:ln>
                <a:solidFill>
                  <a:srgbClr val="1B8E94"/>
                </a:solidFill>
                <a:effectLst/>
                <a:uLnTx/>
                <a:uFillTx/>
                <a:latin typeface="微软雅黑" panose="020B0503020204020204" pitchFamily="34" charset="-122"/>
                <a:ea typeface="微软雅黑" panose="020B0503020204020204" pitchFamily="34" charset="-122"/>
                <a:cs typeface="+mn-cs"/>
                <a:sym typeface="+mn-ea"/>
              </a:rPr>
              <a:t>问题探讨</a:t>
            </a:r>
          </a:p>
        </p:txBody>
      </p:sp>
      <p:sp>
        <p:nvSpPr>
          <p:cNvPr id="2" name="Title 6"/>
          <p:cNvSpPr txBox="1"/>
          <p:nvPr>
            <p:custDataLst>
              <p:tags r:id="rId2"/>
            </p:custDataLst>
          </p:nvPr>
        </p:nvSpPr>
        <p:spPr>
          <a:xfrm>
            <a:off x="494665" y="1840230"/>
            <a:ext cx="11309985" cy="2337435"/>
          </a:xfrm>
          <a:prstGeom prst="rect">
            <a:avLst/>
          </a:prstGeom>
          <a:noFill/>
          <a:ln w="3175">
            <a:noFill/>
            <a:prstDash val="dash"/>
          </a:ln>
        </p:spPr>
        <p:txBody>
          <a:bodyPr wrap="square" lIns="63500" tIns="25400" rIns="63500" bIns="25400" anchor="t"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nSpc>
                <a:spcPct val="120000"/>
              </a:lnSpc>
              <a:spcBef>
                <a:spcPts val="0"/>
              </a:spcBef>
              <a:spcAft>
                <a:spcPts val="1065"/>
              </a:spcAft>
              <a:buSzPct val="100000"/>
            </a:pPr>
            <a:endParaRPr lang="zh-CN" altLang="en-US" sz="2265" b="1" spc="187" dirty="0">
              <a:ln w="3175">
                <a:noFill/>
                <a:prstDash val="dash"/>
              </a:ln>
              <a:latin typeface="微软雅黑" panose="020B0503020204020204" pitchFamily="34" charset="-122"/>
              <a:ea typeface="微软雅黑" panose="020B0503020204020204" pitchFamily="34" charset="-122"/>
            </a:endParaRPr>
          </a:p>
        </p:txBody>
      </p:sp>
      <p:sp>
        <p:nvSpPr>
          <p:cNvPr id="14" name="圆角矩形 13"/>
          <p:cNvSpPr/>
          <p:nvPr>
            <p:custDataLst>
              <p:tags r:id="rId3"/>
            </p:custDataLst>
          </p:nvPr>
        </p:nvSpPr>
        <p:spPr>
          <a:xfrm>
            <a:off x="494665" y="967105"/>
            <a:ext cx="11310620" cy="1007110"/>
          </a:xfrm>
          <a:prstGeom prst="roundRect">
            <a:avLst/>
          </a:prstGeom>
          <a:solidFill>
            <a:schemeClr val="accent1"/>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l"/>
            <a:r>
              <a:rPr lang="zh-CN" altLang="en-US" sz="2400" b="1" spc="187" dirty="0">
                <a:ln w="3175">
                  <a:noFill/>
                  <a:prstDash val="dash"/>
                </a:ln>
                <a:latin typeface="微软雅黑" panose="020B0503020204020204" pitchFamily="34" charset="-122"/>
                <a:ea typeface="微软雅黑" panose="020B0503020204020204" pitchFamily="34" charset="-122"/>
                <a:sym typeface="+mn-ea"/>
              </a:rPr>
              <a:t>三、</a:t>
            </a:r>
            <a:r>
              <a:rPr lang="zh-CN" altLang="en-US" sz="2400" spc="187" dirty="0">
                <a:ln w="3175">
                  <a:noFill/>
                  <a:prstDash val="dash"/>
                </a:ln>
                <a:latin typeface="微软雅黑" panose="020B0503020204020204" pitchFamily="34" charset="-122"/>
                <a:ea typeface="微软雅黑" panose="020B0503020204020204" pitchFamily="34" charset="-122"/>
                <a:cs typeface="微软雅黑" panose="020B0503020204020204" pitchFamily="34" charset="-122"/>
                <a:sym typeface="+mn-ea"/>
              </a:rPr>
              <a:t>配电不进变电站的工作，但是需要变电站内运行人员做安措，工作许可时如何核对确认安全措施</a:t>
            </a:r>
            <a:r>
              <a:rPr lang="zh-CN" altLang="en-US" sz="2400" spc="187" dirty="0">
                <a:ln w="3175">
                  <a:noFill/>
                  <a:prstDash val="dash"/>
                </a:ln>
                <a:latin typeface="微软雅黑" panose="020B0503020204020204" pitchFamily="34" charset="-122"/>
                <a:ea typeface="微软雅黑" panose="020B0503020204020204" pitchFamily="34" charset="-122"/>
                <a:sym typeface="+mn-ea"/>
              </a:rPr>
              <a:t>？</a:t>
            </a:r>
            <a:endParaRPr lang="zh-CN" altLang="en-US" sz="2400"/>
          </a:p>
        </p:txBody>
      </p:sp>
      <p:sp>
        <p:nvSpPr>
          <p:cNvPr id="4" name="文本框 3"/>
          <p:cNvSpPr txBox="1"/>
          <p:nvPr>
            <p:custDataLst>
              <p:tags r:id="rId4"/>
            </p:custDataLst>
          </p:nvPr>
        </p:nvSpPr>
        <p:spPr>
          <a:xfrm>
            <a:off x="7252970" y="2140585"/>
            <a:ext cx="4723130" cy="4313555"/>
          </a:xfrm>
          <a:prstGeom prst="rect">
            <a:avLst/>
          </a:prstGeom>
          <a:noFill/>
        </p:spPr>
        <p:txBody>
          <a:bodyPr wrap="square" rtlCol="0">
            <a:noAutofit/>
          </a:bodyPr>
          <a:lstStyle/>
          <a:p>
            <a:r>
              <a:rPr lang="zh-CN" altLang="en-US" sz="2000">
                <a:solidFill>
                  <a:srgbClr val="FF0000"/>
                </a:solidFill>
                <a:latin typeface="宋体" panose="02010600030101010101" pitchFamily="2" charset="-122"/>
                <a:ea typeface="宋体" panose="02010600030101010101" pitchFamily="2" charset="-122"/>
                <a:cs typeface="宋体" panose="02010600030101010101" pitchFamily="2" charset="-122"/>
              </a:rPr>
              <a:t>问题：110kV万寿变应拉开125开关；将125开关手车摇至“试验”位置。应合上1254线路接地刀闸。开关及刀闸操作处是否需要挂牌？</a:t>
            </a:r>
          </a:p>
          <a:p>
            <a:r>
              <a:rPr lang="zh-CN" altLang="en-US" sz="2000">
                <a:solidFill>
                  <a:schemeClr val="accent3"/>
                </a:solidFill>
                <a:latin typeface="宋体" panose="02010600030101010101" pitchFamily="2" charset="-122"/>
                <a:ea typeface="宋体" panose="02010600030101010101" pitchFamily="2" charset="-122"/>
                <a:cs typeface="宋体" panose="02010600030101010101" pitchFamily="2" charset="-122"/>
                <a:sym typeface="+mn-ea"/>
              </a:rPr>
              <a:t>《配电安规》</a:t>
            </a:r>
            <a:r>
              <a:rPr lang="zh-CN" altLang="en-US" sz="2000">
                <a:solidFill>
                  <a:schemeClr val="accent3"/>
                </a:solidFill>
                <a:latin typeface="宋体" panose="02010600030101010101" pitchFamily="2" charset="-122"/>
                <a:ea typeface="宋体" panose="02010600030101010101" pitchFamily="2" charset="-122"/>
                <a:cs typeface="宋体" panose="02010600030101010101" pitchFamily="2" charset="-122"/>
              </a:rPr>
              <a:t>6.5.2 在一经合闸即可送电到工作地点的断路器（开关）和隔离开关（刀闸）的操作处或机构箱门锁把手上及熔断器操作处，应悬挂“禁止合闸，有人工作！”标示牌；若线路上有人工作，应悬挂“禁止合闸，线路有人工作！”标示牌。</a:t>
            </a:r>
          </a:p>
        </p:txBody>
      </p:sp>
      <p:pic>
        <p:nvPicPr>
          <p:cNvPr id="3" name="图片 2"/>
          <p:cNvPicPr>
            <a:picLocks noChangeAspect="1"/>
          </p:cNvPicPr>
          <p:nvPr>
            <p:custDataLst>
              <p:tags r:id="rId5"/>
            </p:custDataLst>
          </p:nvPr>
        </p:nvPicPr>
        <p:blipFill>
          <a:blip r:embed="rId7"/>
          <a:stretch>
            <a:fillRect/>
          </a:stretch>
        </p:blipFill>
        <p:spPr>
          <a:xfrm>
            <a:off x="494665" y="2388235"/>
            <a:ext cx="6686550" cy="409575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wipe dir="d"/>
      </p:transition>
    </mc:Choice>
    <mc:Fallback xmlns="">
      <p:transition spd="slow">
        <p:wipe dir="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 name="八边形 196"/>
          <p:cNvSpPr/>
          <p:nvPr/>
        </p:nvSpPr>
        <p:spPr>
          <a:xfrm>
            <a:off x="516255" y="683895"/>
            <a:ext cx="11193145" cy="5670550"/>
          </a:xfrm>
          <a:prstGeom prst="octagon">
            <a:avLst>
              <a:gd name="adj" fmla="val 2880"/>
            </a:avLst>
          </a:prstGeom>
          <a:gradFill>
            <a:gsLst>
              <a:gs pos="100000">
                <a:srgbClr val="FFFFFF">
                  <a:alpha val="0"/>
                </a:srgbClr>
              </a:gs>
              <a:gs pos="0">
                <a:srgbClr val="56CA95">
                  <a:lumMod val="20000"/>
                  <a:lumOff val="80000"/>
                </a:srgbClr>
              </a:gs>
            </a:gsLst>
            <a:lin ang="5400000" scaled="1"/>
          </a:gradFill>
          <a:ln>
            <a:gradFill>
              <a:gsLst>
                <a:gs pos="100000">
                  <a:srgbClr val="56CA95">
                    <a:lumMod val="20000"/>
                    <a:lumOff val="80000"/>
                    <a:alpha val="0"/>
                  </a:srgbClr>
                </a:gs>
                <a:gs pos="0">
                  <a:srgbClr val="56CA95">
                    <a:lumMod val="75000"/>
                  </a:srgbClr>
                </a:gs>
              </a:gsLst>
              <a:lin ang="5400000" scaled="1"/>
            </a:gradFill>
            <a:prstDash val="solid"/>
          </a:ln>
        </p:spPr>
        <p:style>
          <a:lnRef idx="2">
            <a:srgbClr val="6096E6">
              <a:shade val="50000"/>
            </a:srgbClr>
          </a:lnRef>
          <a:fillRef idx="1">
            <a:srgbClr val="6096E6"/>
          </a:fillRef>
          <a:effectRef idx="0">
            <a:srgbClr val="6096E6"/>
          </a:effectRef>
          <a:fontRef idx="minor">
            <a:srgbClr val="FFFFFF"/>
          </a:fontRef>
        </p:style>
        <p:txBody>
          <a:bodyPr rtlCol="0" anchor="ctr"/>
          <a:lstStyle/>
          <a:p>
            <a:pPr algn="ctr"/>
            <a:endParaRPr kumimoji="1" lang="zh-CN" altLang="en-US"/>
          </a:p>
        </p:txBody>
      </p:sp>
      <p:sp>
        <p:nvSpPr>
          <p:cNvPr id="196" name="内容占位符 2"/>
          <p:cNvSpPr txBox="1"/>
          <p:nvPr/>
        </p:nvSpPr>
        <p:spPr>
          <a:xfrm>
            <a:off x="695960" y="1214120"/>
            <a:ext cx="10817225" cy="474091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fontAlgn="auto">
              <a:lnSpc>
                <a:spcPct val="110000"/>
              </a:lnSpc>
              <a:spcBef>
                <a:spcPts val="0"/>
              </a:spcBef>
              <a:spcAft>
                <a:spcPts val="0"/>
              </a:spcAft>
              <a:buNone/>
            </a:pPr>
            <a:endParaRPr lang="zh-CN" altLang="en-US" sz="25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0" indent="0" algn="just" fontAlgn="auto">
              <a:lnSpc>
                <a:spcPct val="110000"/>
              </a:lnSpc>
              <a:spcBef>
                <a:spcPts val="0"/>
              </a:spcBef>
              <a:spcAft>
                <a:spcPts val="0"/>
              </a:spcAft>
              <a:buNone/>
            </a:pPr>
            <a:endParaRPr lang="zh-CN" altLang="en-US" sz="25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0" indent="0" algn="just" fontAlgn="auto">
              <a:lnSpc>
                <a:spcPct val="110000"/>
              </a:lnSpc>
              <a:spcBef>
                <a:spcPts val="0"/>
              </a:spcBef>
              <a:spcAft>
                <a:spcPts val="0"/>
              </a:spcAft>
              <a:buNone/>
            </a:pPr>
            <a:r>
              <a:rPr lang="zh-CN" altLang="en-US" sz="2500" dirty="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1. 试点应用时间：8月22日至9月24日。</a:t>
            </a:r>
            <a:endParaRPr lang="zh-CN" altLang="en-US" sz="25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0" indent="0" algn="just" fontAlgn="auto">
              <a:lnSpc>
                <a:spcPct val="110000"/>
              </a:lnSpc>
              <a:spcBef>
                <a:spcPts val="0"/>
              </a:spcBef>
              <a:spcAft>
                <a:spcPts val="0"/>
              </a:spcAft>
              <a:buNone/>
            </a:pPr>
            <a:endParaRPr lang="zh-CN" altLang="en-US" sz="25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0" indent="0" algn="just" fontAlgn="auto">
              <a:lnSpc>
                <a:spcPct val="110000"/>
              </a:lnSpc>
              <a:spcBef>
                <a:spcPts val="0"/>
              </a:spcBef>
              <a:spcAft>
                <a:spcPts val="0"/>
              </a:spcAft>
              <a:buNone/>
            </a:pPr>
            <a:r>
              <a:rPr lang="zh-CN" altLang="en-US" sz="2500" dirty="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2. 8月底-9月初，分专业统一组织开展典型工作票宣贯。</a:t>
            </a:r>
            <a:endParaRPr lang="zh-CN" altLang="en-US" sz="25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0" indent="0" algn="just" fontAlgn="auto">
              <a:lnSpc>
                <a:spcPct val="110000"/>
              </a:lnSpc>
              <a:spcBef>
                <a:spcPts val="0"/>
              </a:spcBef>
              <a:spcAft>
                <a:spcPts val="0"/>
              </a:spcAft>
              <a:buNone/>
            </a:pPr>
            <a:endParaRPr lang="zh-CN" altLang="en-US" sz="25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0" indent="0" algn="just" fontAlgn="auto">
              <a:lnSpc>
                <a:spcPct val="110000"/>
              </a:lnSpc>
              <a:spcBef>
                <a:spcPts val="0"/>
              </a:spcBef>
              <a:spcAft>
                <a:spcPts val="0"/>
              </a:spcAft>
              <a:buNone/>
            </a:pPr>
            <a:r>
              <a:rPr lang="zh-CN" altLang="en-US" sz="2500" dirty="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3. 9 月下旬，结合各单位试点应用期间反馈的意见或建议，组织各单位对典型票试点应用情况进行集中讨论、修订。</a:t>
            </a:r>
            <a:endParaRPr lang="zh-CN" altLang="en-US" sz="25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0" indent="0" algn="just" fontAlgn="auto">
              <a:lnSpc>
                <a:spcPct val="110000"/>
              </a:lnSpc>
              <a:spcBef>
                <a:spcPts val="0"/>
              </a:spcBef>
              <a:spcAft>
                <a:spcPts val="0"/>
              </a:spcAft>
              <a:buNone/>
            </a:pPr>
            <a:endParaRPr lang="zh-CN" altLang="en-US" sz="25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0" indent="0" algn="just" fontAlgn="auto">
              <a:lnSpc>
                <a:spcPct val="110000"/>
              </a:lnSpc>
              <a:spcBef>
                <a:spcPts val="0"/>
              </a:spcBef>
              <a:spcAft>
                <a:spcPts val="0"/>
              </a:spcAft>
              <a:buNone/>
            </a:pPr>
            <a:r>
              <a:rPr lang="zh-CN" altLang="en-US" sz="2500" dirty="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4. 10 月，根据讨论修订情况，正式下发典型工作票。</a:t>
            </a:r>
          </a:p>
        </p:txBody>
      </p:sp>
      <p:grpSp>
        <p:nvGrpSpPr>
          <p:cNvPr id="2" name="组合 19"/>
          <p:cNvGrpSpPr/>
          <p:nvPr/>
        </p:nvGrpSpPr>
        <p:grpSpPr>
          <a:xfrm>
            <a:off x="711200" y="1791335"/>
            <a:ext cx="10496550" cy="199390"/>
            <a:chOff x="4906190" y="1416527"/>
            <a:chExt cx="6646280" cy="166280"/>
          </a:xfrm>
          <a:solidFill>
            <a:srgbClr val="00544A"/>
          </a:solidFill>
        </p:grpSpPr>
        <p:sp>
          <p:nvSpPr>
            <p:cNvPr id="21" name="矩形 20"/>
            <p:cNvSpPr/>
            <p:nvPr/>
          </p:nvSpPr>
          <p:spPr>
            <a:xfrm>
              <a:off x="4906190" y="1416527"/>
              <a:ext cx="166280" cy="16628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noAutofit/>
            </a:bodyPr>
            <a:lstStyle/>
            <a:p>
              <a:pPr algn="ctr"/>
              <a:endParaRPr lang="zh-CN" altLang="en-US" sz="100" b="0"/>
            </a:p>
          </p:txBody>
        </p:sp>
        <p:cxnSp>
          <p:nvCxnSpPr>
            <p:cNvPr id="22" name="直接连接符 21"/>
            <p:cNvCxnSpPr>
              <a:stCxn id="21" idx="3"/>
            </p:cNvCxnSpPr>
            <p:nvPr/>
          </p:nvCxnSpPr>
          <p:spPr>
            <a:xfrm>
              <a:off x="5072470" y="1499667"/>
              <a:ext cx="6480000" cy="0"/>
            </a:xfrm>
            <a:prstGeom prst="line">
              <a:avLst/>
            </a:prstGeom>
            <a:grpFill/>
            <a:ln>
              <a:solidFill>
                <a:schemeClr val="accent1">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cxnSp>
      </p:grpSp>
      <p:grpSp>
        <p:nvGrpSpPr>
          <p:cNvPr id="3" name="组合 19"/>
          <p:cNvGrpSpPr/>
          <p:nvPr/>
        </p:nvGrpSpPr>
        <p:grpSpPr>
          <a:xfrm>
            <a:off x="712470" y="2629535"/>
            <a:ext cx="10496550" cy="199390"/>
            <a:chOff x="4906190" y="1416527"/>
            <a:chExt cx="6646280" cy="166280"/>
          </a:xfrm>
          <a:solidFill>
            <a:srgbClr val="00544A"/>
          </a:solidFill>
        </p:grpSpPr>
        <p:sp>
          <p:nvSpPr>
            <p:cNvPr id="4" name="矩形 3"/>
            <p:cNvSpPr/>
            <p:nvPr/>
          </p:nvSpPr>
          <p:spPr>
            <a:xfrm>
              <a:off x="4906190" y="1416527"/>
              <a:ext cx="166280" cy="16628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noAutofit/>
            </a:bodyPr>
            <a:lstStyle/>
            <a:p>
              <a:pPr algn="ctr"/>
              <a:endParaRPr lang="zh-CN" altLang="en-US" sz="100" b="0"/>
            </a:p>
          </p:txBody>
        </p:sp>
        <p:cxnSp>
          <p:nvCxnSpPr>
            <p:cNvPr id="5" name="直接连接符 4"/>
            <p:cNvCxnSpPr>
              <a:stCxn id="4" idx="3"/>
            </p:cNvCxnSpPr>
            <p:nvPr/>
          </p:nvCxnSpPr>
          <p:spPr>
            <a:xfrm>
              <a:off x="5072470" y="1499667"/>
              <a:ext cx="6480000" cy="0"/>
            </a:xfrm>
            <a:prstGeom prst="line">
              <a:avLst/>
            </a:prstGeom>
            <a:grpFill/>
            <a:ln>
              <a:solidFill>
                <a:schemeClr val="accent1">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cxnSp>
      </p:grpSp>
      <p:grpSp>
        <p:nvGrpSpPr>
          <p:cNvPr id="6" name="组合 19"/>
          <p:cNvGrpSpPr/>
          <p:nvPr/>
        </p:nvGrpSpPr>
        <p:grpSpPr>
          <a:xfrm>
            <a:off x="712470" y="3474085"/>
            <a:ext cx="10496550" cy="199390"/>
            <a:chOff x="4906190" y="1416527"/>
            <a:chExt cx="6646280" cy="166280"/>
          </a:xfrm>
          <a:solidFill>
            <a:srgbClr val="00544A"/>
          </a:solidFill>
        </p:grpSpPr>
        <p:sp>
          <p:nvSpPr>
            <p:cNvPr id="7" name="矩形 6"/>
            <p:cNvSpPr/>
            <p:nvPr/>
          </p:nvSpPr>
          <p:spPr>
            <a:xfrm>
              <a:off x="4906190" y="1416527"/>
              <a:ext cx="166280" cy="16628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noAutofit/>
            </a:bodyPr>
            <a:lstStyle/>
            <a:p>
              <a:pPr algn="ctr"/>
              <a:endParaRPr lang="zh-CN" altLang="en-US" sz="100" b="0"/>
            </a:p>
          </p:txBody>
        </p:sp>
        <p:cxnSp>
          <p:nvCxnSpPr>
            <p:cNvPr id="8" name="直接连接符 7"/>
            <p:cNvCxnSpPr>
              <a:stCxn id="7" idx="3"/>
            </p:cNvCxnSpPr>
            <p:nvPr/>
          </p:nvCxnSpPr>
          <p:spPr>
            <a:xfrm>
              <a:off x="5072470" y="1499667"/>
              <a:ext cx="6480000" cy="0"/>
            </a:xfrm>
            <a:prstGeom prst="line">
              <a:avLst/>
            </a:prstGeom>
            <a:grpFill/>
            <a:ln>
              <a:solidFill>
                <a:schemeClr val="accent1">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cxnSp>
      </p:grpSp>
      <p:grpSp>
        <p:nvGrpSpPr>
          <p:cNvPr id="9" name="组合 19"/>
          <p:cNvGrpSpPr/>
          <p:nvPr/>
        </p:nvGrpSpPr>
        <p:grpSpPr>
          <a:xfrm>
            <a:off x="712470" y="4763135"/>
            <a:ext cx="10496550" cy="199390"/>
            <a:chOff x="4906190" y="1416527"/>
            <a:chExt cx="6646280" cy="166280"/>
          </a:xfrm>
          <a:solidFill>
            <a:srgbClr val="00544A"/>
          </a:solidFill>
        </p:grpSpPr>
        <p:sp>
          <p:nvSpPr>
            <p:cNvPr id="10" name="矩形 9"/>
            <p:cNvSpPr/>
            <p:nvPr/>
          </p:nvSpPr>
          <p:spPr>
            <a:xfrm>
              <a:off x="4906190" y="1416527"/>
              <a:ext cx="166280" cy="16628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noAutofit/>
            </a:bodyPr>
            <a:lstStyle/>
            <a:p>
              <a:pPr algn="ctr"/>
              <a:endParaRPr lang="zh-CN" altLang="en-US" sz="100" b="0"/>
            </a:p>
          </p:txBody>
        </p:sp>
        <p:cxnSp>
          <p:nvCxnSpPr>
            <p:cNvPr id="11" name="直接连接符 10"/>
            <p:cNvCxnSpPr>
              <a:stCxn id="10" idx="3"/>
            </p:cNvCxnSpPr>
            <p:nvPr/>
          </p:nvCxnSpPr>
          <p:spPr>
            <a:xfrm>
              <a:off x="5072470" y="1499667"/>
              <a:ext cx="6480000" cy="0"/>
            </a:xfrm>
            <a:prstGeom prst="line">
              <a:avLst/>
            </a:prstGeom>
            <a:grpFill/>
            <a:ln>
              <a:solidFill>
                <a:schemeClr val="accent1">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cxnSp>
      </p:grpSp>
      <p:sp>
        <p:nvSpPr>
          <p:cNvPr id="37896" name="Freeform 9"/>
          <p:cNvSpPr/>
          <p:nvPr>
            <p:custDataLst>
              <p:tags r:id="rId1"/>
            </p:custDataLst>
          </p:nvPr>
        </p:nvSpPr>
        <p:spPr bwMode="auto">
          <a:xfrm>
            <a:off x="1079243" y="931437"/>
            <a:ext cx="2454904" cy="591829"/>
          </a:xfrm>
          <a:custGeom>
            <a:avLst/>
            <a:gdLst>
              <a:gd name="T0" fmla="*/ 0 w 2601"/>
              <a:gd name="T1" fmla="*/ 105242849 h 627"/>
              <a:gd name="T2" fmla="*/ 2147483647 w 2601"/>
              <a:gd name="T3" fmla="*/ 0 h 627"/>
              <a:gd name="T4" fmla="*/ 2147483647 w 2601"/>
              <a:gd name="T5" fmla="*/ 461106455 h 627"/>
              <a:gd name="T6" fmla="*/ 168496116 w 2601"/>
              <a:gd name="T7" fmla="*/ 559214372 h 627"/>
              <a:gd name="T8" fmla="*/ 0 w 2601"/>
              <a:gd name="T9" fmla="*/ 105242849 h 6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01" h="627">
                <a:moveTo>
                  <a:pt x="0" y="118"/>
                </a:moveTo>
                <a:lnTo>
                  <a:pt x="2601" y="0"/>
                </a:lnTo>
                <a:lnTo>
                  <a:pt x="2601" y="517"/>
                </a:lnTo>
                <a:lnTo>
                  <a:pt x="189" y="627"/>
                </a:lnTo>
                <a:lnTo>
                  <a:pt x="0" y="118"/>
                </a:ln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a:lstStyle/>
          <a:p>
            <a:pPr defTabSz="685165" fontAlgn="base">
              <a:spcBef>
                <a:spcPct val="0"/>
              </a:spcBef>
              <a:spcAft>
                <a:spcPct val="0"/>
              </a:spcAft>
            </a:pPr>
            <a:endParaRPr lang="zh-CN" altLang="en-US" sz="1800">
              <a:solidFill>
                <a:srgbClr val="005E5E"/>
              </a:solidFill>
              <a:latin typeface="Arial" panose="020B0604020202020204"/>
              <a:ea typeface="宋体" panose="02010600030101010101" pitchFamily="2" charset="-122"/>
            </a:endParaRPr>
          </a:p>
        </p:txBody>
      </p:sp>
      <p:sp>
        <p:nvSpPr>
          <p:cNvPr id="12" name="Freeform 10"/>
          <p:cNvSpPr/>
          <p:nvPr>
            <p:custDataLst>
              <p:tags r:id="rId2"/>
            </p:custDataLst>
          </p:nvPr>
        </p:nvSpPr>
        <p:spPr bwMode="auto">
          <a:xfrm>
            <a:off x="887233" y="931444"/>
            <a:ext cx="2646916" cy="487109"/>
          </a:xfrm>
          <a:custGeom>
            <a:avLst/>
            <a:gdLst>
              <a:gd name="T0" fmla="*/ 0 w 2805"/>
              <a:gd name="T1" fmla="*/ 0 h 517"/>
              <a:gd name="T2" fmla="*/ 2147483647 w 2805"/>
              <a:gd name="T3" fmla="*/ 0 h 517"/>
              <a:gd name="T4" fmla="*/ 2147483647 w 2805"/>
              <a:gd name="T5" fmla="*/ 459424940 h 517"/>
              <a:gd name="T6" fmla="*/ 181795692 w 2805"/>
              <a:gd name="T7" fmla="*/ 459424940 h 517"/>
              <a:gd name="T8" fmla="*/ 0 w 2805"/>
              <a:gd name="T9" fmla="*/ 0 h 5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05" h="517">
                <a:moveTo>
                  <a:pt x="0" y="0"/>
                </a:moveTo>
                <a:lnTo>
                  <a:pt x="2805" y="0"/>
                </a:lnTo>
                <a:lnTo>
                  <a:pt x="2805" y="517"/>
                </a:lnTo>
                <a:lnTo>
                  <a:pt x="204" y="517"/>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14:hiddenLine>
            </a:ext>
          </a:extLst>
        </p:spPr>
        <p:txBody>
          <a:bodyPr/>
          <a:lstStyle/>
          <a:p>
            <a:pPr defTabSz="685165" fontAlgn="base">
              <a:spcBef>
                <a:spcPct val="0"/>
              </a:spcBef>
              <a:spcAft>
                <a:spcPct val="0"/>
              </a:spcAft>
            </a:pPr>
            <a:endParaRPr lang="zh-CN" altLang="en-US" sz="1800">
              <a:solidFill>
                <a:srgbClr val="005E5E"/>
              </a:solidFill>
              <a:latin typeface="Arial" panose="020B0604020202020204"/>
              <a:ea typeface="宋体" panose="02010600030101010101" pitchFamily="2" charset="-122"/>
            </a:endParaRPr>
          </a:p>
        </p:txBody>
      </p:sp>
      <p:sp>
        <p:nvSpPr>
          <p:cNvPr id="37905" name="TextBox 21"/>
          <p:cNvSpPr txBox="1">
            <a:spLocks noChangeArrowheads="1"/>
          </p:cNvSpPr>
          <p:nvPr>
            <p:custDataLst>
              <p:tags r:id="rId3"/>
            </p:custDataLst>
          </p:nvPr>
        </p:nvSpPr>
        <p:spPr bwMode="auto">
          <a:xfrm>
            <a:off x="1247455" y="982217"/>
            <a:ext cx="1859280" cy="4298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l" defTabSz="685165" eaLnBrk="1" fontAlgn="base" hangingPunct="1">
              <a:spcBef>
                <a:spcPct val="0"/>
              </a:spcBef>
              <a:spcAft>
                <a:spcPct val="0"/>
              </a:spcAft>
            </a:pPr>
            <a:r>
              <a:rPr lang="zh-CN" altLang="en-US" sz="2200">
                <a:solidFill>
                  <a:srgbClr val="FFFFFF"/>
                </a:solidFill>
                <a:latin typeface="微软雅黑" panose="020B0503020204020204" pitchFamily="34" charset="-122"/>
                <a:ea typeface="微软雅黑" panose="020B0503020204020204" pitchFamily="34" charset="-122"/>
                <a:sym typeface="+mn-ea"/>
              </a:rPr>
              <a:t>试点应用安排</a:t>
            </a:r>
            <a:endParaRPr lang="zh-CN" altLang="en-US" sz="2200">
              <a:solidFill>
                <a:srgbClr val="FFFFFF"/>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spd="slow" p14:dur="1500">
        <p:wipe dir="d"/>
      </p:transition>
    </mc:Choice>
    <mc:Fallback xmlns="">
      <p:transition spd="slow">
        <p:wipe dir="d"/>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7896"/>
                                        </p:tgtEl>
                                        <p:attrNameLst>
                                          <p:attrName>style.visibility</p:attrName>
                                        </p:attrNameLst>
                                      </p:cBhvr>
                                      <p:to>
                                        <p:strVal val="visible"/>
                                      </p:to>
                                    </p:set>
                                    <p:animEffect transition="in" filter="wipe(left)">
                                      <p:cBhvr>
                                        <p:cTn id="7" dur="300"/>
                                        <p:tgtEl>
                                          <p:spTgt spid="37896"/>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right)">
                                      <p:cBhvr>
                                        <p:cTn id="11" dur="500"/>
                                        <p:tgtEl>
                                          <p:spTgt spid="12"/>
                                        </p:tgtEl>
                                      </p:cBhvr>
                                    </p:animEffect>
                                  </p:childTnLst>
                                </p:cTn>
                              </p:par>
                            </p:childTnLst>
                          </p:cTn>
                        </p:par>
                        <p:par>
                          <p:cTn id="12" fill="hold">
                            <p:stCondLst>
                              <p:cond delay="1000"/>
                            </p:stCondLst>
                            <p:childTnLst>
                              <p:par>
                                <p:cTn id="13" presetID="31" presetClass="entr" presetSubtype="0" fill="hold" grpId="0" nodeType="afterEffect">
                                  <p:stCondLst>
                                    <p:cond delay="0"/>
                                  </p:stCondLst>
                                  <p:childTnLst>
                                    <p:set>
                                      <p:cBhvr>
                                        <p:cTn id="14" dur="1" fill="hold">
                                          <p:stCondLst>
                                            <p:cond delay="0"/>
                                          </p:stCondLst>
                                        </p:cTn>
                                        <p:tgtEl>
                                          <p:spTgt spid="37905"/>
                                        </p:tgtEl>
                                        <p:attrNameLst>
                                          <p:attrName>style.visibility</p:attrName>
                                        </p:attrNameLst>
                                      </p:cBhvr>
                                      <p:to>
                                        <p:strVal val="visible"/>
                                      </p:to>
                                    </p:set>
                                    <p:anim calcmode="lin" valueType="num">
                                      <p:cBhvr>
                                        <p:cTn id="15" dur="300" fill="hold"/>
                                        <p:tgtEl>
                                          <p:spTgt spid="37905"/>
                                        </p:tgtEl>
                                        <p:attrNameLst>
                                          <p:attrName>ppt_w</p:attrName>
                                        </p:attrNameLst>
                                      </p:cBhvr>
                                      <p:tavLst>
                                        <p:tav tm="0">
                                          <p:val>
                                            <p:fltVal val="0"/>
                                          </p:val>
                                        </p:tav>
                                        <p:tav tm="100000">
                                          <p:val>
                                            <p:strVal val="#ppt_w"/>
                                          </p:val>
                                        </p:tav>
                                      </p:tavLst>
                                    </p:anim>
                                    <p:anim calcmode="lin" valueType="num">
                                      <p:cBhvr>
                                        <p:cTn id="16" dur="300" fill="hold"/>
                                        <p:tgtEl>
                                          <p:spTgt spid="37905"/>
                                        </p:tgtEl>
                                        <p:attrNameLst>
                                          <p:attrName>ppt_h</p:attrName>
                                        </p:attrNameLst>
                                      </p:cBhvr>
                                      <p:tavLst>
                                        <p:tav tm="0">
                                          <p:val>
                                            <p:fltVal val="0"/>
                                          </p:val>
                                        </p:tav>
                                        <p:tav tm="100000">
                                          <p:val>
                                            <p:strVal val="#ppt_h"/>
                                          </p:val>
                                        </p:tav>
                                      </p:tavLst>
                                    </p:anim>
                                    <p:anim calcmode="lin" valueType="num">
                                      <p:cBhvr>
                                        <p:cTn id="17" dur="300" fill="hold"/>
                                        <p:tgtEl>
                                          <p:spTgt spid="37905"/>
                                        </p:tgtEl>
                                        <p:attrNameLst>
                                          <p:attrName>style.rotation</p:attrName>
                                        </p:attrNameLst>
                                      </p:cBhvr>
                                      <p:tavLst>
                                        <p:tav tm="0">
                                          <p:val>
                                            <p:fltVal val="90"/>
                                          </p:val>
                                        </p:tav>
                                        <p:tav tm="100000">
                                          <p:val>
                                            <p:fltVal val="0"/>
                                          </p:val>
                                        </p:tav>
                                      </p:tavLst>
                                    </p:anim>
                                    <p:animEffect transition="in" filter="fade">
                                      <p:cBhvr>
                                        <p:cTn id="18" dur="300"/>
                                        <p:tgtEl>
                                          <p:spTgt spid="37905"/>
                                        </p:tgtEl>
                                      </p:cBhvr>
                                    </p:animEffect>
                                  </p:childTnLst>
                                </p:cTn>
                              </p:par>
                              <p:par>
                                <p:cTn id="19" presetID="3" presetClass="entr" presetSubtype="10" fill="hold" nodeType="with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linds(horizontal)">
                                      <p:cBhvr>
                                        <p:cTn id="21" dur="500"/>
                                        <p:tgtEl>
                                          <p:spTgt spid="2"/>
                                        </p:tgtEl>
                                      </p:cBhvr>
                                    </p:animEffect>
                                  </p:childTnLst>
                                </p:cTn>
                              </p:par>
                              <p:par>
                                <p:cTn id="22" presetID="3" presetClass="entr" presetSubtype="10" fill="hold" nodeType="with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blinds(horizontal)">
                                      <p:cBhvr>
                                        <p:cTn id="24" dur="500"/>
                                        <p:tgtEl>
                                          <p:spTgt spid="3"/>
                                        </p:tgtEl>
                                      </p:cBhvr>
                                    </p:animEffect>
                                  </p:childTnLst>
                                </p:cTn>
                              </p:par>
                              <p:par>
                                <p:cTn id="25" presetID="3" presetClass="entr" presetSubtype="10" fill="hold"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linds(horizontal)">
                                      <p:cBhvr>
                                        <p:cTn id="27" dur="500"/>
                                        <p:tgtEl>
                                          <p:spTgt spid="6"/>
                                        </p:tgtEl>
                                      </p:cBhvr>
                                    </p:animEffect>
                                  </p:childTnLst>
                                </p:cTn>
                              </p:par>
                              <p:par>
                                <p:cTn id="28" presetID="3" presetClass="entr" presetSubtype="10" fill="hold" nodeType="with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blinds(horizontal)">
                                      <p:cBhvr>
                                        <p:cTn id="30" dur="500"/>
                                        <p:tgtEl>
                                          <p:spTgt spid="9"/>
                                        </p:tgtEl>
                                      </p:cBhvr>
                                    </p:animEffect>
                                  </p:childTnLst>
                                </p:cTn>
                              </p:par>
                              <p:par>
                                <p:cTn id="31" presetID="3" presetClass="entr" presetSubtype="10" fill="hold" grpId="0" nodeType="withEffect">
                                  <p:stCondLst>
                                    <p:cond delay="0"/>
                                  </p:stCondLst>
                                  <p:childTnLst>
                                    <p:set>
                                      <p:cBhvr>
                                        <p:cTn id="32" dur="1" fill="hold">
                                          <p:stCondLst>
                                            <p:cond delay="0"/>
                                          </p:stCondLst>
                                        </p:cTn>
                                        <p:tgtEl>
                                          <p:spTgt spid="196"/>
                                        </p:tgtEl>
                                        <p:attrNameLst>
                                          <p:attrName>style.visibility</p:attrName>
                                        </p:attrNameLst>
                                      </p:cBhvr>
                                      <p:to>
                                        <p:strVal val="visible"/>
                                      </p:to>
                                    </p:set>
                                    <p:animEffect transition="in" filter="blinds(horizontal)">
                                      <p:cBhvr>
                                        <p:cTn id="33" dur="500"/>
                                        <p:tgtEl>
                                          <p:spTgt spid="1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 grpId="0"/>
      <p:bldP spid="37896" grpId="0" bldLvl="0" animBg="1"/>
      <p:bldP spid="12" grpId="0" bldLvl="0" animBg="1"/>
      <p:bldP spid="37905"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102214"/>
          <p:cNvSpPr txBox="1">
            <a:spLocks noChangeArrowheads="1"/>
          </p:cNvSpPr>
          <p:nvPr>
            <p:custDataLst>
              <p:tags r:id="rId1"/>
            </p:custDataLst>
          </p:nvPr>
        </p:nvSpPr>
        <p:spPr bwMode="auto">
          <a:xfrm>
            <a:off x="2542811" y="2826703"/>
            <a:ext cx="7106379"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3600" b="1" i="0" u="none" strike="noStrike" kern="1200" cap="none" spc="600" normalizeH="0" baseline="0" noProof="0" dirty="0">
                <a:ln>
                  <a:noFill/>
                </a:ln>
                <a:solidFill>
                  <a:srgbClr val="1B8E94"/>
                </a:solidFill>
                <a:effectLst>
                  <a:reflection blurRad="6350" stA="10000" endPos="45500" dir="5400000" sy="-100000" algn="bl" rotWithShape="0"/>
                </a:effectLst>
                <a:uLnTx/>
                <a:uFillTx/>
                <a:latin typeface="微软雅黑" panose="020B0503020204020204" pitchFamily="34" charset="-122"/>
                <a:ea typeface="微软雅黑" panose="020B0503020204020204" pitchFamily="34" charset="-122"/>
                <a:cs typeface="+mn-cs"/>
              </a:rPr>
              <a:t>三、</a:t>
            </a:r>
            <a:r>
              <a:rPr lang="zh-CN" altLang="en-US" sz="3600" b="1" spc="600" noProof="0" dirty="0">
                <a:ln>
                  <a:noFill/>
                </a:ln>
                <a:solidFill>
                  <a:srgbClr val="1B8E94"/>
                </a:solidFill>
                <a:effectLst>
                  <a:reflection blurRad="6350" stA="10000" endPos="45500" dir="5400000" sy="-100000" algn="bl" rotWithShape="0"/>
                </a:effectLst>
                <a:uLnTx/>
                <a:uFillTx/>
                <a:latin typeface="微软雅黑" panose="020B0503020204020204" pitchFamily="34" charset="-122"/>
                <a:ea typeface="微软雅黑" panose="020B0503020204020204" pitchFamily="34" charset="-122"/>
                <a:sym typeface="+mn-lt"/>
              </a:rPr>
              <a:t>典型工作票明确的问题</a:t>
            </a:r>
            <a:endParaRPr kumimoji="0" lang="zh-CN" altLang="en-US" sz="3600" b="1" i="0" u="none" strike="noStrike" kern="1200" cap="none" spc="600" normalizeH="0" baseline="0" noProof="0" dirty="0">
              <a:ln>
                <a:noFill/>
              </a:ln>
              <a:solidFill>
                <a:srgbClr val="1B8E94"/>
              </a:solidFill>
              <a:effectLst>
                <a:reflection blurRad="6350" stA="10000" endPos="45500" dir="5400000" sy="-100000" algn="bl" rotWithShape="0"/>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mc:AlternateContent xmlns:mc="http://schemas.openxmlformats.org/markup-compatibility/2006" xmlns:p14="http://schemas.microsoft.com/office/powerpoint/2010/main">
    <mc:Choice Requires="p14">
      <p:transition spd="slow" p14:dur="1500">
        <p:wipe dir="r"/>
      </p:transition>
    </mc:Choice>
    <mc:Fallback xmlns="">
      <p:transition spd="slow">
        <p:wipe dir="r"/>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 name="八边形 196"/>
          <p:cNvSpPr/>
          <p:nvPr/>
        </p:nvSpPr>
        <p:spPr>
          <a:xfrm>
            <a:off x="516255" y="683895"/>
            <a:ext cx="11193145" cy="5670550"/>
          </a:xfrm>
          <a:prstGeom prst="octagon">
            <a:avLst>
              <a:gd name="adj" fmla="val 2880"/>
            </a:avLst>
          </a:prstGeom>
          <a:gradFill>
            <a:gsLst>
              <a:gs pos="100000">
                <a:srgbClr val="FFFFFF">
                  <a:alpha val="0"/>
                </a:srgbClr>
              </a:gs>
              <a:gs pos="0">
                <a:srgbClr val="56CA95">
                  <a:lumMod val="20000"/>
                  <a:lumOff val="80000"/>
                </a:srgbClr>
              </a:gs>
            </a:gsLst>
            <a:lin ang="5400000" scaled="1"/>
          </a:gradFill>
          <a:ln>
            <a:gradFill>
              <a:gsLst>
                <a:gs pos="100000">
                  <a:srgbClr val="56CA95">
                    <a:lumMod val="20000"/>
                    <a:lumOff val="80000"/>
                    <a:alpha val="0"/>
                  </a:srgbClr>
                </a:gs>
                <a:gs pos="0">
                  <a:srgbClr val="56CA95">
                    <a:lumMod val="75000"/>
                  </a:srgbClr>
                </a:gs>
              </a:gsLst>
              <a:lin ang="5400000" scaled="1"/>
            </a:gradFill>
            <a:prstDash val="solid"/>
          </a:ln>
        </p:spPr>
        <p:style>
          <a:lnRef idx="2">
            <a:srgbClr val="6096E6">
              <a:shade val="50000"/>
            </a:srgbClr>
          </a:lnRef>
          <a:fillRef idx="1">
            <a:srgbClr val="6096E6"/>
          </a:fillRef>
          <a:effectRef idx="0">
            <a:srgbClr val="6096E6"/>
          </a:effectRef>
          <a:fontRef idx="minor">
            <a:srgbClr val="FFFFFF"/>
          </a:fontRef>
        </p:style>
        <p:txBody>
          <a:bodyPr rtlCol="0" anchor="ctr"/>
          <a:lstStyle/>
          <a:p>
            <a:pPr algn="ctr"/>
            <a:endParaRPr kumimoji="1" lang="zh-CN" altLang="en-US"/>
          </a:p>
        </p:txBody>
      </p:sp>
      <p:sp>
        <p:nvSpPr>
          <p:cNvPr id="196" name="内容占位符 2"/>
          <p:cNvSpPr txBox="1"/>
          <p:nvPr/>
        </p:nvSpPr>
        <p:spPr>
          <a:xfrm>
            <a:off x="695960" y="1214120"/>
            <a:ext cx="10817225" cy="474091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fontAlgn="auto">
              <a:lnSpc>
                <a:spcPct val="110000"/>
              </a:lnSpc>
              <a:spcBef>
                <a:spcPts val="0"/>
              </a:spcBef>
              <a:spcAft>
                <a:spcPts val="0"/>
              </a:spcAft>
              <a:buNone/>
            </a:pPr>
            <a:endParaRPr lang="zh-CN" altLang="en-US" sz="25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0" indent="0" algn="just" fontAlgn="auto">
              <a:lnSpc>
                <a:spcPct val="110000"/>
              </a:lnSpc>
              <a:spcBef>
                <a:spcPts val="0"/>
              </a:spcBef>
              <a:spcAft>
                <a:spcPts val="0"/>
              </a:spcAft>
              <a:buNone/>
            </a:pPr>
            <a:endParaRPr lang="zh-CN" altLang="en-US" sz="25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0" indent="0" algn="just" fontAlgn="auto">
              <a:lnSpc>
                <a:spcPct val="110000"/>
              </a:lnSpc>
              <a:spcBef>
                <a:spcPts val="0"/>
              </a:spcBef>
              <a:spcAft>
                <a:spcPts val="0"/>
              </a:spcAft>
              <a:buNone/>
            </a:pPr>
            <a:endParaRPr lang="zh-CN" altLang="en-US" sz="25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0" indent="0" algn="just" fontAlgn="auto">
              <a:lnSpc>
                <a:spcPct val="110000"/>
              </a:lnSpc>
              <a:spcBef>
                <a:spcPts val="0"/>
              </a:spcBef>
              <a:spcAft>
                <a:spcPts val="0"/>
              </a:spcAft>
              <a:buNone/>
            </a:pPr>
            <a:r>
              <a:rPr lang="zh-CN" altLang="en-US" sz="2500" dirty="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如典型票有与安规冲突部分，以安规相关标准和规范为准。</a:t>
            </a:r>
            <a:endParaRPr lang="zh-CN" altLang="en-US" sz="25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0" indent="0" algn="just" fontAlgn="auto">
              <a:lnSpc>
                <a:spcPct val="110000"/>
              </a:lnSpc>
              <a:spcBef>
                <a:spcPts val="0"/>
              </a:spcBef>
              <a:spcAft>
                <a:spcPts val="0"/>
              </a:spcAft>
              <a:buNone/>
            </a:pPr>
            <a:endParaRPr lang="zh-CN" altLang="en-US" sz="25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0" indent="0" algn="just" fontAlgn="auto">
              <a:lnSpc>
                <a:spcPct val="110000"/>
              </a:lnSpc>
              <a:spcBef>
                <a:spcPts val="0"/>
              </a:spcBef>
              <a:spcAft>
                <a:spcPts val="0"/>
              </a:spcAft>
              <a:buNone/>
            </a:pPr>
            <a:endParaRPr lang="zh-CN" altLang="en-US" sz="25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0" indent="0" algn="just" fontAlgn="auto">
              <a:lnSpc>
                <a:spcPct val="110000"/>
              </a:lnSpc>
              <a:spcBef>
                <a:spcPts val="0"/>
              </a:spcBef>
              <a:spcAft>
                <a:spcPts val="0"/>
              </a:spcAft>
              <a:buNone/>
            </a:pPr>
            <a:endParaRPr lang="zh-CN" altLang="en-US" sz="25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0" indent="0" algn="just" fontAlgn="auto">
              <a:lnSpc>
                <a:spcPct val="110000"/>
              </a:lnSpc>
              <a:spcBef>
                <a:spcPts val="0"/>
              </a:spcBef>
              <a:spcAft>
                <a:spcPts val="0"/>
              </a:spcAft>
              <a:buNone/>
            </a:pPr>
            <a:r>
              <a:rPr lang="zh-CN" altLang="en-US" sz="2500" dirty="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请各单位实时反馈典型工作票试点应用过程中的意见或建议，以便修订完善</a:t>
            </a:r>
            <a:r>
              <a:rPr lang="zh-CN" altLang="en-US" sz="25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p>
          <a:p>
            <a:pPr marL="0" indent="0" algn="just" fontAlgn="auto">
              <a:lnSpc>
                <a:spcPct val="110000"/>
              </a:lnSpc>
              <a:spcBef>
                <a:spcPts val="0"/>
              </a:spcBef>
              <a:spcAft>
                <a:spcPts val="0"/>
              </a:spcAft>
              <a:buNone/>
            </a:pPr>
            <a:endParaRPr lang="zh-CN" altLang="en-US" sz="25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0" indent="0" algn="just" fontAlgn="auto">
              <a:lnSpc>
                <a:spcPct val="110000"/>
              </a:lnSpc>
              <a:spcBef>
                <a:spcPts val="0"/>
              </a:spcBef>
              <a:spcAft>
                <a:spcPts val="0"/>
              </a:spcAft>
              <a:buNone/>
            </a:pPr>
            <a:endParaRPr lang="zh-CN" altLang="en-US" sz="25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nvGrpSpPr>
          <p:cNvPr id="2" name="组合 19"/>
          <p:cNvGrpSpPr/>
          <p:nvPr/>
        </p:nvGrpSpPr>
        <p:grpSpPr>
          <a:xfrm>
            <a:off x="711200" y="1791335"/>
            <a:ext cx="10496550" cy="199390"/>
            <a:chOff x="4906190" y="1416527"/>
            <a:chExt cx="6646280" cy="166280"/>
          </a:xfrm>
          <a:solidFill>
            <a:srgbClr val="00544A"/>
          </a:solidFill>
        </p:grpSpPr>
        <p:sp>
          <p:nvSpPr>
            <p:cNvPr id="21" name="矩形 20"/>
            <p:cNvSpPr/>
            <p:nvPr/>
          </p:nvSpPr>
          <p:spPr>
            <a:xfrm>
              <a:off x="4906190" y="1416527"/>
              <a:ext cx="166280" cy="16628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noAutofit/>
            </a:bodyPr>
            <a:lstStyle/>
            <a:p>
              <a:pPr algn="ctr"/>
              <a:endParaRPr lang="zh-CN" altLang="en-US" sz="100" b="0"/>
            </a:p>
          </p:txBody>
        </p:sp>
        <p:cxnSp>
          <p:nvCxnSpPr>
            <p:cNvPr id="22" name="直接连接符 21"/>
            <p:cNvCxnSpPr>
              <a:stCxn id="21" idx="3"/>
            </p:cNvCxnSpPr>
            <p:nvPr/>
          </p:nvCxnSpPr>
          <p:spPr>
            <a:xfrm>
              <a:off x="5072470" y="1499667"/>
              <a:ext cx="6480000" cy="0"/>
            </a:xfrm>
            <a:prstGeom prst="line">
              <a:avLst/>
            </a:prstGeom>
            <a:grpFill/>
            <a:ln>
              <a:solidFill>
                <a:schemeClr val="accent1">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cxnSp>
      </p:grpSp>
      <p:grpSp>
        <p:nvGrpSpPr>
          <p:cNvPr id="6" name="组合 19"/>
          <p:cNvGrpSpPr/>
          <p:nvPr/>
        </p:nvGrpSpPr>
        <p:grpSpPr>
          <a:xfrm>
            <a:off x="712470" y="3474085"/>
            <a:ext cx="10496550" cy="199390"/>
            <a:chOff x="4906190" y="1416527"/>
            <a:chExt cx="6646280" cy="166280"/>
          </a:xfrm>
          <a:solidFill>
            <a:srgbClr val="00544A"/>
          </a:solidFill>
        </p:grpSpPr>
        <p:sp>
          <p:nvSpPr>
            <p:cNvPr id="7" name="矩形 6"/>
            <p:cNvSpPr/>
            <p:nvPr/>
          </p:nvSpPr>
          <p:spPr>
            <a:xfrm>
              <a:off x="4906190" y="1416527"/>
              <a:ext cx="166280" cy="16628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noAutofit/>
            </a:bodyPr>
            <a:lstStyle/>
            <a:p>
              <a:pPr algn="ctr"/>
              <a:endParaRPr lang="zh-CN" altLang="en-US" sz="100" b="0"/>
            </a:p>
          </p:txBody>
        </p:sp>
        <p:cxnSp>
          <p:nvCxnSpPr>
            <p:cNvPr id="8" name="直接连接符 7"/>
            <p:cNvCxnSpPr>
              <a:stCxn id="7" idx="3"/>
            </p:cNvCxnSpPr>
            <p:nvPr/>
          </p:nvCxnSpPr>
          <p:spPr>
            <a:xfrm>
              <a:off x="5072470" y="1499667"/>
              <a:ext cx="6480000" cy="0"/>
            </a:xfrm>
            <a:prstGeom prst="line">
              <a:avLst/>
            </a:prstGeom>
            <a:grpFill/>
            <a:ln>
              <a:solidFill>
                <a:schemeClr val="accent1">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cxnSp>
      </p:grpSp>
      <p:sp>
        <p:nvSpPr>
          <p:cNvPr id="37896" name="Freeform 9"/>
          <p:cNvSpPr/>
          <p:nvPr>
            <p:custDataLst>
              <p:tags r:id="rId1"/>
            </p:custDataLst>
          </p:nvPr>
        </p:nvSpPr>
        <p:spPr bwMode="auto">
          <a:xfrm>
            <a:off x="1079243" y="931437"/>
            <a:ext cx="2454904" cy="591829"/>
          </a:xfrm>
          <a:custGeom>
            <a:avLst/>
            <a:gdLst>
              <a:gd name="T0" fmla="*/ 0 w 2601"/>
              <a:gd name="T1" fmla="*/ 105242849 h 627"/>
              <a:gd name="T2" fmla="*/ 2147483647 w 2601"/>
              <a:gd name="T3" fmla="*/ 0 h 627"/>
              <a:gd name="T4" fmla="*/ 2147483647 w 2601"/>
              <a:gd name="T5" fmla="*/ 461106455 h 627"/>
              <a:gd name="T6" fmla="*/ 168496116 w 2601"/>
              <a:gd name="T7" fmla="*/ 559214372 h 627"/>
              <a:gd name="T8" fmla="*/ 0 w 2601"/>
              <a:gd name="T9" fmla="*/ 105242849 h 6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01" h="627">
                <a:moveTo>
                  <a:pt x="0" y="118"/>
                </a:moveTo>
                <a:lnTo>
                  <a:pt x="2601" y="0"/>
                </a:lnTo>
                <a:lnTo>
                  <a:pt x="2601" y="517"/>
                </a:lnTo>
                <a:lnTo>
                  <a:pt x="189" y="627"/>
                </a:lnTo>
                <a:lnTo>
                  <a:pt x="0" y="118"/>
                </a:ln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a:lstStyle/>
          <a:p>
            <a:pPr defTabSz="685165" fontAlgn="base">
              <a:spcBef>
                <a:spcPct val="0"/>
              </a:spcBef>
              <a:spcAft>
                <a:spcPct val="0"/>
              </a:spcAft>
            </a:pPr>
            <a:endParaRPr lang="zh-CN" altLang="en-US" sz="1800">
              <a:solidFill>
                <a:srgbClr val="005E5E"/>
              </a:solidFill>
              <a:latin typeface="Arial" panose="020B0604020202020204"/>
              <a:ea typeface="宋体" panose="02010600030101010101" pitchFamily="2" charset="-122"/>
            </a:endParaRPr>
          </a:p>
        </p:txBody>
      </p:sp>
      <p:sp>
        <p:nvSpPr>
          <p:cNvPr id="12" name="Freeform 10"/>
          <p:cNvSpPr/>
          <p:nvPr>
            <p:custDataLst>
              <p:tags r:id="rId2"/>
            </p:custDataLst>
          </p:nvPr>
        </p:nvSpPr>
        <p:spPr bwMode="auto">
          <a:xfrm>
            <a:off x="887233" y="931444"/>
            <a:ext cx="2646916" cy="487109"/>
          </a:xfrm>
          <a:custGeom>
            <a:avLst/>
            <a:gdLst>
              <a:gd name="T0" fmla="*/ 0 w 2805"/>
              <a:gd name="T1" fmla="*/ 0 h 517"/>
              <a:gd name="T2" fmla="*/ 2147483647 w 2805"/>
              <a:gd name="T3" fmla="*/ 0 h 517"/>
              <a:gd name="T4" fmla="*/ 2147483647 w 2805"/>
              <a:gd name="T5" fmla="*/ 459424940 h 517"/>
              <a:gd name="T6" fmla="*/ 181795692 w 2805"/>
              <a:gd name="T7" fmla="*/ 459424940 h 517"/>
              <a:gd name="T8" fmla="*/ 0 w 2805"/>
              <a:gd name="T9" fmla="*/ 0 h 5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05" h="517">
                <a:moveTo>
                  <a:pt x="0" y="0"/>
                </a:moveTo>
                <a:lnTo>
                  <a:pt x="2805" y="0"/>
                </a:lnTo>
                <a:lnTo>
                  <a:pt x="2805" y="517"/>
                </a:lnTo>
                <a:lnTo>
                  <a:pt x="204" y="517"/>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14:hiddenLine>
            </a:ext>
          </a:extLst>
        </p:spPr>
        <p:txBody>
          <a:bodyPr/>
          <a:lstStyle/>
          <a:p>
            <a:pPr defTabSz="685165" fontAlgn="base">
              <a:spcBef>
                <a:spcPct val="0"/>
              </a:spcBef>
              <a:spcAft>
                <a:spcPct val="0"/>
              </a:spcAft>
            </a:pPr>
            <a:endParaRPr lang="zh-CN" altLang="en-US" sz="1800">
              <a:solidFill>
                <a:srgbClr val="005E5E"/>
              </a:solidFill>
              <a:latin typeface="Arial" panose="020B0604020202020204"/>
              <a:ea typeface="宋体" panose="02010600030101010101" pitchFamily="2" charset="-122"/>
            </a:endParaRPr>
          </a:p>
        </p:txBody>
      </p:sp>
      <p:sp>
        <p:nvSpPr>
          <p:cNvPr id="37905" name="TextBox 21"/>
          <p:cNvSpPr txBox="1">
            <a:spLocks noChangeArrowheads="1"/>
          </p:cNvSpPr>
          <p:nvPr>
            <p:custDataLst>
              <p:tags r:id="rId3"/>
            </p:custDataLst>
          </p:nvPr>
        </p:nvSpPr>
        <p:spPr bwMode="auto">
          <a:xfrm>
            <a:off x="1247455" y="982217"/>
            <a:ext cx="1300480" cy="4298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l" defTabSz="685165" eaLnBrk="1" fontAlgn="base" hangingPunct="1">
              <a:spcBef>
                <a:spcPct val="0"/>
              </a:spcBef>
              <a:spcAft>
                <a:spcPct val="0"/>
              </a:spcAft>
            </a:pPr>
            <a:r>
              <a:rPr lang="zh-CN" altLang="en-US" sz="2200">
                <a:solidFill>
                  <a:srgbClr val="FFFFFF"/>
                </a:solidFill>
                <a:latin typeface="微软雅黑" panose="020B0503020204020204" pitchFamily="34" charset="-122"/>
                <a:ea typeface="微软雅黑" panose="020B0503020204020204" pitchFamily="34" charset="-122"/>
                <a:sym typeface="+mn-ea"/>
              </a:rPr>
              <a:t>其他说明</a:t>
            </a:r>
            <a:endParaRPr lang="zh-CN" altLang="en-US" sz="2200">
              <a:solidFill>
                <a:srgbClr val="FFFFFF"/>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7896"/>
                                        </p:tgtEl>
                                        <p:attrNameLst>
                                          <p:attrName>style.visibility</p:attrName>
                                        </p:attrNameLst>
                                      </p:cBhvr>
                                      <p:to>
                                        <p:strVal val="visible"/>
                                      </p:to>
                                    </p:set>
                                    <p:animEffect transition="in" filter="wipe(left)">
                                      <p:cBhvr>
                                        <p:cTn id="7" dur="300"/>
                                        <p:tgtEl>
                                          <p:spTgt spid="37896"/>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right)">
                                      <p:cBhvr>
                                        <p:cTn id="11" dur="500"/>
                                        <p:tgtEl>
                                          <p:spTgt spid="12"/>
                                        </p:tgtEl>
                                      </p:cBhvr>
                                    </p:animEffect>
                                  </p:childTnLst>
                                </p:cTn>
                              </p:par>
                            </p:childTnLst>
                          </p:cTn>
                        </p:par>
                        <p:par>
                          <p:cTn id="12" fill="hold">
                            <p:stCondLst>
                              <p:cond delay="1000"/>
                            </p:stCondLst>
                            <p:childTnLst>
                              <p:par>
                                <p:cTn id="13" presetID="31" presetClass="entr" presetSubtype="0" fill="hold" grpId="0" nodeType="afterEffect">
                                  <p:stCondLst>
                                    <p:cond delay="0"/>
                                  </p:stCondLst>
                                  <p:childTnLst>
                                    <p:set>
                                      <p:cBhvr>
                                        <p:cTn id="14" dur="1" fill="hold">
                                          <p:stCondLst>
                                            <p:cond delay="0"/>
                                          </p:stCondLst>
                                        </p:cTn>
                                        <p:tgtEl>
                                          <p:spTgt spid="37905"/>
                                        </p:tgtEl>
                                        <p:attrNameLst>
                                          <p:attrName>style.visibility</p:attrName>
                                        </p:attrNameLst>
                                      </p:cBhvr>
                                      <p:to>
                                        <p:strVal val="visible"/>
                                      </p:to>
                                    </p:set>
                                    <p:anim calcmode="lin" valueType="num">
                                      <p:cBhvr>
                                        <p:cTn id="15" dur="300" fill="hold"/>
                                        <p:tgtEl>
                                          <p:spTgt spid="37905"/>
                                        </p:tgtEl>
                                        <p:attrNameLst>
                                          <p:attrName>ppt_w</p:attrName>
                                        </p:attrNameLst>
                                      </p:cBhvr>
                                      <p:tavLst>
                                        <p:tav tm="0">
                                          <p:val>
                                            <p:fltVal val="0"/>
                                          </p:val>
                                        </p:tav>
                                        <p:tav tm="100000">
                                          <p:val>
                                            <p:strVal val="#ppt_w"/>
                                          </p:val>
                                        </p:tav>
                                      </p:tavLst>
                                    </p:anim>
                                    <p:anim calcmode="lin" valueType="num">
                                      <p:cBhvr>
                                        <p:cTn id="16" dur="300" fill="hold"/>
                                        <p:tgtEl>
                                          <p:spTgt spid="37905"/>
                                        </p:tgtEl>
                                        <p:attrNameLst>
                                          <p:attrName>ppt_h</p:attrName>
                                        </p:attrNameLst>
                                      </p:cBhvr>
                                      <p:tavLst>
                                        <p:tav tm="0">
                                          <p:val>
                                            <p:fltVal val="0"/>
                                          </p:val>
                                        </p:tav>
                                        <p:tav tm="100000">
                                          <p:val>
                                            <p:strVal val="#ppt_h"/>
                                          </p:val>
                                        </p:tav>
                                      </p:tavLst>
                                    </p:anim>
                                    <p:anim calcmode="lin" valueType="num">
                                      <p:cBhvr>
                                        <p:cTn id="17" dur="300" fill="hold"/>
                                        <p:tgtEl>
                                          <p:spTgt spid="37905"/>
                                        </p:tgtEl>
                                        <p:attrNameLst>
                                          <p:attrName>style.rotation</p:attrName>
                                        </p:attrNameLst>
                                      </p:cBhvr>
                                      <p:tavLst>
                                        <p:tav tm="0">
                                          <p:val>
                                            <p:fltVal val="90"/>
                                          </p:val>
                                        </p:tav>
                                        <p:tav tm="100000">
                                          <p:val>
                                            <p:fltVal val="0"/>
                                          </p:val>
                                        </p:tav>
                                      </p:tavLst>
                                    </p:anim>
                                    <p:animEffect transition="in" filter="fade">
                                      <p:cBhvr>
                                        <p:cTn id="18" dur="300"/>
                                        <p:tgtEl>
                                          <p:spTgt spid="37905"/>
                                        </p:tgtEl>
                                      </p:cBhvr>
                                    </p:animEffect>
                                  </p:childTnLst>
                                </p:cTn>
                              </p:par>
                              <p:par>
                                <p:cTn id="19" presetID="3" presetClass="entr" presetSubtype="10" fill="hold" nodeType="with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linds(horizontal)">
                                      <p:cBhvr>
                                        <p:cTn id="21" dur="500"/>
                                        <p:tgtEl>
                                          <p:spTgt spid="2"/>
                                        </p:tgtEl>
                                      </p:cBhvr>
                                    </p:animEffect>
                                  </p:childTnLst>
                                </p:cTn>
                              </p:par>
                              <p:par>
                                <p:cTn id="22" presetID="3" presetClass="entr" presetSubtype="10" fill="hold"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blinds(horizontal)">
                                      <p:cBhvr>
                                        <p:cTn id="24" dur="500"/>
                                        <p:tgtEl>
                                          <p:spTgt spid="6"/>
                                        </p:tgtEl>
                                      </p:cBhvr>
                                    </p:animEffect>
                                  </p:childTnLst>
                                </p:cTn>
                              </p:par>
                              <p:par>
                                <p:cTn id="25" presetID="3" presetClass="entr" presetSubtype="10" fill="hold" grpId="0" nodeType="withEffect">
                                  <p:stCondLst>
                                    <p:cond delay="0"/>
                                  </p:stCondLst>
                                  <p:childTnLst>
                                    <p:set>
                                      <p:cBhvr>
                                        <p:cTn id="26" dur="1" fill="hold">
                                          <p:stCondLst>
                                            <p:cond delay="0"/>
                                          </p:stCondLst>
                                        </p:cTn>
                                        <p:tgtEl>
                                          <p:spTgt spid="196"/>
                                        </p:tgtEl>
                                        <p:attrNameLst>
                                          <p:attrName>style.visibility</p:attrName>
                                        </p:attrNameLst>
                                      </p:cBhvr>
                                      <p:to>
                                        <p:strVal val="visible"/>
                                      </p:to>
                                    </p:set>
                                    <p:animEffect transition="in" filter="blinds(horizontal)">
                                      <p:cBhvr>
                                        <p:cTn id="27" dur="500"/>
                                        <p:tgtEl>
                                          <p:spTgt spid="1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 grpId="0"/>
      <p:bldP spid="37896" grpId="0" bldLvl="0" animBg="1"/>
      <p:bldP spid="12" grpId="0" bldLvl="0" animBg="1"/>
      <p:bldP spid="37905" grpId="0" autoUpdateAnimBg="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5"/>
          <p:cNvSpPr>
            <a:spLocks noChangeArrowheads="1"/>
          </p:cNvSpPr>
          <p:nvPr/>
        </p:nvSpPr>
        <p:spPr bwMode="auto">
          <a:xfrm>
            <a:off x="1" y="1167464"/>
            <a:ext cx="12191999" cy="4079229"/>
          </a:xfrm>
          <a:prstGeom prst="rect">
            <a:avLst/>
          </a:prstGeom>
          <a:solidFill>
            <a:srgbClr val="01675D"/>
          </a:solidFill>
          <a:ln w="9525" cmpd="sng">
            <a:noFill/>
            <a:miter lim="800000"/>
          </a:ln>
        </p:spPr>
        <p:txBody>
          <a:bodyPr lIns="287926" tIns="45708" rIns="91417" bIns="45708" anchor="b"/>
          <a:lstStyle/>
          <a:p>
            <a:pPr fontAlgn="base">
              <a:spcBef>
                <a:spcPct val="0"/>
              </a:spcBef>
              <a:spcAft>
                <a:spcPct val="0"/>
              </a:spcAft>
            </a:pPr>
            <a:endParaRPr lang="zh-CN" altLang="zh-CN" sz="2800" dirty="0">
              <a:solidFill>
                <a:prstClr val="white"/>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24" name="文本框 23"/>
          <p:cNvSpPr txBox="1"/>
          <p:nvPr/>
        </p:nvSpPr>
        <p:spPr>
          <a:xfrm>
            <a:off x="4015740" y="2530687"/>
            <a:ext cx="4592320" cy="1322070"/>
          </a:xfrm>
          <a:prstGeom prst="rect">
            <a:avLst/>
          </a:prstGeom>
          <a:noFill/>
        </p:spPr>
        <p:txBody>
          <a:bodyPr wrap="square" rtlCol="0">
            <a:spAutoFit/>
          </a:bodyPr>
          <a:lstStyle/>
          <a:p>
            <a:r>
              <a:rPr lang="zh-CN" altLang="en-US" sz="8000" b="1" dirty="0">
                <a:solidFill>
                  <a:schemeClr val="bg2"/>
                </a:solidFill>
                <a:effectLst>
                  <a:innerShdw blurRad="63500" dist="50800" dir="13500000">
                    <a:srgbClr val="000000">
                      <a:alpha val="50000"/>
                    </a:srgbClr>
                  </a:innerShdw>
                </a:effectLst>
                <a:latin typeface="微软雅黑" panose="020B0503020204020204" pitchFamily="34" charset="-122"/>
                <a:ea typeface="微软雅黑" panose="020B0503020204020204" pitchFamily="34" charset="-122"/>
                <a:cs typeface="微软雅黑" panose="020B0503020204020204" pitchFamily="34" charset="-122"/>
              </a:rPr>
              <a:t>谢    谢！</a:t>
            </a:r>
          </a:p>
        </p:txBody>
      </p:sp>
    </p:spTree>
  </p:cSld>
  <p:clrMapOvr>
    <a:masterClrMapping/>
  </p:clrMapOvr>
  <mc:AlternateContent xmlns:mc="http://schemas.openxmlformats.org/markup-compatibility/2006" xmlns:p14="http://schemas.microsoft.com/office/powerpoint/2010/main">
    <mc:Choice Requires="p14">
      <p:transition p14:dur="10">
        <p:dissolve/>
      </p:transition>
    </mc:Choice>
    <mc:Fallback xmlns="">
      <p:transition>
        <p:dissolv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KSO_WPP_MARK_KEY" val="0f67e803-aace-49e6-bc2d-6a41ff292b6e"/>
  <p:tag name="COMMONDATA" val="eyJoZGlkIjoiMGViODkxMGIxOGMzYmE5ODdkNzQ5YjY2ZWM3MDc4MTcifQ=="/>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3.xml><?xml version="1.0" encoding="utf-8"?>
<p:tagLst xmlns:a="http://schemas.openxmlformats.org/drawingml/2006/main" xmlns:r="http://schemas.openxmlformats.org/officeDocument/2006/relationships" xmlns:p="http://schemas.openxmlformats.org/presentationml/2006/main">
  <p:tag name="KSO_WM_UNIT_TABLE_BEAUTIFY" val="smartTable{9b6ad0de-1516-489b-85c8-0324bcd3ff9c}"/>
  <p:tag name="TABLE_ENDDRAG_ORIGIN_RECT" val="883*409"/>
  <p:tag name="TABLE_ENDDRAG_RECT" val="39*76*883*410"/>
</p:tagLst>
</file>

<file path=ppt/tags/tag104.xml><?xml version="1.0" encoding="utf-8"?>
<p:tagLst xmlns:a="http://schemas.openxmlformats.org/drawingml/2006/main" xmlns:r="http://schemas.openxmlformats.org/officeDocument/2006/relationships" xmlns:p="http://schemas.openxmlformats.org/presentationml/2006/main">
  <p:tag name="ISLIDE.VECTOR" val="#185341;"/>
</p:tagLst>
</file>

<file path=ppt/tags/tag105.xml><?xml version="1.0" encoding="utf-8"?>
<p:tagLst xmlns:a="http://schemas.openxmlformats.org/drawingml/2006/main" xmlns:r="http://schemas.openxmlformats.org/officeDocument/2006/relationships" xmlns:p="http://schemas.openxmlformats.org/presentationml/2006/main">
  <p:tag name="PA" val="v5.2.5"/>
</p:tagLst>
</file>

<file path=ppt/tags/tag106.xml><?xml version="1.0" encoding="utf-8"?>
<p:tagLst xmlns:a="http://schemas.openxmlformats.org/drawingml/2006/main" xmlns:r="http://schemas.openxmlformats.org/officeDocument/2006/relationships" xmlns:p="http://schemas.openxmlformats.org/presentationml/2006/main">
  <p:tag name="PA" val="v5.2.5"/>
</p:tagLst>
</file>

<file path=ppt/tags/tag10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2.xml><?xml version="1.0" encoding="utf-8"?>
<p:tagLst xmlns:a="http://schemas.openxmlformats.org/drawingml/2006/main" xmlns:r="http://schemas.openxmlformats.org/officeDocument/2006/relationships" xmlns:p="http://schemas.openxmlformats.org/presentationml/2006/main">
  <p:tag name="ISLIDE.VECTOR" val="#185341;"/>
</p:tagLst>
</file>

<file path=ppt/tags/tag113.xml><?xml version="1.0" encoding="utf-8"?>
<p:tagLst xmlns:a="http://schemas.openxmlformats.org/drawingml/2006/main" xmlns:r="http://schemas.openxmlformats.org/officeDocument/2006/relationships" xmlns:p="http://schemas.openxmlformats.org/presentationml/2006/main">
  <p:tag name="PA" val="v5.2.5"/>
</p:tagLst>
</file>

<file path=ppt/tags/tag114.xml><?xml version="1.0" encoding="utf-8"?>
<p:tagLst xmlns:a="http://schemas.openxmlformats.org/drawingml/2006/main" xmlns:r="http://schemas.openxmlformats.org/officeDocument/2006/relationships" xmlns:p="http://schemas.openxmlformats.org/presentationml/2006/main">
  <p:tag name="PA" val="v5.2.5"/>
</p:tagLst>
</file>

<file path=ppt/tags/tag1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8.xml><?xml version="1.0" encoding="utf-8"?>
<p:tagLst xmlns:a="http://schemas.openxmlformats.org/drawingml/2006/main" xmlns:r="http://schemas.openxmlformats.org/officeDocument/2006/relationships" xmlns:p="http://schemas.openxmlformats.org/presentationml/2006/main">
  <p:tag name="KSO_WM_UNIT_TABLE_BEAUTIFY" val="smartTable{9b6ad0de-1516-489b-85c8-0324bcd3ff9c}"/>
  <p:tag name="TABLE_ENDDRAG_ORIGIN_RECT" val="883*409"/>
  <p:tag name="TABLE_ENDDRAG_RECT" val="39*76*883*410"/>
</p:tagLst>
</file>

<file path=ppt/tags/tag119.xml><?xml version="1.0" encoding="utf-8"?>
<p:tagLst xmlns:a="http://schemas.openxmlformats.org/drawingml/2006/main" xmlns:r="http://schemas.openxmlformats.org/officeDocument/2006/relationships" xmlns:p="http://schemas.openxmlformats.org/presentationml/2006/main">
  <p:tag name="ISLIDE.VECTOR" val="#185341;"/>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0.xml><?xml version="1.0" encoding="utf-8"?>
<p:tagLst xmlns:a="http://schemas.openxmlformats.org/drawingml/2006/main" xmlns:r="http://schemas.openxmlformats.org/officeDocument/2006/relationships" xmlns:p="http://schemas.openxmlformats.org/presentationml/2006/main">
  <p:tag name="PA" val="v5.2.5"/>
</p:tagLst>
</file>

<file path=ppt/tags/tag121.xml><?xml version="1.0" encoding="utf-8"?>
<p:tagLst xmlns:a="http://schemas.openxmlformats.org/drawingml/2006/main" xmlns:r="http://schemas.openxmlformats.org/officeDocument/2006/relationships" xmlns:p="http://schemas.openxmlformats.org/presentationml/2006/main">
  <p:tag name="PA" val="v5.2.5"/>
</p:tagLst>
</file>

<file path=ppt/tags/tag12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9.xml><?xml version="1.0" encoding="utf-8"?>
<p:tagLst xmlns:a="http://schemas.openxmlformats.org/drawingml/2006/main" xmlns:r="http://schemas.openxmlformats.org/officeDocument/2006/relationships" xmlns:p="http://schemas.openxmlformats.org/presentationml/2006/main">
  <p:tag name="ISLIDE.VECTOR" val="#185341;"/>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0.xml><?xml version="1.0" encoding="utf-8"?>
<p:tagLst xmlns:a="http://schemas.openxmlformats.org/drawingml/2006/main" xmlns:r="http://schemas.openxmlformats.org/officeDocument/2006/relationships" xmlns:p="http://schemas.openxmlformats.org/presentationml/2006/main">
  <p:tag name="PA" val="v5.2.5"/>
</p:tagLst>
</file>

<file path=ppt/tags/tag131.xml><?xml version="1.0" encoding="utf-8"?>
<p:tagLst xmlns:a="http://schemas.openxmlformats.org/drawingml/2006/main" xmlns:r="http://schemas.openxmlformats.org/officeDocument/2006/relationships" xmlns:p="http://schemas.openxmlformats.org/presentationml/2006/main">
  <p:tag name="PA" val="v5.2.5"/>
</p:tagLst>
</file>

<file path=ppt/tags/tag13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5.xml><?xml version="1.0" encoding="utf-8"?>
<p:tagLst xmlns:a="http://schemas.openxmlformats.org/drawingml/2006/main" xmlns:r="http://schemas.openxmlformats.org/officeDocument/2006/relationships" xmlns:p="http://schemas.openxmlformats.org/presentationml/2006/main">
  <p:tag name="KSO_WM_UNIT_TABLE_BEAUTIFY" val="smartTable{9b6ad0de-1516-489b-85c8-0324bcd3ff9c}"/>
  <p:tag name="TABLE_ENDDRAG_ORIGIN_RECT" val="883*409"/>
  <p:tag name="TABLE_ENDDRAG_RECT" val="39*76*883*410"/>
</p:tagLst>
</file>

<file path=ppt/tags/tag136.xml><?xml version="1.0" encoding="utf-8"?>
<p:tagLst xmlns:a="http://schemas.openxmlformats.org/drawingml/2006/main" xmlns:r="http://schemas.openxmlformats.org/officeDocument/2006/relationships" xmlns:p="http://schemas.openxmlformats.org/presentationml/2006/main">
  <p:tag name="ISLIDE.VECTOR" val="#185341;"/>
</p:tagLst>
</file>

<file path=ppt/tags/tag137.xml><?xml version="1.0" encoding="utf-8"?>
<p:tagLst xmlns:a="http://schemas.openxmlformats.org/drawingml/2006/main" xmlns:r="http://schemas.openxmlformats.org/officeDocument/2006/relationships" xmlns:p="http://schemas.openxmlformats.org/presentationml/2006/main">
  <p:tag name="PA" val="v5.2.5"/>
</p:tagLst>
</file>

<file path=ppt/tags/tag138.xml><?xml version="1.0" encoding="utf-8"?>
<p:tagLst xmlns:a="http://schemas.openxmlformats.org/drawingml/2006/main" xmlns:r="http://schemas.openxmlformats.org/officeDocument/2006/relationships" xmlns:p="http://schemas.openxmlformats.org/presentationml/2006/main">
  <p:tag name="PA" val="v5.2.5"/>
</p:tagLst>
</file>

<file path=ppt/tags/tag13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6.xml><?xml version="1.0" encoding="utf-8"?>
<p:tagLst xmlns:a="http://schemas.openxmlformats.org/drawingml/2006/main" xmlns:r="http://schemas.openxmlformats.org/officeDocument/2006/relationships" xmlns:p="http://schemas.openxmlformats.org/presentationml/2006/main">
  <p:tag name="ISLIDE.VECTOR" val="#185341;"/>
</p:tagLst>
</file>

<file path=ppt/tags/tag147.xml><?xml version="1.0" encoding="utf-8"?>
<p:tagLst xmlns:a="http://schemas.openxmlformats.org/drawingml/2006/main" xmlns:r="http://schemas.openxmlformats.org/officeDocument/2006/relationships" xmlns:p="http://schemas.openxmlformats.org/presentationml/2006/main">
  <p:tag name="PA" val="v5.2.5"/>
</p:tagLst>
</file>

<file path=ppt/tags/tag148.xml><?xml version="1.0" encoding="utf-8"?>
<p:tagLst xmlns:a="http://schemas.openxmlformats.org/drawingml/2006/main" xmlns:r="http://schemas.openxmlformats.org/officeDocument/2006/relationships" xmlns:p="http://schemas.openxmlformats.org/presentationml/2006/main">
  <p:tag name="PA" val="v5.2.5"/>
</p:tagLst>
</file>

<file path=ppt/tags/tag14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2.xml><?xml version="1.0" encoding="utf-8"?>
<p:tagLst xmlns:a="http://schemas.openxmlformats.org/drawingml/2006/main" xmlns:r="http://schemas.openxmlformats.org/officeDocument/2006/relationships"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
  <p:tag name="KSO_WM_UNIT_NOCLEAR" val="0"/>
  <p:tag name="KSO_WM_UNIT_HIGHLIGHT" val="0"/>
  <p:tag name="KSO_WM_UNIT_COMPATIBLE" val="0"/>
  <p:tag name="KSO_WM_UNIT_DIAGRAM_ISNUMVISUAL" val="0"/>
  <p:tag name="KSO_WM_UNIT_DIAGRAM_ISREFERUNIT" val="0"/>
  <p:tag name="KSO_WM_UNIT_ID" val="diagram20217057_1*f*1"/>
  <p:tag name="KSO_WM_TEMPLATE_CATEGORY" val="diagram"/>
  <p:tag name="KSO_WM_TEMPLATE_INDEX" val="20217057"/>
  <p:tag name="KSO_WM_UNIT_LAYERLEVEL" val="1"/>
  <p:tag name="KSO_WM_TAG_VERSION" val="1.0"/>
  <p:tag name="KSO_WM_UNIT_DEFAULT_FONT" val="14;20;2"/>
  <p:tag name="KSO_WM_UNIT_BLOCK" val="0"/>
  <p:tag name="KSO_WM_UNIT_VALUE" val="126"/>
  <p:tag name="KSO_WM_UNIT_SHOW_EDIT_AREA_INDICATION" val="1"/>
  <p:tag name="KSO_WM_CHIP_GROUPID" val="5e6b05596848fb12bee65ac8"/>
  <p:tag name="KSO_WM_CHIP_XID" val="5e6b05596848fb12bee65aca"/>
  <p:tag name="KSO_WM_UNIT_DEC_AREA_ID" val="72f2a9365b3849888a9fad9747817c0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12bf8c8888c94d9d85c495c07aa8776a"/>
  <p:tag name="KSO_WM_UNIT_TEXT_FILL_FORE_SCHEMECOLOR_INDEX_BRIGHTNESS" val="0.25"/>
  <p:tag name="KSO_WM_UNIT_TEXT_FILL_FORE_SCHEMECOLOR_INDEX" val="13"/>
  <p:tag name="KSO_WM_UNIT_TEXT_FILL_TYPE" val="1"/>
  <p:tag name="KSO_WM_TEMPLATE_ASSEMBLE_XID" val="606570484054ed1e2fb814b4"/>
  <p:tag name="KSO_WM_TEMPLATE_ASSEMBLE_GROUPID" val="606570484054ed1e2fb814b4"/>
  <p:tag name="KSO_WM_FULL_TEXT_BEAUTIFY_COPY_ID" val="11"/>
  <p:tag name="KSO_WM_BEAUTIFY_FLAG" val=""/>
</p:tagLst>
</file>

<file path=ppt/tags/tag15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4.xml><?xml version="1.0" encoding="utf-8"?>
<p:tagLst xmlns:a="http://schemas.openxmlformats.org/drawingml/2006/main" xmlns:r="http://schemas.openxmlformats.org/officeDocument/2006/relationships" xmlns:p="http://schemas.openxmlformats.org/presentationml/2006/main">
  <p:tag name="KSO_WM_BEAUTIFY_FLAG" val=""/>
  <p:tag name="KSO_WM_UNIT_PLACING_PICTURE_USER_VIEWPORT" val="{&quot;height&quot;:4400,&quot;width&quot;:14320}"/>
</p:tagLst>
</file>

<file path=ppt/tags/tag15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6.xml><?xml version="1.0" encoding="utf-8"?>
<p:tagLst xmlns:a="http://schemas.openxmlformats.org/drawingml/2006/main" xmlns:r="http://schemas.openxmlformats.org/officeDocument/2006/relationships" xmlns:p="http://schemas.openxmlformats.org/presentationml/2006/main">
  <p:tag name="ISLIDE.VECTOR" val="#185341;"/>
</p:tagLst>
</file>

<file path=ppt/tags/tag157.xml><?xml version="1.0" encoding="utf-8"?>
<p:tagLst xmlns:a="http://schemas.openxmlformats.org/drawingml/2006/main" xmlns:r="http://schemas.openxmlformats.org/officeDocument/2006/relationships" xmlns:p="http://schemas.openxmlformats.org/presentationml/2006/main">
  <p:tag name="PA" val="v5.2.5"/>
</p:tagLst>
</file>

<file path=ppt/tags/tag158.xml><?xml version="1.0" encoding="utf-8"?>
<p:tagLst xmlns:a="http://schemas.openxmlformats.org/drawingml/2006/main" xmlns:r="http://schemas.openxmlformats.org/officeDocument/2006/relationships" xmlns:p="http://schemas.openxmlformats.org/presentationml/2006/main">
  <p:tag name="PA" val="v5.2.5"/>
</p:tagLst>
</file>

<file path=ppt/tags/tag15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2.xml><?xml version="1.0" encoding="utf-8"?>
<p:tagLst xmlns:a="http://schemas.openxmlformats.org/drawingml/2006/main" xmlns:r="http://schemas.openxmlformats.org/officeDocument/2006/relationships"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
  <p:tag name="KSO_WM_UNIT_NOCLEAR" val="0"/>
  <p:tag name="KSO_WM_UNIT_HIGHLIGHT" val="0"/>
  <p:tag name="KSO_WM_UNIT_COMPATIBLE" val="0"/>
  <p:tag name="KSO_WM_UNIT_DIAGRAM_ISNUMVISUAL" val="0"/>
  <p:tag name="KSO_WM_UNIT_DIAGRAM_ISREFERUNIT" val="0"/>
  <p:tag name="KSO_WM_UNIT_ID" val="diagram20217057_1*f*1"/>
  <p:tag name="KSO_WM_TEMPLATE_CATEGORY" val="diagram"/>
  <p:tag name="KSO_WM_TEMPLATE_INDEX" val="20217057"/>
  <p:tag name="KSO_WM_UNIT_LAYERLEVEL" val="1"/>
  <p:tag name="KSO_WM_TAG_VERSION" val="1.0"/>
  <p:tag name="KSO_WM_UNIT_DEFAULT_FONT" val="14;20;2"/>
  <p:tag name="KSO_WM_UNIT_BLOCK" val="0"/>
  <p:tag name="KSO_WM_UNIT_VALUE" val="126"/>
  <p:tag name="KSO_WM_UNIT_SHOW_EDIT_AREA_INDICATION" val="1"/>
  <p:tag name="KSO_WM_CHIP_GROUPID" val="5e6b05596848fb12bee65ac8"/>
  <p:tag name="KSO_WM_CHIP_XID" val="5e6b05596848fb12bee65aca"/>
  <p:tag name="KSO_WM_UNIT_DEC_AREA_ID" val="72f2a9365b3849888a9fad9747817c0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12bf8c8888c94d9d85c495c07aa8776a"/>
  <p:tag name="KSO_WM_UNIT_TEXT_FILL_FORE_SCHEMECOLOR_INDEX_BRIGHTNESS" val="0.25"/>
  <p:tag name="KSO_WM_UNIT_TEXT_FILL_FORE_SCHEMECOLOR_INDEX" val="13"/>
  <p:tag name="KSO_WM_UNIT_TEXT_FILL_TYPE" val="1"/>
  <p:tag name="KSO_WM_TEMPLATE_ASSEMBLE_XID" val="606570484054ed1e2fb814b4"/>
  <p:tag name="KSO_WM_TEMPLATE_ASSEMBLE_GROUPID" val="606570484054ed1e2fb814b4"/>
  <p:tag name="KSO_WM_FULL_TEXT_BEAUTIFY_COPY_ID" val="11"/>
  <p:tag name="KSO_WM_BEAUTIFY_FLAG" val=""/>
</p:tagLst>
</file>

<file path=ppt/tags/tag16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6.xml><?xml version="1.0" encoding="utf-8"?>
<p:tagLst xmlns:a="http://schemas.openxmlformats.org/drawingml/2006/main" xmlns:r="http://schemas.openxmlformats.org/officeDocument/2006/relationships" xmlns:p="http://schemas.openxmlformats.org/presentationml/2006/main">
  <p:tag name="ISLIDE.VECTOR" val="#185341;"/>
</p:tagLst>
</file>

<file path=ppt/tags/tag167.xml><?xml version="1.0" encoding="utf-8"?>
<p:tagLst xmlns:a="http://schemas.openxmlformats.org/drawingml/2006/main" xmlns:r="http://schemas.openxmlformats.org/officeDocument/2006/relationships" xmlns:p="http://schemas.openxmlformats.org/presentationml/2006/main">
  <p:tag name="PA" val="v5.2.5"/>
</p:tagLst>
</file>

<file path=ppt/tags/tag168.xml><?xml version="1.0" encoding="utf-8"?>
<p:tagLst xmlns:a="http://schemas.openxmlformats.org/drawingml/2006/main" xmlns:r="http://schemas.openxmlformats.org/officeDocument/2006/relationships" xmlns:p="http://schemas.openxmlformats.org/presentationml/2006/main">
  <p:tag name="PA" val="v5.2.5"/>
</p:tagLst>
</file>

<file path=ppt/tags/tag16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2.xml><?xml version="1.0" encoding="utf-8"?>
<p:tagLst xmlns:a="http://schemas.openxmlformats.org/drawingml/2006/main" xmlns:r="http://schemas.openxmlformats.org/officeDocument/2006/relationships"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
  <p:tag name="KSO_WM_UNIT_NOCLEAR" val="0"/>
  <p:tag name="KSO_WM_UNIT_HIGHLIGHT" val="0"/>
  <p:tag name="KSO_WM_UNIT_COMPATIBLE" val="0"/>
  <p:tag name="KSO_WM_UNIT_DIAGRAM_ISNUMVISUAL" val="0"/>
  <p:tag name="KSO_WM_UNIT_DIAGRAM_ISREFERUNIT" val="0"/>
  <p:tag name="KSO_WM_UNIT_ID" val="diagram20217057_1*f*1"/>
  <p:tag name="KSO_WM_TEMPLATE_CATEGORY" val="diagram"/>
  <p:tag name="KSO_WM_TEMPLATE_INDEX" val="20217057"/>
  <p:tag name="KSO_WM_UNIT_LAYERLEVEL" val="1"/>
  <p:tag name="KSO_WM_TAG_VERSION" val="1.0"/>
  <p:tag name="KSO_WM_UNIT_DEFAULT_FONT" val="14;20;2"/>
  <p:tag name="KSO_WM_UNIT_BLOCK" val="0"/>
  <p:tag name="KSO_WM_UNIT_VALUE" val="126"/>
  <p:tag name="KSO_WM_UNIT_SHOW_EDIT_AREA_INDICATION" val="1"/>
  <p:tag name="KSO_WM_CHIP_GROUPID" val="5e6b05596848fb12bee65ac8"/>
  <p:tag name="KSO_WM_CHIP_XID" val="5e6b05596848fb12bee65aca"/>
  <p:tag name="KSO_WM_UNIT_DEC_AREA_ID" val="72f2a9365b3849888a9fad9747817c0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12bf8c8888c94d9d85c495c07aa8776a"/>
  <p:tag name="KSO_WM_UNIT_TEXT_FILL_FORE_SCHEMECOLOR_INDEX_BRIGHTNESS" val="0.25"/>
  <p:tag name="KSO_WM_UNIT_TEXT_FILL_FORE_SCHEMECOLOR_INDEX" val="13"/>
  <p:tag name="KSO_WM_UNIT_TEXT_FILL_TYPE" val="1"/>
  <p:tag name="KSO_WM_TEMPLATE_ASSEMBLE_XID" val="606570484054ed1e2fb814b4"/>
  <p:tag name="KSO_WM_TEMPLATE_ASSEMBLE_GROUPID" val="606570484054ed1e2fb814b4"/>
  <p:tag name="KSO_WM_FULL_TEXT_BEAUTIFY_COPY_ID" val="11"/>
  <p:tag name="KSO_WM_BEAUTIFY_FLAG" val=""/>
</p:tagLst>
</file>

<file path=ppt/tags/tag17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6.xml><?xml version="1.0" encoding="utf-8"?>
<p:tagLst xmlns:a="http://schemas.openxmlformats.org/drawingml/2006/main" xmlns:r="http://schemas.openxmlformats.org/officeDocument/2006/relationships" xmlns:p="http://schemas.openxmlformats.org/presentationml/2006/main">
  <p:tag name="ISLIDE.VECTOR" val="#185341;"/>
</p:tagLst>
</file>

<file path=ppt/tags/tag177.xml><?xml version="1.0" encoding="utf-8"?>
<p:tagLst xmlns:a="http://schemas.openxmlformats.org/drawingml/2006/main" xmlns:r="http://schemas.openxmlformats.org/officeDocument/2006/relationships" xmlns:p="http://schemas.openxmlformats.org/presentationml/2006/main">
  <p:tag name="PA" val="v5.2.5"/>
</p:tagLst>
</file>

<file path=ppt/tags/tag178.xml><?xml version="1.0" encoding="utf-8"?>
<p:tagLst xmlns:a="http://schemas.openxmlformats.org/drawingml/2006/main" xmlns:r="http://schemas.openxmlformats.org/officeDocument/2006/relationships" xmlns:p="http://schemas.openxmlformats.org/presentationml/2006/main">
  <p:tag name="PA" val="v5.2.5"/>
</p:tagLst>
</file>

<file path=ppt/tags/tag17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2.xml><?xml version="1.0" encoding="utf-8"?>
<p:tagLst xmlns:a="http://schemas.openxmlformats.org/drawingml/2006/main" xmlns:r="http://schemas.openxmlformats.org/officeDocument/2006/relationships"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
  <p:tag name="KSO_WM_UNIT_NOCLEAR" val="0"/>
  <p:tag name="KSO_WM_UNIT_HIGHLIGHT" val="0"/>
  <p:tag name="KSO_WM_UNIT_COMPATIBLE" val="0"/>
  <p:tag name="KSO_WM_UNIT_DIAGRAM_ISNUMVISUAL" val="0"/>
  <p:tag name="KSO_WM_UNIT_DIAGRAM_ISREFERUNIT" val="0"/>
  <p:tag name="KSO_WM_UNIT_ID" val="diagram20217057_1*f*1"/>
  <p:tag name="KSO_WM_TEMPLATE_CATEGORY" val="diagram"/>
  <p:tag name="KSO_WM_TEMPLATE_INDEX" val="20217057"/>
  <p:tag name="KSO_WM_UNIT_LAYERLEVEL" val="1"/>
  <p:tag name="KSO_WM_TAG_VERSION" val="1.0"/>
  <p:tag name="KSO_WM_UNIT_DEFAULT_FONT" val="14;20;2"/>
  <p:tag name="KSO_WM_UNIT_BLOCK" val="0"/>
  <p:tag name="KSO_WM_UNIT_VALUE" val="126"/>
  <p:tag name="KSO_WM_UNIT_SHOW_EDIT_AREA_INDICATION" val="1"/>
  <p:tag name="KSO_WM_CHIP_GROUPID" val="5e6b05596848fb12bee65ac8"/>
  <p:tag name="KSO_WM_CHIP_XID" val="5e6b05596848fb12bee65aca"/>
  <p:tag name="KSO_WM_UNIT_DEC_AREA_ID" val="72f2a9365b3849888a9fad9747817c0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12bf8c8888c94d9d85c495c07aa8776a"/>
  <p:tag name="KSO_WM_UNIT_TEXT_FILL_FORE_SCHEMECOLOR_INDEX_BRIGHTNESS" val="0.25"/>
  <p:tag name="KSO_WM_UNIT_TEXT_FILL_FORE_SCHEMECOLOR_INDEX" val="13"/>
  <p:tag name="KSO_WM_UNIT_TEXT_FILL_TYPE" val="1"/>
  <p:tag name="KSO_WM_TEMPLATE_ASSEMBLE_XID" val="606570484054ed1e2fb814b4"/>
  <p:tag name="KSO_WM_TEMPLATE_ASSEMBLE_GROUPID" val="606570484054ed1e2fb814b4"/>
  <p:tag name="KSO_WM_FULL_TEXT_BEAUTIFY_COPY_ID" val="11"/>
  <p:tag name="KSO_WM_BEAUTIFY_FLAG" val=""/>
</p:tagLst>
</file>

<file path=ppt/tags/tag18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6.xml><?xml version="1.0" encoding="utf-8"?>
<p:tagLst xmlns:a="http://schemas.openxmlformats.org/drawingml/2006/main" xmlns:r="http://schemas.openxmlformats.org/officeDocument/2006/relationships" xmlns:p="http://schemas.openxmlformats.org/presentationml/2006/main">
  <p:tag name="ISLIDE.VECTOR" val="#185341;"/>
</p:tagLst>
</file>

<file path=ppt/tags/tag187.xml><?xml version="1.0" encoding="utf-8"?>
<p:tagLst xmlns:a="http://schemas.openxmlformats.org/drawingml/2006/main" xmlns:r="http://schemas.openxmlformats.org/officeDocument/2006/relationships" xmlns:p="http://schemas.openxmlformats.org/presentationml/2006/main">
  <p:tag name="PA" val="v5.2.5"/>
</p:tagLst>
</file>

<file path=ppt/tags/tag188.xml><?xml version="1.0" encoding="utf-8"?>
<p:tagLst xmlns:a="http://schemas.openxmlformats.org/drawingml/2006/main" xmlns:r="http://schemas.openxmlformats.org/officeDocument/2006/relationships" xmlns:p="http://schemas.openxmlformats.org/presentationml/2006/main">
  <p:tag name="PA" val="v5.2.5"/>
</p:tagLst>
</file>

<file path=ppt/tags/tag18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9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9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92.xml><?xml version="1.0" encoding="utf-8"?>
<p:tagLst xmlns:a="http://schemas.openxmlformats.org/drawingml/2006/main" xmlns:r="http://schemas.openxmlformats.org/officeDocument/2006/relationships"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
  <p:tag name="KSO_WM_UNIT_NOCLEAR" val="0"/>
  <p:tag name="KSO_WM_UNIT_HIGHLIGHT" val="0"/>
  <p:tag name="KSO_WM_UNIT_COMPATIBLE" val="0"/>
  <p:tag name="KSO_WM_UNIT_DIAGRAM_ISNUMVISUAL" val="0"/>
  <p:tag name="KSO_WM_UNIT_DIAGRAM_ISREFERUNIT" val="0"/>
  <p:tag name="KSO_WM_UNIT_ID" val="diagram20217057_1*f*1"/>
  <p:tag name="KSO_WM_TEMPLATE_CATEGORY" val="diagram"/>
  <p:tag name="KSO_WM_TEMPLATE_INDEX" val="20217057"/>
  <p:tag name="KSO_WM_UNIT_LAYERLEVEL" val="1"/>
  <p:tag name="KSO_WM_TAG_VERSION" val="1.0"/>
  <p:tag name="KSO_WM_UNIT_DEFAULT_FONT" val="14;20;2"/>
  <p:tag name="KSO_WM_UNIT_BLOCK" val="0"/>
  <p:tag name="KSO_WM_UNIT_VALUE" val="126"/>
  <p:tag name="KSO_WM_UNIT_SHOW_EDIT_AREA_INDICATION" val="1"/>
  <p:tag name="KSO_WM_CHIP_GROUPID" val="5e6b05596848fb12bee65ac8"/>
  <p:tag name="KSO_WM_CHIP_XID" val="5e6b05596848fb12bee65aca"/>
  <p:tag name="KSO_WM_UNIT_DEC_AREA_ID" val="72f2a9365b3849888a9fad9747817c0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12bf8c8888c94d9d85c495c07aa8776a"/>
  <p:tag name="KSO_WM_UNIT_TEXT_FILL_FORE_SCHEMECOLOR_INDEX_BRIGHTNESS" val="0.25"/>
  <p:tag name="KSO_WM_UNIT_TEXT_FILL_FORE_SCHEMECOLOR_INDEX" val="13"/>
  <p:tag name="KSO_WM_UNIT_TEXT_FILL_TYPE" val="1"/>
  <p:tag name="KSO_WM_TEMPLATE_ASSEMBLE_XID" val="606570484054ed1e2fb814b4"/>
  <p:tag name="KSO_WM_TEMPLATE_ASSEMBLE_GROUPID" val="606570484054ed1e2fb814b4"/>
  <p:tag name="KSO_WM_FULL_TEXT_BEAUTIFY_COPY_ID" val="11"/>
  <p:tag name="KSO_WM_BEAUTIFY_FLAG" val=""/>
</p:tagLst>
</file>

<file path=ppt/tags/tag19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9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9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96.xml><?xml version="1.0" encoding="utf-8"?>
<p:tagLst xmlns:a="http://schemas.openxmlformats.org/drawingml/2006/main" xmlns:r="http://schemas.openxmlformats.org/officeDocument/2006/relationships" xmlns:p="http://schemas.openxmlformats.org/presentationml/2006/main">
  <p:tag name="ISLIDE.VECTOR" val="#185341;"/>
</p:tagLst>
</file>

<file path=ppt/tags/tag197.xml><?xml version="1.0" encoding="utf-8"?>
<p:tagLst xmlns:a="http://schemas.openxmlformats.org/drawingml/2006/main" xmlns:r="http://schemas.openxmlformats.org/officeDocument/2006/relationships" xmlns:p="http://schemas.openxmlformats.org/presentationml/2006/main">
  <p:tag name="PA" val="v5.2.5"/>
</p:tagLst>
</file>

<file path=ppt/tags/tag198.xml><?xml version="1.0" encoding="utf-8"?>
<p:tagLst xmlns:a="http://schemas.openxmlformats.org/drawingml/2006/main" xmlns:r="http://schemas.openxmlformats.org/officeDocument/2006/relationships" xmlns:p="http://schemas.openxmlformats.org/presentationml/2006/main">
  <p:tag name="PA" val="v5.2.5"/>
</p:tagLst>
</file>

<file path=ppt/tags/tag19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0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0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02.xml><?xml version="1.0" encoding="utf-8"?>
<p:tagLst xmlns:a="http://schemas.openxmlformats.org/drawingml/2006/main" xmlns:r="http://schemas.openxmlformats.org/officeDocument/2006/relationships" xmlns:p="http://schemas.openxmlformats.org/presentationml/2006/main">
  <p:tag name="KSO_WM_UNIT_TABLE_BEAUTIFY" val="smartTable{9b6ad0de-1516-489b-85c8-0324bcd3ff9c}"/>
  <p:tag name="TABLE_ENDDRAG_ORIGIN_RECT" val="883*409"/>
  <p:tag name="TABLE_ENDDRAG_RECT" val="39*76*883*410"/>
</p:tagLst>
</file>

<file path=ppt/tags/tag203.xml><?xml version="1.0" encoding="utf-8"?>
<p:tagLst xmlns:a="http://schemas.openxmlformats.org/drawingml/2006/main" xmlns:r="http://schemas.openxmlformats.org/officeDocument/2006/relationships" xmlns:p="http://schemas.openxmlformats.org/presentationml/2006/main">
  <p:tag name="ISLIDE.VECTOR" val="#185341;"/>
</p:tagLst>
</file>

<file path=ppt/tags/tag204.xml><?xml version="1.0" encoding="utf-8"?>
<p:tagLst xmlns:a="http://schemas.openxmlformats.org/drawingml/2006/main" xmlns:r="http://schemas.openxmlformats.org/officeDocument/2006/relationships" xmlns:p="http://schemas.openxmlformats.org/presentationml/2006/main">
  <p:tag name="PA" val="v5.2.5"/>
</p:tagLst>
</file>

<file path=ppt/tags/tag205.xml><?xml version="1.0" encoding="utf-8"?>
<p:tagLst xmlns:a="http://schemas.openxmlformats.org/drawingml/2006/main" xmlns:r="http://schemas.openxmlformats.org/officeDocument/2006/relationships" xmlns:p="http://schemas.openxmlformats.org/presentationml/2006/main">
  <p:tag name="PA" val="v5.2.5"/>
</p:tagLst>
</file>

<file path=ppt/tags/tag20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0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0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0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13.xml><?xml version="1.0" encoding="utf-8"?>
<p:tagLst xmlns:a="http://schemas.openxmlformats.org/drawingml/2006/main" xmlns:r="http://schemas.openxmlformats.org/officeDocument/2006/relationships" xmlns:p="http://schemas.openxmlformats.org/presentationml/2006/main">
  <p:tag name="ISLIDE.VECTOR" val="#185341;"/>
</p:tagLst>
</file>

<file path=ppt/tags/tag214.xml><?xml version="1.0" encoding="utf-8"?>
<p:tagLst xmlns:a="http://schemas.openxmlformats.org/drawingml/2006/main" xmlns:r="http://schemas.openxmlformats.org/officeDocument/2006/relationships" xmlns:p="http://schemas.openxmlformats.org/presentationml/2006/main">
  <p:tag name="PA" val="v5.2.5"/>
</p:tagLst>
</file>

<file path=ppt/tags/tag215.xml><?xml version="1.0" encoding="utf-8"?>
<p:tagLst xmlns:a="http://schemas.openxmlformats.org/drawingml/2006/main" xmlns:r="http://schemas.openxmlformats.org/officeDocument/2006/relationships" xmlns:p="http://schemas.openxmlformats.org/presentationml/2006/main">
  <p:tag name="PA" val="v5.2.5"/>
</p:tagLst>
</file>

<file path=ppt/tags/tag2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1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19.xml><?xml version="1.0" encoding="utf-8"?>
<p:tagLst xmlns:a="http://schemas.openxmlformats.org/drawingml/2006/main" xmlns:r="http://schemas.openxmlformats.org/officeDocument/2006/relationships" xmlns:p="http://schemas.openxmlformats.org/presentationml/2006/main">
  <p:tag name="KSO_WM_UNIT_TABLE_BEAUTIFY" val="smartTable{9b6ad0de-1516-489b-85c8-0324bcd3ff9c}"/>
  <p:tag name="TABLE_ENDDRAG_ORIGIN_RECT" val="883*409"/>
  <p:tag name="TABLE_ENDDRAG_RECT" val="39*76*883*410"/>
</p:tagLst>
</file>

<file path=ppt/tags/tag2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20.xml><?xml version="1.0" encoding="utf-8"?>
<p:tagLst xmlns:a="http://schemas.openxmlformats.org/drawingml/2006/main" xmlns:r="http://schemas.openxmlformats.org/officeDocument/2006/relationships" xmlns:p="http://schemas.openxmlformats.org/presentationml/2006/main">
  <p:tag name="ISLIDE.VECTOR" val="#185341;"/>
</p:tagLst>
</file>

<file path=ppt/tags/tag221.xml><?xml version="1.0" encoding="utf-8"?>
<p:tagLst xmlns:a="http://schemas.openxmlformats.org/drawingml/2006/main" xmlns:r="http://schemas.openxmlformats.org/officeDocument/2006/relationships" xmlns:p="http://schemas.openxmlformats.org/presentationml/2006/main">
  <p:tag name="PA" val="v5.2.5"/>
</p:tagLst>
</file>

<file path=ppt/tags/tag222.xml><?xml version="1.0" encoding="utf-8"?>
<p:tagLst xmlns:a="http://schemas.openxmlformats.org/drawingml/2006/main" xmlns:r="http://schemas.openxmlformats.org/officeDocument/2006/relationships" xmlns:p="http://schemas.openxmlformats.org/presentationml/2006/main">
  <p:tag name="PA" val="v5.2.5"/>
</p:tagLst>
</file>

<file path=ppt/tags/tag22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2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2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2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2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2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2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30.xml><?xml version="1.0" encoding="utf-8"?>
<p:tagLst xmlns:a="http://schemas.openxmlformats.org/drawingml/2006/main" xmlns:r="http://schemas.openxmlformats.org/officeDocument/2006/relationships" xmlns:p="http://schemas.openxmlformats.org/presentationml/2006/main">
  <p:tag name="ISLIDE.VECTOR" val="#185341;"/>
</p:tagLst>
</file>

<file path=ppt/tags/tag231.xml><?xml version="1.0" encoding="utf-8"?>
<p:tagLst xmlns:a="http://schemas.openxmlformats.org/drawingml/2006/main" xmlns:r="http://schemas.openxmlformats.org/officeDocument/2006/relationships" xmlns:p="http://schemas.openxmlformats.org/presentationml/2006/main">
  <p:tag name="PA" val="v5.2.5"/>
</p:tagLst>
</file>

<file path=ppt/tags/tag232.xml><?xml version="1.0" encoding="utf-8"?>
<p:tagLst xmlns:a="http://schemas.openxmlformats.org/drawingml/2006/main" xmlns:r="http://schemas.openxmlformats.org/officeDocument/2006/relationships" xmlns:p="http://schemas.openxmlformats.org/presentationml/2006/main">
  <p:tag name="PA" val="v5.2.5"/>
</p:tagLst>
</file>

<file path=ppt/tags/tag23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3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3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3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3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3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3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4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4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4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43.xml><?xml version="1.0" encoding="utf-8"?>
<p:tagLst xmlns:a="http://schemas.openxmlformats.org/drawingml/2006/main" xmlns:r="http://schemas.openxmlformats.org/officeDocument/2006/relationships" xmlns:p="http://schemas.openxmlformats.org/presentationml/2006/main">
  <p:tag name="ISLIDE.VECTOR" val="#185341;"/>
</p:tagLst>
</file>

<file path=ppt/tags/tag244.xml><?xml version="1.0" encoding="utf-8"?>
<p:tagLst xmlns:a="http://schemas.openxmlformats.org/drawingml/2006/main" xmlns:r="http://schemas.openxmlformats.org/officeDocument/2006/relationships" xmlns:p="http://schemas.openxmlformats.org/presentationml/2006/main">
  <p:tag name="PA" val="v5.2.5"/>
</p:tagLst>
</file>

<file path=ppt/tags/tag245.xml><?xml version="1.0" encoding="utf-8"?>
<p:tagLst xmlns:a="http://schemas.openxmlformats.org/drawingml/2006/main" xmlns:r="http://schemas.openxmlformats.org/officeDocument/2006/relationships" xmlns:p="http://schemas.openxmlformats.org/presentationml/2006/main">
  <p:tag name="PA" val="v5.2.5"/>
</p:tagLst>
</file>

<file path=ppt/tags/tag24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4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4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4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5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5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5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53.xml><?xml version="1.0" encoding="utf-8"?>
<p:tagLst xmlns:a="http://schemas.openxmlformats.org/drawingml/2006/main" xmlns:r="http://schemas.openxmlformats.org/officeDocument/2006/relationships" xmlns:p="http://schemas.openxmlformats.org/presentationml/2006/main">
  <p:tag name="ISLIDE.VECTOR" val="#185341;"/>
</p:tagLst>
</file>

<file path=ppt/tags/tag254.xml><?xml version="1.0" encoding="utf-8"?>
<p:tagLst xmlns:a="http://schemas.openxmlformats.org/drawingml/2006/main" xmlns:r="http://schemas.openxmlformats.org/officeDocument/2006/relationships" xmlns:p="http://schemas.openxmlformats.org/presentationml/2006/main">
  <p:tag name="PA" val="v5.2.5"/>
</p:tagLst>
</file>

<file path=ppt/tags/tag255.xml><?xml version="1.0" encoding="utf-8"?>
<p:tagLst xmlns:a="http://schemas.openxmlformats.org/drawingml/2006/main" xmlns:r="http://schemas.openxmlformats.org/officeDocument/2006/relationships" xmlns:p="http://schemas.openxmlformats.org/presentationml/2006/main">
  <p:tag name="PA" val="v5.2.5"/>
</p:tagLst>
</file>

<file path=ppt/tags/tag25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5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5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59.xml><?xml version="1.0" encoding="utf-8"?>
<p:tagLst xmlns:a="http://schemas.openxmlformats.org/drawingml/2006/main" xmlns:r="http://schemas.openxmlformats.org/officeDocument/2006/relationships" xmlns:p="http://schemas.openxmlformats.org/presentationml/2006/main">
  <p:tag name="KSO_WM_UNIT_TABLE_BEAUTIFY" val="smartTable{9b6ad0de-1516-489b-85c8-0324bcd3ff9c}"/>
  <p:tag name="TABLE_ENDDRAG_ORIGIN_RECT" val="883*409"/>
  <p:tag name="TABLE_ENDDRAG_RECT" val="39*76*883*410"/>
</p:tagLst>
</file>

<file path=ppt/tags/tag2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60.xml><?xml version="1.0" encoding="utf-8"?>
<p:tagLst xmlns:a="http://schemas.openxmlformats.org/drawingml/2006/main" xmlns:r="http://schemas.openxmlformats.org/officeDocument/2006/relationships" xmlns:p="http://schemas.openxmlformats.org/presentationml/2006/main">
  <p:tag name="ISLIDE.VECTOR" val="#185341;"/>
</p:tagLst>
</file>

<file path=ppt/tags/tag261.xml><?xml version="1.0" encoding="utf-8"?>
<p:tagLst xmlns:a="http://schemas.openxmlformats.org/drawingml/2006/main" xmlns:r="http://schemas.openxmlformats.org/officeDocument/2006/relationships" xmlns:p="http://schemas.openxmlformats.org/presentationml/2006/main">
  <p:tag name="PA" val="v5.2.5"/>
</p:tagLst>
</file>

<file path=ppt/tags/tag262.xml><?xml version="1.0" encoding="utf-8"?>
<p:tagLst xmlns:a="http://schemas.openxmlformats.org/drawingml/2006/main" xmlns:r="http://schemas.openxmlformats.org/officeDocument/2006/relationships" xmlns:p="http://schemas.openxmlformats.org/presentationml/2006/main">
  <p:tag name="PA" val="v5.2.5"/>
</p:tagLst>
</file>

<file path=ppt/tags/tag26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6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6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6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67.xml><?xml version="1.0" encoding="utf-8"?>
<p:tagLst xmlns:a="http://schemas.openxmlformats.org/drawingml/2006/main" xmlns:r="http://schemas.openxmlformats.org/officeDocument/2006/relationships" xmlns:p="http://schemas.openxmlformats.org/presentationml/2006/main">
  <p:tag name="ISLIDE.VECTOR" val="#185341;"/>
</p:tagLst>
</file>

<file path=ppt/tags/tag268.xml><?xml version="1.0" encoding="utf-8"?>
<p:tagLst xmlns:a="http://schemas.openxmlformats.org/drawingml/2006/main" xmlns:r="http://schemas.openxmlformats.org/officeDocument/2006/relationships" xmlns:p="http://schemas.openxmlformats.org/presentationml/2006/main">
  <p:tag name="PA" val="v5.2.5"/>
</p:tagLst>
</file>

<file path=ppt/tags/tag269.xml><?xml version="1.0" encoding="utf-8"?>
<p:tagLst xmlns:a="http://schemas.openxmlformats.org/drawingml/2006/main" xmlns:r="http://schemas.openxmlformats.org/officeDocument/2006/relationships" xmlns:p="http://schemas.openxmlformats.org/presentationml/2006/main">
  <p:tag name="PA" val="v5.2.5"/>
</p:tagLst>
</file>

<file path=ppt/tags/tag2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7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7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7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73.xml><?xml version="1.0" encoding="utf-8"?>
<p:tagLst xmlns:a="http://schemas.openxmlformats.org/drawingml/2006/main" xmlns:r="http://schemas.openxmlformats.org/officeDocument/2006/relationships" xmlns:p="http://schemas.openxmlformats.org/presentationml/2006/main">
  <p:tag name="KSO_WM_UNIT_TABLE_BEAUTIFY" val="smartTable{9b6ad0de-1516-489b-85c8-0324bcd3ff9c}"/>
  <p:tag name="TABLE_ENDDRAG_ORIGIN_RECT" val="883*409"/>
  <p:tag name="TABLE_ENDDRAG_RECT" val="39*76*883*410"/>
</p:tagLst>
</file>

<file path=ppt/tags/tag274.xml><?xml version="1.0" encoding="utf-8"?>
<p:tagLst xmlns:a="http://schemas.openxmlformats.org/drawingml/2006/main" xmlns:r="http://schemas.openxmlformats.org/officeDocument/2006/relationships" xmlns:p="http://schemas.openxmlformats.org/presentationml/2006/main">
  <p:tag name="ISLIDE.VECTOR" val="#185341;"/>
</p:tagLst>
</file>

<file path=ppt/tags/tag275.xml><?xml version="1.0" encoding="utf-8"?>
<p:tagLst xmlns:a="http://schemas.openxmlformats.org/drawingml/2006/main" xmlns:r="http://schemas.openxmlformats.org/officeDocument/2006/relationships" xmlns:p="http://schemas.openxmlformats.org/presentationml/2006/main">
  <p:tag name="PA" val="v5.2.5"/>
</p:tagLst>
</file>

<file path=ppt/tags/tag276.xml><?xml version="1.0" encoding="utf-8"?>
<p:tagLst xmlns:a="http://schemas.openxmlformats.org/drawingml/2006/main" xmlns:r="http://schemas.openxmlformats.org/officeDocument/2006/relationships" xmlns:p="http://schemas.openxmlformats.org/presentationml/2006/main">
  <p:tag name="PA" val="v5.2.5"/>
</p:tagLst>
</file>

<file path=ppt/tags/tag27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7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7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8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8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8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8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84.xml><?xml version="1.0" encoding="utf-8"?>
<p:tagLst xmlns:a="http://schemas.openxmlformats.org/drawingml/2006/main" xmlns:r="http://schemas.openxmlformats.org/officeDocument/2006/relationships" xmlns:p="http://schemas.openxmlformats.org/presentationml/2006/main">
  <p:tag name="ISLIDE.VECTOR" val="#185341;"/>
</p:tagLst>
</file>

<file path=ppt/tags/tag285.xml><?xml version="1.0" encoding="utf-8"?>
<p:tagLst xmlns:a="http://schemas.openxmlformats.org/drawingml/2006/main" xmlns:r="http://schemas.openxmlformats.org/officeDocument/2006/relationships" xmlns:p="http://schemas.openxmlformats.org/presentationml/2006/main">
  <p:tag name="PA" val="v5.2.5"/>
</p:tagLst>
</file>

<file path=ppt/tags/tag286.xml><?xml version="1.0" encoding="utf-8"?>
<p:tagLst xmlns:a="http://schemas.openxmlformats.org/drawingml/2006/main" xmlns:r="http://schemas.openxmlformats.org/officeDocument/2006/relationships" xmlns:p="http://schemas.openxmlformats.org/presentationml/2006/main">
  <p:tag name="PA" val="v5.2.5"/>
</p:tagLst>
</file>

<file path=ppt/tags/tag28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8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8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90.xml><?xml version="1.0" encoding="utf-8"?>
<p:tagLst xmlns:a="http://schemas.openxmlformats.org/drawingml/2006/main" xmlns:r="http://schemas.openxmlformats.org/officeDocument/2006/relationships" xmlns:p="http://schemas.openxmlformats.org/presentationml/2006/main">
  <p:tag name="KSO_WM_UNIT_TABLE_BEAUTIFY" val="smartTable{9b6ad0de-1516-489b-85c8-0324bcd3ff9c}"/>
  <p:tag name="TABLE_ENDDRAG_ORIGIN_RECT" val="883*409"/>
  <p:tag name="TABLE_ENDDRAG_RECT" val="39*76*883*410"/>
</p:tagLst>
</file>

<file path=ppt/tags/tag291.xml><?xml version="1.0" encoding="utf-8"?>
<p:tagLst xmlns:a="http://schemas.openxmlformats.org/drawingml/2006/main" xmlns:r="http://schemas.openxmlformats.org/officeDocument/2006/relationships" xmlns:p="http://schemas.openxmlformats.org/presentationml/2006/main">
  <p:tag name="ISLIDE.VECTOR" val="#185341;"/>
</p:tagLst>
</file>

<file path=ppt/tags/tag292.xml><?xml version="1.0" encoding="utf-8"?>
<p:tagLst xmlns:a="http://schemas.openxmlformats.org/drawingml/2006/main" xmlns:r="http://schemas.openxmlformats.org/officeDocument/2006/relationships" xmlns:p="http://schemas.openxmlformats.org/presentationml/2006/main">
  <p:tag name="PA" val="v5.2.5"/>
</p:tagLst>
</file>

<file path=ppt/tags/tag293.xml><?xml version="1.0" encoding="utf-8"?>
<p:tagLst xmlns:a="http://schemas.openxmlformats.org/drawingml/2006/main" xmlns:r="http://schemas.openxmlformats.org/officeDocument/2006/relationships" xmlns:p="http://schemas.openxmlformats.org/presentationml/2006/main">
  <p:tag name="PA" val="v5.2.5"/>
</p:tagLst>
</file>

<file path=ppt/tags/tag29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9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9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9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9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9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0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0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0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03.xml><?xml version="1.0" encoding="utf-8"?>
<p:tagLst xmlns:a="http://schemas.openxmlformats.org/drawingml/2006/main" xmlns:r="http://schemas.openxmlformats.org/officeDocument/2006/relationships" xmlns:p="http://schemas.openxmlformats.org/presentationml/2006/main">
  <p:tag name="ISLIDE.VECTOR" val="#185341;"/>
</p:tagLst>
</file>

<file path=ppt/tags/tag304.xml><?xml version="1.0" encoding="utf-8"?>
<p:tagLst xmlns:a="http://schemas.openxmlformats.org/drawingml/2006/main" xmlns:r="http://schemas.openxmlformats.org/officeDocument/2006/relationships" xmlns:p="http://schemas.openxmlformats.org/presentationml/2006/main">
  <p:tag name="PA" val="v5.2.5"/>
</p:tagLst>
</file>

<file path=ppt/tags/tag305.xml><?xml version="1.0" encoding="utf-8"?>
<p:tagLst xmlns:a="http://schemas.openxmlformats.org/drawingml/2006/main" xmlns:r="http://schemas.openxmlformats.org/officeDocument/2006/relationships" xmlns:p="http://schemas.openxmlformats.org/presentationml/2006/main">
  <p:tag name="PA" val="v5.2.5"/>
</p:tagLst>
</file>

<file path=ppt/tags/tag30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0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0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09.xml><?xml version="1.0" encoding="utf-8"?>
<p:tagLst xmlns:a="http://schemas.openxmlformats.org/drawingml/2006/main" xmlns:r="http://schemas.openxmlformats.org/officeDocument/2006/relationships" xmlns:p="http://schemas.openxmlformats.org/presentationml/2006/main">
  <p:tag name="KSO_WM_UNIT_TABLE_BEAUTIFY" val="smartTable{9b6ad0de-1516-489b-85c8-0324bcd3ff9c}"/>
  <p:tag name="TABLE_ENDDRAG_ORIGIN_RECT" val="883*409"/>
  <p:tag name="TABLE_ENDDRAG_RECT" val="39*76*883*410"/>
</p:tagLst>
</file>

<file path=ppt/tags/tag3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10.xml><?xml version="1.0" encoding="utf-8"?>
<p:tagLst xmlns:a="http://schemas.openxmlformats.org/drawingml/2006/main" xmlns:r="http://schemas.openxmlformats.org/officeDocument/2006/relationships" xmlns:p="http://schemas.openxmlformats.org/presentationml/2006/main">
  <p:tag name="ISLIDE.VECTOR" val="#185341;"/>
</p:tagLst>
</file>

<file path=ppt/tags/tag311.xml><?xml version="1.0" encoding="utf-8"?>
<p:tagLst xmlns:a="http://schemas.openxmlformats.org/drawingml/2006/main" xmlns:r="http://schemas.openxmlformats.org/officeDocument/2006/relationships" xmlns:p="http://schemas.openxmlformats.org/presentationml/2006/main">
  <p:tag name="PA" val="v5.2.5"/>
</p:tagLst>
</file>

<file path=ppt/tags/tag312.xml><?xml version="1.0" encoding="utf-8"?>
<p:tagLst xmlns:a="http://schemas.openxmlformats.org/drawingml/2006/main" xmlns:r="http://schemas.openxmlformats.org/officeDocument/2006/relationships" xmlns:p="http://schemas.openxmlformats.org/presentationml/2006/main">
  <p:tag name="PA" val="v5.2.5"/>
</p:tagLst>
</file>

<file path=ppt/tags/tag3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1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19.xml><?xml version="1.0" encoding="utf-8"?>
<p:tagLst xmlns:a="http://schemas.openxmlformats.org/drawingml/2006/main" xmlns:r="http://schemas.openxmlformats.org/officeDocument/2006/relationships" xmlns:p="http://schemas.openxmlformats.org/presentationml/2006/main">
  <p:tag name="ISLIDE.VECTOR" val="#185341;"/>
</p:tagLst>
</file>

<file path=ppt/tags/tag3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20.xml><?xml version="1.0" encoding="utf-8"?>
<p:tagLst xmlns:a="http://schemas.openxmlformats.org/drawingml/2006/main" xmlns:r="http://schemas.openxmlformats.org/officeDocument/2006/relationships" xmlns:p="http://schemas.openxmlformats.org/presentationml/2006/main">
  <p:tag name="PA" val="v5.2.5"/>
</p:tagLst>
</file>

<file path=ppt/tags/tag321.xml><?xml version="1.0" encoding="utf-8"?>
<p:tagLst xmlns:a="http://schemas.openxmlformats.org/drawingml/2006/main" xmlns:r="http://schemas.openxmlformats.org/officeDocument/2006/relationships" xmlns:p="http://schemas.openxmlformats.org/presentationml/2006/main">
  <p:tag name="PA" val="v5.2.5"/>
</p:tagLst>
</file>

<file path=ppt/tags/tag32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2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2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25.xml><?xml version="1.0" encoding="utf-8"?>
<p:tagLst xmlns:a="http://schemas.openxmlformats.org/drawingml/2006/main" xmlns:r="http://schemas.openxmlformats.org/officeDocument/2006/relationships" xmlns:p="http://schemas.openxmlformats.org/presentationml/2006/main">
  <p:tag name="KSO_WM_UNIT_TABLE_BEAUTIFY" val="smartTable{9b6ad0de-1516-489b-85c8-0324bcd3ff9c}"/>
  <p:tag name="TABLE_ENDDRAG_ORIGIN_RECT" val="883*409"/>
  <p:tag name="TABLE_ENDDRAG_RECT" val="39*76*883*410"/>
</p:tagLst>
</file>

<file path=ppt/tags/tag326.xml><?xml version="1.0" encoding="utf-8"?>
<p:tagLst xmlns:a="http://schemas.openxmlformats.org/drawingml/2006/main" xmlns:r="http://schemas.openxmlformats.org/officeDocument/2006/relationships" xmlns:p="http://schemas.openxmlformats.org/presentationml/2006/main">
  <p:tag name="ISLIDE.VECTOR" val="#185341;"/>
</p:tagLst>
</file>

<file path=ppt/tags/tag327.xml><?xml version="1.0" encoding="utf-8"?>
<p:tagLst xmlns:a="http://schemas.openxmlformats.org/drawingml/2006/main" xmlns:r="http://schemas.openxmlformats.org/officeDocument/2006/relationships" xmlns:p="http://schemas.openxmlformats.org/presentationml/2006/main">
  <p:tag name="PA" val="v5.2.5"/>
</p:tagLst>
</file>

<file path=ppt/tags/tag328.xml><?xml version="1.0" encoding="utf-8"?>
<p:tagLst xmlns:a="http://schemas.openxmlformats.org/drawingml/2006/main" xmlns:r="http://schemas.openxmlformats.org/officeDocument/2006/relationships" xmlns:p="http://schemas.openxmlformats.org/presentationml/2006/main">
  <p:tag name="PA" val="v5.2.5"/>
</p:tagLst>
</file>

<file path=ppt/tags/tag32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3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3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3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3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3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3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3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3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38.xml><?xml version="1.0" encoding="utf-8"?>
<p:tagLst xmlns:a="http://schemas.openxmlformats.org/drawingml/2006/main" xmlns:r="http://schemas.openxmlformats.org/officeDocument/2006/relationships" xmlns:p="http://schemas.openxmlformats.org/presentationml/2006/main">
  <p:tag name="ISLIDE.VECTOR" val="#185341;"/>
</p:tagLst>
</file>

<file path=ppt/tags/tag339.xml><?xml version="1.0" encoding="utf-8"?>
<p:tagLst xmlns:a="http://schemas.openxmlformats.org/drawingml/2006/main" xmlns:r="http://schemas.openxmlformats.org/officeDocument/2006/relationships" xmlns:p="http://schemas.openxmlformats.org/presentationml/2006/main">
  <p:tag name="PA" val="v5.2.5"/>
</p:tagLst>
</file>

<file path=ppt/tags/tag3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40.xml><?xml version="1.0" encoding="utf-8"?>
<p:tagLst xmlns:a="http://schemas.openxmlformats.org/drawingml/2006/main" xmlns:r="http://schemas.openxmlformats.org/officeDocument/2006/relationships" xmlns:p="http://schemas.openxmlformats.org/presentationml/2006/main">
  <p:tag name="PA" val="v5.2.5"/>
</p:tagLst>
</file>

<file path=ppt/tags/tag34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4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4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44.xml><?xml version="1.0" encoding="utf-8"?>
<p:tagLst xmlns:a="http://schemas.openxmlformats.org/drawingml/2006/main" xmlns:r="http://schemas.openxmlformats.org/officeDocument/2006/relationships" xmlns:p="http://schemas.openxmlformats.org/presentationml/2006/main">
  <p:tag name="KSO_WM_UNIT_TABLE_BEAUTIFY" val="smartTable{9b6ad0de-1516-489b-85c8-0324bcd3ff9c}"/>
  <p:tag name="TABLE_ENDDRAG_ORIGIN_RECT" val="883*409"/>
  <p:tag name="TABLE_ENDDRAG_RECT" val="39*76*883*410"/>
</p:tagLst>
</file>

<file path=ppt/tags/tag345.xml><?xml version="1.0" encoding="utf-8"?>
<p:tagLst xmlns:a="http://schemas.openxmlformats.org/drawingml/2006/main" xmlns:r="http://schemas.openxmlformats.org/officeDocument/2006/relationships" xmlns:p="http://schemas.openxmlformats.org/presentationml/2006/main">
  <p:tag name="ISLIDE.VECTOR" val="#185341;"/>
</p:tagLst>
</file>

<file path=ppt/tags/tag346.xml><?xml version="1.0" encoding="utf-8"?>
<p:tagLst xmlns:a="http://schemas.openxmlformats.org/drawingml/2006/main" xmlns:r="http://schemas.openxmlformats.org/officeDocument/2006/relationships" xmlns:p="http://schemas.openxmlformats.org/presentationml/2006/main">
  <p:tag name="PA" val="v5.2.5"/>
</p:tagLst>
</file>

<file path=ppt/tags/tag347.xml><?xml version="1.0" encoding="utf-8"?>
<p:tagLst xmlns:a="http://schemas.openxmlformats.org/drawingml/2006/main" xmlns:r="http://schemas.openxmlformats.org/officeDocument/2006/relationships" xmlns:p="http://schemas.openxmlformats.org/presentationml/2006/main">
  <p:tag name="PA" val="v5.2.5"/>
</p:tagLst>
</file>

<file path=ppt/tags/tag34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4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5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5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5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5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54.xml><?xml version="1.0" encoding="utf-8"?>
<p:tagLst xmlns:a="http://schemas.openxmlformats.org/drawingml/2006/main" xmlns:r="http://schemas.openxmlformats.org/officeDocument/2006/relationships" xmlns:p="http://schemas.openxmlformats.org/presentationml/2006/main">
  <p:tag name="ISLIDE.VECTOR" val="#185341;"/>
</p:tagLst>
</file>

<file path=ppt/tags/tag355.xml><?xml version="1.0" encoding="utf-8"?>
<p:tagLst xmlns:a="http://schemas.openxmlformats.org/drawingml/2006/main" xmlns:r="http://schemas.openxmlformats.org/officeDocument/2006/relationships" xmlns:p="http://schemas.openxmlformats.org/presentationml/2006/main">
  <p:tag name="PA" val="v5.2.5"/>
</p:tagLst>
</file>

<file path=ppt/tags/tag356.xml><?xml version="1.0" encoding="utf-8"?>
<p:tagLst xmlns:a="http://schemas.openxmlformats.org/drawingml/2006/main" xmlns:r="http://schemas.openxmlformats.org/officeDocument/2006/relationships" xmlns:p="http://schemas.openxmlformats.org/presentationml/2006/main">
  <p:tag name="PA" val="v5.2.5"/>
</p:tagLst>
</file>

<file path=ppt/tags/tag35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5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5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60.xml><?xml version="1.0" encoding="utf-8"?>
<p:tagLst xmlns:a="http://schemas.openxmlformats.org/drawingml/2006/main" xmlns:r="http://schemas.openxmlformats.org/officeDocument/2006/relationships" xmlns:p="http://schemas.openxmlformats.org/presentationml/2006/main">
  <p:tag name="KSO_WM_UNIT_TABLE_BEAUTIFY" val="smartTable{9b6ad0de-1516-489b-85c8-0324bcd3ff9c}"/>
  <p:tag name="TABLE_ENDDRAG_ORIGIN_RECT" val="883*409"/>
  <p:tag name="TABLE_ENDDRAG_RECT" val="39*76*883*410"/>
</p:tagLst>
</file>

<file path=ppt/tags/tag361.xml><?xml version="1.0" encoding="utf-8"?>
<p:tagLst xmlns:a="http://schemas.openxmlformats.org/drawingml/2006/main" xmlns:r="http://schemas.openxmlformats.org/officeDocument/2006/relationships" xmlns:p="http://schemas.openxmlformats.org/presentationml/2006/main">
  <p:tag name="ISLIDE.VECTOR" val="#185341;"/>
</p:tagLst>
</file>

<file path=ppt/tags/tag362.xml><?xml version="1.0" encoding="utf-8"?>
<p:tagLst xmlns:a="http://schemas.openxmlformats.org/drawingml/2006/main" xmlns:r="http://schemas.openxmlformats.org/officeDocument/2006/relationships" xmlns:p="http://schemas.openxmlformats.org/presentationml/2006/main">
  <p:tag name="PA" val="v5.2.5"/>
</p:tagLst>
</file>

<file path=ppt/tags/tag363.xml><?xml version="1.0" encoding="utf-8"?>
<p:tagLst xmlns:a="http://schemas.openxmlformats.org/drawingml/2006/main" xmlns:r="http://schemas.openxmlformats.org/officeDocument/2006/relationships" xmlns:p="http://schemas.openxmlformats.org/presentationml/2006/main">
  <p:tag name="PA" val="v5.2.5"/>
</p:tagLst>
</file>

<file path=ppt/tags/tag36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6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6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6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6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6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7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71.xml><?xml version="1.0" encoding="utf-8"?>
<p:tagLst xmlns:a="http://schemas.openxmlformats.org/drawingml/2006/main" xmlns:r="http://schemas.openxmlformats.org/officeDocument/2006/relationships" xmlns:p="http://schemas.openxmlformats.org/presentationml/2006/main">
  <p:tag name="ISLIDE.VECTOR" val="#185341;"/>
</p:tagLst>
</file>

<file path=ppt/tags/tag372.xml><?xml version="1.0" encoding="utf-8"?>
<p:tagLst xmlns:a="http://schemas.openxmlformats.org/drawingml/2006/main" xmlns:r="http://schemas.openxmlformats.org/officeDocument/2006/relationships" xmlns:p="http://schemas.openxmlformats.org/presentationml/2006/main">
  <p:tag name="PA" val="v5.2.5"/>
</p:tagLst>
</file>

<file path=ppt/tags/tag373.xml><?xml version="1.0" encoding="utf-8"?>
<p:tagLst xmlns:a="http://schemas.openxmlformats.org/drawingml/2006/main" xmlns:r="http://schemas.openxmlformats.org/officeDocument/2006/relationships" xmlns:p="http://schemas.openxmlformats.org/presentationml/2006/main">
  <p:tag name="PA" val="v5.2.5"/>
</p:tagLst>
</file>

<file path=ppt/tags/tag37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7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7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77.xml><?xml version="1.0" encoding="utf-8"?>
<p:tagLst xmlns:a="http://schemas.openxmlformats.org/drawingml/2006/main" xmlns:r="http://schemas.openxmlformats.org/officeDocument/2006/relationships" xmlns:p="http://schemas.openxmlformats.org/presentationml/2006/main">
  <p:tag name="KSO_WM_UNIT_TABLE_BEAUTIFY" val="smartTable{9b6ad0de-1516-489b-85c8-0324bcd3ff9c}"/>
  <p:tag name="TABLE_ENDDRAG_ORIGIN_RECT" val="883*409"/>
  <p:tag name="TABLE_ENDDRAG_RECT" val="39*76*883*410"/>
</p:tagLst>
</file>

<file path=ppt/tags/tag378.xml><?xml version="1.0" encoding="utf-8"?>
<p:tagLst xmlns:a="http://schemas.openxmlformats.org/drawingml/2006/main" xmlns:r="http://schemas.openxmlformats.org/officeDocument/2006/relationships" xmlns:p="http://schemas.openxmlformats.org/presentationml/2006/main">
  <p:tag name="ISLIDE.VECTOR" val="#185341;"/>
</p:tagLst>
</file>

<file path=ppt/tags/tag379.xml><?xml version="1.0" encoding="utf-8"?>
<p:tagLst xmlns:a="http://schemas.openxmlformats.org/drawingml/2006/main" xmlns:r="http://schemas.openxmlformats.org/officeDocument/2006/relationships" xmlns:p="http://schemas.openxmlformats.org/presentationml/2006/main">
  <p:tag name="PA" val="v5.2.5"/>
</p:tagLst>
</file>

<file path=ppt/tags/tag3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80.xml><?xml version="1.0" encoding="utf-8"?>
<p:tagLst xmlns:a="http://schemas.openxmlformats.org/drawingml/2006/main" xmlns:r="http://schemas.openxmlformats.org/officeDocument/2006/relationships" xmlns:p="http://schemas.openxmlformats.org/presentationml/2006/main">
  <p:tag name="PA" val="v5.2.5"/>
</p:tagLst>
</file>

<file path=ppt/tags/tag38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8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8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8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85.xml><?xml version="1.0" encoding="utf-8"?>
<p:tagLst xmlns:a="http://schemas.openxmlformats.org/drawingml/2006/main" xmlns:r="http://schemas.openxmlformats.org/officeDocument/2006/relationships" xmlns:p="http://schemas.openxmlformats.org/presentationml/2006/main">
  <p:tag name="PA" val="v5.2.5"/>
</p:tagLst>
</file>

<file path=ppt/tags/tag386.xml><?xml version="1.0" encoding="utf-8"?>
<p:tagLst xmlns:a="http://schemas.openxmlformats.org/drawingml/2006/main" xmlns:r="http://schemas.openxmlformats.org/officeDocument/2006/relationships" xmlns:p="http://schemas.openxmlformats.org/presentationml/2006/main">
  <p:tag name="ISLIDE.VECTOR" val="#185341;"/>
</p:tagLst>
</file>

<file path=ppt/tags/tag387.xml><?xml version="1.0" encoding="utf-8"?>
<p:tagLst xmlns:a="http://schemas.openxmlformats.org/drawingml/2006/main" xmlns:r="http://schemas.openxmlformats.org/officeDocument/2006/relationships" xmlns:p="http://schemas.openxmlformats.org/presentationml/2006/main">
  <p:tag name="PA" val="v5.2.5"/>
</p:tagLst>
</file>

<file path=ppt/tags/tag388.xml><?xml version="1.0" encoding="utf-8"?>
<p:tagLst xmlns:a="http://schemas.openxmlformats.org/drawingml/2006/main" xmlns:r="http://schemas.openxmlformats.org/officeDocument/2006/relationships" xmlns:p="http://schemas.openxmlformats.org/presentationml/2006/main">
  <p:tag name="PA" val="v5.2.5"/>
</p:tagLst>
</file>

<file path=ppt/tags/tag38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9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9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92.xml><?xml version="1.0" encoding="utf-8"?>
<p:tagLst xmlns:a="http://schemas.openxmlformats.org/drawingml/2006/main" xmlns:r="http://schemas.openxmlformats.org/officeDocument/2006/relationships" xmlns:p="http://schemas.openxmlformats.org/presentationml/2006/main">
  <p:tag name="ISLIDE.VECTOR" val="#185341;"/>
</p:tagLst>
</file>

<file path=ppt/tags/tag393.xml><?xml version="1.0" encoding="utf-8"?>
<p:tagLst xmlns:a="http://schemas.openxmlformats.org/drawingml/2006/main" xmlns:r="http://schemas.openxmlformats.org/officeDocument/2006/relationships" xmlns:p="http://schemas.openxmlformats.org/presentationml/2006/main">
  <p:tag name="PA" val="v5.2.5"/>
</p:tagLst>
</file>

<file path=ppt/tags/tag394.xml><?xml version="1.0" encoding="utf-8"?>
<p:tagLst xmlns:a="http://schemas.openxmlformats.org/drawingml/2006/main" xmlns:r="http://schemas.openxmlformats.org/officeDocument/2006/relationships" xmlns:p="http://schemas.openxmlformats.org/presentationml/2006/main">
  <p:tag name="PA" val="v5.2.5"/>
</p:tagLst>
</file>

<file path=ppt/tags/tag39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9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9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9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9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00.xml><?xml version="1.0" encoding="utf-8"?>
<p:tagLst xmlns:a="http://schemas.openxmlformats.org/drawingml/2006/main" xmlns:r="http://schemas.openxmlformats.org/officeDocument/2006/relationships" xmlns:p="http://schemas.openxmlformats.org/presentationml/2006/main">
  <p:tag name="ISLIDE.VECTOR" val="#185341;"/>
</p:tagLst>
</file>

<file path=ppt/tags/tag401.xml><?xml version="1.0" encoding="utf-8"?>
<p:tagLst xmlns:a="http://schemas.openxmlformats.org/drawingml/2006/main" xmlns:r="http://schemas.openxmlformats.org/officeDocument/2006/relationships" xmlns:p="http://schemas.openxmlformats.org/presentationml/2006/main">
  <p:tag name="PA" val="v5.2.5"/>
</p:tagLst>
</file>

<file path=ppt/tags/tag402.xml><?xml version="1.0" encoding="utf-8"?>
<p:tagLst xmlns:a="http://schemas.openxmlformats.org/drawingml/2006/main" xmlns:r="http://schemas.openxmlformats.org/officeDocument/2006/relationships" xmlns:p="http://schemas.openxmlformats.org/presentationml/2006/main">
  <p:tag name="PA" val="v5.2.5"/>
</p:tagLst>
</file>

<file path=ppt/tags/tag40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0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0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0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0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0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0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10.xml><?xml version="1.0" encoding="utf-8"?>
<p:tagLst xmlns:a="http://schemas.openxmlformats.org/drawingml/2006/main" xmlns:r="http://schemas.openxmlformats.org/officeDocument/2006/relationships" xmlns:p="http://schemas.openxmlformats.org/presentationml/2006/main">
  <p:tag name="KSO_WM_UNIT_TABLE_BEAUTIFY" val="smartTable{9b6ad0de-1516-489b-85c8-0324bcd3ff9c}"/>
  <p:tag name="TABLE_ENDDRAG_ORIGIN_RECT" val="884*412"/>
  <p:tag name="TABLE_ENDDRAG_RECT" val="39*83*884*412"/>
  <p:tag name="KSO_WM_BEAUTIFY_FLAG" val=""/>
</p:tagLst>
</file>

<file path=ppt/tags/tag4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12.xml><?xml version="1.0" encoding="utf-8"?>
<p:tagLst xmlns:a="http://schemas.openxmlformats.org/drawingml/2006/main" xmlns:r="http://schemas.openxmlformats.org/officeDocument/2006/relationships" xmlns:p="http://schemas.openxmlformats.org/presentationml/2006/main">
  <p:tag name="ISLIDE.VECTOR" val="#185341;"/>
</p:tagLst>
</file>

<file path=ppt/tags/tag413.xml><?xml version="1.0" encoding="utf-8"?>
<p:tagLst xmlns:a="http://schemas.openxmlformats.org/drawingml/2006/main" xmlns:r="http://schemas.openxmlformats.org/officeDocument/2006/relationships" xmlns:p="http://schemas.openxmlformats.org/presentationml/2006/main">
  <p:tag name="PA" val="v5.2.5"/>
</p:tagLst>
</file>

<file path=ppt/tags/tag414.xml><?xml version="1.0" encoding="utf-8"?>
<p:tagLst xmlns:a="http://schemas.openxmlformats.org/drawingml/2006/main" xmlns:r="http://schemas.openxmlformats.org/officeDocument/2006/relationships" xmlns:p="http://schemas.openxmlformats.org/presentationml/2006/main">
  <p:tag name="PA" val="v5.2.5"/>
</p:tagLst>
</file>

<file path=ppt/tags/tag4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1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1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2.xml><?xml version="1.0" encoding="utf-8"?>
<p:tagLst xmlns:a="http://schemas.openxmlformats.org/drawingml/2006/main" xmlns:r="http://schemas.openxmlformats.org/officeDocument/2006/relationships" xmlns:p="http://schemas.openxmlformats.org/presentationml/2006/main">
  <p:tag name="PA" val="v5.2.5"/>
</p:tagLst>
</file>

<file path=ppt/tags/tag42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2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22.xml><?xml version="1.0" encoding="utf-8"?>
<p:tagLst xmlns:a="http://schemas.openxmlformats.org/drawingml/2006/main" xmlns:r="http://schemas.openxmlformats.org/officeDocument/2006/relationships" xmlns:p="http://schemas.openxmlformats.org/presentationml/2006/main">
  <p:tag name="KSO_WM_UNIT_TABLE_BEAUTIFY" val="smartTable{9b6ad0de-1516-489b-85c8-0324bcd3ff9c}"/>
  <p:tag name="TABLE_ENDDRAG_ORIGIN_RECT" val="884*412"/>
  <p:tag name="TABLE_ENDDRAG_RECT" val="39*83*884*412"/>
  <p:tag name="KSO_WM_BEAUTIFY_FLAG" val=""/>
</p:tagLst>
</file>

<file path=ppt/tags/tag42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2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25.xml><?xml version="1.0" encoding="utf-8"?>
<p:tagLst xmlns:a="http://schemas.openxmlformats.org/drawingml/2006/main" xmlns:r="http://schemas.openxmlformats.org/officeDocument/2006/relationships" xmlns:p="http://schemas.openxmlformats.org/presentationml/2006/main">
  <p:tag name="ISLIDE.VECTOR" val="#185341;"/>
</p:tagLst>
</file>

<file path=ppt/tags/tag426.xml><?xml version="1.0" encoding="utf-8"?>
<p:tagLst xmlns:a="http://schemas.openxmlformats.org/drawingml/2006/main" xmlns:r="http://schemas.openxmlformats.org/officeDocument/2006/relationships" xmlns:p="http://schemas.openxmlformats.org/presentationml/2006/main">
  <p:tag name="PA" val="v5.2.5"/>
</p:tagLst>
</file>

<file path=ppt/tags/tag427.xml><?xml version="1.0" encoding="utf-8"?>
<p:tagLst xmlns:a="http://schemas.openxmlformats.org/drawingml/2006/main" xmlns:r="http://schemas.openxmlformats.org/officeDocument/2006/relationships" xmlns:p="http://schemas.openxmlformats.org/presentationml/2006/main">
  <p:tag name="PA" val="v5.2.5"/>
</p:tagLst>
</file>

<file path=ppt/tags/tag42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2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3.xml><?xml version="1.0" encoding="utf-8"?>
<p:tagLst xmlns:a="http://schemas.openxmlformats.org/drawingml/2006/main" xmlns:r="http://schemas.openxmlformats.org/officeDocument/2006/relationships" xmlns:p="http://schemas.openxmlformats.org/presentationml/2006/main">
  <p:tag name="ISLIDE.VECTOR" val="#185341;"/>
</p:tagLst>
</file>

<file path=ppt/tags/tag43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3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3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3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3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35.xml><?xml version="1.0" encoding="utf-8"?>
<p:tagLst xmlns:a="http://schemas.openxmlformats.org/drawingml/2006/main" xmlns:r="http://schemas.openxmlformats.org/officeDocument/2006/relationships" xmlns:p="http://schemas.openxmlformats.org/presentationml/2006/main">
  <p:tag name="KSO_WM_UNIT_TABLE_BEAUTIFY" val="smartTable{9b6ad0de-1516-489b-85c8-0324bcd3ff9c}"/>
  <p:tag name="TABLE_ENDDRAG_ORIGIN_RECT" val="884*412"/>
  <p:tag name="TABLE_ENDDRAG_RECT" val="39*83*884*412"/>
  <p:tag name="KSO_WM_BEAUTIFY_FLAG" val=""/>
</p:tagLst>
</file>

<file path=ppt/tags/tag43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37.xml><?xml version="1.0" encoding="utf-8"?>
<p:tagLst xmlns:a="http://schemas.openxmlformats.org/drawingml/2006/main" xmlns:r="http://schemas.openxmlformats.org/officeDocument/2006/relationships" xmlns:p="http://schemas.openxmlformats.org/presentationml/2006/main">
  <p:tag name="ISLIDE.VECTOR" val="#185341;"/>
</p:tagLst>
</file>

<file path=ppt/tags/tag438.xml><?xml version="1.0" encoding="utf-8"?>
<p:tagLst xmlns:a="http://schemas.openxmlformats.org/drawingml/2006/main" xmlns:r="http://schemas.openxmlformats.org/officeDocument/2006/relationships" xmlns:p="http://schemas.openxmlformats.org/presentationml/2006/main">
  <p:tag name="PA" val="v5.2.5"/>
</p:tagLst>
</file>

<file path=ppt/tags/tag439.xml><?xml version="1.0" encoding="utf-8"?>
<p:tagLst xmlns:a="http://schemas.openxmlformats.org/drawingml/2006/main" xmlns:r="http://schemas.openxmlformats.org/officeDocument/2006/relationships" xmlns:p="http://schemas.openxmlformats.org/presentationml/2006/main">
  <p:tag name="PA" val="v5.2.5"/>
</p:tagLst>
</file>

<file path=ppt/tags/tag4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4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4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4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4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4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4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4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47.xml><?xml version="1.0" encoding="utf-8"?>
<p:tagLst xmlns:a="http://schemas.openxmlformats.org/drawingml/2006/main" xmlns:r="http://schemas.openxmlformats.org/officeDocument/2006/relationships" xmlns:p="http://schemas.openxmlformats.org/presentationml/2006/main">
  <p:tag name="KSO_WM_UNIT_TABLE_BEAUTIFY" val="smartTable{9b6ad0de-1516-489b-85c8-0324bcd3ff9c}"/>
  <p:tag name="TABLE_ENDDRAG_ORIGIN_RECT" val="884*412"/>
  <p:tag name="TABLE_ENDDRAG_RECT" val="39*83*884*412"/>
  <p:tag name="KSO_WM_BEAUTIFY_FLAG" val=""/>
</p:tagLst>
</file>

<file path=ppt/tags/tag44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49.xml><?xml version="1.0" encoding="utf-8"?>
<p:tagLst xmlns:a="http://schemas.openxmlformats.org/drawingml/2006/main" xmlns:r="http://schemas.openxmlformats.org/officeDocument/2006/relationships" xmlns:p="http://schemas.openxmlformats.org/presentationml/2006/main">
  <p:tag name="ISLIDE.VECTOR" val="#185341;"/>
</p:tagLst>
</file>

<file path=ppt/tags/tag4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50.xml><?xml version="1.0" encoding="utf-8"?>
<p:tagLst xmlns:a="http://schemas.openxmlformats.org/drawingml/2006/main" xmlns:r="http://schemas.openxmlformats.org/officeDocument/2006/relationships" xmlns:p="http://schemas.openxmlformats.org/presentationml/2006/main">
  <p:tag name="PA" val="v5.2.5"/>
</p:tagLst>
</file>

<file path=ppt/tags/tag451.xml><?xml version="1.0" encoding="utf-8"?>
<p:tagLst xmlns:a="http://schemas.openxmlformats.org/drawingml/2006/main" xmlns:r="http://schemas.openxmlformats.org/officeDocument/2006/relationships" xmlns:p="http://schemas.openxmlformats.org/presentationml/2006/main">
  <p:tag name="PA" val="v5.2.5"/>
</p:tagLst>
</file>

<file path=ppt/tags/tag45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5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5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5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5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5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5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59.xml><?xml version="1.0" encoding="utf-8"?>
<p:tagLst xmlns:a="http://schemas.openxmlformats.org/drawingml/2006/main" xmlns:r="http://schemas.openxmlformats.org/officeDocument/2006/relationships" xmlns:p="http://schemas.openxmlformats.org/presentationml/2006/main">
  <p:tag name="KSO_WM_UNIT_TABLE_BEAUTIFY" val="smartTable{9b6ad0de-1516-489b-85c8-0324bcd3ff9c}"/>
  <p:tag name="TABLE_ENDDRAG_ORIGIN_RECT" val="884*412"/>
  <p:tag name="TABLE_ENDDRAG_RECT" val="39*83*884*412"/>
  <p:tag name="KSO_WM_BEAUTIFY_FLAG" val=""/>
</p:tagLst>
</file>

<file path=ppt/tags/tag4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6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61.xml><?xml version="1.0" encoding="utf-8"?>
<p:tagLst xmlns:a="http://schemas.openxmlformats.org/drawingml/2006/main" xmlns:r="http://schemas.openxmlformats.org/officeDocument/2006/relationships" xmlns:p="http://schemas.openxmlformats.org/presentationml/2006/main">
  <p:tag name="ISLIDE.VECTOR" val="#185341;"/>
</p:tagLst>
</file>

<file path=ppt/tags/tag462.xml><?xml version="1.0" encoding="utf-8"?>
<p:tagLst xmlns:a="http://schemas.openxmlformats.org/drawingml/2006/main" xmlns:r="http://schemas.openxmlformats.org/officeDocument/2006/relationships" xmlns:p="http://schemas.openxmlformats.org/presentationml/2006/main">
  <p:tag name="PA" val="v5.2.5"/>
</p:tagLst>
</file>

<file path=ppt/tags/tag463.xml><?xml version="1.0" encoding="utf-8"?>
<p:tagLst xmlns:a="http://schemas.openxmlformats.org/drawingml/2006/main" xmlns:r="http://schemas.openxmlformats.org/officeDocument/2006/relationships" xmlns:p="http://schemas.openxmlformats.org/presentationml/2006/main">
  <p:tag name="PA" val="v5.2.5"/>
</p:tagLst>
</file>

<file path=ppt/tags/tag46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6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6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6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6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6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7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71.xml><?xml version="1.0" encoding="utf-8"?>
<p:tagLst xmlns:a="http://schemas.openxmlformats.org/drawingml/2006/main" xmlns:r="http://schemas.openxmlformats.org/officeDocument/2006/relationships" xmlns:p="http://schemas.openxmlformats.org/presentationml/2006/main">
  <p:tag name="KSO_WM_UNIT_TABLE_BEAUTIFY" val="smartTable{9b6ad0de-1516-489b-85c8-0324bcd3ff9c}"/>
  <p:tag name="TABLE_ENDDRAG_ORIGIN_RECT" val="884*412"/>
  <p:tag name="TABLE_ENDDRAG_RECT" val="39*83*884*412"/>
  <p:tag name="KSO_WM_BEAUTIFY_FLAG" val=""/>
</p:tagLst>
</file>

<file path=ppt/tags/tag47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73.xml><?xml version="1.0" encoding="utf-8"?>
<p:tagLst xmlns:a="http://schemas.openxmlformats.org/drawingml/2006/main" xmlns:r="http://schemas.openxmlformats.org/officeDocument/2006/relationships" xmlns:p="http://schemas.openxmlformats.org/presentationml/2006/main">
  <p:tag name="ISLIDE.VECTOR" val="#185341;"/>
</p:tagLst>
</file>

<file path=ppt/tags/tag474.xml><?xml version="1.0" encoding="utf-8"?>
<p:tagLst xmlns:a="http://schemas.openxmlformats.org/drawingml/2006/main" xmlns:r="http://schemas.openxmlformats.org/officeDocument/2006/relationships" xmlns:p="http://schemas.openxmlformats.org/presentationml/2006/main">
  <p:tag name="PA" val="v5.2.5"/>
</p:tagLst>
</file>

<file path=ppt/tags/tag475.xml><?xml version="1.0" encoding="utf-8"?>
<p:tagLst xmlns:a="http://schemas.openxmlformats.org/drawingml/2006/main" xmlns:r="http://schemas.openxmlformats.org/officeDocument/2006/relationships" xmlns:p="http://schemas.openxmlformats.org/presentationml/2006/main">
  <p:tag name="PA" val="v5.2.5"/>
</p:tagLst>
</file>

<file path=ppt/tags/tag47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7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7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7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8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8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8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83.xml><?xml version="1.0" encoding="utf-8"?>
<p:tagLst xmlns:a="http://schemas.openxmlformats.org/drawingml/2006/main" xmlns:r="http://schemas.openxmlformats.org/officeDocument/2006/relationships" xmlns:p="http://schemas.openxmlformats.org/presentationml/2006/main">
  <p:tag name="KSO_WM_UNIT_TABLE_BEAUTIFY" val="smartTable{9b6ad0de-1516-489b-85c8-0324bcd3ff9c}"/>
  <p:tag name="TABLE_ENDDRAG_ORIGIN_RECT" val="884*412"/>
  <p:tag name="TABLE_ENDDRAG_RECT" val="39*83*884*412"/>
  <p:tag name="KSO_WM_BEAUTIFY_FLAG" val=""/>
</p:tagLst>
</file>

<file path=ppt/tags/tag48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85.xml><?xml version="1.0" encoding="utf-8"?>
<p:tagLst xmlns:a="http://schemas.openxmlformats.org/drawingml/2006/main" xmlns:r="http://schemas.openxmlformats.org/officeDocument/2006/relationships" xmlns:p="http://schemas.openxmlformats.org/presentationml/2006/main">
  <p:tag name="ISLIDE.VECTOR" val="#185341;"/>
</p:tagLst>
</file>

<file path=ppt/tags/tag486.xml><?xml version="1.0" encoding="utf-8"?>
<p:tagLst xmlns:a="http://schemas.openxmlformats.org/drawingml/2006/main" xmlns:r="http://schemas.openxmlformats.org/officeDocument/2006/relationships" xmlns:p="http://schemas.openxmlformats.org/presentationml/2006/main">
  <p:tag name="PA" val="v5.2.5"/>
</p:tagLst>
</file>

<file path=ppt/tags/tag487.xml><?xml version="1.0" encoding="utf-8"?>
<p:tagLst xmlns:a="http://schemas.openxmlformats.org/drawingml/2006/main" xmlns:r="http://schemas.openxmlformats.org/officeDocument/2006/relationships" xmlns:p="http://schemas.openxmlformats.org/presentationml/2006/main">
  <p:tag name="PA" val="v5.2.5"/>
</p:tagLst>
</file>

<file path=ppt/tags/tag48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8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9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9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9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9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9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95.xml><?xml version="1.0" encoding="utf-8"?>
<p:tagLst xmlns:a="http://schemas.openxmlformats.org/drawingml/2006/main" xmlns:r="http://schemas.openxmlformats.org/officeDocument/2006/relationships" xmlns:p="http://schemas.openxmlformats.org/presentationml/2006/main">
  <p:tag name="KSO_WM_UNIT_TABLE_BEAUTIFY" val="smartTable{9b6ad0de-1516-489b-85c8-0324bcd3ff9c}"/>
  <p:tag name="TABLE_ENDDRAG_ORIGIN_RECT" val="884*412"/>
  <p:tag name="TABLE_ENDDRAG_RECT" val="39*83*884*412"/>
  <p:tag name="KSO_WM_BEAUTIFY_FLAG" val=""/>
</p:tagLst>
</file>

<file path=ppt/tags/tag49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97.xml><?xml version="1.0" encoding="utf-8"?>
<p:tagLst xmlns:a="http://schemas.openxmlformats.org/drawingml/2006/main" xmlns:r="http://schemas.openxmlformats.org/officeDocument/2006/relationships" xmlns:p="http://schemas.openxmlformats.org/presentationml/2006/main">
  <p:tag name="ISLIDE.VECTOR" val="#185341;"/>
</p:tagLst>
</file>

<file path=ppt/tags/tag498.xml><?xml version="1.0" encoding="utf-8"?>
<p:tagLst xmlns:a="http://schemas.openxmlformats.org/drawingml/2006/main" xmlns:r="http://schemas.openxmlformats.org/officeDocument/2006/relationships" xmlns:p="http://schemas.openxmlformats.org/presentationml/2006/main">
  <p:tag name="PA" val="v5.2.5"/>
</p:tagLst>
</file>

<file path=ppt/tags/tag499.xml><?xml version="1.0" encoding="utf-8"?>
<p:tagLst xmlns:a="http://schemas.openxmlformats.org/drawingml/2006/main" xmlns:r="http://schemas.openxmlformats.org/officeDocument/2006/relationships" xmlns:p="http://schemas.openxmlformats.org/presentationml/2006/main">
  <p:tag name="PA" val="v5.2.5"/>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0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0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0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0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0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0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0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07.xml><?xml version="1.0" encoding="utf-8"?>
<p:tagLst xmlns:a="http://schemas.openxmlformats.org/drawingml/2006/main" xmlns:r="http://schemas.openxmlformats.org/officeDocument/2006/relationships" xmlns:p="http://schemas.openxmlformats.org/presentationml/2006/main">
  <p:tag name="KSO_WM_UNIT_TABLE_BEAUTIFY" val="smartTable{9b6ad0de-1516-489b-85c8-0324bcd3ff9c}"/>
  <p:tag name="TABLE_ENDDRAG_ORIGIN_RECT" val="884*412"/>
  <p:tag name="TABLE_ENDDRAG_RECT" val="39*83*884*412"/>
  <p:tag name="KSO_WM_BEAUTIFY_FLAG" val=""/>
</p:tagLst>
</file>

<file path=ppt/tags/tag50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09.xml><?xml version="1.0" encoding="utf-8"?>
<p:tagLst xmlns:a="http://schemas.openxmlformats.org/drawingml/2006/main" xmlns:r="http://schemas.openxmlformats.org/officeDocument/2006/relationships" xmlns:p="http://schemas.openxmlformats.org/presentationml/2006/main">
  <p:tag name="ISLIDE.VECTOR" val="#185341;"/>
</p:tagLst>
</file>

<file path=ppt/tags/tag5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10.xml><?xml version="1.0" encoding="utf-8"?>
<p:tagLst xmlns:a="http://schemas.openxmlformats.org/drawingml/2006/main" xmlns:r="http://schemas.openxmlformats.org/officeDocument/2006/relationships" xmlns:p="http://schemas.openxmlformats.org/presentationml/2006/main">
  <p:tag name="PA" val="v5.2.5"/>
</p:tagLst>
</file>

<file path=ppt/tags/tag511.xml><?xml version="1.0" encoding="utf-8"?>
<p:tagLst xmlns:a="http://schemas.openxmlformats.org/drawingml/2006/main" xmlns:r="http://schemas.openxmlformats.org/officeDocument/2006/relationships" xmlns:p="http://schemas.openxmlformats.org/presentationml/2006/main">
  <p:tag name="PA" val="v5.2.5"/>
</p:tagLst>
</file>

<file path=ppt/tags/tag5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1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19.xml><?xml version="1.0" encoding="utf-8"?>
<p:tagLst xmlns:a="http://schemas.openxmlformats.org/drawingml/2006/main" xmlns:r="http://schemas.openxmlformats.org/officeDocument/2006/relationships" xmlns:p="http://schemas.openxmlformats.org/presentationml/2006/main">
  <p:tag name="KSO_WM_UNIT_TABLE_BEAUTIFY" val="smartTable{9b6ad0de-1516-489b-85c8-0324bcd3ff9c}"/>
  <p:tag name="TABLE_ENDDRAG_ORIGIN_RECT" val="884*412"/>
  <p:tag name="TABLE_ENDDRAG_RECT" val="39*83*884*412"/>
  <p:tag name="KSO_WM_BEAUTIFY_FLAG" val=""/>
</p:tagLst>
</file>

<file path=ppt/tags/tag5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2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21.xml><?xml version="1.0" encoding="utf-8"?>
<p:tagLst xmlns:a="http://schemas.openxmlformats.org/drawingml/2006/main" xmlns:r="http://schemas.openxmlformats.org/officeDocument/2006/relationships" xmlns:p="http://schemas.openxmlformats.org/presentationml/2006/main">
  <p:tag name="ISLIDE.VECTOR" val="#185341;"/>
</p:tagLst>
</file>

<file path=ppt/tags/tag522.xml><?xml version="1.0" encoding="utf-8"?>
<p:tagLst xmlns:a="http://schemas.openxmlformats.org/drawingml/2006/main" xmlns:r="http://schemas.openxmlformats.org/officeDocument/2006/relationships" xmlns:p="http://schemas.openxmlformats.org/presentationml/2006/main">
  <p:tag name="PA" val="v5.2.5"/>
</p:tagLst>
</file>

<file path=ppt/tags/tag523.xml><?xml version="1.0" encoding="utf-8"?>
<p:tagLst xmlns:a="http://schemas.openxmlformats.org/drawingml/2006/main" xmlns:r="http://schemas.openxmlformats.org/officeDocument/2006/relationships" xmlns:p="http://schemas.openxmlformats.org/presentationml/2006/main">
  <p:tag name="PA" val="v5.2.5"/>
</p:tagLst>
</file>

<file path=ppt/tags/tag52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2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2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2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2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2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3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31.xml><?xml version="1.0" encoding="utf-8"?>
<p:tagLst xmlns:a="http://schemas.openxmlformats.org/drawingml/2006/main" xmlns:r="http://schemas.openxmlformats.org/officeDocument/2006/relationships" xmlns:p="http://schemas.openxmlformats.org/presentationml/2006/main">
  <p:tag name="KSO_WM_UNIT_TABLE_BEAUTIFY" val="smartTable{9b6ad0de-1516-489b-85c8-0324bcd3ff9c}"/>
  <p:tag name="TABLE_ENDDRAG_ORIGIN_RECT" val="884*412"/>
  <p:tag name="TABLE_ENDDRAG_RECT" val="39*83*884*412"/>
  <p:tag name="KSO_WM_BEAUTIFY_FLAG" val=""/>
</p:tagLst>
</file>

<file path=ppt/tags/tag53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33.xml><?xml version="1.0" encoding="utf-8"?>
<p:tagLst xmlns:a="http://schemas.openxmlformats.org/drawingml/2006/main" xmlns:r="http://schemas.openxmlformats.org/officeDocument/2006/relationships" xmlns:p="http://schemas.openxmlformats.org/presentationml/2006/main">
  <p:tag name="ISLIDE.VECTOR" val="#185341;"/>
</p:tagLst>
</file>

<file path=ppt/tags/tag534.xml><?xml version="1.0" encoding="utf-8"?>
<p:tagLst xmlns:a="http://schemas.openxmlformats.org/drawingml/2006/main" xmlns:r="http://schemas.openxmlformats.org/officeDocument/2006/relationships" xmlns:p="http://schemas.openxmlformats.org/presentationml/2006/main">
  <p:tag name="PA" val="v5.2.5"/>
</p:tagLst>
</file>

<file path=ppt/tags/tag535.xml><?xml version="1.0" encoding="utf-8"?>
<p:tagLst xmlns:a="http://schemas.openxmlformats.org/drawingml/2006/main" xmlns:r="http://schemas.openxmlformats.org/officeDocument/2006/relationships" xmlns:p="http://schemas.openxmlformats.org/presentationml/2006/main">
  <p:tag name="PA" val="v5.2.5"/>
</p:tagLst>
</file>

<file path=ppt/tags/tag53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3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3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3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4.xml><?xml version="1.0" encoding="utf-8"?>
<p:tagLst xmlns:a="http://schemas.openxmlformats.org/drawingml/2006/main" xmlns:r="http://schemas.openxmlformats.org/officeDocument/2006/relationships" xmlns:p="http://schemas.openxmlformats.org/presentationml/2006/main">
  <p:tag name="PA" val="v5.2.5"/>
</p:tagLst>
</file>

<file path=ppt/tags/tag54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4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4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43.xml><?xml version="1.0" encoding="utf-8"?>
<p:tagLst xmlns:a="http://schemas.openxmlformats.org/drawingml/2006/main" xmlns:r="http://schemas.openxmlformats.org/officeDocument/2006/relationships" xmlns:p="http://schemas.openxmlformats.org/presentationml/2006/main">
  <p:tag name="KSO_WM_UNIT_TABLE_BEAUTIFY" val="smartTable{9b6ad0de-1516-489b-85c8-0324bcd3ff9c}"/>
  <p:tag name="TABLE_ENDDRAG_ORIGIN_RECT" val="884*412"/>
  <p:tag name="TABLE_ENDDRAG_RECT" val="39*83*884*412"/>
  <p:tag name="KSO_WM_BEAUTIFY_FLAG" val=""/>
</p:tagLst>
</file>

<file path=ppt/tags/tag54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45.xml><?xml version="1.0" encoding="utf-8"?>
<p:tagLst xmlns:a="http://schemas.openxmlformats.org/drawingml/2006/main" xmlns:r="http://schemas.openxmlformats.org/officeDocument/2006/relationships" xmlns:p="http://schemas.openxmlformats.org/presentationml/2006/main">
  <p:tag name="ISLIDE.VECTOR" val="#185341;"/>
</p:tagLst>
</file>

<file path=ppt/tags/tag546.xml><?xml version="1.0" encoding="utf-8"?>
<p:tagLst xmlns:a="http://schemas.openxmlformats.org/drawingml/2006/main" xmlns:r="http://schemas.openxmlformats.org/officeDocument/2006/relationships" xmlns:p="http://schemas.openxmlformats.org/presentationml/2006/main">
  <p:tag name="PA" val="v5.2.5"/>
</p:tagLst>
</file>

<file path=ppt/tags/tag547.xml><?xml version="1.0" encoding="utf-8"?>
<p:tagLst xmlns:a="http://schemas.openxmlformats.org/drawingml/2006/main" xmlns:r="http://schemas.openxmlformats.org/officeDocument/2006/relationships" xmlns:p="http://schemas.openxmlformats.org/presentationml/2006/main">
  <p:tag name="PA" val="v5.2.5"/>
</p:tagLst>
</file>

<file path=ppt/tags/tag54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4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5.xml><?xml version="1.0" encoding="utf-8"?>
<p:tagLst xmlns:a="http://schemas.openxmlformats.org/drawingml/2006/main" xmlns:r="http://schemas.openxmlformats.org/officeDocument/2006/relationships" xmlns:p="http://schemas.openxmlformats.org/presentationml/2006/main">
  <p:tag name="PA" val="v5.2.5"/>
</p:tagLst>
</file>

<file path=ppt/tags/tag55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5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5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5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5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55.xml><?xml version="1.0" encoding="utf-8"?>
<p:tagLst xmlns:a="http://schemas.openxmlformats.org/drawingml/2006/main" xmlns:r="http://schemas.openxmlformats.org/officeDocument/2006/relationships" xmlns:p="http://schemas.openxmlformats.org/presentationml/2006/main">
  <p:tag name="KSO_WM_UNIT_TABLE_BEAUTIFY" val="smartTable{9b6ad0de-1516-489b-85c8-0324bcd3ff9c}"/>
  <p:tag name="TABLE_ENDDRAG_ORIGIN_RECT" val="884*412"/>
  <p:tag name="TABLE_ENDDRAG_RECT" val="39*83*884*412"/>
  <p:tag name="KSO_WM_BEAUTIFY_FLAG" val=""/>
</p:tagLst>
</file>

<file path=ppt/tags/tag55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57.xml><?xml version="1.0" encoding="utf-8"?>
<p:tagLst xmlns:a="http://schemas.openxmlformats.org/drawingml/2006/main" xmlns:r="http://schemas.openxmlformats.org/officeDocument/2006/relationships" xmlns:p="http://schemas.openxmlformats.org/presentationml/2006/main">
  <p:tag name="ISLIDE.VECTOR" val="#185341;"/>
</p:tagLst>
</file>

<file path=ppt/tags/tag558.xml><?xml version="1.0" encoding="utf-8"?>
<p:tagLst xmlns:a="http://schemas.openxmlformats.org/drawingml/2006/main" xmlns:r="http://schemas.openxmlformats.org/officeDocument/2006/relationships" xmlns:p="http://schemas.openxmlformats.org/presentationml/2006/main">
  <p:tag name="PA" val="v5.2.5"/>
</p:tagLst>
</file>

<file path=ppt/tags/tag559.xml><?xml version="1.0" encoding="utf-8"?>
<p:tagLst xmlns:a="http://schemas.openxmlformats.org/drawingml/2006/main" xmlns:r="http://schemas.openxmlformats.org/officeDocument/2006/relationships" xmlns:p="http://schemas.openxmlformats.org/presentationml/2006/main">
  <p:tag name="PA" val="v5.2.5"/>
</p:tagLst>
</file>

<file path=ppt/tags/tag56.xml><?xml version="1.0" encoding="utf-8"?>
<p:tagLst xmlns:a="http://schemas.openxmlformats.org/drawingml/2006/main" xmlns:r="http://schemas.openxmlformats.org/officeDocument/2006/relationships" xmlns:p="http://schemas.openxmlformats.org/presentationml/2006/main">
  <p:tag name="ISLIDE.VECTOR" val="#185341;"/>
</p:tagLst>
</file>

<file path=ppt/tags/tag56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6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6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6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6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6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6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67.xml><?xml version="1.0" encoding="utf-8"?>
<p:tagLst xmlns:a="http://schemas.openxmlformats.org/drawingml/2006/main" xmlns:r="http://schemas.openxmlformats.org/officeDocument/2006/relationships" xmlns:p="http://schemas.openxmlformats.org/presentationml/2006/main">
  <p:tag name="KSO_WM_UNIT_TABLE_BEAUTIFY" val="smartTable{9b6ad0de-1516-489b-85c8-0324bcd3ff9c}"/>
  <p:tag name="TABLE_ENDDRAG_ORIGIN_RECT" val="884*412"/>
  <p:tag name="TABLE_ENDDRAG_RECT" val="39*83*884*412"/>
  <p:tag name="KSO_WM_BEAUTIFY_FLAG" val=""/>
</p:tagLst>
</file>

<file path=ppt/tags/tag56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69.xml><?xml version="1.0" encoding="utf-8"?>
<p:tagLst xmlns:a="http://schemas.openxmlformats.org/drawingml/2006/main" xmlns:r="http://schemas.openxmlformats.org/officeDocument/2006/relationships" xmlns:p="http://schemas.openxmlformats.org/presentationml/2006/main">
  <p:tag name="ISLIDE.VECTOR" val="#185341;"/>
</p:tagLst>
</file>

<file path=ppt/tags/tag57.xml><?xml version="1.0" encoding="utf-8"?>
<p:tagLst xmlns:a="http://schemas.openxmlformats.org/drawingml/2006/main" xmlns:r="http://schemas.openxmlformats.org/officeDocument/2006/relationships" xmlns:p="http://schemas.openxmlformats.org/presentationml/2006/main">
  <p:tag name="PA" val="v5.2.5"/>
</p:tagLst>
</file>

<file path=ppt/tags/tag570.xml><?xml version="1.0" encoding="utf-8"?>
<p:tagLst xmlns:a="http://schemas.openxmlformats.org/drawingml/2006/main" xmlns:r="http://schemas.openxmlformats.org/officeDocument/2006/relationships" xmlns:p="http://schemas.openxmlformats.org/presentationml/2006/main">
  <p:tag name="PA" val="v5.2.5"/>
</p:tagLst>
</file>

<file path=ppt/tags/tag571.xml><?xml version="1.0" encoding="utf-8"?>
<p:tagLst xmlns:a="http://schemas.openxmlformats.org/drawingml/2006/main" xmlns:r="http://schemas.openxmlformats.org/officeDocument/2006/relationships" xmlns:p="http://schemas.openxmlformats.org/presentationml/2006/main">
  <p:tag name="PA" val="v5.2.5"/>
</p:tagLst>
</file>

<file path=ppt/tags/tag57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7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7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7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7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7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7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79.xml><?xml version="1.0" encoding="utf-8"?>
<p:tagLst xmlns:a="http://schemas.openxmlformats.org/drawingml/2006/main" xmlns:r="http://schemas.openxmlformats.org/officeDocument/2006/relationships" xmlns:p="http://schemas.openxmlformats.org/presentationml/2006/main">
  <p:tag name="KSO_WM_UNIT_TABLE_BEAUTIFY" val="smartTable{9b6ad0de-1516-489b-85c8-0324bcd3ff9c}"/>
  <p:tag name="TABLE_ENDDRAG_ORIGIN_RECT" val="884*412"/>
  <p:tag name="TABLE_ENDDRAG_RECT" val="39*83*884*412"/>
  <p:tag name="KSO_WM_BEAUTIFY_FLAG" val=""/>
</p:tagLst>
</file>

<file path=ppt/tags/tag5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8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81.xml><?xml version="1.0" encoding="utf-8"?>
<p:tagLst xmlns:a="http://schemas.openxmlformats.org/drawingml/2006/main" xmlns:r="http://schemas.openxmlformats.org/officeDocument/2006/relationships" xmlns:p="http://schemas.openxmlformats.org/presentationml/2006/main">
  <p:tag name="PA" val="v5.2.5"/>
</p:tagLst>
</file>

<file path=ppt/tags/tag582.xml><?xml version="1.0" encoding="utf-8"?>
<p:tagLst xmlns:a="http://schemas.openxmlformats.org/drawingml/2006/main" xmlns:r="http://schemas.openxmlformats.org/officeDocument/2006/relationships" xmlns:p="http://schemas.openxmlformats.org/presentationml/2006/main">
  <p:tag name="ISLIDE.VECTOR" val="#185341;"/>
</p:tagLst>
</file>

<file path=ppt/tags/tag583.xml><?xml version="1.0" encoding="utf-8"?>
<p:tagLst xmlns:a="http://schemas.openxmlformats.org/drawingml/2006/main" xmlns:r="http://schemas.openxmlformats.org/officeDocument/2006/relationships" xmlns:p="http://schemas.openxmlformats.org/presentationml/2006/main">
  <p:tag name="PA" val="v5.2.5"/>
</p:tagLst>
</file>

<file path=ppt/tags/tag584.xml><?xml version="1.0" encoding="utf-8"?>
<p:tagLst xmlns:a="http://schemas.openxmlformats.org/drawingml/2006/main" xmlns:r="http://schemas.openxmlformats.org/officeDocument/2006/relationships" xmlns:p="http://schemas.openxmlformats.org/presentationml/2006/main">
  <p:tag name="PA" val="v5.2.5"/>
</p:tagLst>
</file>

<file path=ppt/tags/tag58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8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8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88.xml><?xml version="1.0" encoding="utf-8"?>
<p:tagLst xmlns:a="http://schemas.openxmlformats.org/drawingml/2006/main" xmlns:r="http://schemas.openxmlformats.org/officeDocument/2006/relationships" xmlns:p="http://schemas.openxmlformats.org/presentationml/2006/main">
  <p:tag name="ISLIDE.VECTOR" val="#185341;"/>
</p:tagLst>
</file>

<file path=ppt/tags/tag589.xml><?xml version="1.0" encoding="utf-8"?>
<p:tagLst xmlns:a="http://schemas.openxmlformats.org/drawingml/2006/main" xmlns:r="http://schemas.openxmlformats.org/officeDocument/2006/relationships" xmlns:p="http://schemas.openxmlformats.org/presentationml/2006/main">
  <p:tag name="PA" val="v5.2.5"/>
</p:tagLst>
</file>

<file path=ppt/tags/tag5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90.xml><?xml version="1.0" encoding="utf-8"?>
<p:tagLst xmlns:a="http://schemas.openxmlformats.org/drawingml/2006/main" xmlns:r="http://schemas.openxmlformats.org/officeDocument/2006/relationships" xmlns:p="http://schemas.openxmlformats.org/presentationml/2006/main">
  <p:tag name="PA" val="v5.2.5"/>
</p:tagLst>
</file>

<file path=ppt/tags/tag59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9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9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9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9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96.xml><?xml version="1.0" encoding="utf-8"?>
<p:tagLst xmlns:a="http://schemas.openxmlformats.org/drawingml/2006/main" xmlns:r="http://schemas.openxmlformats.org/officeDocument/2006/relationships" xmlns:p="http://schemas.openxmlformats.org/presentationml/2006/main">
  <p:tag name="ISLIDE.VECTOR" val="#185341;"/>
</p:tagLst>
</file>

<file path=ppt/tags/tag597.xml><?xml version="1.0" encoding="utf-8"?>
<p:tagLst xmlns:a="http://schemas.openxmlformats.org/drawingml/2006/main" xmlns:r="http://schemas.openxmlformats.org/officeDocument/2006/relationships" xmlns:p="http://schemas.openxmlformats.org/presentationml/2006/main">
  <p:tag name="PA" val="v5.2.5"/>
</p:tagLst>
</file>

<file path=ppt/tags/tag598.xml><?xml version="1.0" encoding="utf-8"?>
<p:tagLst xmlns:a="http://schemas.openxmlformats.org/drawingml/2006/main" xmlns:r="http://schemas.openxmlformats.org/officeDocument/2006/relationships" xmlns:p="http://schemas.openxmlformats.org/presentationml/2006/main">
  <p:tag name="PA" val="v5.2.5"/>
</p:tagLst>
</file>

<file path=ppt/tags/tag59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0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0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0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0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0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0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06.xml><?xml version="1.0" encoding="utf-8"?>
<p:tagLst xmlns:a="http://schemas.openxmlformats.org/drawingml/2006/main" xmlns:r="http://schemas.openxmlformats.org/officeDocument/2006/relationships" xmlns:p="http://schemas.openxmlformats.org/presentationml/2006/main">
  <p:tag name="KSO_WM_UNIT_TABLE_BEAUTIFY" val="smartTable{9b6ad0de-1516-489b-85c8-0324bcd3ff9c}"/>
  <p:tag name="TABLE_ENDDRAG_ORIGIN_RECT" val="884*412"/>
  <p:tag name="TABLE_ENDDRAG_RECT" val="39*83*884*412"/>
  <p:tag name="KSO_WM_BEAUTIFY_FLAG" val=""/>
</p:tagLst>
</file>

<file path=ppt/tags/tag60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08.xml><?xml version="1.0" encoding="utf-8"?>
<p:tagLst xmlns:a="http://schemas.openxmlformats.org/drawingml/2006/main" xmlns:r="http://schemas.openxmlformats.org/officeDocument/2006/relationships" xmlns:p="http://schemas.openxmlformats.org/presentationml/2006/main">
  <p:tag name="ISLIDE.VECTOR" val="#185341;"/>
</p:tagLst>
</file>

<file path=ppt/tags/tag609.xml><?xml version="1.0" encoding="utf-8"?>
<p:tagLst xmlns:a="http://schemas.openxmlformats.org/drawingml/2006/main" xmlns:r="http://schemas.openxmlformats.org/officeDocument/2006/relationships" xmlns:p="http://schemas.openxmlformats.org/presentationml/2006/main">
  <p:tag name="PA" val="v5.2.5"/>
</p:tagLst>
</file>

<file path=ppt/tags/tag61.xml><?xml version="1.0" encoding="utf-8"?>
<p:tagLst xmlns:a="http://schemas.openxmlformats.org/drawingml/2006/main" xmlns:r="http://schemas.openxmlformats.org/officeDocument/2006/relationships" xmlns:p="http://schemas.openxmlformats.org/presentationml/2006/main">
  <p:tag name="PA" val="v5.2.5"/>
</p:tagLst>
</file>

<file path=ppt/tags/tag610.xml><?xml version="1.0" encoding="utf-8"?>
<p:tagLst xmlns:a="http://schemas.openxmlformats.org/drawingml/2006/main" xmlns:r="http://schemas.openxmlformats.org/officeDocument/2006/relationships" xmlns:p="http://schemas.openxmlformats.org/presentationml/2006/main">
  <p:tag name="PA" val="v5.2.5"/>
</p:tagLst>
</file>

<file path=ppt/tags/tag6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18.xml><?xml version="1.0" encoding="utf-8"?>
<p:tagLst xmlns:a="http://schemas.openxmlformats.org/drawingml/2006/main" xmlns:r="http://schemas.openxmlformats.org/officeDocument/2006/relationships" xmlns:p="http://schemas.openxmlformats.org/presentationml/2006/main">
  <p:tag name="KSO_WM_UNIT_TABLE_BEAUTIFY" val="smartTable{9b6ad0de-1516-489b-85c8-0324bcd3ff9c}"/>
  <p:tag name="TABLE_ENDDRAG_ORIGIN_RECT" val="884*412"/>
  <p:tag name="TABLE_ENDDRAG_RECT" val="39*83*884*412"/>
  <p:tag name="KSO_WM_BEAUTIFY_FLAG" val=""/>
</p:tagLst>
</file>

<file path=ppt/tags/tag61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20.xml><?xml version="1.0" encoding="utf-8"?>
<p:tagLst xmlns:a="http://schemas.openxmlformats.org/drawingml/2006/main" xmlns:r="http://schemas.openxmlformats.org/officeDocument/2006/relationships" xmlns:p="http://schemas.openxmlformats.org/presentationml/2006/main">
  <p:tag name="ISLIDE.VECTOR" val="#185341;"/>
</p:tagLst>
</file>

<file path=ppt/tags/tag621.xml><?xml version="1.0" encoding="utf-8"?>
<p:tagLst xmlns:a="http://schemas.openxmlformats.org/drawingml/2006/main" xmlns:r="http://schemas.openxmlformats.org/officeDocument/2006/relationships" xmlns:p="http://schemas.openxmlformats.org/presentationml/2006/main">
  <p:tag name="PA" val="v5.2.5"/>
</p:tagLst>
</file>

<file path=ppt/tags/tag622.xml><?xml version="1.0" encoding="utf-8"?>
<p:tagLst xmlns:a="http://schemas.openxmlformats.org/drawingml/2006/main" xmlns:r="http://schemas.openxmlformats.org/officeDocument/2006/relationships" xmlns:p="http://schemas.openxmlformats.org/presentationml/2006/main">
  <p:tag name="PA" val="v5.2.5"/>
</p:tagLst>
</file>

<file path=ppt/tags/tag62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2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2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2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2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2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2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3.xml><?xml version="1.0" encoding="utf-8"?>
<p:tagLst xmlns:a="http://schemas.openxmlformats.org/drawingml/2006/main" xmlns:r="http://schemas.openxmlformats.org/officeDocument/2006/relationships" xmlns:p="http://schemas.openxmlformats.org/presentationml/2006/main">
  <p:tag name="ISLIDE.VECTOR" val="#185341;"/>
</p:tagLst>
</file>

<file path=ppt/tags/tag630.xml><?xml version="1.0" encoding="utf-8"?>
<p:tagLst xmlns:a="http://schemas.openxmlformats.org/drawingml/2006/main" xmlns:r="http://schemas.openxmlformats.org/officeDocument/2006/relationships" xmlns:p="http://schemas.openxmlformats.org/presentationml/2006/main">
  <p:tag name="KSO_WM_UNIT_TABLE_BEAUTIFY" val="smartTable{9b6ad0de-1516-489b-85c8-0324bcd3ff9c}"/>
  <p:tag name="TABLE_ENDDRAG_ORIGIN_RECT" val="884*412"/>
  <p:tag name="TABLE_ENDDRAG_RECT" val="39*83*884*412"/>
  <p:tag name="KSO_WM_BEAUTIFY_FLAG" val=""/>
</p:tagLst>
</file>

<file path=ppt/tags/tag63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32.xml><?xml version="1.0" encoding="utf-8"?>
<p:tagLst xmlns:a="http://schemas.openxmlformats.org/drawingml/2006/main" xmlns:r="http://schemas.openxmlformats.org/officeDocument/2006/relationships" xmlns:p="http://schemas.openxmlformats.org/presentationml/2006/main">
  <p:tag name="PA" val="v5.2.5"/>
</p:tagLst>
</file>

<file path=ppt/tags/tag633.xml><?xml version="1.0" encoding="utf-8"?>
<p:tagLst xmlns:a="http://schemas.openxmlformats.org/drawingml/2006/main" xmlns:r="http://schemas.openxmlformats.org/officeDocument/2006/relationships" xmlns:p="http://schemas.openxmlformats.org/presentationml/2006/main">
  <p:tag name="ISLIDE.VECTOR" val="#185341;"/>
</p:tagLst>
</file>

<file path=ppt/tags/tag634.xml><?xml version="1.0" encoding="utf-8"?>
<p:tagLst xmlns:a="http://schemas.openxmlformats.org/drawingml/2006/main" xmlns:r="http://schemas.openxmlformats.org/officeDocument/2006/relationships" xmlns:p="http://schemas.openxmlformats.org/presentationml/2006/main">
  <p:tag name="PA" val="v5.2.5"/>
</p:tagLst>
</file>

<file path=ppt/tags/tag635.xml><?xml version="1.0" encoding="utf-8"?>
<p:tagLst xmlns:a="http://schemas.openxmlformats.org/drawingml/2006/main" xmlns:r="http://schemas.openxmlformats.org/officeDocument/2006/relationships" xmlns:p="http://schemas.openxmlformats.org/presentationml/2006/main">
  <p:tag name="PA" val="v5.2.5"/>
</p:tagLst>
</file>

<file path=ppt/tags/tag63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3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3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39.xml><?xml version="1.0" encoding="utf-8"?>
<p:tagLst xmlns:a="http://schemas.openxmlformats.org/drawingml/2006/main" xmlns:r="http://schemas.openxmlformats.org/officeDocument/2006/relationships" xmlns:p="http://schemas.openxmlformats.org/presentationml/2006/main">
  <p:tag name="ISLIDE.VECTOR" val="#185341;"/>
</p:tagLst>
</file>

<file path=ppt/tags/tag64.xml><?xml version="1.0" encoding="utf-8"?>
<p:tagLst xmlns:a="http://schemas.openxmlformats.org/drawingml/2006/main" xmlns:r="http://schemas.openxmlformats.org/officeDocument/2006/relationships" xmlns:p="http://schemas.openxmlformats.org/presentationml/2006/main">
  <p:tag name="PA" val="v5.2.5"/>
</p:tagLst>
</file>

<file path=ppt/tags/tag640.xml><?xml version="1.0" encoding="utf-8"?>
<p:tagLst xmlns:a="http://schemas.openxmlformats.org/drawingml/2006/main" xmlns:r="http://schemas.openxmlformats.org/officeDocument/2006/relationships" xmlns:p="http://schemas.openxmlformats.org/presentationml/2006/main">
  <p:tag name="PA" val="v5.2.5"/>
</p:tagLst>
</file>

<file path=ppt/tags/tag641.xml><?xml version="1.0" encoding="utf-8"?>
<p:tagLst xmlns:a="http://schemas.openxmlformats.org/drawingml/2006/main" xmlns:r="http://schemas.openxmlformats.org/officeDocument/2006/relationships" xmlns:p="http://schemas.openxmlformats.org/presentationml/2006/main">
  <p:tag name="PA" val="v5.2.5"/>
</p:tagLst>
</file>

<file path=ppt/tags/tag64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4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4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4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4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47.xml><?xml version="1.0" encoding="utf-8"?>
<p:tagLst xmlns:a="http://schemas.openxmlformats.org/drawingml/2006/main" xmlns:r="http://schemas.openxmlformats.org/officeDocument/2006/relationships" xmlns:p="http://schemas.openxmlformats.org/presentationml/2006/main">
  <p:tag name="ISLIDE.VECTOR" val="#185341;"/>
</p:tagLst>
</file>

<file path=ppt/tags/tag648.xml><?xml version="1.0" encoding="utf-8"?>
<p:tagLst xmlns:a="http://schemas.openxmlformats.org/drawingml/2006/main" xmlns:r="http://schemas.openxmlformats.org/officeDocument/2006/relationships" xmlns:p="http://schemas.openxmlformats.org/presentationml/2006/main">
  <p:tag name="PA" val="v5.2.5"/>
</p:tagLst>
</file>

<file path=ppt/tags/tag649.xml><?xml version="1.0" encoding="utf-8"?>
<p:tagLst xmlns:a="http://schemas.openxmlformats.org/drawingml/2006/main" xmlns:r="http://schemas.openxmlformats.org/officeDocument/2006/relationships" xmlns:p="http://schemas.openxmlformats.org/presentationml/2006/main">
  <p:tag name="PA" val="v5.2.5"/>
</p:tagLst>
</file>

<file path=ppt/tags/tag65.xml><?xml version="1.0" encoding="utf-8"?>
<p:tagLst xmlns:a="http://schemas.openxmlformats.org/drawingml/2006/main" xmlns:r="http://schemas.openxmlformats.org/officeDocument/2006/relationships" xmlns:p="http://schemas.openxmlformats.org/presentationml/2006/main">
  <p:tag name="PA" val="v5.2.5"/>
</p:tagLst>
</file>

<file path=ppt/tags/tag65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5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5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5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5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5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5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57.xml><?xml version="1.0" encoding="utf-8"?>
<p:tagLst xmlns:a="http://schemas.openxmlformats.org/drawingml/2006/main" xmlns:r="http://schemas.openxmlformats.org/officeDocument/2006/relationships" xmlns:p="http://schemas.openxmlformats.org/presentationml/2006/main">
  <p:tag name="KSO_WM_UNIT_TABLE_BEAUTIFY" val="smartTable{9b6ad0de-1516-489b-85c8-0324bcd3ff9c}"/>
  <p:tag name="TABLE_ENDDRAG_ORIGIN_RECT" val="884*412"/>
  <p:tag name="TABLE_ENDDRAG_RECT" val="39*83*884*412"/>
  <p:tag name="KSO_WM_BEAUTIFY_FLAG" val=""/>
</p:tagLst>
</file>

<file path=ppt/tags/tag65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59.xml><?xml version="1.0" encoding="utf-8"?>
<p:tagLst xmlns:a="http://schemas.openxmlformats.org/drawingml/2006/main" xmlns:r="http://schemas.openxmlformats.org/officeDocument/2006/relationships" xmlns:p="http://schemas.openxmlformats.org/presentationml/2006/main">
  <p:tag name="ISLIDE.VECTOR" val="#185341;"/>
</p:tagLst>
</file>

<file path=ppt/tags/tag6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60.xml><?xml version="1.0" encoding="utf-8"?>
<p:tagLst xmlns:a="http://schemas.openxmlformats.org/drawingml/2006/main" xmlns:r="http://schemas.openxmlformats.org/officeDocument/2006/relationships" xmlns:p="http://schemas.openxmlformats.org/presentationml/2006/main">
  <p:tag name="PA" val="v5.2.5"/>
</p:tagLst>
</file>

<file path=ppt/tags/tag661.xml><?xml version="1.0" encoding="utf-8"?>
<p:tagLst xmlns:a="http://schemas.openxmlformats.org/drawingml/2006/main" xmlns:r="http://schemas.openxmlformats.org/officeDocument/2006/relationships" xmlns:p="http://schemas.openxmlformats.org/presentationml/2006/main">
  <p:tag name="PA" val="v5.2.5"/>
</p:tagLst>
</file>

<file path=ppt/tags/tag66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6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6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6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6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6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6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69.xml><?xml version="1.0" encoding="utf-8"?>
<p:tagLst xmlns:a="http://schemas.openxmlformats.org/drawingml/2006/main" xmlns:r="http://schemas.openxmlformats.org/officeDocument/2006/relationships" xmlns:p="http://schemas.openxmlformats.org/presentationml/2006/main">
  <p:tag name="KSO_WM_UNIT_TABLE_BEAUTIFY" val="smartTable{87b4c3c8-b906-4b8c-a9bb-eae82f15cf5d}"/>
  <p:tag name="TABLE_ENDDRAG_ORIGIN_RECT" val="884*412"/>
  <p:tag name="TABLE_ENDDRAG_RECT" val="39*83*884*412"/>
  <p:tag name="KSO_WM_BEAUTIFY_FLAG" val=""/>
</p:tagLst>
</file>

<file path=ppt/tags/tag6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7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71.xml><?xml version="1.0" encoding="utf-8"?>
<p:tagLst xmlns:a="http://schemas.openxmlformats.org/drawingml/2006/main" xmlns:r="http://schemas.openxmlformats.org/officeDocument/2006/relationships" xmlns:p="http://schemas.openxmlformats.org/presentationml/2006/main">
  <p:tag name="ISLIDE.VECTOR" val="#185341;"/>
</p:tagLst>
</file>

<file path=ppt/tags/tag672.xml><?xml version="1.0" encoding="utf-8"?>
<p:tagLst xmlns:a="http://schemas.openxmlformats.org/drawingml/2006/main" xmlns:r="http://schemas.openxmlformats.org/officeDocument/2006/relationships" xmlns:p="http://schemas.openxmlformats.org/presentationml/2006/main">
  <p:tag name="PA" val="v5.2.5"/>
</p:tagLst>
</file>

<file path=ppt/tags/tag673.xml><?xml version="1.0" encoding="utf-8"?>
<p:tagLst xmlns:a="http://schemas.openxmlformats.org/drawingml/2006/main" xmlns:r="http://schemas.openxmlformats.org/officeDocument/2006/relationships" xmlns:p="http://schemas.openxmlformats.org/presentationml/2006/main">
  <p:tag name="PA" val="v5.2.5"/>
</p:tagLst>
</file>

<file path=ppt/tags/tag67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7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7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7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7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7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8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81.xml><?xml version="1.0" encoding="utf-8"?>
<p:tagLst xmlns:a="http://schemas.openxmlformats.org/drawingml/2006/main" xmlns:r="http://schemas.openxmlformats.org/officeDocument/2006/relationships" xmlns:p="http://schemas.openxmlformats.org/presentationml/2006/main">
  <p:tag name="KSO_WM_UNIT_TABLE_BEAUTIFY" val="smartTable{9b6ad0de-1516-489b-85c8-0324bcd3ff9c}"/>
  <p:tag name="TABLE_ENDDRAG_ORIGIN_RECT" val="884*412"/>
  <p:tag name="TABLE_ENDDRAG_RECT" val="39*83*884*412"/>
  <p:tag name="KSO_WM_BEAUTIFY_FLAG" val=""/>
</p:tagLst>
</file>

<file path=ppt/tags/tag68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83.xml><?xml version="1.0" encoding="utf-8"?>
<p:tagLst xmlns:a="http://schemas.openxmlformats.org/drawingml/2006/main" xmlns:r="http://schemas.openxmlformats.org/officeDocument/2006/relationships" xmlns:p="http://schemas.openxmlformats.org/presentationml/2006/main">
  <p:tag name="ISLIDE.VECTOR" val="#185341;"/>
</p:tagLst>
</file>

<file path=ppt/tags/tag684.xml><?xml version="1.0" encoding="utf-8"?>
<p:tagLst xmlns:a="http://schemas.openxmlformats.org/drawingml/2006/main" xmlns:r="http://schemas.openxmlformats.org/officeDocument/2006/relationships" xmlns:p="http://schemas.openxmlformats.org/presentationml/2006/main">
  <p:tag name="PA" val="v5.2.5"/>
</p:tagLst>
</file>

<file path=ppt/tags/tag685.xml><?xml version="1.0" encoding="utf-8"?>
<p:tagLst xmlns:a="http://schemas.openxmlformats.org/drawingml/2006/main" xmlns:r="http://schemas.openxmlformats.org/officeDocument/2006/relationships" xmlns:p="http://schemas.openxmlformats.org/presentationml/2006/main">
  <p:tag name="PA" val="v5.2.5"/>
</p:tagLst>
</file>

<file path=ppt/tags/tag68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8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8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8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9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9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9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93.xml><?xml version="1.0" encoding="utf-8"?>
<p:tagLst xmlns:a="http://schemas.openxmlformats.org/drawingml/2006/main" xmlns:r="http://schemas.openxmlformats.org/officeDocument/2006/relationships" xmlns:p="http://schemas.openxmlformats.org/presentationml/2006/main">
  <p:tag name="KSO_WM_UNIT_TABLE_BEAUTIFY" val="smartTable{ee7f3081-259f-4bbf-9adf-9071c7e47c5c}"/>
  <p:tag name="TABLE_ENDDRAG_ORIGIN_RECT" val="884*412"/>
  <p:tag name="TABLE_ENDDRAG_RECT" val="39*83*884*412"/>
  <p:tag name="KSO_WM_BEAUTIFY_FLAG" val=""/>
</p:tagLst>
</file>

<file path=ppt/tags/tag69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95.xml><?xml version="1.0" encoding="utf-8"?>
<p:tagLst xmlns:a="http://schemas.openxmlformats.org/drawingml/2006/main" xmlns:r="http://schemas.openxmlformats.org/officeDocument/2006/relationships" xmlns:p="http://schemas.openxmlformats.org/presentationml/2006/main">
  <p:tag name="ISLIDE.VECTOR" val="#185341;"/>
</p:tagLst>
</file>

<file path=ppt/tags/tag696.xml><?xml version="1.0" encoding="utf-8"?>
<p:tagLst xmlns:a="http://schemas.openxmlformats.org/drawingml/2006/main" xmlns:r="http://schemas.openxmlformats.org/officeDocument/2006/relationships" xmlns:p="http://schemas.openxmlformats.org/presentationml/2006/main">
  <p:tag name="PA" val="v5.2.5"/>
</p:tagLst>
</file>

<file path=ppt/tags/tag697.xml><?xml version="1.0" encoding="utf-8"?>
<p:tagLst xmlns:a="http://schemas.openxmlformats.org/drawingml/2006/main" xmlns:r="http://schemas.openxmlformats.org/officeDocument/2006/relationships" xmlns:p="http://schemas.openxmlformats.org/presentationml/2006/main">
  <p:tag name="PA" val="v5.2.5"/>
</p:tagLst>
</file>

<file path=ppt/tags/tag69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9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0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0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0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0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0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05.xml><?xml version="1.0" encoding="utf-8"?>
<p:tagLst xmlns:a="http://schemas.openxmlformats.org/drawingml/2006/main" xmlns:r="http://schemas.openxmlformats.org/officeDocument/2006/relationships" xmlns:p="http://schemas.openxmlformats.org/presentationml/2006/main">
  <p:tag name="KSO_WM_UNIT_TABLE_BEAUTIFY" val="smartTable{9b6ad0de-1516-489b-85c8-0324bcd3ff9c}"/>
  <p:tag name="TABLE_ENDDRAG_ORIGIN_RECT" val="884*412"/>
  <p:tag name="TABLE_ENDDRAG_RECT" val="39*83*884*412"/>
  <p:tag name="KSO_WM_BEAUTIFY_FLAG" val=""/>
</p:tagLst>
</file>

<file path=ppt/tags/tag70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07.xml><?xml version="1.0" encoding="utf-8"?>
<p:tagLst xmlns:a="http://schemas.openxmlformats.org/drawingml/2006/main" xmlns:r="http://schemas.openxmlformats.org/officeDocument/2006/relationships" xmlns:p="http://schemas.openxmlformats.org/presentationml/2006/main">
  <p:tag name="ISLIDE.VECTOR" val="#185341;"/>
</p:tagLst>
</file>

<file path=ppt/tags/tag708.xml><?xml version="1.0" encoding="utf-8"?>
<p:tagLst xmlns:a="http://schemas.openxmlformats.org/drawingml/2006/main" xmlns:r="http://schemas.openxmlformats.org/officeDocument/2006/relationships" xmlns:p="http://schemas.openxmlformats.org/presentationml/2006/main">
  <p:tag name="PA" val="v5.2.5"/>
</p:tagLst>
</file>

<file path=ppt/tags/tag709.xml><?xml version="1.0" encoding="utf-8"?>
<p:tagLst xmlns:a="http://schemas.openxmlformats.org/drawingml/2006/main" xmlns:r="http://schemas.openxmlformats.org/officeDocument/2006/relationships" xmlns:p="http://schemas.openxmlformats.org/presentationml/2006/main">
  <p:tag name="PA" val="v5.2.5"/>
</p:tagLst>
</file>

<file path=ppt/tags/tag7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17.xml><?xml version="1.0" encoding="utf-8"?>
<p:tagLst xmlns:a="http://schemas.openxmlformats.org/drawingml/2006/main" xmlns:r="http://schemas.openxmlformats.org/officeDocument/2006/relationships" xmlns:p="http://schemas.openxmlformats.org/presentationml/2006/main">
  <p:tag name="KSO_WM_UNIT_TABLE_BEAUTIFY" val="smartTable{abd67c8d-fa13-4b5a-b26f-62816e9741fe}"/>
  <p:tag name="TABLE_ENDDRAG_ORIGIN_RECT" val="884*412"/>
  <p:tag name="TABLE_ENDDRAG_RECT" val="39*83*884*412"/>
  <p:tag name="KSO_WM_BEAUTIFY_FLAG" val=""/>
</p:tagLst>
</file>

<file path=ppt/tags/tag71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19.xml><?xml version="1.0" encoding="utf-8"?>
<p:tagLst xmlns:a="http://schemas.openxmlformats.org/drawingml/2006/main" xmlns:r="http://schemas.openxmlformats.org/officeDocument/2006/relationships" xmlns:p="http://schemas.openxmlformats.org/presentationml/2006/main">
  <p:tag name="PA" val="v5.2.5"/>
</p:tagLst>
</file>

<file path=ppt/tags/tag7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20.xml><?xml version="1.0" encoding="utf-8"?>
<p:tagLst xmlns:a="http://schemas.openxmlformats.org/drawingml/2006/main" xmlns:r="http://schemas.openxmlformats.org/officeDocument/2006/relationships" xmlns:p="http://schemas.openxmlformats.org/presentationml/2006/main">
  <p:tag name="ISLIDE.VECTOR" val="#185341;"/>
</p:tagLst>
</file>

<file path=ppt/tags/tag721.xml><?xml version="1.0" encoding="utf-8"?>
<p:tagLst xmlns:a="http://schemas.openxmlformats.org/drawingml/2006/main" xmlns:r="http://schemas.openxmlformats.org/officeDocument/2006/relationships" xmlns:p="http://schemas.openxmlformats.org/presentationml/2006/main">
  <p:tag name="PA" val="v5.2.5"/>
</p:tagLst>
</file>

<file path=ppt/tags/tag722.xml><?xml version="1.0" encoding="utf-8"?>
<p:tagLst xmlns:a="http://schemas.openxmlformats.org/drawingml/2006/main" xmlns:r="http://schemas.openxmlformats.org/officeDocument/2006/relationships" xmlns:p="http://schemas.openxmlformats.org/presentationml/2006/main">
  <p:tag name="PA" val="v5.2.5"/>
</p:tagLst>
</file>

<file path=ppt/tags/tag72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2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2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26.xml><?xml version="1.0" encoding="utf-8"?>
<p:tagLst xmlns:a="http://schemas.openxmlformats.org/drawingml/2006/main" xmlns:r="http://schemas.openxmlformats.org/officeDocument/2006/relationships" xmlns:p="http://schemas.openxmlformats.org/presentationml/2006/main">
  <p:tag name="ISLIDE.VECTOR" val="#185341;"/>
</p:tagLst>
</file>

<file path=ppt/tags/tag727.xml><?xml version="1.0" encoding="utf-8"?>
<p:tagLst xmlns:a="http://schemas.openxmlformats.org/drawingml/2006/main" xmlns:r="http://schemas.openxmlformats.org/officeDocument/2006/relationships" xmlns:p="http://schemas.openxmlformats.org/presentationml/2006/main">
  <p:tag name="PA" val="v5.2.5"/>
</p:tagLst>
</file>

<file path=ppt/tags/tag728.xml><?xml version="1.0" encoding="utf-8"?>
<p:tagLst xmlns:a="http://schemas.openxmlformats.org/drawingml/2006/main" xmlns:r="http://schemas.openxmlformats.org/officeDocument/2006/relationships" xmlns:p="http://schemas.openxmlformats.org/presentationml/2006/main">
  <p:tag name="PA" val="v5.2.5"/>
</p:tagLst>
</file>

<file path=ppt/tags/tag72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3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3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3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3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34.xml><?xml version="1.0" encoding="utf-8"?>
<p:tagLst xmlns:a="http://schemas.openxmlformats.org/drawingml/2006/main" xmlns:r="http://schemas.openxmlformats.org/officeDocument/2006/relationships" xmlns:p="http://schemas.openxmlformats.org/presentationml/2006/main">
  <p:tag name="ISLIDE.VECTOR" val="#185341;"/>
</p:tagLst>
</file>

<file path=ppt/tags/tag735.xml><?xml version="1.0" encoding="utf-8"?>
<p:tagLst xmlns:a="http://schemas.openxmlformats.org/drawingml/2006/main" xmlns:r="http://schemas.openxmlformats.org/officeDocument/2006/relationships" xmlns:p="http://schemas.openxmlformats.org/presentationml/2006/main">
  <p:tag name="PA" val="v5.2.5"/>
</p:tagLst>
</file>

<file path=ppt/tags/tag736.xml><?xml version="1.0" encoding="utf-8"?>
<p:tagLst xmlns:a="http://schemas.openxmlformats.org/drawingml/2006/main" xmlns:r="http://schemas.openxmlformats.org/officeDocument/2006/relationships" xmlns:p="http://schemas.openxmlformats.org/presentationml/2006/main">
  <p:tag name="PA" val="v5.2.5"/>
</p:tagLst>
</file>

<file path=ppt/tags/tag73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3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3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4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4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4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4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44.xml><?xml version="1.0" encoding="utf-8"?>
<p:tagLst xmlns:a="http://schemas.openxmlformats.org/drawingml/2006/main" xmlns:r="http://schemas.openxmlformats.org/officeDocument/2006/relationships" xmlns:p="http://schemas.openxmlformats.org/presentationml/2006/main">
  <p:tag name="KSO_WM_UNIT_TABLE_BEAUTIFY" val="smartTable{9b6ad0de-1516-489b-85c8-0324bcd3ff9c}"/>
  <p:tag name="TABLE_ENDDRAG_ORIGIN_RECT" val="884*412"/>
  <p:tag name="TABLE_ENDDRAG_RECT" val="39*83*884*412"/>
  <p:tag name="KSO_WM_BEAUTIFY_FLAG" val=""/>
</p:tagLst>
</file>

<file path=ppt/tags/tag74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46.xml><?xml version="1.0" encoding="utf-8"?>
<p:tagLst xmlns:a="http://schemas.openxmlformats.org/drawingml/2006/main" xmlns:r="http://schemas.openxmlformats.org/officeDocument/2006/relationships" xmlns:p="http://schemas.openxmlformats.org/presentationml/2006/main">
  <p:tag name="ISLIDE.VECTOR" val="#185341;"/>
</p:tagLst>
</file>

<file path=ppt/tags/tag747.xml><?xml version="1.0" encoding="utf-8"?>
<p:tagLst xmlns:a="http://schemas.openxmlformats.org/drawingml/2006/main" xmlns:r="http://schemas.openxmlformats.org/officeDocument/2006/relationships" xmlns:p="http://schemas.openxmlformats.org/presentationml/2006/main">
  <p:tag name="PA" val="v5.2.5"/>
</p:tagLst>
</file>

<file path=ppt/tags/tag748.xml><?xml version="1.0" encoding="utf-8"?>
<p:tagLst xmlns:a="http://schemas.openxmlformats.org/drawingml/2006/main" xmlns:r="http://schemas.openxmlformats.org/officeDocument/2006/relationships" xmlns:p="http://schemas.openxmlformats.org/presentationml/2006/main">
  <p:tag name="PA" val="v5.2.5"/>
</p:tagLst>
</file>

<file path=ppt/tags/tag74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5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5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5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5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5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5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56.xml><?xml version="1.0" encoding="utf-8"?>
<p:tagLst xmlns:a="http://schemas.openxmlformats.org/drawingml/2006/main" xmlns:r="http://schemas.openxmlformats.org/officeDocument/2006/relationships" xmlns:p="http://schemas.openxmlformats.org/presentationml/2006/main">
  <p:tag name="KSO_WM_UNIT_TABLE_BEAUTIFY" val="smartTable{9b6ad0de-1516-489b-85c8-0324bcd3ff9c}"/>
  <p:tag name="TABLE_ENDDRAG_ORIGIN_RECT" val="884*412"/>
  <p:tag name="TABLE_ENDDRAG_RECT" val="39*83*884*412"/>
  <p:tag name="KSO_WM_BEAUTIFY_FLAG" val=""/>
</p:tagLst>
</file>

<file path=ppt/tags/tag75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58.xml><?xml version="1.0" encoding="utf-8"?>
<p:tagLst xmlns:a="http://schemas.openxmlformats.org/drawingml/2006/main" xmlns:r="http://schemas.openxmlformats.org/officeDocument/2006/relationships" xmlns:p="http://schemas.openxmlformats.org/presentationml/2006/main">
  <p:tag name="ISLIDE.VECTOR" val="#185341;"/>
</p:tagLst>
</file>

<file path=ppt/tags/tag759.xml><?xml version="1.0" encoding="utf-8"?>
<p:tagLst xmlns:a="http://schemas.openxmlformats.org/drawingml/2006/main" xmlns:r="http://schemas.openxmlformats.org/officeDocument/2006/relationships" xmlns:p="http://schemas.openxmlformats.org/presentationml/2006/main">
  <p:tag name="PA" val="v5.2.5"/>
</p:tagLst>
</file>

<file path=ppt/tags/tag7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60.xml><?xml version="1.0" encoding="utf-8"?>
<p:tagLst xmlns:a="http://schemas.openxmlformats.org/drawingml/2006/main" xmlns:r="http://schemas.openxmlformats.org/officeDocument/2006/relationships" xmlns:p="http://schemas.openxmlformats.org/presentationml/2006/main">
  <p:tag name="PA" val="v5.2.5"/>
</p:tagLst>
</file>

<file path=ppt/tags/tag76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6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6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6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6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6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6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68.xml><?xml version="1.0" encoding="utf-8"?>
<p:tagLst xmlns:a="http://schemas.openxmlformats.org/drawingml/2006/main" xmlns:r="http://schemas.openxmlformats.org/officeDocument/2006/relationships" xmlns:p="http://schemas.openxmlformats.org/presentationml/2006/main">
  <p:tag name="KSO_WM_UNIT_TABLE_BEAUTIFY" val="smartTable{9b6ad0de-1516-489b-85c8-0324bcd3ff9c}"/>
  <p:tag name="TABLE_ENDDRAG_ORIGIN_RECT" val="884*412"/>
  <p:tag name="TABLE_ENDDRAG_RECT" val="39*83*884*412"/>
  <p:tag name="KSO_WM_BEAUTIFY_FLAG" val=""/>
</p:tagLst>
</file>

<file path=ppt/tags/tag76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70.xml><?xml version="1.0" encoding="utf-8"?>
<p:tagLst xmlns:a="http://schemas.openxmlformats.org/drawingml/2006/main" xmlns:r="http://schemas.openxmlformats.org/officeDocument/2006/relationships" xmlns:p="http://schemas.openxmlformats.org/presentationml/2006/main">
  <p:tag name="ISLIDE.VECTOR" val="#185341;"/>
</p:tagLst>
</file>

<file path=ppt/tags/tag771.xml><?xml version="1.0" encoding="utf-8"?>
<p:tagLst xmlns:a="http://schemas.openxmlformats.org/drawingml/2006/main" xmlns:r="http://schemas.openxmlformats.org/officeDocument/2006/relationships" xmlns:p="http://schemas.openxmlformats.org/presentationml/2006/main">
  <p:tag name="PA" val="v5.2.5"/>
</p:tagLst>
</file>

<file path=ppt/tags/tag772.xml><?xml version="1.0" encoding="utf-8"?>
<p:tagLst xmlns:a="http://schemas.openxmlformats.org/drawingml/2006/main" xmlns:r="http://schemas.openxmlformats.org/officeDocument/2006/relationships" xmlns:p="http://schemas.openxmlformats.org/presentationml/2006/main">
  <p:tag name="PA" val="v5.2.5"/>
</p:tagLst>
</file>

<file path=ppt/tags/tag77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7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7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7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7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7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7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80.xml><?xml version="1.0" encoding="utf-8"?>
<p:tagLst xmlns:a="http://schemas.openxmlformats.org/drawingml/2006/main" xmlns:r="http://schemas.openxmlformats.org/officeDocument/2006/relationships" xmlns:p="http://schemas.openxmlformats.org/presentationml/2006/main">
  <p:tag name="KSO_WM_UNIT_TABLE_BEAUTIFY" val="smartTable{9b6ad0de-1516-489b-85c8-0324bcd3ff9c}"/>
  <p:tag name="TABLE_ENDDRAG_ORIGIN_RECT" val="884*412"/>
  <p:tag name="TABLE_ENDDRAG_RECT" val="39*83*884*412"/>
  <p:tag name="KSO_WM_BEAUTIFY_FLAG" val=""/>
</p:tagLst>
</file>

<file path=ppt/tags/tag78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82.xml><?xml version="1.0" encoding="utf-8"?>
<p:tagLst xmlns:a="http://schemas.openxmlformats.org/drawingml/2006/main" xmlns:r="http://schemas.openxmlformats.org/officeDocument/2006/relationships" xmlns:p="http://schemas.openxmlformats.org/presentationml/2006/main">
  <p:tag name="PA" val="v5.2.5"/>
</p:tagLst>
</file>

<file path=ppt/tags/tag783.xml><?xml version="1.0" encoding="utf-8"?>
<p:tagLst xmlns:a="http://schemas.openxmlformats.org/drawingml/2006/main" xmlns:r="http://schemas.openxmlformats.org/officeDocument/2006/relationships" xmlns:p="http://schemas.openxmlformats.org/presentationml/2006/main">
  <p:tag name="PA" val="v5.2.5"/>
  <p:tag name="KSO_WM_BEAUTIFY_FLAG" val=""/>
</p:tagLst>
</file>

<file path=ppt/tags/tag784.xml><?xml version="1.0" encoding="utf-8"?>
<p:tagLst xmlns:a="http://schemas.openxmlformats.org/drawingml/2006/main" xmlns:r="http://schemas.openxmlformats.org/officeDocument/2006/relationships"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
  <p:tag name="KSO_WM_UNIT_NOCLEAR" val="0"/>
  <p:tag name="KSO_WM_UNIT_HIGHLIGHT" val="0"/>
  <p:tag name="KSO_WM_UNIT_COMPATIBLE" val="0"/>
  <p:tag name="KSO_WM_UNIT_DIAGRAM_ISNUMVISUAL" val="0"/>
  <p:tag name="KSO_WM_UNIT_DIAGRAM_ISREFERUNIT" val="0"/>
  <p:tag name="KSO_WM_UNIT_ID" val="diagram20217057_1*f*1"/>
  <p:tag name="KSO_WM_TEMPLATE_CATEGORY" val="diagram"/>
  <p:tag name="KSO_WM_TEMPLATE_INDEX" val="20217057"/>
  <p:tag name="KSO_WM_UNIT_LAYERLEVEL" val="1"/>
  <p:tag name="KSO_WM_TAG_VERSION" val="1.0"/>
  <p:tag name="KSO_WM_UNIT_DEFAULT_FONT" val="14;20;2"/>
  <p:tag name="KSO_WM_UNIT_BLOCK" val="0"/>
  <p:tag name="KSO_WM_UNIT_VALUE" val="126"/>
  <p:tag name="KSO_WM_UNIT_SHOW_EDIT_AREA_INDICATION" val="1"/>
  <p:tag name="KSO_WM_CHIP_GROUPID" val="5e6b05596848fb12bee65ac8"/>
  <p:tag name="KSO_WM_CHIP_XID" val="5e6b05596848fb12bee65aca"/>
  <p:tag name="KSO_WM_UNIT_DEC_AREA_ID" val="72f2a9365b3849888a9fad9747817c0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12bf8c8888c94d9d85c495c07aa8776a"/>
  <p:tag name="KSO_WM_UNIT_TEXT_FILL_FORE_SCHEMECOLOR_INDEX_BRIGHTNESS" val="0.25"/>
  <p:tag name="KSO_WM_UNIT_TEXT_FILL_FORE_SCHEMECOLOR_INDEX" val="13"/>
  <p:tag name="KSO_WM_UNIT_TEXT_FILL_TYPE" val="1"/>
  <p:tag name="KSO_WM_TEMPLATE_ASSEMBLE_XID" val="606570484054ed1e2fb814b4"/>
  <p:tag name="KSO_WM_TEMPLATE_ASSEMBLE_GROUPID" val="606570484054ed1e2fb814b4"/>
  <p:tag name="KSO_WM_FULL_TEXT_BEAUTIFY_COPY_ID" val="11"/>
  <p:tag name="KSO_WM_BEAUTIFY_FLAG" val=""/>
</p:tagLst>
</file>

<file path=ppt/tags/tag78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8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8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88.xml><?xml version="1.0" encoding="utf-8"?>
<p:tagLst xmlns:a="http://schemas.openxmlformats.org/drawingml/2006/main" xmlns:r="http://schemas.openxmlformats.org/officeDocument/2006/relationships" xmlns:p="http://schemas.openxmlformats.org/presentationml/2006/main">
  <p:tag name="PA" val="v5.2.5"/>
  <p:tag name="KSO_WM_BEAUTIFY_FLAG" val=""/>
</p:tagLst>
</file>

<file path=ppt/tags/tag789.xml><?xml version="1.0" encoding="utf-8"?>
<p:tagLst xmlns:a="http://schemas.openxmlformats.org/drawingml/2006/main" xmlns:r="http://schemas.openxmlformats.org/officeDocument/2006/relationships"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
  <p:tag name="KSO_WM_UNIT_NOCLEAR" val="0"/>
  <p:tag name="KSO_WM_UNIT_HIGHLIGHT" val="0"/>
  <p:tag name="KSO_WM_UNIT_COMPATIBLE" val="0"/>
  <p:tag name="KSO_WM_UNIT_DIAGRAM_ISNUMVISUAL" val="0"/>
  <p:tag name="KSO_WM_UNIT_DIAGRAM_ISREFERUNIT" val="0"/>
  <p:tag name="KSO_WM_UNIT_ID" val="diagram20217057_1*f*1"/>
  <p:tag name="KSO_WM_TEMPLATE_CATEGORY" val="diagram"/>
  <p:tag name="KSO_WM_TEMPLATE_INDEX" val="20217057"/>
  <p:tag name="KSO_WM_UNIT_LAYERLEVEL" val="1"/>
  <p:tag name="KSO_WM_TAG_VERSION" val="1.0"/>
  <p:tag name="KSO_WM_UNIT_DEFAULT_FONT" val="14;20;2"/>
  <p:tag name="KSO_WM_UNIT_BLOCK" val="0"/>
  <p:tag name="KSO_WM_UNIT_VALUE" val="126"/>
  <p:tag name="KSO_WM_UNIT_SHOW_EDIT_AREA_INDICATION" val="1"/>
  <p:tag name="KSO_WM_CHIP_GROUPID" val="5e6b05596848fb12bee65ac8"/>
  <p:tag name="KSO_WM_CHIP_XID" val="5e6b05596848fb12bee65aca"/>
  <p:tag name="KSO_WM_UNIT_DEC_AREA_ID" val="72f2a9365b3849888a9fad9747817c0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12bf8c8888c94d9d85c495c07aa8776a"/>
  <p:tag name="KSO_WM_UNIT_TEXT_FILL_FORE_SCHEMECOLOR_INDEX_BRIGHTNESS" val="0.25"/>
  <p:tag name="KSO_WM_UNIT_TEXT_FILL_FORE_SCHEMECOLOR_INDEX" val="13"/>
  <p:tag name="KSO_WM_UNIT_TEXT_FILL_TYPE" val="1"/>
  <p:tag name="KSO_WM_TEMPLATE_ASSEMBLE_XID" val="606570484054ed1e2fb814b4"/>
  <p:tag name="KSO_WM_TEMPLATE_ASSEMBLE_GROUPID" val="606570484054ed1e2fb814b4"/>
  <p:tag name="KSO_WM_FULL_TEXT_BEAUTIFY_COPY_ID" val="11"/>
  <p:tag name="KSO_WM_BEAUTIFY_FLAG" val=""/>
</p:tagLst>
</file>

<file path=ppt/tags/tag79.xml><?xml version="1.0" encoding="utf-8"?>
<p:tagLst xmlns:a="http://schemas.openxmlformats.org/drawingml/2006/main" xmlns:r="http://schemas.openxmlformats.org/officeDocument/2006/relationships" xmlns:p="http://schemas.openxmlformats.org/presentationml/2006/main">
  <p:tag name="PA" val="v5.2.5"/>
</p:tagLst>
</file>

<file path=ppt/tags/tag79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9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92.xml><?xml version="1.0" encoding="utf-8"?>
<p:tagLst xmlns:a="http://schemas.openxmlformats.org/drawingml/2006/main" xmlns:r="http://schemas.openxmlformats.org/officeDocument/2006/relationships" xmlns:p="http://schemas.openxmlformats.org/presentationml/2006/main">
  <p:tag name="PA" val="v5.2.5"/>
  <p:tag name="KSO_WM_BEAUTIFY_FLAG" val=""/>
</p:tagLst>
</file>

<file path=ppt/tags/tag793.xml><?xml version="1.0" encoding="utf-8"?>
<p:tagLst xmlns:a="http://schemas.openxmlformats.org/drawingml/2006/main" xmlns:r="http://schemas.openxmlformats.org/officeDocument/2006/relationships"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
  <p:tag name="KSO_WM_UNIT_NOCLEAR" val="0"/>
  <p:tag name="KSO_WM_UNIT_HIGHLIGHT" val="0"/>
  <p:tag name="KSO_WM_UNIT_COMPATIBLE" val="0"/>
  <p:tag name="KSO_WM_UNIT_DIAGRAM_ISNUMVISUAL" val="0"/>
  <p:tag name="KSO_WM_UNIT_DIAGRAM_ISREFERUNIT" val="0"/>
  <p:tag name="KSO_WM_UNIT_ID" val="diagram20217057_1*f*1"/>
  <p:tag name="KSO_WM_TEMPLATE_CATEGORY" val="diagram"/>
  <p:tag name="KSO_WM_TEMPLATE_INDEX" val="20217057"/>
  <p:tag name="KSO_WM_UNIT_LAYERLEVEL" val="1"/>
  <p:tag name="KSO_WM_TAG_VERSION" val="1.0"/>
  <p:tag name="KSO_WM_UNIT_DEFAULT_FONT" val="14;20;2"/>
  <p:tag name="KSO_WM_UNIT_BLOCK" val="0"/>
  <p:tag name="KSO_WM_UNIT_VALUE" val="126"/>
  <p:tag name="KSO_WM_UNIT_SHOW_EDIT_AREA_INDICATION" val="1"/>
  <p:tag name="KSO_WM_CHIP_GROUPID" val="5e6b05596848fb12bee65ac8"/>
  <p:tag name="KSO_WM_CHIP_XID" val="5e6b05596848fb12bee65aca"/>
  <p:tag name="KSO_WM_UNIT_DEC_AREA_ID" val="72f2a9365b3849888a9fad9747817c0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12bf8c8888c94d9d85c495c07aa8776a"/>
  <p:tag name="KSO_WM_UNIT_TEXT_FILL_FORE_SCHEMECOLOR_INDEX_BRIGHTNESS" val="0.25"/>
  <p:tag name="KSO_WM_UNIT_TEXT_FILL_FORE_SCHEMECOLOR_INDEX" val="13"/>
  <p:tag name="KSO_WM_UNIT_TEXT_FILL_TYPE" val="1"/>
  <p:tag name="KSO_WM_TEMPLATE_ASSEMBLE_XID" val="606570484054ed1e2fb814b4"/>
  <p:tag name="KSO_WM_TEMPLATE_ASSEMBLE_GROUPID" val="606570484054ed1e2fb814b4"/>
  <p:tag name="KSO_WM_FULL_TEXT_BEAUTIFY_COPY_ID" val="11"/>
  <p:tag name="KSO_WM_BEAUTIFY_FLAG" val=""/>
</p:tagLst>
</file>

<file path=ppt/tags/tag79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9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9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9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9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9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0.xml><?xml version="1.0" encoding="utf-8"?>
<p:tagLst xmlns:a="http://schemas.openxmlformats.org/drawingml/2006/main" xmlns:r="http://schemas.openxmlformats.org/officeDocument/2006/relationships" xmlns:p="http://schemas.openxmlformats.org/presentationml/2006/main">
  <p:tag name="ISLIDE.VECTOR" val="#185341;"/>
</p:tagLst>
</file>

<file path=ppt/tags/tag80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0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0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1.xml><?xml version="1.0" encoding="utf-8"?>
<p:tagLst xmlns:a="http://schemas.openxmlformats.org/drawingml/2006/main" xmlns:r="http://schemas.openxmlformats.org/officeDocument/2006/relationships" xmlns:p="http://schemas.openxmlformats.org/presentationml/2006/main">
  <p:tag name="PA" val="v5.2.5"/>
</p:tagLst>
</file>

<file path=ppt/tags/tag82.xml><?xml version="1.0" encoding="utf-8"?>
<p:tagLst xmlns:a="http://schemas.openxmlformats.org/drawingml/2006/main" xmlns:r="http://schemas.openxmlformats.org/officeDocument/2006/relationships" xmlns:p="http://schemas.openxmlformats.org/presentationml/2006/main">
  <p:tag name="PA" val="v5.2.5"/>
</p:tagLst>
</file>

<file path=ppt/tags/tag8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6.xml><?xml version="1.0" encoding="utf-8"?>
<p:tagLst xmlns:a="http://schemas.openxmlformats.org/drawingml/2006/main" xmlns:r="http://schemas.openxmlformats.org/officeDocument/2006/relationships" xmlns:p="http://schemas.openxmlformats.org/presentationml/2006/main">
  <p:tag name="KSO_WM_UNIT_TABLE_BEAUTIFY" val="smartTable{9b6ad0de-1516-489b-85c8-0324bcd3ff9c}"/>
  <p:tag name="TABLE_ENDDRAG_ORIGIN_RECT" val="883*409"/>
  <p:tag name="TABLE_ENDDRAG_RECT" val="39*76*883*410"/>
</p:tagLst>
</file>

<file path=ppt/tags/tag87.xml><?xml version="1.0" encoding="utf-8"?>
<p:tagLst xmlns:a="http://schemas.openxmlformats.org/drawingml/2006/main" xmlns:r="http://schemas.openxmlformats.org/officeDocument/2006/relationships" xmlns:p="http://schemas.openxmlformats.org/presentationml/2006/main">
  <p:tag name="ISLIDE.VECTOR" val="#185341;"/>
</p:tagLst>
</file>

<file path=ppt/tags/tag88.xml><?xml version="1.0" encoding="utf-8"?>
<p:tagLst xmlns:a="http://schemas.openxmlformats.org/drawingml/2006/main" xmlns:r="http://schemas.openxmlformats.org/officeDocument/2006/relationships" xmlns:p="http://schemas.openxmlformats.org/presentationml/2006/main">
  <p:tag name="PA" val="v5.2.5"/>
</p:tagLst>
</file>

<file path=ppt/tags/tag89.xml><?xml version="1.0" encoding="utf-8"?>
<p:tagLst xmlns:a="http://schemas.openxmlformats.org/drawingml/2006/main" xmlns:r="http://schemas.openxmlformats.org/officeDocument/2006/relationships" xmlns:p="http://schemas.openxmlformats.org/presentationml/2006/main">
  <p:tag name="PA" val="v5.2.5"/>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7.xml><?xml version="1.0" encoding="utf-8"?>
<p:tagLst xmlns:a="http://schemas.openxmlformats.org/drawingml/2006/main" xmlns:r="http://schemas.openxmlformats.org/officeDocument/2006/relationships" xmlns:p="http://schemas.openxmlformats.org/presentationml/2006/main">
  <p:tag name="ISLIDE.VECTOR" val="#185341;"/>
</p:tagLst>
</file>

<file path=ppt/tags/tag98.xml><?xml version="1.0" encoding="utf-8"?>
<p:tagLst xmlns:a="http://schemas.openxmlformats.org/drawingml/2006/main" xmlns:r="http://schemas.openxmlformats.org/officeDocument/2006/relationships" xmlns:p="http://schemas.openxmlformats.org/presentationml/2006/main">
  <p:tag name="PA" val="v5.2.5"/>
</p:tagLst>
</file>

<file path=ppt/tags/tag99.xml><?xml version="1.0" encoding="utf-8"?>
<p:tagLst xmlns:a="http://schemas.openxmlformats.org/drawingml/2006/main" xmlns:r="http://schemas.openxmlformats.org/officeDocument/2006/relationships" xmlns:p="http://schemas.openxmlformats.org/presentationml/2006/main">
  <p:tag name="PA" val="v5.2.5"/>
</p:tagLst>
</file>

<file path=ppt/theme/theme1.xml><?xml version="1.0" encoding="utf-8"?>
<a:theme xmlns:a="http://schemas.openxmlformats.org/drawingml/2006/main" name="Office 主题">
  <a:themeElements>
    <a:clrScheme name="自定义 13">
      <a:dk1>
        <a:sysClr val="windowText" lastClr="000000"/>
      </a:dk1>
      <a:lt1>
        <a:sysClr val="window" lastClr="FFFFFF"/>
      </a:lt1>
      <a:dk2>
        <a:srgbClr val="373545"/>
      </a:dk2>
      <a:lt2>
        <a:srgbClr val="CEDBE6"/>
      </a:lt2>
      <a:accent1>
        <a:srgbClr val="1D9BA1"/>
      </a:accent1>
      <a:accent2>
        <a:srgbClr val="146E72"/>
      </a:accent2>
      <a:accent3>
        <a:srgbClr val="0070C0"/>
      </a:accent3>
      <a:accent4>
        <a:srgbClr val="002060"/>
      </a:accent4>
      <a:accent5>
        <a:srgbClr val="FFC000"/>
      </a:accent5>
      <a:accent6>
        <a:srgbClr val="CC9B00"/>
      </a:accent6>
      <a:hlink>
        <a:srgbClr val="00B050"/>
      </a:hlink>
      <a:folHlink>
        <a:srgbClr val="00823B"/>
      </a:folHlink>
    </a:clrScheme>
    <a:fontScheme name="自定义 4">
      <a:majorFont>
        <a:latin typeface="Calibri Light"/>
        <a:ea typeface="微软雅黑"/>
        <a:cs typeface=""/>
      </a:majorFont>
      <a:minorFont>
        <a:latin typeface="Calibri"/>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a:solidFill>
            <a:schemeClr val="accent1"/>
          </a:solidFill>
        </a:ln>
      </a:spPr>
      <a:bodyPr wrap="square" rtlCol="0" anchor="ctr">
        <a:noAutofit/>
      </a:bodyPr>
      <a:lstStyle>
        <a:defPPr marL="0" marR="0" indent="0" algn="just" defTabSz="914400" rtl="0" eaLnBrk="1" fontAlgn="auto" latinLnBrk="0" hangingPunct="1">
          <a:lnSpc>
            <a:spcPct val="150000"/>
          </a:lnSpc>
          <a:spcBef>
            <a:spcPts val="0"/>
          </a:spcBef>
          <a:spcAft>
            <a:spcPts val="0"/>
          </a:spcAft>
          <a:buClrTx/>
          <a:buSzTx/>
          <a:buFontTx/>
          <a:buNone/>
          <a:defRPr/>
        </a:defPPr>
      </a:lst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19161</Words>
  <Application>Microsoft Office PowerPoint</Application>
  <PresentationFormat>宽屏</PresentationFormat>
  <Paragraphs>1072</Paragraphs>
  <Slides>91</Slides>
  <Notes>80</Notes>
  <HiddenSlides>0</HiddenSlides>
  <MMClips>0</MMClips>
  <ScaleCrop>false</ScaleCrop>
  <HeadingPairs>
    <vt:vector size="8" baseType="variant">
      <vt:variant>
        <vt:lpstr>已用的字体</vt:lpstr>
      </vt:variant>
      <vt:variant>
        <vt:i4>11</vt:i4>
      </vt:variant>
      <vt:variant>
        <vt:lpstr>主题</vt:lpstr>
      </vt:variant>
      <vt:variant>
        <vt:i4>1</vt:i4>
      </vt:variant>
      <vt:variant>
        <vt:lpstr>嵌入 OLE 服务器</vt:lpstr>
      </vt:variant>
      <vt:variant>
        <vt:i4>1</vt:i4>
      </vt:variant>
      <vt:variant>
        <vt:lpstr>幻灯片标题</vt:lpstr>
      </vt:variant>
      <vt:variant>
        <vt:i4>91</vt:i4>
      </vt:variant>
    </vt:vector>
  </HeadingPairs>
  <TitlesOfParts>
    <vt:vector size="104" baseType="lpstr">
      <vt:lpstr>微软雅黑</vt:lpstr>
      <vt:lpstr>华文中宋</vt:lpstr>
      <vt:lpstr>宋体</vt:lpstr>
      <vt:lpstr>等线</vt:lpstr>
      <vt:lpstr>Impact</vt:lpstr>
      <vt:lpstr>Wingdings</vt:lpstr>
      <vt:lpstr>Arial</vt:lpstr>
      <vt:lpstr>Agency FB</vt:lpstr>
      <vt:lpstr>Noto Sans S Chinese</vt:lpstr>
      <vt:lpstr>Calibri Light</vt:lpstr>
      <vt:lpstr>Calibri</vt:lpstr>
      <vt:lpstr>Office 主题</vt:lpstr>
      <vt:lpstr>Bitmap Image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Administrator</cp:lastModifiedBy>
  <cp:revision>1</cp:revision>
  <dcterms:created xsi:type="dcterms:W3CDTF">2021-07-17T14:06:00Z</dcterms:created>
  <dcterms:modified xsi:type="dcterms:W3CDTF">2026-08-28T12:22:05Z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2052-12.1.0.25865</vt:lpwstr>
  </property>
  <property fmtid="{D5CDD505-2E9C-101B-9397-08002B2CF9AE}" pid="3" name="ICV">
    <vt:lpwstr>065D5A8D96E544EFA35F2BDF6789BBDF_13</vt:lpwstr>
  </property>
</Properties>
</file>