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53" r:id="rId4"/>
    <p:sldMasterId id="2147483655" r:id="rId5"/>
  </p:sldMasterIdLst>
  <p:notesMasterIdLst>
    <p:notesMasterId r:id="rId7"/>
  </p:notesMasterIdLst>
  <p:handoutMasterIdLst>
    <p:handoutMasterId r:id="rId42"/>
  </p:handoutMasterIdLst>
  <p:sldIdLst>
    <p:sldId id="256" r:id="rId6"/>
    <p:sldId id="279" r:id="rId8"/>
    <p:sldId id="257" r:id="rId9"/>
    <p:sldId id="258" r:id="rId10"/>
    <p:sldId id="259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62" r:id="rId21"/>
    <p:sldId id="291" r:id="rId22"/>
    <p:sldId id="292" r:id="rId23"/>
    <p:sldId id="293" r:id="rId24"/>
    <p:sldId id="294" r:id="rId25"/>
    <p:sldId id="295" r:id="rId26"/>
    <p:sldId id="296" r:id="rId27"/>
    <p:sldId id="281" r:id="rId28"/>
    <p:sldId id="297" r:id="rId29"/>
    <p:sldId id="298" r:id="rId30"/>
    <p:sldId id="260" r:id="rId31"/>
    <p:sldId id="299" r:id="rId32"/>
    <p:sldId id="300" r:id="rId33"/>
    <p:sldId id="301" r:id="rId34"/>
    <p:sldId id="302" r:id="rId35"/>
    <p:sldId id="261" r:id="rId36"/>
    <p:sldId id="303" r:id="rId37"/>
    <p:sldId id="304" r:id="rId38"/>
    <p:sldId id="308" r:id="rId39"/>
    <p:sldId id="341" r:id="rId40"/>
    <p:sldId id="271" r:id="rId41"/>
  </p:sldIdLst>
  <p:sldSz cx="9144000" cy="5143500" type="screen16x9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546A"/>
    <a:srgbClr val="FFC000"/>
    <a:srgbClr val="E0A900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88214" autoAdjust="0"/>
  </p:normalViewPr>
  <p:slideViewPr>
    <p:cSldViewPr snapToGrid="0">
      <p:cViewPr varScale="1">
        <p:scale>
          <a:sx n="101" d="100"/>
          <a:sy n="101" d="100"/>
        </p:scale>
        <p:origin x="552" y="5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6" Type="http://schemas.openxmlformats.org/officeDocument/2006/relationships/tags" Target="tags/tag55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err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 err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 err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 err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 err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 err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 err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 err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 err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 rot="16200000">
            <a:off x="3227070" y="-763905"/>
            <a:ext cx="2690495" cy="9138920"/>
          </a:xfrm>
          <a:prstGeom prst="rect">
            <a:avLst/>
          </a:prstGeom>
          <a:solidFill>
            <a:schemeClr val="bg2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rot="16200000">
            <a:off x="4502785" y="4239260"/>
            <a:ext cx="139065" cy="1685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1.jpeg"/><Relationship Id="rId2" Type="http://schemas.openxmlformats.org/officeDocument/2006/relationships/tags" Target="../tags/tag14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tags" Target="../tags/tag18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24057"/>
            <a:ext cx="8139178" cy="48608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02412" y="972170"/>
            <a:ext cx="8139178" cy="378066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59807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000" y="476320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 rot="16200000">
            <a:off x="3227070" y="-763905"/>
            <a:ext cx="2690495" cy="9138920"/>
          </a:xfrm>
          <a:prstGeom prst="rect">
            <a:avLst/>
          </a:prstGeom>
          <a:solidFill>
            <a:schemeClr val="bg2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 descr="35mm-aerial-aerial-shot-1105766"/>
          <p:cNvPicPr>
            <a:picLocks noChangeAspect="1"/>
          </p:cNvPicPr>
          <p:nvPr userDrawn="1"/>
        </p:nvPicPr>
        <p:blipFill>
          <a:blip r:embed="rId2"/>
          <a:srcRect t="12492" b="8234"/>
          <a:stretch>
            <a:fillRect/>
          </a:stretch>
        </p:blipFill>
        <p:spPr>
          <a:xfrm>
            <a:off x="571500" y="470985"/>
            <a:ext cx="8001000" cy="420290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571976" y="470509"/>
            <a:ext cx="8000524" cy="4203859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570321" y="790549"/>
            <a:ext cx="4003834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>
                <a:solidFill>
                  <a:srgbClr val="FFC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目录contents</a:t>
            </a:r>
            <a:endParaRPr lang="zh-CN" altLang="en-US" sz="3600">
              <a:solidFill>
                <a:srgbClr val="FFC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4306729" y="1490160"/>
            <a:ext cx="53101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424815" y="327157"/>
            <a:ext cx="8294846" cy="4490561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 rot="16200000">
            <a:off x="4502785" y="4239260"/>
            <a:ext cx="139065" cy="1685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占位符 34" descr="C:\Users\Administrator\Desktop\35mm-aerial-aerial-shot-1105766.jpg35mm-aerial-aerial-shot-1105766"/>
          <p:cNvPicPr>
            <a:picLocks noGrp="1" noChangeAspect="1"/>
          </p:cNvPicPr>
          <p:nvPr userDrawn="1"/>
        </p:nvPicPr>
        <p:blipFill>
          <a:blip r:embed="rId3">
            <a:grayscl/>
          </a:blip>
          <a:srcRect/>
          <a:stretch>
            <a:fillRect/>
          </a:stretch>
        </p:blipFill>
        <p:spPr>
          <a:xfrm flipH="1">
            <a:off x="0" y="-16695"/>
            <a:ext cx="9144000" cy="4741069"/>
          </a:xfrm>
          <a:custGeom>
            <a:avLst/>
            <a:gdLst>
              <a:gd name="connsiteX0" fmla="*/ 5805482 w 12191998"/>
              <a:gd name="connsiteY0" fmla="*/ 0 h 6321481"/>
              <a:gd name="connsiteX1" fmla="*/ 12191998 w 12191998"/>
              <a:gd name="connsiteY1" fmla="*/ 1 h 6321481"/>
              <a:gd name="connsiteX2" fmla="*/ 12191998 w 12191998"/>
              <a:gd name="connsiteY2" fmla="*/ 839801 h 6321481"/>
              <a:gd name="connsiteX3" fmla="*/ 0 w 12191998"/>
              <a:gd name="connsiteY3" fmla="*/ 6321481 h 6321481"/>
              <a:gd name="connsiteX4" fmla="*/ 0 w 12191998"/>
              <a:gd name="connsiteY4" fmla="*/ 2610220 h 63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8" h="6321481">
                <a:moveTo>
                  <a:pt x="5805482" y="0"/>
                </a:moveTo>
                <a:lnTo>
                  <a:pt x="12191998" y="1"/>
                </a:lnTo>
                <a:lnTo>
                  <a:pt x="12191998" y="839801"/>
                </a:lnTo>
                <a:lnTo>
                  <a:pt x="0" y="6321481"/>
                </a:lnTo>
                <a:lnTo>
                  <a:pt x="0" y="2610220"/>
                </a:lnTo>
                <a:close/>
              </a:path>
            </a:pathLst>
          </a:custGeom>
        </p:spPr>
      </p:pic>
      <p:sp>
        <p:nvSpPr>
          <p:cNvPr id="9" name="等腰三角形 8"/>
          <p:cNvSpPr/>
          <p:nvPr userDrawn="1"/>
        </p:nvSpPr>
        <p:spPr>
          <a:xfrm rot="16200000" flipH="1">
            <a:off x="7934749" y="742976"/>
            <a:ext cx="1299020" cy="1119845"/>
          </a:xfrm>
          <a:prstGeom prst="triangle">
            <a:avLst>
              <a:gd name="adj" fmla="val 609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 flipH="1">
            <a:off x="0" y="604811"/>
            <a:ext cx="3130868" cy="2374106"/>
            <a:chOff x="12626" y="1286"/>
            <a:chExt cx="6574" cy="4985"/>
          </a:xfrm>
        </p:grpSpPr>
        <p:sp>
          <p:nvSpPr>
            <p:cNvPr id="12" name="等腰三角形 11"/>
            <p:cNvSpPr/>
            <p:nvPr/>
          </p:nvSpPr>
          <p:spPr>
            <a:xfrm rot="16200000" flipH="1">
              <a:off x="12398" y="3193"/>
              <a:ext cx="3306" cy="2850"/>
            </a:xfrm>
            <a:prstGeom prst="triangle">
              <a:avLst>
                <a:gd name="adj" fmla="val 3900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15218" y="3193"/>
              <a:ext cx="3306" cy="2850"/>
            </a:xfrm>
            <a:prstGeom prst="triangle">
              <a:avLst>
                <a:gd name="adj" fmla="val 60781"/>
              </a:avLst>
            </a:prstGeom>
            <a:solidFill>
              <a:srgbClr val="E0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16200000" flipH="1">
              <a:off x="15146" y="1586"/>
              <a:ext cx="4354" cy="3754"/>
            </a:xfrm>
            <a:prstGeom prst="triangle">
              <a:avLst>
                <a:gd name="adj" fmla="val 3900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514826" y="4399571"/>
            <a:ext cx="1727835" cy="276225"/>
            <a:chOff x="14709" y="7553"/>
            <a:chExt cx="3628" cy="580"/>
          </a:xfrm>
          <a:solidFill>
            <a:srgbClr val="FFC000"/>
          </a:solidFill>
        </p:grpSpPr>
        <p:sp>
          <p:nvSpPr>
            <p:cNvPr id="22" name="Freeform 131"/>
            <p:cNvSpPr>
              <a:spLocks noEditPoints="1"/>
            </p:cNvSpPr>
            <p:nvPr/>
          </p:nvSpPr>
          <p:spPr bwMode="auto">
            <a:xfrm>
              <a:off x="14709" y="7553"/>
              <a:ext cx="526" cy="529"/>
            </a:xfrm>
            <a:custGeom>
              <a:avLst/>
              <a:gdLst>
                <a:gd name="T0" fmla="*/ 0 w 144"/>
                <a:gd name="T1" fmla="*/ 72 h 144"/>
                <a:gd name="T2" fmla="*/ 65 w 144"/>
                <a:gd name="T3" fmla="*/ 144 h 144"/>
                <a:gd name="T4" fmla="*/ 65 w 144"/>
                <a:gd name="T5" fmla="*/ 104 h 144"/>
                <a:gd name="T6" fmla="*/ 60 w 144"/>
                <a:gd name="T7" fmla="*/ 99 h 144"/>
                <a:gd name="T8" fmla="*/ 60 w 144"/>
                <a:gd name="T9" fmla="*/ 90 h 144"/>
                <a:gd name="T10" fmla="*/ 33 w 144"/>
                <a:gd name="T11" fmla="*/ 103 h 144"/>
                <a:gd name="T12" fmla="*/ 25 w 144"/>
                <a:gd name="T13" fmla="*/ 91 h 144"/>
                <a:gd name="T14" fmla="*/ 73 w 144"/>
                <a:gd name="T15" fmla="*/ 51 h 144"/>
                <a:gd name="T16" fmla="*/ 89 w 144"/>
                <a:gd name="T17" fmla="*/ 76 h 144"/>
                <a:gd name="T18" fmla="*/ 79 w 144"/>
                <a:gd name="T19" fmla="*/ 81 h 144"/>
                <a:gd name="T20" fmla="*/ 79 w 144"/>
                <a:gd name="T21" fmla="*/ 99 h 144"/>
                <a:gd name="T22" fmla="*/ 75 w 144"/>
                <a:gd name="T23" fmla="*/ 104 h 144"/>
                <a:gd name="T24" fmla="*/ 75 w 144"/>
                <a:gd name="T25" fmla="*/ 144 h 144"/>
                <a:gd name="T26" fmla="*/ 144 w 144"/>
                <a:gd name="T27" fmla="*/ 72 h 144"/>
                <a:gd name="T28" fmla="*/ 72 w 144"/>
                <a:gd name="T29" fmla="*/ 0 h 144"/>
                <a:gd name="T30" fmla="*/ 0 w 144"/>
                <a:gd name="T31" fmla="*/ 72 h 144"/>
                <a:gd name="T32" fmla="*/ 79 w 144"/>
                <a:gd name="T33" fmla="*/ 46 h 144"/>
                <a:gd name="T34" fmla="*/ 87 w 144"/>
                <a:gd name="T35" fmla="*/ 36 h 144"/>
                <a:gd name="T36" fmla="*/ 114 w 144"/>
                <a:gd name="T37" fmla="*/ 42 h 144"/>
                <a:gd name="T38" fmla="*/ 109 w 144"/>
                <a:gd name="T39" fmla="*/ 69 h 144"/>
                <a:gd name="T40" fmla="*/ 96 w 144"/>
                <a:gd name="T41" fmla="*/ 73 h 144"/>
                <a:gd name="T42" fmla="*/ 79 w 144"/>
                <a:gd name="T43" fmla="*/ 4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cubicBezTo>
                    <a:pt x="0" y="109"/>
                    <a:pt x="29" y="140"/>
                    <a:pt x="65" y="14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2" y="104"/>
                    <a:pt x="60" y="102"/>
                    <a:pt x="60" y="99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02"/>
                    <a:pt x="77" y="104"/>
                    <a:pt x="75" y="10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113" y="143"/>
                    <a:pt x="144" y="111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lose/>
                  <a:moveTo>
                    <a:pt x="79" y="46"/>
                  </a:moveTo>
                  <a:cubicBezTo>
                    <a:pt x="80" y="42"/>
                    <a:pt x="83" y="38"/>
                    <a:pt x="87" y="36"/>
                  </a:cubicBezTo>
                  <a:cubicBezTo>
                    <a:pt x="96" y="30"/>
                    <a:pt x="108" y="32"/>
                    <a:pt x="114" y="42"/>
                  </a:cubicBezTo>
                  <a:cubicBezTo>
                    <a:pt x="121" y="51"/>
                    <a:pt x="118" y="63"/>
                    <a:pt x="109" y="69"/>
                  </a:cubicBezTo>
                  <a:cubicBezTo>
                    <a:pt x="105" y="72"/>
                    <a:pt x="101" y="73"/>
                    <a:pt x="96" y="73"/>
                  </a:cubicBezTo>
                  <a:lnTo>
                    <a:pt x="79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130">
                <a:defRPr/>
              </a:pPr>
              <a:endParaRPr lang="zh-CN" altLang="en-US" sz="1350"/>
            </a:p>
          </p:txBody>
        </p:sp>
        <p:sp>
          <p:nvSpPr>
            <p:cNvPr id="23" name="Freeform 132"/>
            <p:cNvSpPr/>
            <p:nvPr/>
          </p:nvSpPr>
          <p:spPr bwMode="auto">
            <a:xfrm>
              <a:off x="15725" y="7553"/>
              <a:ext cx="580" cy="580"/>
            </a:xfrm>
            <a:custGeom>
              <a:avLst/>
              <a:gdLst>
                <a:gd name="T0" fmla="*/ 130 w 158"/>
                <a:gd name="T1" fmla="*/ 130 h 158"/>
                <a:gd name="T2" fmla="*/ 130 w 158"/>
                <a:gd name="T3" fmla="*/ 28 h 158"/>
                <a:gd name="T4" fmla="*/ 28 w 158"/>
                <a:gd name="T5" fmla="*/ 28 h 158"/>
                <a:gd name="T6" fmla="*/ 28 w 158"/>
                <a:gd name="T7" fmla="*/ 129 h 158"/>
                <a:gd name="T8" fmla="*/ 44 w 158"/>
                <a:gd name="T9" fmla="*/ 95 h 158"/>
                <a:gd name="T10" fmla="*/ 52 w 158"/>
                <a:gd name="T11" fmla="*/ 52 h 158"/>
                <a:gd name="T12" fmla="*/ 106 w 158"/>
                <a:gd name="T13" fmla="*/ 52 h 158"/>
                <a:gd name="T14" fmla="*/ 106 w 158"/>
                <a:gd name="T15" fmla="*/ 106 h 158"/>
                <a:gd name="T16" fmla="*/ 63 w 158"/>
                <a:gd name="T17" fmla="*/ 114 h 158"/>
                <a:gd name="T18" fmla="*/ 29 w 158"/>
                <a:gd name="T19" fmla="*/ 130 h 158"/>
                <a:gd name="T20" fmla="*/ 130 w 158"/>
                <a:gd name="T21" fmla="*/ 13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158">
                  <a:moveTo>
                    <a:pt x="130" y="130"/>
                  </a:moveTo>
                  <a:cubicBezTo>
                    <a:pt x="158" y="102"/>
                    <a:pt x="158" y="56"/>
                    <a:pt x="130" y="28"/>
                  </a:cubicBezTo>
                  <a:cubicBezTo>
                    <a:pt x="102" y="0"/>
                    <a:pt x="56" y="0"/>
                    <a:pt x="28" y="28"/>
                  </a:cubicBezTo>
                  <a:cubicBezTo>
                    <a:pt x="0" y="56"/>
                    <a:pt x="0" y="101"/>
                    <a:pt x="28" y="129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7" y="81"/>
                    <a:pt x="40" y="63"/>
                    <a:pt x="52" y="52"/>
                  </a:cubicBezTo>
                  <a:cubicBezTo>
                    <a:pt x="67" y="36"/>
                    <a:pt x="91" y="36"/>
                    <a:pt x="106" y="52"/>
                  </a:cubicBezTo>
                  <a:cubicBezTo>
                    <a:pt x="122" y="67"/>
                    <a:pt x="122" y="91"/>
                    <a:pt x="106" y="106"/>
                  </a:cubicBezTo>
                  <a:cubicBezTo>
                    <a:pt x="95" y="118"/>
                    <a:pt x="77" y="121"/>
                    <a:pt x="63" y="114"/>
                  </a:cubicBezTo>
                  <a:cubicBezTo>
                    <a:pt x="29" y="130"/>
                    <a:pt x="29" y="130"/>
                    <a:pt x="29" y="130"/>
                  </a:cubicBezTo>
                  <a:cubicBezTo>
                    <a:pt x="57" y="158"/>
                    <a:pt x="102" y="158"/>
                    <a:pt x="130" y="1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130">
                <a:defRPr/>
              </a:pPr>
              <a:endParaRPr lang="zh-CN" altLang="en-US" sz="1350"/>
            </a:p>
          </p:txBody>
        </p:sp>
        <p:sp>
          <p:nvSpPr>
            <p:cNvPr id="24" name="Freeform 137"/>
            <p:cNvSpPr>
              <a:spLocks noEditPoints="1"/>
            </p:cNvSpPr>
            <p:nvPr/>
          </p:nvSpPr>
          <p:spPr bwMode="auto">
            <a:xfrm>
              <a:off x="16795" y="7553"/>
              <a:ext cx="526" cy="529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114 w 144"/>
                <a:gd name="T11" fmla="*/ 107 h 144"/>
                <a:gd name="T12" fmla="*/ 79 w 144"/>
                <a:gd name="T13" fmla="*/ 119 h 144"/>
                <a:gd name="T14" fmla="*/ 72 w 144"/>
                <a:gd name="T15" fmla="*/ 120 h 144"/>
                <a:gd name="T16" fmla="*/ 65 w 144"/>
                <a:gd name="T17" fmla="*/ 119 h 144"/>
                <a:gd name="T18" fmla="*/ 30 w 144"/>
                <a:gd name="T19" fmla="*/ 107 h 144"/>
                <a:gd name="T20" fmla="*/ 30 w 144"/>
                <a:gd name="T21" fmla="*/ 37 h 144"/>
                <a:gd name="T22" fmla="*/ 114 w 144"/>
                <a:gd name="T23" fmla="*/ 37 h 144"/>
                <a:gd name="T24" fmla="*/ 114 w 144"/>
                <a:gd name="T25" fmla="*/ 10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114" y="107"/>
                  </a:moveTo>
                  <a:cubicBezTo>
                    <a:pt x="79" y="119"/>
                    <a:pt x="79" y="119"/>
                    <a:pt x="79" y="119"/>
                  </a:cubicBezTo>
                  <a:cubicBezTo>
                    <a:pt x="77" y="119"/>
                    <a:pt x="75" y="120"/>
                    <a:pt x="72" y="120"/>
                  </a:cubicBezTo>
                  <a:cubicBezTo>
                    <a:pt x="69" y="120"/>
                    <a:pt x="67" y="119"/>
                    <a:pt x="65" y="119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14" y="37"/>
                    <a:pt x="114" y="37"/>
                    <a:pt x="114" y="37"/>
                  </a:cubicBezTo>
                  <a:lnTo>
                    <a:pt x="114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130">
                <a:defRPr/>
              </a:pPr>
              <a:endParaRPr lang="zh-CN" altLang="en-US" sz="1350"/>
            </a:p>
          </p:txBody>
        </p:sp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17811" y="7553"/>
              <a:ext cx="526" cy="529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52 w 144"/>
                <a:gd name="T11" fmla="*/ 34 h 144"/>
                <a:gd name="T12" fmla="*/ 62 w 144"/>
                <a:gd name="T13" fmla="*/ 44 h 144"/>
                <a:gd name="T14" fmla="*/ 52 w 144"/>
                <a:gd name="T15" fmla="*/ 54 h 144"/>
                <a:gd name="T16" fmla="*/ 42 w 144"/>
                <a:gd name="T17" fmla="*/ 44 h 144"/>
                <a:gd name="T18" fmla="*/ 52 w 144"/>
                <a:gd name="T19" fmla="*/ 34 h 144"/>
                <a:gd name="T20" fmla="*/ 88 w 144"/>
                <a:gd name="T21" fmla="*/ 94 h 144"/>
                <a:gd name="T22" fmla="*/ 55 w 144"/>
                <a:gd name="T23" fmla="*/ 121 h 144"/>
                <a:gd name="T24" fmla="*/ 29 w 144"/>
                <a:gd name="T25" fmla="*/ 88 h 144"/>
                <a:gd name="T26" fmla="*/ 62 w 144"/>
                <a:gd name="T27" fmla="*/ 62 h 144"/>
                <a:gd name="T28" fmla="*/ 88 w 144"/>
                <a:gd name="T29" fmla="*/ 94 h 144"/>
                <a:gd name="T30" fmla="*/ 89 w 144"/>
                <a:gd name="T31" fmla="*/ 59 h 144"/>
                <a:gd name="T32" fmla="*/ 73 w 144"/>
                <a:gd name="T33" fmla="*/ 40 h 144"/>
                <a:gd name="T34" fmla="*/ 92 w 144"/>
                <a:gd name="T35" fmla="*/ 24 h 144"/>
                <a:gd name="T36" fmla="*/ 108 w 144"/>
                <a:gd name="T37" fmla="*/ 44 h 144"/>
                <a:gd name="T38" fmla="*/ 89 w 144"/>
                <a:gd name="T39" fmla="*/ 59 h 144"/>
                <a:gd name="T40" fmla="*/ 108 w 144"/>
                <a:gd name="T41" fmla="*/ 94 h 144"/>
                <a:gd name="T42" fmla="*/ 96 w 144"/>
                <a:gd name="T43" fmla="*/ 79 h 144"/>
                <a:gd name="T44" fmla="*/ 111 w 144"/>
                <a:gd name="T45" fmla="*/ 67 h 144"/>
                <a:gd name="T46" fmla="*/ 123 w 144"/>
                <a:gd name="T47" fmla="*/ 82 h 144"/>
                <a:gd name="T48" fmla="*/ 108 w 144"/>
                <a:gd name="T49" fmla="*/ 9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2" y="34"/>
                  </a:moveTo>
                  <a:cubicBezTo>
                    <a:pt x="58" y="34"/>
                    <a:pt x="62" y="38"/>
                    <a:pt x="62" y="44"/>
                  </a:cubicBezTo>
                  <a:cubicBezTo>
                    <a:pt x="62" y="49"/>
                    <a:pt x="58" y="54"/>
                    <a:pt x="52" y="54"/>
                  </a:cubicBezTo>
                  <a:cubicBezTo>
                    <a:pt x="47" y="54"/>
                    <a:pt x="42" y="49"/>
                    <a:pt x="42" y="44"/>
                  </a:cubicBezTo>
                  <a:cubicBezTo>
                    <a:pt x="42" y="38"/>
                    <a:pt x="47" y="34"/>
                    <a:pt x="52" y="34"/>
                  </a:cubicBezTo>
                  <a:close/>
                  <a:moveTo>
                    <a:pt x="88" y="94"/>
                  </a:moveTo>
                  <a:cubicBezTo>
                    <a:pt x="86" y="111"/>
                    <a:pt x="72" y="122"/>
                    <a:pt x="55" y="121"/>
                  </a:cubicBezTo>
                  <a:cubicBezTo>
                    <a:pt x="39" y="119"/>
                    <a:pt x="27" y="104"/>
                    <a:pt x="29" y="88"/>
                  </a:cubicBezTo>
                  <a:cubicBezTo>
                    <a:pt x="31" y="72"/>
                    <a:pt x="45" y="60"/>
                    <a:pt x="62" y="62"/>
                  </a:cubicBezTo>
                  <a:cubicBezTo>
                    <a:pt x="78" y="64"/>
                    <a:pt x="90" y="78"/>
                    <a:pt x="88" y="94"/>
                  </a:cubicBezTo>
                  <a:close/>
                  <a:moveTo>
                    <a:pt x="89" y="59"/>
                  </a:moveTo>
                  <a:cubicBezTo>
                    <a:pt x="79" y="58"/>
                    <a:pt x="72" y="50"/>
                    <a:pt x="73" y="40"/>
                  </a:cubicBezTo>
                  <a:cubicBezTo>
                    <a:pt x="74" y="30"/>
                    <a:pt x="83" y="23"/>
                    <a:pt x="92" y="24"/>
                  </a:cubicBezTo>
                  <a:cubicBezTo>
                    <a:pt x="102" y="25"/>
                    <a:pt x="109" y="34"/>
                    <a:pt x="108" y="44"/>
                  </a:cubicBezTo>
                  <a:cubicBezTo>
                    <a:pt x="107" y="53"/>
                    <a:pt x="98" y="60"/>
                    <a:pt x="89" y="59"/>
                  </a:cubicBezTo>
                  <a:close/>
                  <a:moveTo>
                    <a:pt x="108" y="94"/>
                  </a:moveTo>
                  <a:cubicBezTo>
                    <a:pt x="101" y="93"/>
                    <a:pt x="95" y="86"/>
                    <a:pt x="96" y="79"/>
                  </a:cubicBezTo>
                  <a:cubicBezTo>
                    <a:pt x="97" y="71"/>
                    <a:pt x="104" y="66"/>
                    <a:pt x="111" y="67"/>
                  </a:cubicBezTo>
                  <a:cubicBezTo>
                    <a:pt x="119" y="68"/>
                    <a:pt x="124" y="74"/>
                    <a:pt x="123" y="82"/>
                  </a:cubicBezTo>
                  <a:cubicBezTo>
                    <a:pt x="123" y="89"/>
                    <a:pt x="116" y="95"/>
                    <a:pt x="108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130">
                <a:defRPr/>
              </a:pPr>
              <a:endParaRPr lang="zh-CN" altLang="en-US" sz="135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0" name="组合 9"/>
          <p:cNvGrpSpPr/>
          <p:nvPr userDrawn="1"/>
        </p:nvGrpSpPr>
        <p:grpSpPr>
          <a:xfrm flipH="1">
            <a:off x="0" y="-15743"/>
            <a:ext cx="2363153" cy="1792129"/>
            <a:chOff x="12626" y="1286"/>
            <a:chExt cx="6574" cy="4985"/>
          </a:xfrm>
        </p:grpSpPr>
        <p:sp>
          <p:nvSpPr>
            <p:cNvPr id="12" name="等腰三角形 11"/>
            <p:cNvSpPr/>
            <p:nvPr/>
          </p:nvSpPr>
          <p:spPr>
            <a:xfrm rot="16200000" flipH="1">
              <a:off x="12398" y="3193"/>
              <a:ext cx="3306" cy="2850"/>
            </a:xfrm>
            <a:prstGeom prst="triangle">
              <a:avLst>
                <a:gd name="adj" fmla="val 3900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15218" y="3193"/>
              <a:ext cx="3306" cy="2850"/>
            </a:xfrm>
            <a:prstGeom prst="triangle">
              <a:avLst>
                <a:gd name="adj" fmla="val 60781"/>
              </a:avLst>
            </a:prstGeom>
            <a:solidFill>
              <a:srgbClr val="E0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16200000" flipH="1">
              <a:off x="15146" y="1586"/>
              <a:ext cx="4354" cy="3754"/>
            </a:xfrm>
            <a:prstGeom prst="triangle">
              <a:avLst>
                <a:gd name="adj" fmla="val 3900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 flipV="1">
            <a:off x="6780848" y="3336105"/>
            <a:ext cx="2363153" cy="1792129"/>
            <a:chOff x="12626" y="1286"/>
            <a:chExt cx="6574" cy="4985"/>
          </a:xfrm>
        </p:grpSpPr>
        <p:sp>
          <p:nvSpPr>
            <p:cNvPr id="9" name="等腰三角形 8"/>
            <p:cNvSpPr/>
            <p:nvPr/>
          </p:nvSpPr>
          <p:spPr>
            <a:xfrm rot="16200000" flipH="1">
              <a:off x="12398" y="3193"/>
              <a:ext cx="3306" cy="2850"/>
            </a:xfrm>
            <a:prstGeom prst="triangle">
              <a:avLst>
                <a:gd name="adj" fmla="val 3900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15218" y="3193"/>
              <a:ext cx="3306" cy="2850"/>
            </a:xfrm>
            <a:prstGeom prst="triangle">
              <a:avLst>
                <a:gd name="adj" fmla="val 60781"/>
              </a:avLst>
            </a:prstGeom>
            <a:solidFill>
              <a:srgbClr val="E0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6200000" flipH="1">
              <a:off x="15146" y="1586"/>
              <a:ext cx="4354" cy="3754"/>
            </a:xfrm>
            <a:prstGeom prst="triangle">
              <a:avLst>
                <a:gd name="adj" fmla="val 3900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17" name="直接连接符 16"/>
          <p:cNvCxnSpPr/>
          <p:nvPr userDrawn="1"/>
        </p:nvCxnSpPr>
        <p:spPr>
          <a:xfrm>
            <a:off x="2731770" y="1986889"/>
            <a:ext cx="0" cy="8415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 userDrawn="1"/>
        </p:nvSpPr>
        <p:spPr>
          <a:xfrm>
            <a:off x="374809" y="327157"/>
            <a:ext cx="8394383" cy="449056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76837" y="3350392"/>
            <a:ext cx="6158797" cy="7155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4050" b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安全帽使用管理基本知识</a:t>
            </a:r>
            <a:endParaRPr kumimoji="0" lang="zh-CN" altLang="en-US" sz="405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56667片1"/>
          <p:cNvPicPr>
            <a:picLocks noChangeAspect="1"/>
          </p:cNvPicPr>
          <p:nvPr/>
        </p:nvPicPr>
        <p:blipFill>
          <a:blip r:embed="rId1"/>
          <a:srcRect l="2633" r="1050"/>
          <a:stretch>
            <a:fillRect/>
          </a:stretch>
        </p:blipFill>
        <p:spPr>
          <a:xfrm>
            <a:off x="845185" y="1191895"/>
            <a:ext cx="7456805" cy="320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5666667片1"/>
          <p:cNvPicPr>
            <a:picLocks noChangeAspect="1"/>
          </p:cNvPicPr>
          <p:nvPr/>
        </p:nvPicPr>
        <p:blipFill>
          <a:blip r:embed="rId1"/>
          <a:srcRect l="2461" t="1345" b="1673"/>
          <a:stretch>
            <a:fillRect/>
          </a:stretch>
        </p:blipFill>
        <p:spPr>
          <a:xfrm>
            <a:off x="1348740" y="1139190"/>
            <a:ext cx="6449695" cy="33629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047750" y="2344420"/>
            <a:ext cx="6012000" cy="1073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9435" y="1646555"/>
            <a:ext cx="324485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3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安全帽的来历</a:t>
            </a:r>
            <a:endParaRPr lang="zh-CN" sz="3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89733" y="2941320"/>
            <a:ext cx="2564765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3600" b="1" spc="-5" dirty="0">
                <a:solidFill>
                  <a:srgbClr val="707982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高空作业！</a:t>
            </a:r>
            <a:endParaRPr lang="zh-CN" sz="3600" b="1" spc="-5" dirty="0">
              <a:solidFill>
                <a:srgbClr val="70798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93435" y="3042920"/>
            <a:ext cx="2807335" cy="6546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53123" y="1506987"/>
            <a:ext cx="11277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5400" b="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object 8"/>
          <p:cNvSpPr/>
          <p:nvPr/>
        </p:nvSpPr>
        <p:spPr>
          <a:xfrm>
            <a:off x="5893435" y="1400175"/>
            <a:ext cx="2807335" cy="210756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5"/>
          <p:cNvSpPr txBox="1"/>
          <p:nvPr/>
        </p:nvSpPr>
        <p:spPr>
          <a:xfrm>
            <a:off x="1087628" y="1251331"/>
            <a:ext cx="2466975" cy="38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安全帽的来历</a:t>
            </a:r>
            <a:endParaRPr sz="24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07745" y="1725295"/>
            <a:ext cx="5090795" cy="758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600"/>
              </a:lnSpc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世界上首个民用安全帽的发明者竟然是卡 夫卡。没错，就是那个写出了《变形记》 的大作家。</a:t>
            </a:r>
            <a:endParaRPr lang="zh-CN" altLang="en-US" sz="160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4730" y="3177540"/>
            <a:ext cx="714375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1500"/>
              <a:t>1908年，卡夫卡在工伤保险机构任职，经常遇到切伤四肢和被高空坠物砸 破脑袋的工人。</a:t>
            </a:r>
            <a:r>
              <a:rPr lang="zh-CN" altLang="en-US" sz="1500" b="1">
                <a:solidFill>
                  <a:srgbClr val="44546A"/>
                </a:solidFill>
              </a:rPr>
              <a:t>能不能事先做好预防措施呢？</a:t>
            </a:r>
            <a:r>
              <a:rPr lang="zh-CN" altLang="en-US" sz="1500"/>
              <a:t>卡夫卡突然脑洞大开：“古代 战士们打仗时用来防护的头盔，也可以戴在工人头上做防护呀！”于是他以</a:t>
            </a:r>
            <a:r>
              <a:rPr lang="zh-CN" altLang="en-US" sz="1500" u="sng"/>
              <a:t>头盔作为原型</a:t>
            </a:r>
            <a:r>
              <a:rPr lang="zh-CN" altLang="en-US" sz="1500"/>
              <a:t>，找人制作出了</a:t>
            </a:r>
            <a:r>
              <a:rPr lang="zh-CN" altLang="en-US" sz="1500" b="1"/>
              <a:t>民用安全帽</a:t>
            </a:r>
            <a:r>
              <a:rPr lang="zh-CN" altLang="en-US" sz="1500"/>
              <a:t>。</a:t>
            </a:r>
            <a:endParaRPr lang="zh-CN" altLang="en-US" sz="1500"/>
          </a:p>
          <a:p>
            <a:pPr algn="just"/>
            <a:r>
              <a:rPr lang="zh-CN" altLang="en-US" sz="1500"/>
              <a:t>卡夫卡的安全帽问世后，工厂每年因事故死亡的人数首次降到了千分之二十 五以下。</a:t>
            </a:r>
            <a:endParaRPr lang="zh-CN" altLang="en-US" sz="1500"/>
          </a:p>
        </p:txBody>
      </p:sp>
      <p:sp>
        <p:nvSpPr>
          <p:cNvPr id="15" name="矩形 14"/>
          <p:cNvSpPr/>
          <p:nvPr/>
        </p:nvSpPr>
        <p:spPr>
          <a:xfrm>
            <a:off x="1066165" y="2688590"/>
            <a:ext cx="7092000" cy="213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bject 3"/>
          <p:cNvSpPr/>
          <p:nvPr/>
        </p:nvSpPr>
        <p:spPr>
          <a:xfrm>
            <a:off x="6272530" y="1252855"/>
            <a:ext cx="1612900" cy="17030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047750" y="2344420"/>
            <a:ext cx="6012000" cy="1073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9435" y="1646555"/>
            <a:ext cx="460565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3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安全帽的防护机理</a:t>
            </a:r>
            <a:endParaRPr lang="zh-CN" sz="3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5430" y="3131820"/>
            <a:ext cx="1707515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707982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WHY?</a:t>
            </a:r>
            <a:endParaRPr lang="en-US" altLang="zh-CN" sz="3600" b="1" spc="-5" dirty="0">
              <a:solidFill>
                <a:srgbClr val="70798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93435" y="3042920"/>
            <a:ext cx="2807335" cy="6546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53123" y="1506987"/>
            <a:ext cx="11277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5400" b="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59449" y="1401318"/>
            <a:ext cx="2075688" cy="19933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7" name="图片 6" descr="652656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65" y="2656205"/>
            <a:ext cx="1471295" cy="12052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811923" y="1623025"/>
            <a:ext cx="1657622" cy="1657621"/>
            <a:chOff x="2772840" y="1518635"/>
            <a:chExt cx="1657622" cy="1657621"/>
          </a:xfrm>
        </p:grpSpPr>
        <p:sp>
          <p:nvSpPr>
            <p:cNvPr id="19" name="任意多边形: 形状 18"/>
            <p:cNvSpPr/>
            <p:nvPr/>
          </p:nvSpPr>
          <p:spPr>
            <a:xfrm rot="10800000">
              <a:off x="2772840" y="1518635"/>
              <a:ext cx="1657622" cy="1657621"/>
            </a:xfrm>
            <a:custGeom>
              <a:avLst/>
              <a:gdLst>
                <a:gd name="connsiteX0" fmla="*/ 0 w 1698172"/>
                <a:gd name="connsiteY0" fmla="*/ 0 h 1698171"/>
                <a:gd name="connsiteX1" fmla="*/ 1689405 w 1698172"/>
                <a:gd name="connsiteY1" fmla="*/ 1524544 h 1698171"/>
                <a:gd name="connsiteX2" fmla="*/ 1698172 w 1698172"/>
                <a:gd name="connsiteY2" fmla="*/ 1698171 h 1698171"/>
                <a:gd name="connsiteX3" fmla="*/ 1088118 w 1698172"/>
                <a:gd name="connsiteY3" fmla="*/ 1698171 h 1698171"/>
                <a:gd name="connsiteX4" fmla="*/ 111253 w 1698172"/>
                <a:gd name="connsiteY4" fmla="*/ 615670 h 1698171"/>
                <a:gd name="connsiteX5" fmla="*/ 0 w 1698172"/>
                <a:gd name="connsiteY5" fmla="*/ 610052 h 1698171"/>
                <a:gd name="connsiteX6" fmla="*/ 0 w 1698172"/>
                <a:gd name="connsiteY6" fmla="*/ 0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172" h="1698171">
                  <a:moveTo>
                    <a:pt x="0" y="0"/>
                  </a:moveTo>
                  <a:cubicBezTo>
                    <a:pt x="879257" y="0"/>
                    <a:pt x="1602441" y="668231"/>
                    <a:pt x="1689405" y="1524544"/>
                  </a:cubicBezTo>
                  <a:lnTo>
                    <a:pt x="1698172" y="1698171"/>
                  </a:lnTo>
                  <a:lnTo>
                    <a:pt x="1088118" y="1698171"/>
                  </a:lnTo>
                  <a:cubicBezTo>
                    <a:pt x="1088118" y="1134779"/>
                    <a:pt x="659944" y="671392"/>
                    <a:pt x="111253" y="615670"/>
                  </a:cubicBezTo>
                  <a:lnTo>
                    <a:pt x="0" y="610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3946614" y="2645785"/>
              <a:ext cx="343011" cy="342374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72484" y="1623022"/>
            <a:ext cx="897061" cy="944368"/>
            <a:chOff x="3533401" y="1518633"/>
            <a:chExt cx="897061" cy="944368"/>
          </a:xfrm>
        </p:grpSpPr>
        <p:sp>
          <p:nvSpPr>
            <p:cNvPr id="20" name="任意多边形: 形状 19"/>
            <p:cNvSpPr/>
            <p:nvPr/>
          </p:nvSpPr>
          <p:spPr>
            <a:xfrm>
              <a:off x="3533401" y="1518633"/>
              <a:ext cx="897061" cy="944368"/>
            </a:xfrm>
            <a:custGeom>
              <a:avLst/>
              <a:gdLst>
                <a:gd name="connsiteX0" fmla="*/ 4607 w 1484547"/>
                <a:gd name="connsiteY0" fmla="*/ 0 h 1562836"/>
                <a:gd name="connsiteX1" fmla="*/ 1484547 w 1484547"/>
                <a:gd name="connsiteY1" fmla="*/ 0 h 1562836"/>
                <a:gd name="connsiteX2" fmla="*/ 1484547 w 1484547"/>
                <a:gd name="connsiteY2" fmla="*/ 1562183 h 1562836"/>
                <a:gd name="connsiteX3" fmla="*/ 1471613 w 1484547"/>
                <a:gd name="connsiteY3" fmla="*/ 1562836 h 1562836"/>
                <a:gd name="connsiteX4" fmla="*/ 0 w 1484547"/>
                <a:gd name="connsiteY4" fmla="*/ 91223 h 1562836"/>
                <a:gd name="connsiteX5" fmla="*/ 4607 w 1484547"/>
                <a:gd name="connsiteY5" fmla="*/ 0 h 15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4547" h="1562836">
                  <a:moveTo>
                    <a:pt x="4607" y="0"/>
                  </a:moveTo>
                  <a:lnTo>
                    <a:pt x="1484547" y="0"/>
                  </a:lnTo>
                  <a:lnTo>
                    <a:pt x="1484547" y="1562183"/>
                  </a:lnTo>
                  <a:lnTo>
                    <a:pt x="1471613" y="1562836"/>
                  </a:lnTo>
                  <a:cubicBezTo>
                    <a:pt x="658864" y="1562836"/>
                    <a:pt x="0" y="903972"/>
                    <a:pt x="0" y="91223"/>
                  </a:cubicBezTo>
                  <a:lnTo>
                    <a:pt x="4607" y="0"/>
                  </a:lnTo>
                  <a:close/>
                </a:path>
              </a:pathLst>
            </a:custGeom>
            <a:solidFill>
              <a:srgbClr val="FFC0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3973689" y="1755066"/>
              <a:ext cx="288861" cy="368609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10623" y="1623024"/>
            <a:ext cx="2358923" cy="2365563"/>
            <a:chOff x="2071539" y="1518635"/>
            <a:chExt cx="2358923" cy="2365563"/>
          </a:xfrm>
        </p:grpSpPr>
        <p:sp>
          <p:nvSpPr>
            <p:cNvPr id="18" name="任意多边形: 形状 17"/>
            <p:cNvSpPr/>
            <p:nvPr/>
          </p:nvSpPr>
          <p:spPr>
            <a:xfrm>
              <a:off x="2071539" y="1518635"/>
              <a:ext cx="2358923" cy="2365563"/>
            </a:xfrm>
            <a:custGeom>
              <a:avLst/>
              <a:gdLst>
                <a:gd name="connsiteX0" fmla="*/ 278 w 3903784"/>
                <a:gd name="connsiteY0" fmla="*/ 0 h 3914774"/>
                <a:gd name="connsiteX1" fmla="*/ 968133 w 3903784"/>
                <a:gd name="connsiteY1" fmla="*/ 0 h 3914774"/>
                <a:gd name="connsiteX2" fmla="*/ 3603633 w 3903784"/>
                <a:gd name="connsiteY2" fmla="*/ 2920497 h 3914774"/>
                <a:gd name="connsiteX3" fmla="*/ 3903784 w 3903784"/>
                <a:gd name="connsiteY3" fmla="*/ 2935654 h 3914774"/>
                <a:gd name="connsiteX4" fmla="*/ 3903784 w 3903784"/>
                <a:gd name="connsiteY4" fmla="*/ 3914774 h 3914774"/>
                <a:gd name="connsiteX5" fmla="*/ 0 w 3903784"/>
                <a:gd name="connsiteY5" fmla="*/ 10990 h 391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784" h="3914774">
                  <a:moveTo>
                    <a:pt x="278" y="0"/>
                  </a:moveTo>
                  <a:lnTo>
                    <a:pt x="968133" y="0"/>
                  </a:lnTo>
                  <a:cubicBezTo>
                    <a:pt x="968133" y="1519985"/>
                    <a:pt x="2123310" y="2770164"/>
                    <a:pt x="3603633" y="2920497"/>
                  </a:cubicBezTo>
                  <a:lnTo>
                    <a:pt x="3903784" y="2935654"/>
                  </a:lnTo>
                  <a:lnTo>
                    <a:pt x="3903784" y="3914774"/>
                  </a:lnTo>
                  <a:cubicBezTo>
                    <a:pt x="1747784" y="3914774"/>
                    <a:pt x="0" y="2166990"/>
                    <a:pt x="0" y="1099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3937977" y="3422717"/>
              <a:ext cx="360285" cy="286159"/>
            </a:xfrm>
            <a:custGeom>
              <a:avLst/>
              <a:gdLst>
                <a:gd name="connsiteX0" fmla="*/ 0 w 331788"/>
                <a:gd name="connsiteY0" fmla="*/ 53975 h 263525"/>
                <a:gd name="connsiteX1" fmla="*/ 41473 w 331788"/>
                <a:gd name="connsiteY1" fmla="*/ 82258 h 263525"/>
                <a:gd name="connsiteX2" fmla="*/ 149046 w 331788"/>
                <a:gd name="connsiteY2" fmla="*/ 105398 h 263525"/>
                <a:gd name="connsiteX3" fmla="*/ 149046 w 331788"/>
                <a:gd name="connsiteY3" fmla="*/ 114397 h 263525"/>
                <a:gd name="connsiteX4" fmla="*/ 159414 w 331788"/>
                <a:gd name="connsiteY4" fmla="*/ 124682 h 263525"/>
                <a:gd name="connsiteX5" fmla="*/ 172374 w 331788"/>
                <a:gd name="connsiteY5" fmla="*/ 124682 h 263525"/>
                <a:gd name="connsiteX6" fmla="*/ 182743 w 331788"/>
                <a:gd name="connsiteY6" fmla="*/ 114397 h 263525"/>
                <a:gd name="connsiteX7" fmla="*/ 182743 w 331788"/>
                <a:gd name="connsiteY7" fmla="*/ 105398 h 263525"/>
                <a:gd name="connsiteX8" fmla="*/ 290315 w 331788"/>
                <a:gd name="connsiteY8" fmla="*/ 82258 h 263525"/>
                <a:gd name="connsiteX9" fmla="*/ 331788 w 331788"/>
                <a:gd name="connsiteY9" fmla="*/ 53975 h 263525"/>
                <a:gd name="connsiteX10" fmla="*/ 331788 w 331788"/>
                <a:gd name="connsiteY10" fmla="*/ 253240 h 263525"/>
                <a:gd name="connsiteX11" fmla="*/ 321420 w 331788"/>
                <a:gd name="connsiteY11" fmla="*/ 263525 h 263525"/>
                <a:gd name="connsiteX12" fmla="*/ 10368 w 331788"/>
                <a:gd name="connsiteY12" fmla="*/ 263525 h 263525"/>
                <a:gd name="connsiteX13" fmla="*/ 0 w 331788"/>
                <a:gd name="connsiteY13" fmla="*/ 253240 h 263525"/>
                <a:gd name="connsiteX14" fmla="*/ 0 w 331788"/>
                <a:gd name="connsiteY14" fmla="*/ 53975 h 263525"/>
                <a:gd name="connsiteX15" fmla="*/ 124619 w 331788"/>
                <a:gd name="connsiteY15" fmla="*/ 19050 h 263525"/>
                <a:gd name="connsiteX16" fmla="*/ 114300 w 331788"/>
                <a:gd name="connsiteY16" fmla="*/ 29509 h 263525"/>
                <a:gd name="connsiteX17" fmla="*/ 114300 w 331788"/>
                <a:gd name="connsiteY17" fmla="*/ 41275 h 263525"/>
                <a:gd name="connsiteX18" fmla="*/ 217488 w 331788"/>
                <a:gd name="connsiteY18" fmla="*/ 41275 h 263525"/>
                <a:gd name="connsiteX19" fmla="*/ 217488 w 331788"/>
                <a:gd name="connsiteY19" fmla="*/ 29509 h 263525"/>
                <a:gd name="connsiteX20" fmla="*/ 207169 w 331788"/>
                <a:gd name="connsiteY20" fmla="*/ 19050 h 263525"/>
                <a:gd name="connsiteX21" fmla="*/ 124619 w 331788"/>
                <a:gd name="connsiteY21" fmla="*/ 19050 h 263525"/>
                <a:gd name="connsiteX22" fmla="*/ 124387 w 331788"/>
                <a:gd name="connsiteY22" fmla="*/ 0 h 263525"/>
                <a:gd name="connsiteX23" fmla="*/ 207402 w 331788"/>
                <a:gd name="connsiteY23" fmla="*/ 0 h 263525"/>
                <a:gd name="connsiteX24" fmla="*/ 237235 w 331788"/>
                <a:gd name="connsiteY24" fmla="*/ 29920 h 263525"/>
                <a:gd name="connsiteX25" fmla="*/ 237235 w 331788"/>
                <a:gd name="connsiteY25" fmla="*/ 41628 h 263525"/>
                <a:gd name="connsiteX26" fmla="*/ 325438 w 331788"/>
                <a:gd name="connsiteY26" fmla="*/ 41628 h 263525"/>
                <a:gd name="connsiteX27" fmla="*/ 321547 w 331788"/>
                <a:gd name="connsiteY27" fmla="*/ 48132 h 263525"/>
                <a:gd name="connsiteX28" fmla="*/ 285228 w 331788"/>
                <a:gd name="connsiteY28" fmla="*/ 71548 h 263525"/>
                <a:gd name="connsiteX29" fmla="*/ 165894 w 331788"/>
                <a:gd name="connsiteY29" fmla="*/ 93663 h 263525"/>
                <a:gd name="connsiteX30" fmla="*/ 46560 w 331788"/>
                <a:gd name="connsiteY30" fmla="*/ 71548 h 263525"/>
                <a:gd name="connsiteX31" fmla="*/ 10241 w 331788"/>
                <a:gd name="connsiteY31" fmla="*/ 48132 h 263525"/>
                <a:gd name="connsiteX32" fmla="*/ 6350 w 331788"/>
                <a:gd name="connsiteY32" fmla="*/ 41628 h 263525"/>
                <a:gd name="connsiteX33" fmla="*/ 94553 w 331788"/>
                <a:gd name="connsiteY33" fmla="*/ 41628 h 263525"/>
                <a:gd name="connsiteX34" fmla="*/ 94553 w 331788"/>
                <a:gd name="connsiteY34" fmla="*/ 29920 h 263525"/>
                <a:gd name="connsiteX35" fmla="*/ 124387 w 331788"/>
                <a:gd name="connsiteY35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1788" h="263525">
                  <a:moveTo>
                    <a:pt x="0" y="53975"/>
                  </a:moveTo>
                  <a:cubicBezTo>
                    <a:pt x="9072" y="64260"/>
                    <a:pt x="23329" y="74544"/>
                    <a:pt x="41473" y="82258"/>
                  </a:cubicBezTo>
                  <a:cubicBezTo>
                    <a:pt x="71282" y="95114"/>
                    <a:pt x="108868" y="102827"/>
                    <a:pt x="149046" y="105398"/>
                  </a:cubicBezTo>
                  <a:cubicBezTo>
                    <a:pt x="149046" y="105398"/>
                    <a:pt x="149046" y="105398"/>
                    <a:pt x="149046" y="114397"/>
                  </a:cubicBezTo>
                  <a:cubicBezTo>
                    <a:pt x="149046" y="119540"/>
                    <a:pt x="154230" y="124682"/>
                    <a:pt x="159414" y="124682"/>
                  </a:cubicBezTo>
                  <a:cubicBezTo>
                    <a:pt x="159414" y="124682"/>
                    <a:pt x="159414" y="124682"/>
                    <a:pt x="172374" y="124682"/>
                  </a:cubicBezTo>
                  <a:cubicBezTo>
                    <a:pt x="177559" y="124682"/>
                    <a:pt x="182743" y="119540"/>
                    <a:pt x="182743" y="114397"/>
                  </a:cubicBezTo>
                  <a:cubicBezTo>
                    <a:pt x="182743" y="114397"/>
                    <a:pt x="182743" y="114397"/>
                    <a:pt x="182743" y="105398"/>
                  </a:cubicBezTo>
                  <a:cubicBezTo>
                    <a:pt x="222920" y="102827"/>
                    <a:pt x="260506" y="95114"/>
                    <a:pt x="290315" y="82258"/>
                  </a:cubicBezTo>
                  <a:cubicBezTo>
                    <a:pt x="308459" y="74544"/>
                    <a:pt x="322716" y="64260"/>
                    <a:pt x="331788" y="53975"/>
                  </a:cubicBezTo>
                  <a:cubicBezTo>
                    <a:pt x="331788" y="53975"/>
                    <a:pt x="331788" y="53975"/>
                    <a:pt x="331788" y="253240"/>
                  </a:cubicBezTo>
                  <a:cubicBezTo>
                    <a:pt x="331788" y="259668"/>
                    <a:pt x="327900" y="263525"/>
                    <a:pt x="321420" y="263525"/>
                  </a:cubicBezTo>
                  <a:cubicBezTo>
                    <a:pt x="321420" y="263525"/>
                    <a:pt x="321420" y="263525"/>
                    <a:pt x="10368" y="263525"/>
                  </a:cubicBezTo>
                  <a:cubicBezTo>
                    <a:pt x="3888" y="263525"/>
                    <a:pt x="0" y="259668"/>
                    <a:pt x="0" y="253240"/>
                  </a:cubicBezTo>
                  <a:cubicBezTo>
                    <a:pt x="0" y="253240"/>
                    <a:pt x="0" y="253240"/>
                    <a:pt x="0" y="53975"/>
                  </a:cubicBezTo>
                  <a:close/>
                  <a:moveTo>
                    <a:pt x="124619" y="19050"/>
                  </a:moveTo>
                  <a:cubicBezTo>
                    <a:pt x="119460" y="19050"/>
                    <a:pt x="114300" y="24279"/>
                    <a:pt x="114300" y="29509"/>
                  </a:cubicBezTo>
                  <a:cubicBezTo>
                    <a:pt x="114300" y="29509"/>
                    <a:pt x="114300" y="29509"/>
                    <a:pt x="114300" y="41275"/>
                  </a:cubicBezTo>
                  <a:lnTo>
                    <a:pt x="217488" y="41275"/>
                  </a:lnTo>
                  <a:cubicBezTo>
                    <a:pt x="217488" y="41275"/>
                    <a:pt x="217488" y="41275"/>
                    <a:pt x="217488" y="29509"/>
                  </a:cubicBezTo>
                  <a:cubicBezTo>
                    <a:pt x="217488" y="24279"/>
                    <a:pt x="212329" y="19050"/>
                    <a:pt x="207169" y="19050"/>
                  </a:cubicBezTo>
                  <a:cubicBezTo>
                    <a:pt x="207169" y="19050"/>
                    <a:pt x="207169" y="19050"/>
                    <a:pt x="124619" y="19050"/>
                  </a:cubicBezTo>
                  <a:close/>
                  <a:moveTo>
                    <a:pt x="124387" y="0"/>
                  </a:moveTo>
                  <a:cubicBezTo>
                    <a:pt x="124387" y="0"/>
                    <a:pt x="124387" y="0"/>
                    <a:pt x="207402" y="0"/>
                  </a:cubicBezTo>
                  <a:cubicBezTo>
                    <a:pt x="224264" y="0"/>
                    <a:pt x="237235" y="13009"/>
                    <a:pt x="237235" y="29920"/>
                  </a:cubicBezTo>
                  <a:cubicBezTo>
                    <a:pt x="237235" y="29920"/>
                    <a:pt x="237235" y="29920"/>
                    <a:pt x="237235" y="41628"/>
                  </a:cubicBezTo>
                  <a:cubicBezTo>
                    <a:pt x="237235" y="41628"/>
                    <a:pt x="237235" y="41628"/>
                    <a:pt x="325438" y="41628"/>
                  </a:cubicBezTo>
                  <a:cubicBezTo>
                    <a:pt x="324141" y="44230"/>
                    <a:pt x="322844" y="45531"/>
                    <a:pt x="321547" y="48132"/>
                  </a:cubicBezTo>
                  <a:cubicBezTo>
                    <a:pt x="312467" y="55938"/>
                    <a:pt x="300793" y="63743"/>
                    <a:pt x="285228" y="71548"/>
                  </a:cubicBezTo>
                  <a:cubicBezTo>
                    <a:pt x="254097" y="85858"/>
                    <a:pt x="211293" y="93663"/>
                    <a:pt x="165894" y="93663"/>
                  </a:cubicBezTo>
                  <a:cubicBezTo>
                    <a:pt x="120495" y="93663"/>
                    <a:pt x="77691" y="85858"/>
                    <a:pt x="46560" y="71548"/>
                  </a:cubicBezTo>
                  <a:cubicBezTo>
                    <a:pt x="30995" y="63743"/>
                    <a:pt x="19321" y="55938"/>
                    <a:pt x="10241" y="48132"/>
                  </a:cubicBezTo>
                  <a:cubicBezTo>
                    <a:pt x="8944" y="45531"/>
                    <a:pt x="7647" y="44230"/>
                    <a:pt x="6350" y="41628"/>
                  </a:cubicBezTo>
                  <a:cubicBezTo>
                    <a:pt x="6350" y="41628"/>
                    <a:pt x="6350" y="41628"/>
                    <a:pt x="94553" y="41628"/>
                  </a:cubicBezTo>
                  <a:cubicBezTo>
                    <a:pt x="94553" y="41628"/>
                    <a:pt x="94553" y="41628"/>
                    <a:pt x="94553" y="29920"/>
                  </a:cubicBezTo>
                  <a:cubicBezTo>
                    <a:pt x="94553" y="13009"/>
                    <a:pt x="107524" y="0"/>
                    <a:pt x="1243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7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762375" y="2453640"/>
            <a:ext cx="4826000" cy="2066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algn="just" fontAlgn="auto">
              <a:lnSpc>
                <a:spcPts val="2200"/>
              </a:lnSpc>
              <a:spcBef>
                <a:spcPts val="9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当作业人员头部受到坠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落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物的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冲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击时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利用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安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全帽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帽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壳、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帽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衬在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瞬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间先将 冲击力分解到头盖骨的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整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个面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积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上，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然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后利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用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安全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帽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的各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个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部位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帽壳、 帽衬的结构、材料和所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设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置的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缓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冲结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构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（插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口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、拴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绳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、缝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线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、缓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冲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垫等）的弹性变形、塑性变形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允许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结构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破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坏 将大部分</a:t>
            </a:r>
            <a:r>
              <a:rPr sz="14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冲击力吸收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使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最后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作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用到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员 头部的冲击力降低到4900</a:t>
            </a:r>
            <a:r>
              <a:rPr sz="14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N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以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下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，从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起 到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保护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作业人员的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头部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不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受到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伤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害或</a:t>
            </a:r>
            <a:r>
              <a:rPr sz="14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降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低 伤害的作用。</a:t>
            </a:r>
            <a:endParaRPr lang="zh-CN" altLang="en-US" sz="140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 descr="59745654475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" y="2486660"/>
            <a:ext cx="2437130" cy="23666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62375" y="1863090"/>
            <a:ext cx="271653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000" b="1" spc="-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安全帽的防护作用机理</a:t>
            </a:r>
            <a:endParaRPr lang="zh-CN" altLang="en-US" sz="2000" b="1" spc="-5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047750" y="2344420"/>
            <a:ext cx="6012000" cy="1073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6110" y="1646555"/>
            <a:ext cx="460565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3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安全帽的选择</a:t>
            </a:r>
            <a:endParaRPr lang="zh-CN" sz="3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7750" y="3261995"/>
            <a:ext cx="4686300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400" b="1" spc="-5" dirty="0">
                <a:solidFill>
                  <a:srgbClr val="707982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对！就是。。。。。。的那种</a:t>
            </a:r>
            <a:endParaRPr lang="zh-CN" altLang="en-US" sz="2400" b="1" spc="-5" dirty="0">
              <a:solidFill>
                <a:srgbClr val="70798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93435" y="3042920"/>
            <a:ext cx="2807335" cy="6546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53123" y="1506987"/>
            <a:ext cx="11277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5400" b="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38240" y="1632585"/>
            <a:ext cx="2118360" cy="187896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3297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5"/>
          <p:cNvSpPr txBox="1"/>
          <p:nvPr/>
        </p:nvSpPr>
        <p:spPr>
          <a:xfrm>
            <a:off x="1087628" y="1428496"/>
            <a:ext cx="2466975" cy="38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安全帽的</a:t>
            </a:r>
            <a:r>
              <a:rPr lang="zh-CN" sz="24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选择</a:t>
            </a:r>
            <a:endParaRPr lang="zh-CN" sz="24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7745" y="1946910"/>
            <a:ext cx="477901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>
                <a:latin typeface="微软雅黑" panose="020B0503020204020204" charset="-122"/>
                <a:cs typeface="微软雅黑" panose="020B0503020204020204" charset="-122"/>
                <a:sym typeface="+mn-ea"/>
              </a:rPr>
              <a:t>依据《</a:t>
            </a:r>
            <a:r>
              <a:rPr spc="-15">
                <a:latin typeface="微软雅黑" panose="020B0503020204020204" charset="-122"/>
                <a:cs typeface="微软雅黑" panose="020B0503020204020204" charset="-122"/>
                <a:sym typeface="+mn-ea"/>
              </a:rPr>
              <a:t>劳</a:t>
            </a:r>
            <a:r>
              <a:rPr>
                <a:latin typeface="微软雅黑" panose="020B0503020204020204" charset="-122"/>
                <a:cs typeface="微软雅黑" panose="020B0503020204020204" charset="-122"/>
                <a:sym typeface="+mn-ea"/>
              </a:rPr>
              <a:t>动防护用品配备标准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（试行</a:t>
            </a:r>
            <a:r>
              <a:rPr spc="-15">
                <a:latin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>
                <a:latin typeface="微软雅黑" panose="020B0503020204020204" charset="-122"/>
                <a:cs typeface="微软雅黑" panose="020B0503020204020204" charset="-122"/>
                <a:sym typeface="+mn-ea"/>
              </a:rPr>
              <a:t>》，</a:t>
            </a:r>
            <a:r>
              <a:rPr spc="-15">
                <a:latin typeface="微软雅黑" panose="020B0503020204020204" charset="-122"/>
                <a:cs typeface="微软雅黑" panose="020B0503020204020204" charset="-122"/>
                <a:sym typeface="+mn-ea"/>
              </a:rPr>
              <a:t>涉</a:t>
            </a:r>
            <a:r>
              <a:rPr>
                <a:latin typeface="微软雅黑" panose="020B0503020204020204" charset="-122"/>
                <a:cs typeface="微软雅黑" panose="020B0503020204020204" charset="-122"/>
                <a:sym typeface="+mn-ea"/>
              </a:rPr>
              <a:t>及</a:t>
            </a:r>
            <a:r>
              <a:rPr u="heavy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配</a:t>
            </a:r>
            <a:r>
              <a:rPr u="heavy" spc="-15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备</a:t>
            </a:r>
            <a:r>
              <a:rPr u="heavy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安全</a:t>
            </a:r>
            <a:r>
              <a:rPr u="heavy" spc="-15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帽</a:t>
            </a:r>
            <a:r>
              <a:rPr>
                <a:latin typeface="微软雅黑" panose="020B0503020204020204" charset="-122"/>
                <a:cs typeface="微软雅黑" panose="020B0503020204020204" charset="-122"/>
                <a:sym typeface="+mn-ea"/>
              </a:rPr>
              <a:t>的典型</a:t>
            </a:r>
            <a:r>
              <a:rPr b="1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工种</a:t>
            </a:r>
            <a:r>
              <a:rPr>
                <a:latin typeface="微软雅黑" panose="020B0503020204020204" charset="-122"/>
                <a:cs typeface="微软雅黑" panose="020B0503020204020204" charset="-122"/>
                <a:sym typeface="+mn-ea"/>
              </a:rPr>
              <a:t>包括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：铸造工、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电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工、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炉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前工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冷作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、筑 路工、石油钻井工、采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煤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工等25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个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典型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种。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34088" y="1520190"/>
            <a:ext cx="2725420" cy="27895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object 4"/>
          <p:cNvSpPr/>
          <p:nvPr/>
        </p:nvSpPr>
        <p:spPr>
          <a:xfrm>
            <a:off x="6181725" y="1645285"/>
            <a:ext cx="2430145" cy="253936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3297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5"/>
          <p:cNvSpPr txBox="1"/>
          <p:nvPr/>
        </p:nvSpPr>
        <p:spPr>
          <a:xfrm>
            <a:off x="1087628" y="1428496"/>
            <a:ext cx="2466975" cy="38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安全帽的</a:t>
            </a:r>
            <a:r>
              <a:rPr lang="zh-CN" sz="24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选择</a:t>
            </a:r>
            <a:endParaRPr lang="zh-CN" sz="24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7745" y="1946910"/>
            <a:ext cx="477901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每一个典型工种还有许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多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相近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种，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如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：电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由</a:t>
            </a:r>
            <a:r>
              <a:rPr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32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个相近工种，炉前工有</a:t>
            </a:r>
            <a:r>
              <a:rPr b="1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145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个相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近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工种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企业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应按 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照标准中防护用品的配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备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安全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帽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，作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业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人员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也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可以 按照其中的规定提出配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备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要求。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34405" y="1798955"/>
            <a:ext cx="2725420" cy="22129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6197283" y="1951038"/>
            <a:ext cx="2399665" cy="19088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3297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5"/>
          <p:cNvSpPr txBox="1"/>
          <p:nvPr/>
        </p:nvSpPr>
        <p:spPr>
          <a:xfrm>
            <a:off x="1087628" y="1428496"/>
            <a:ext cx="2466975" cy="38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sz="24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请正确使用</a:t>
            </a:r>
            <a:r>
              <a:rPr sz="24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安全帽</a:t>
            </a:r>
            <a:endParaRPr lang="zh-CN" sz="24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91280" y="2570480"/>
            <a:ext cx="43033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1300"/>
              </a:spcBef>
            </a:pPr>
            <a:r>
              <a:rPr lang="en-US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产品选择标准使用者在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选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择安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全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帽时，应注意选择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符合国家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相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关管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理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规定、 标志齐全、经检验合格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安全</a:t>
            </a:r>
            <a:r>
              <a:rPr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帽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，应检查其近期检验报告。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148715" y="2030095"/>
            <a:ext cx="2345055" cy="24295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4310" y="2239645"/>
            <a:ext cx="1713865" cy="19837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ṥlíḍê"/>
          <p:cNvSpPr/>
          <p:nvPr/>
        </p:nvSpPr>
        <p:spPr>
          <a:xfrm>
            <a:off x="1024890" y="2680785"/>
            <a:ext cx="988219" cy="988219"/>
          </a:xfrm>
          <a:prstGeom prst="ellipse">
            <a:avLst/>
          </a:prstGeom>
          <a:noFill/>
          <a:ln w="12700" cap="rnd">
            <a:solidFill>
              <a:srgbClr val="FFC000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1500" b="1" i="1">
              <a:solidFill>
                <a:schemeClr val="tx1"/>
              </a:solidFill>
            </a:endParaRPr>
          </a:p>
        </p:txBody>
      </p:sp>
      <p:sp>
        <p:nvSpPr>
          <p:cNvPr id="30" name="íṩľïďê"/>
          <p:cNvSpPr/>
          <p:nvPr/>
        </p:nvSpPr>
        <p:spPr>
          <a:xfrm>
            <a:off x="1327309" y="2993205"/>
            <a:ext cx="383381" cy="363379"/>
          </a:xfrm>
          <a:custGeom>
            <a:avLst/>
            <a:gdLst>
              <a:gd name="connsiteX0" fmla="*/ 302148 w 608979"/>
              <a:gd name="connsiteY0" fmla="*/ 325871 h 577240"/>
              <a:gd name="connsiteX1" fmla="*/ 322335 w 608979"/>
              <a:gd name="connsiteY1" fmla="*/ 346028 h 577240"/>
              <a:gd name="connsiteX2" fmla="*/ 322335 w 608979"/>
              <a:gd name="connsiteY2" fmla="*/ 485197 h 577240"/>
              <a:gd name="connsiteX3" fmla="*/ 358379 w 608979"/>
              <a:gd name="connsiteY3" fmla="*/ 485197 h 577240"/>
              <a:gd name="connsiteX4" fmla="*/ 374971 w 608979"/>
              <a:gd name="connsiteY4" fmla="*/ 496334 h 577240"/>
              <a:gd name="connsiteX5" fmla="*/ 371100 w 608979"/>
              <a:gd name="connsiteY5" fmla="*/ 515848 h 577240"/>
              <a:gd name="connsiteX6" fmla="*/ 314777 w 608979"/>
              <a:gd name="connsiteY6" fmla="*/ 571994 h 577240"/>
              <a:gd name="connsiteX7" fmla="*/ 289334 w 608979"/>
              <a:gd name="connsiteY7" fmla="*/ 571994 h 577240"/>
              <a:gd name="connsiteX8" fmla="*/ 233103 w 608979"/>
              <a:gd name="connsiteY8" fmla="*/ 515848 h 577240"/>
              <a:gd name="connsiteX9" fmla="*/ 229232 w 608979"/>
              <a:gd name="connsiteY9" fmla="*/ 496334 h 577240"/>
              <a:gd name="connsiteX10" fmla="*/ 245824 w 608979"/>
              <a:gd name="connsiteY10" fmla="*/ 485197 h 577240"/>
              <a:gd name="connsiteX11" fmla="*/ 281867 w 608979"/>
              <a:gd name="connsiteY11" fmla="*/ 485197 h 577240"/>
              <a:gd name="connsiteX12" fmla="*/ 281867 w 608979"/>
              <a:gd name="connsiteY12" fmla="*/ 346028 h 577240"/>
              <a:gd name="connsiteX13" fmla="*/ 302148 w 608979"/>
              <a:gd name="connsiteY13" fmla="*/ 325871 h 577240"/>
              <a:gd name="connsiteX14" fmla="*/ 463650 w 608979"/>
              <a:gd name="connsiteY14" fmla="*/ 325800 h 577240"/>
              <a:gd name="connsiteX15" fmla="*/ 483838 w 608979"/>
              <a:gd name="connsiteY15" fmla="*/ 345963 h 577240"/>
              <a:gd name="connsiteX16" fmla="*/ 483838 w 608979"/>
              <a:gd name="connsiteY16" fmla="*/ 485171 h 577240"/>
              <a:gd name="connsiteX17" fmla="*/ 519881 w 608979"/>
              <a:gd name="connsiteY17" fmla="*/ 485171 h 577240"/>
              <a:gd name="connsiteX18" fmla="*/ 536566 w 608979"/>
              <a:gd name="connsiteY18" fmla="*/ 496311 h 577240"/>
              <a:gd name="connsiteX19" fmla="*/ 532602 w 608979"/>
              <a:gd name="connsiteY19" fmla="*/ 515830 h 577240"/>
              <a:gd name="connsiteX20" fmla="*/ 476371 w 608979"/>
              <a:gd name="connsiteY20" fmla="*/ 571992 h 577240"/>
              <a:gd name="connsiteX21" fmla="*/ 450928 w 608979"/>
              <a:gd name="connsiteY21" fmla="*/ 571992 h 577240"/>
              <a:gd name="connsiteX22" fmla="*/ 394697 w 608979"/>
              <a:gd name="connsiteY22" fmla="*/ 515830 h 577240"/>
              <a:gd name="connsiteX23" fmla="*/ 390734 w 608979"/>
              <a:gd name="connsiteY23" fmla="*/ 496311 h 577240"/>
              <a:gd name="connsiteX24" fmla="*/ 407419 w 608979"/>
              <a:gd name="connsiteY24" fmla="*/ 485171 h 577240"/>
              <a:gd name="connsiteX25" fmla="*/ 443462 w 608979"/>
              <a:gd name="connsiteY25" fmla="*/ 485171 h 577240"/>
              <a:gd name="connsiteX26" fmla="*/ 443462 w 608979"/>
              <a:gd name="connsiteY26" fmla="*/ 345963 h 577240"/>
              <a:gd name="connsiteX27" fmla="*/ 463650 w 608979"/>
              <a:gd name="connsiteY27" fmla="*/ 325800 h 577240"/>
              <a:gd name="connsiteX28" fmla="*/ 140601 w 608979"/>
              <a:gd name="connsiteY28" fmla="*/ 325800 h 577240"/>
              <a:gd name="connsiteX29" fmla="*/ 160789 w 608979"/>
              <a:gd name="connsiteY29" fmla="*/ 345963 h 577240"/>
              <a:gd name="connsiteX30" fmla="*/ 160789 w 608979"/>
              <a:gd name="connsiteY30" fmla="*/ 485171 h 577240"/>
              <a:gd name="connsiteX31" fmla="*/ 196832 w 608979"/>
              <a:gd name="connsiteY31" fmla="*/ 485171 h 577240"/>
              <a:gd name="connsiteX32" fmla="*/ 213517 w 608979"/>
              <a:gd name="connsiteY32" fmla="*/ 496311 h 577240"/>
              <a:gd name="connsiteX33" fmla="*/ 209554 w 608979"/>
              <a:gd name="connsiteY33" fmla="*/ 515830 h 577240"/>
              <a:gd name="connsiteX34" fmla="*/ 153323 w 608979"/>
              <a:gd name="connsiteY34" fmla="*/ 571992 h 577240"/>
              <a:gd name="connsiteX35" fmla="*/ 127880 w 608979"/>
              <a:gd name="connsiteY35" fmla="*/ 571992 h 577240"/>
              <a:gd name="connsiteX36" fmla="*/ 71649 w 608979"/>
              <a:gd name="connsiteY36" fmla="*/ 515830 h 577240"/>
              <a:gd name="connsiteX37" fmla="*/ 67685 w 608979"/>
              <a:gd name="connsiteY37" fmla="*/ 496311 h 577240"/>
              <a:gd name="connsiteX38" fmla="*/ 84278 w 608979"/>
              <a:gd name="connsiteY38" fmla="*/ 485171 h 577240"/>
              <a:gd name="connsiteX39" fmla="*/ 120413 w 608979"/>
              <a:gd name="connsiteY39" fmla="*/ 485171 h 577240"/>
              <a:gd name="connsiteX40" fmla="*/ 120413 w 608979"/>
              <a:gd name="connsiteY40" fmla="*/ 345963 h 577240"/>
              <a:gd name="connsiteX41" fmla="*/ 140601 w 608979"/>
              <a:gd name="connsiteY41" fmla="*/ 325800 h 577240"/>
              <a:gd name="connsiteX42" fmla="*/ 284762 w 608979"/>
              <a:gd name="connsiteY42" fmla="*/ 0 h 577240"/>
              <a:gd name="connsiteX43" fmla="*/ 465723 w 608979"/>
              <a:gd name="connsiteY43" fmla="*/ 149763 h 577240"/>
              <a:gd name="connsiteX44" fmla="*/ 469041 w 608979"/>
              <a:gd name="connsiteY44" fmla="*/ 149579 h 577240"/>
              <a:gd name="connsiteX45" fmla="*/ 608979 w 608979"/>
              <a:gd name="connsiteY45" fmla="*/ 289308 h 577240"/>
              <a:gd name="connsiteX46" fmla="*/ 514212 w 608979"/>
              <a:gd name="connsiteY46" fmla="*/ 421398 h 577240"/>
              <a:gd name="connsiteX47" fmla="*/ 514212 w 608979"/>
              <a:gd name="connsiteY47" fmla="*/ 346010 h 577240"/>
              <a:gd name="connsiteX48" fmla="*/ 463694 w 608979"/>
              <a:gd name="connsiteY48" fmla="*/ 295568 h 577240"/>
              <a:gd name="connsiteX49" fmla="*/ 413177 w 608979"/>
              <a:gd name="connsiteY49" fmla="*/ 346010 h 577240"/>
              <a:gd name="connsiteX50" fmla="*/ 413177 w 608979"/>
              <a:gd name="connsiteY50" fmla="*/ 429038 h 577240"/>
              <a:gd name="connsiteX51" fmla="*/ 352703 w 608979"/>
              <a:gd name="connsiteY51" fmla="*/ 429038 h 577240"/>
              <a:gd name="connsiteX52" fmla="*/ 352703 w 608979"/>
              <a:gd name="connsiteY52" fmla="*/ 346010 h 577240"/>
              <a:gd name="connsiteX53" fmla="*/ 302185 w 608979"/>
              <a:gd name="connsiteY53" fmla="*/ 295568 h 577240"/>
              <a:gd name="connsiteX54" fmla="*/ 251667 w 608979"/>
              <a:gd name="connsiteY54" fmla="*/ 346010 h 577240"/>
              <a:gd name="connsiteX55" fmla="*/ 251667 w 608979"/>
              <a:gd name="connsiteY55" fmla="*/ 429038 h 577240"/>
              <a:gd name="connsiteX56" fmla="*/ 191101 w 608979"/>
              <a:gd name="connsiteY56" fmla="*/ 429038 h 577240"/>
              <a:gd name="connsiteX57" fmla="*/ 191101 w 608979"/>
              <a:gd name="connsiteY57" fmla="*/ 346010 h 577240"/>
              <a:gd name="connsiteX58" fmla="*/ 140583 w 608979"/>
              <a:gd name="connsiteY58" fmla="*/ 295568 h 577240"/>
              <a:gd name="connsiteX59" fmla="*/ 90065 w 608979"/>
              <a:gd name="connsiteY59" fmla="*/ 346010 h 577240"/>
              <a:gd name="connsiteX60" fmla="*/ 90065 w 608979"/>
              <a:gd name="connsiteY60" fmla="*/ 428578 h 577240"/>
              <a:gd name="connsiteX61" fmla="*/ 0 w 608979"/>
              <a:gd name="connsiteY61" fmla="*/ 328705 h 577240"/>
              <a:gd name="connsiteX62" fmla="*/ 100482 w 608979"/>
              <a:gd name="connsiteY62" fmla="*/ 228280 h 577240"/>
              <a:gd name="connsiteX63" fmla="*/ 106290 w 608979"/>
              <a:gd name="connsiteY63" fmla="*/ 228925 h 577240"/>
              <a:gd name="connsiteX64" fmla="*/ 100482 w 608979"/>
              <a:gd name="connsiteY64" fmla="*/ 184005 h 577240"/>
              <a:gd name="connsiteX65" fmla="*/ 284762 w 608979"/>
              <a:gd name="connsiteY65" fmla="*/ 0 h 5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8979" h="577240">
                <a:moveTo>
                  <a:pt x="302148" y="325871"/>
                </a:moveTo>
                <a:cubicBezTo>
                  <a:pt x="313302" y="325871"/>
                  <a:pt x="322335" y="334891"/>
                  <a:pt x="322335" y="346028"/>
                </a:cubicBezTo>
                <a:lnTo>
                  <a:pt x="322335" y="485197"/>
                </a:lnTo>
                <a:lnTo>
                  <a:pt x="358379" y="485197"/>
                </a:lnTo>
                <a:cubicBezTo>
                  <a:pt x="365661" y="485197"/>
                  <a:pt x="372206" y="489615"/>
                  <a:pt x="374971" y="496334"/>
                </a:cubicBezTo>
                <a:cubicBezTo>
                  <a:pt x="377737" y="502962"/>
                  <a:pt x="376262" y="510693"/>
                  <a:pt x="371100" y="515848"/>
                </a:cubicBezTo>
                <a:lnTo>
                  <a:pt x="314777" y="571994"/>
                </a:lnTo>
                <a:cubicBezTo>
                  <a:pt x="307771" y="578989"/>
                  <a:pt x="296340" y="578989"/>
                  <a:pt x="289334" y="571994"/>
                </a:cubicBezTo>
                <a:lnTo>
                  <a:pt x="233103" y="515848"/>
                </a:lnTo>
                <a:cubicBezTo>
                  <a:pt x="227941" y="510693"/>
                  <a:pt x="226374" y="502962"/>
                  <a:pt x="229232" y="496334"/>
                </a:cubicBezTo>
                <a:cubicBezTo>
                  <a:pt x="231997" y="489523"/>
                  <a:pt x="238542" y="485197"/>
                  <a:pt x="245824" y="485197"/>
                </a:cubicBezTo>
                <a:lnTo>
                  <a:pt x="281867" y="485197"/>
                </a:lnTo>
                <a:lnTo>
                  <a:pt x="281867" y="346028"/>
                </a:lnTo>
                <a:cubicBezTo>
                  <a:pt x="281867" y="334891"/>
                  <a:pt x="290994" y="325871"/>
                  <a:pt x="302148" y="325871"/>
                </a:cubicBezTo>
                <a:close/>
                <a:moveTo>
                  <a:pt x="463650" y="325800"/>
                </a:moveTo>
                <a:cubicBezTo>
                  <a:pt x="474804" y="325800"/>
                  <a:pt x="483838" y="334823"/>
                  <a:pt x="483838" y="345963"/>
                </a:cubicBezTo>
                <a:lnTo>
                  <a:pt x="483838" y="485171"/>
                </a:lnTo>
                <a:lnTo>
                  <a:pt x="519881" y="485171"/>
                </a:lnTo>
                <a:cubicBezTo>
                  <a:pt x="527255" y="485171"/>
                  <a:pt x="533800" y="489590"/>
                  <a:pt x="536566" y="496311"/>
                </a:cubicBezTo>
                <a:cubicBezTo>
                  <a:pt x="539331" y="502940"/>
                  <a:pt x="537764" y="510674"/>
                  <a:pt x="532602" y="515830"/>
                </a:cubicBezTo>
                <a:lnTo>
                  <a:pt x="476371" y="571992"/>
                </a:lnTo>
                <a:cubicBezTo>
                  <a:pt x="469365" y="578989"/>
                  <a:pt x="457934" y="578989"/>
                  <a:pt x="450928" y="571992"/>
                </a:cubicBezTo>
                <a:lnTo>
                  <a:pt x="394697" y="515830"/>
                </a:lnTo>
                <a:cubicBezTo>
                  <a:pt x="389443" y="510674"/>
                  <a:pt x="387968" y="502940"/>
                  <a:pt x="390734" y="496311"/>
                </a:cubicBezTo>
                <a:cubicBezTo>
                  <a:pt x="393591" y="489498"/>
                  <a:pt x="400136" y="485171"/>
                  <a:pt x="407419" y="485171"/>
                </a:cubicBezTo>
                <a:lnTo>
                  <a:pt x="443462" y="485171"/>
                </a:lnTo>
                <a:lnTo>
                  <a:pt x="443462" y="345963"/>
                </a:lnTo>
                <a:cubicBezTo>
                  <a:pt x="443462" y="334823"/>
                  <a:pt x="452496" y="325800"/>
                  <a:pt x="463650" y="325800"/>
                </a:cubicBezTo>
                <a:close/>
                <a:moveTo>
                  <a:pt x="140601" y="325800"/>
                </a:moveTo>
                <a:cubicBezTo>
                  <a:pt x="151755" y="325800"/>
                  <a:pt x="160789" y="334823"/>
                  <a:pt x="160789" y="345963"/>
                </a:cubicBezTo>
                <a:lnTo>
                  <a:pt x="160789" y="485171"/>
                </a:lnTo>
                <a:lnTo>
                  <a:pt x="196832" y="485171"/>
                </a:lnTo>
                <a:cubicBezTo>
                  <a:pt x="204115" y="485171"/>
                  <a:pt x="210660" y="489590"/>
                  <a:pt x="213517" y="496311"/>
                </a:cubicBezTo>
                <a:cubicBezTo>
                  <a:pt x="216283" y="502940"/>
                  <a:pt x="214716" y="510674"/>
                  <a:pt x="209554" y="515830"/>
                </a:cubicBezTo>
                <a:lnTo>
                  <a:pt x="153323" y="571992"/>
                </a:lnTo>
                <a:cubicBezTo>
                  <a:pt x="146317" y="578989"/>
                  <a:pt x="134886" y="578989"/>
                  <a:pt x="127880" y="571992"/>
                </a:cubicBezTo>
                <a:lnTo>
                  <a:pt x="71649" y="515830"/>
                </a:lnTo>
                <a:cubicBezTo>
                  <a:pt x="66395" y="510674"/>
                  <a:pt x="64920" y="502940"/>
                  <a:pt x="67685" y="496311"/>
                </a:cubicBezTo>
                <a:cubicBezTo>
                  <a:pt x="70451" y="489498"/>
                  <a:pt x="76996" y="485171"/>
                  <a:pt x="84278" y="485171"/>
                </a:cubicBezTo>
                <a:lnTo>
                  <a:pt x="120413" y="485171"/>
                </a:lnTo>
                <a:lnTo>
                  <a:pt x="120413" y="345963"/>
                </a:lnTo>
                <a:cubicBezTo>
                  <a:pt x="120413" y="334823"/>
                  <a:pt x="129447" y="325800"/>
                  <a:pt x="140601" y="325800"/>
                </a:cubicBezTo>
                <a:close/>
                <a:moveTo>
                  <a:pt x="284762" y="0"/>
                </a:moveTo>
                <a:cubicBezTo>
                  <a:pt x="374827" y="0"/>
                  <a:pt x="449590" y="64526"/>
                  <a:pt x="465723" y="149763"/>
                </a:cubicBezTo>
                <a:cubicBezTo>
                  <a:pt x="466829" y="149763"/>
                  <a:pt x="467935" y="149579"/>
                  <a:pt x="469041" y="149579"/>
                </a:cubicBezTo>
                <a:cubicBezTo>
                  <a:pt x="546293" y="149579"/>
                  <a:pt x="608979" y="212172"/>
                  <a:pt x="608979" y="289308"/>
                </a:cubicBezTo>
                <a:cubicBezTo>
                  <a:pt x="608979" y="350705"/>
                  <a:pt x="569247" y="402620"/>
                  <a:pt x="514212" y="421398"/>
                </a:cubicBezTo>
                <a:lnTo>
                  <a:pt x="514212" y="346010"/>
                </a:lnTo>
                <a:cubicBezTo>
                  <a:pt x="514212" y="318120"/>
                  <a:pt x="491627" y="295568"/>
                  <a:pt x="463694" y="295568"/>
                </a:cubicBezTo>
                <a:cubicBezTo>
                  <a:pt x="435854" y="295568"/>
                  <a:pt x="413177" y="318120"/>
                  <a:pt x="413177" y="346010"/>
                </a:cubicBezTo>
                <a:lnTo>
                  <a:pt x="413177" y="429038"/>
                </a:lnTo>
                <a:lnTo>
                  <a:pt x="352703" y="429038"/>
                </a:lnTo>
                <a:lnTo>
                  <a:pt x="352703" y="346010"/>
                </a:lnTo>
                <a:cubicBezTo>
                  <a:pt x="352703" y="318120"/>
                  <a:pt x="330025" y="295568"/>
                  <a:pt x="302185" y="295568"/>
                </a:cubicBezTo>
                <a:cubicBezTo>
                  <a:pt x="274252" y="295568"/>
                  <a:pt x="251667" y="318120"/>
                  <a:pt x="251667" y="346010"/>
                </a:cubicBezTo>
                <a:lnTo>
                  <a:pt x="251667" y="429038"/>
                </a:lnTo>
                <a:lnTo>
                  <a:pt x="191101" y="429038"/>
                </a:lnTo>
                <a:lnTo>
                  <a:pt x="191101" y="346010"/>
                </a:lnTo>
                <a:cubicBezTo>
                  <a:pt x="191101" y="318120"/>
                  <a:pt x="168515" y="295568"/>
                  <a:pt x="140583" y="295568"/>
                </a:cubicBezTo>
                <a:cubicBezTo>
                  <a:pt x="112743" y="295568"/>
                  <a:pt x="90065" y="318120"/>
                  <a:pt x="90065" y="346010"/>
                </a:cubicBezTo>
                <a:lnTo>
                  <a:pt x="90065" y="428578"/>
                </a:lnTo>
                <a:cubicBezTo>
                  <a:pt x="38994" y="423883"/>
                  <a:pt x="0" y="380989"/>
                  <a:pt x="0" y="328705"/>
                </a:cubicBezTo>
                <a:cubicBezTo>
                  <a:pt x="0" y="273200"/>
                  <a:pt x="44987" y="228280"/>
                  <a:pt x="100482" y="228280"/>
                </a:cubicBezTo>
                <a:cubicBezTo>
                  <a:pt x="102418" y="228280"/>
                  <a:pt x="104354" y="228740"/>
                  <a:pt x="106290" y="228925"/>
                </a:cubicBezTo>
                <a:cubicBezTo>
                  <a:pt x="102603" y="214473"/>
                  <a:pt x="100482" y="199561"/>
                  <a:pt x="100482" y="184005"/>
                </a:cubicBezTo>
                <a:cubicBezTo>
                  <a:pt x="100482" y="82383"/>
                  <a:pt x="182989" y="0"/>
                  <a:pt x="284762" y="0"/>
                </a:cubicBezTo>
                <a:close/>
              </a:path>
            </a:pathLst>
          </a:custGeom>
          <a:solidFill>
            <a:srgbClr val="FFC0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1500" b="1" i="1">
              <a:solidFill>
                <a:schemeClr val="tx1"/>
              </a:solidFill>
            </a:endParaRPr>
          </a:p>
        </p:txBody>
      </p:sp>
      <p:sp>
        <p:nvSpPr>
          <p:cNvPr id="44" name="îśļîdé"/>
          <p:cNvSpPr/>
          <p:nvPr/>
        </p:nvSpPr>
        <p:spPr>
          <a:xfrm>
            <a:off x="2537936" y="2680785"/>
            <a:ext cx="988219" cy="988219"/>
          </a:xfrm>
          <a:prstGeom prst="ellipse">
            <a:avLst/>
          </a:prstGeom>
          <a:noFill/>
          <a:ln w="12700" cap="rnd">
            <a:solidFill>
              <a:srgbClr val="44546A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1500" b="1" i="1">
              <a:solidFill>
                <a:schemeClr val="tx1"/>
              </a:solidFill>
            </a:endParaRPr>
          </a:p>
        </p:txBody>
      </p:sp>
      <p:sp>
        <p:nvSpPr>
          <p:cNvPr id="45" name="iśļîḍe"/>
          <p:cNvSpPr/>
          <p:nvPr/>
        </p:nvSpPr>
        <p:spPr>
          <a:xfrm>
            <a:off x="2867025" y="2983204"/>
            <a:ext cx="329565" cy="383381"/>
          </a:xfrm>
          <a:custGeom>
            <a:avLst/>
            <a:gdLst>
              <a:gd name="connsiteX0" fmla="*/ 260400 w 520800"/>
              <a:gd name="connsiteY0" fmla="*/ 205300 h 605336"/>
              <a:gd name="connsiteX1" fmla="*/ 315198 w 520800"/>
              <a:gd name="connsiteY1" fmla="*/ 260020 h 605336"/>
              <a:gd name="connsiteX2" fmla="*/ 291633 w 520800"/>
              <a:gd name="connsiteY2" fmla="*/ 304935 h 605336"/>
              <a:gd name="connsiteX3" fmla="*/ 353818 w 520800"/>
              <a:gd name="connsiteY3" fmla="*/ 568825 h 605336"/>
              <a:gd name="connsiteX4" fmla="*/ 348207 w 520800"/>
              <a:gd name="connsiteY4" fmla="*/ 594130 h 605336"/>
              <a:gd name="connsiteX5" fmla="*/ 324830 w 520800"/>
              <a:gd name="connsiteY5" fmla="*/ 605336 h 605336"/>
              <a:gd name="connsiteX6" fmla="*/ 195971 w 520800"/>
              <a:gd name="connsiteY6" fmla="*/ 605336 h 605336"/>
              <a:gd name="connsiteX7" fmla="*/ 172593 w 520800"/>
              <a:gd name="connsiteY7" fmla="*/ 594130 h 605336"/>
              <a:gd name="connsiteX8" fmla="*/ 166982 w 520800"/>
              <a:gd name="connsiteY8" fmla="*/ 568825 h 605336"/>
              <a:gd name="connsiteX9" fmla="*/ 229167 w 520800"/>
              <a:gd name="connsiteY9" fmla="*/ 304935 h 605336"/>
              <a:gd name="connsiteX10" fmla="*/ 205603 w 520800"/>
              <a:gd name="connsiteY10" fmla="*/ 260020 h 605336"/>
              <a:gd name="connsiteX11" fmla="*/ 260400 w 520800"/>
              <a:gd name="connsiteY11" fmla="*/ 205300 h 605336"/>
              <a:gd name="connsiteX12" fmla="*/ 260414 w 520800"/>
              <a:gd name="connsiteY12" fmla="*/ 92466 h 605336"/>
              <a:gd name="connsiteX13" fmla="*/ 379104 w 520800"/>
              <a:gd name="connsiteY13" fmla="*/ 141489 h 605336"/>
              <a:gd name="connsiteX14" fmla="*/ 379104 w 520800"/>
              <a:gd name="connsiteY14" fmla="*/ 378575 h 605336"/>
              <a:gd name="connsiteX15" fmla="*/ 364794 w 520800"/>
              <a:gd name="connsiteY15" fmla="*/ 384458 h 605336"/>
              <a:gd name="connsiteX16" fmla="*/ 350390 w 520800"/>
              <a:gd name="connsiteY16" fmla="*/ 378575 h 605336"/>
              <a:gd name="connsiteX17" fmla="*/ 350390 w 520800"/>
              <a:gd name="connsiteY17" fmla="*/ 349815 h 605336"/>
              <a:gd name="connsiteX18" fmla="*/ 350390 w 520800"/>
              <a:gd name="connsiteY18" fmla="*/ 170250 h 605336"/>
              <a:gd name="connsiteX19" fmla="*/ 260414 w 520800"/>
              <a:gd name="connsiteY19" fmla="*/ 133085 h 605336"/>
              <a:gd name="connsiteX20" fmla="*/ 170530 w 520800"/>
              <a:gd name="connsiteY20" fmla="*/ 170250 h 605336"/>
              <a:gd name="connsiteX21" fmla="*/ 133211 w 520800"/>
              <a:gd name="connsiteY21" fmla="*/ 259985 h 605336"/>
              <a:gd name="connsiteX22" fmla="*/ 170530 w 520800"/>
              <a:gd name="connsiteY22" fmla="*/ 349815 h 605336"/>
              <a:gd name="connsiteX23" fmla="*/ 170530 w 520800"/>
              <a:gd name="connsiteY23" fmla="*/ 378575 h 605336"/>
              <a:gd name="connsiteX24" fmla="*/ 141722 w 520800"/>
              <a:gd name="connsiteY24" fmla="*/ 378575 h 605336"/>
              <a:gd name="connsiteX25" fmla="*/ 92525 w 520800"/>
              <a:gd name="connsiteY25" fmla="*/ 260079 h 605336"/>
              <a:gd name="connsiteX26" fmla="*/ 141722 w 520800"/>
              <a:gd name="connsiteY26" fmla="*/ 141489 h 605336"/>
              <a:gd name="connsiteX27" fmla="*/ 260414 w 520800"/>
              <a:gd name="connsiteY27" fmla="*/ 92466 h 605336"/>
              <a:gd name="connsiteX28" fmla="*/ 260400 w 520800"/>
              <a:gd name="connsiteY28" fmla="*/ 0 h 605336"/>
              <a:gd name="connsiteX29" fmla="*/ 444630 w 520800"/>
              <a:gd name="connsiteY29" fmla="*/ 76135 h 605336"/>
              <a:gd name="connsiteX30" fmla="*/ 444630 w 520800"/>
              <a:gd name="connsiteY30" fmla="*/ 443989 h 605336"/>
              <a:gd name="connsiteX31" fmla="*/ 430228 w 520800"/>
              <a:gd name="connsiteY31" fmla="*/ 449966 h 605336"/>
              <a:gd name="connsiteX32" fmla="*/ 415827 w 520800"/>
              <a:gd name="connsiteY32" fmla="*/ 443989 h 605336"/>
              <a:gd name="connsiteX33" fmla="*/ 415827 w 520800"/>
              <a:gd name="connsiteY33" fmla="*/ 415319 h 605336"/>
              <a:gd name="connsiteX34" fmla="*/ 415827 w 520800"/>
              <a:gd name="connsiteY34" fmla="*/ 104805 h 605336"/>
              <a:gd name="connsiteX35" fmla="*/ 104973 w 520800"/>
              <a:gd name="connsiteY35" fmla="*/ 104805 h 605336"/>
              <a:gd name="connsiteX36" fmla="*/ 104973 w 520800"/>
              <a:gd name="connsiteY36" fmla="*/ 415319 h 605336"/>
              <a:gd name="connsiteX37" fmla="*/ 104973 w 520800"/>
              <a:gd name="connsiteY37" fmla="*/ 443989 h 605336"/>
              <a:gd name="connsiteX38" fmla="*/ 76170 w 520800"/>
              <a:gd name="connsiteY38" fmla="*/ 443989 h 605336"/>
              <a:gd name="connsiteX39" fmla="*/ 76170 w 520800"/>
              <a:gd name="connsiteY39" fmla="*/ 76135 h 605336"/>
              <a:gd name="connsiteX40" fmla="*/ 260400 w 520800"/>
              <a:gd name="connsiteY40" fmla="*/ 0 h 60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0800" h="605336">
                <a:moveTo>
                  <a:pt x="260400" y="205300"/>
                </a:moveTo>
                <a:cubicBezTo>
                  <a:pt x="290698" y="205300"/>
                  <a:pt x="315198" y="229859"/>
                  <a:pt x="315198" y="260020"/>
                </a:cubicBezTo>
                <a:cubicBezTo>
                  <a:pt x="315198" y="278696"/>
                  <a:pt x="305847" y="295037"/>
                  <a:pt x="291633" y="304935"/>
                </a:cubicBezTo>
                <a:lnTo>
                  <a:pt x="353818" y="568825"/>
                </a:lnTo>
                <a:cubicBezTo>
                  <a:pt x="355875" y="577696"/>
                  <a:pt x="353818" y="586940"/>
                  <a:pt x="348207" y="594130"/>
                </a:cubicBezTo>
                <a:cubicBezTo>
                  <a:pt x="342503" y="601227"/>
                  <a:pt x="333994" y="605336"/>
                  <a:pt x="324830" y="605336"/>
                </a:cubicBezTo>
                <a:lnTo>
                  <a:pt x="195971" y="605336"/>
                </a:lnTo>
                <a:cubicBezTo>
                  <a:pt x="186900" y="605336"/>
                  <a:pt x="178297" y="601227"/>
                  <a:pt x="172593" y="594130"/>
                </a:cubicBezTo>
                <a:cubicBezTo>
                  <a:pt x="166982" y="586940"/>
                  <a:pt x="164925" y="577696"/>
                  <a:pt x="166982" y="568825"/>
                </a:cubicBezTo>
                <a:lnTo>
                  <a:pt x="229167" y="304935"/>
                </a:lnTo>
                <a:cubicBezTo>
                  <a:pt x="214954" y="295037"/>
                  <a:pt x="205603" y="278696"/>
                  <a:pt x="205603" y="260020"/>
                </a:cubicBezTo>
                <a:cubicBezTo>
                  <a:pt x="205603" y="229859"/>
                  <a:pt x="230103" y="205300"/>
                  <a:pt x="260400" y="205300"/>
                </a:cubicBezTo>
                <a:close/>
                <a:moveTo>
                  <a:pt x="260414" y="92466"/>
                </a:moveTo>
                <a:cubicBezTo>
                  <a:pt x="305308" y="92466"/>
                  <a:pt x="347397" y="109834"/>
                  <a:pt x="379104" y="141489"/>
                </a:cubicBezTo>
                <a:cubicBezTo>
                  <a:pt x="444576" y="206854"/>
                  <a:pt x="444576" y="313211"/>
                  <a:pt x="379104" y="378575"/>
                </a:cubicBezTo>
                <a:cubicBezTo>
                  <a:pt x="375176" y="382497"/>
                  <a:pt x="369938" y="384458"/>
                  <a:pt x="364794" y="384458"/>
                </a:cubicBezTo>
                <a:cubicBezTo>
                  <a:pt x="359556" y="384458"/>
                  <a:pt x="354319" y="382497"/>
                  <a:pt x="350390" y="378575"/>
                </a:cubicBezTo>
                <a:cubicBezTo>
                  <a:pt x="342440" y="370638"/>
                  <a:pt x="342440" y="357752"/>
                  <a:pt x="350390" y="349815"/>
                </a:cubicBezTo>
                <a:cubicBezTo>
                  <a:pt x="399962" y="300324"/>
                  <a:pt x="399962" y="219740"/>
                  <a:pt x="350390" y="170250"/>
                </a:cubicBezTo>
                <a:cubicBezTo>
                  <a:pt x="326353" y="146251"/>
                  <a:pt x="294365" y="133085"/>
                  <a:pt x="260414" y="133085"/>
                </a:cubicBezTo>
                <a:cubicBezTo>
                  <a:pt x="226462" y="133085"/>
                  <a:pt x="194568" y="146251"/>
                  <a:pt x="170530" y="170250"/>
                </a:cubicBezTo>
                <a:cubicBezTo>
                  <a:pt x="146492" y="194248"/>
                  <a:pt x="133211" y="226089"/>
                  <a:pt x="133211" y="259985"/>
                </a:cubicBezTo>
                <a:cubicBezTo>
                  <a:pt x="133211" y="293975"/>
                  <a:pt x="146492" y="325817"/>
                  <a:pt x="170530" y="349815"/>
                </a:cubicBezTo>
                <a:cubicBezTo>
                  <a:pt x="178480" y="357752"/>
                  <a:pt x="178480" y="370638"/>
                  <a:pt x="170530" y="378575"/>
                </a:cubicBezTo>
                <a:cubicBezTo>
                  <a:pt x="162580" y="386512"/>
                  <a:pt x="149672" y="386512"/>
                  <a:pt x="141722" y="378575"/>
                </a:cubicBezTo>
                <a:cubicBezTo>
                  <a:pt x="110015" y="346920"/>
                  <a:pt x="92525" y="304807"/>
                  <a:pt x="92525" y="260079"/>
                </a:cubicBezTo>
                <a:cubicBezTo>
                  <a:pt x="92525" y="215258"/>
                  <a:pt x="110015" y="173144"/>
                  <a:pt x="141722" y="141489"/>
                </a:cubicBezTo>
                <a:cubicBezTo>
                  <a:pt x="173430" y="109834"/>
                  <a:pt x="215612" y="92466"/>
                  <a:pt x="260414" y="92466"/>
                </a:cubicBezTo>
                <a:close/>
                <a:moveTo>
                  <a:pt x="260400" y="0"/>
                </a:moveTo>
                <a:cubicBezTo>
                  <a:pt x="327125" y="0"/>
                  <a:pt x="393850" y="25379"/>
                  <a:pt x="444630" y="76135"/>
                </a:cubicBezTo>
                <a:cubicBezTo>
                  <a:pt x="546190" y="177554"/>
                  <a:pt x="546190" y="342570"/>
                  <a:pt x="444630" y="443989"/>
                </a:cubicBezTo>
                <a:cubicBezTo>
                  <a:pt x="440702" y="448005"/>
                  <a:pt x="435465" y="449966"/>
                  <a:pt x="430228" y="449966"/>
                </a:cubicBezTo>
                <a:cubicBezTo>
                  <a:pt x="425085" y="449966"/>
                  <a:pt x="419848" y="448005"/>
                  <a:pt x="415827" y="443989"/>
                </a:cubicBezTo>
                <a:cubicBezTo>
                  <a:pt x="407878" y="436051"/>
                  <a:pt x="407878" y="423257"/>
                  <a:pt x="415827" y="415319"/>
                </a:cubicBezTo>
                <a:cubicBezTo>
                  <a:pt x="501582" y="329682"/>
                  <a:pt x="501582" y="190441"/>
                  <a:pt x="415827" y="104805"/>
                </a:cubicBezTo>
                <a:cubicBezTo>
                  <a:pt x="330164" y="19261"/>
                  <a:pt x="190636" y="19261"/>
                  <a:pt x="104973" y="104805"/>
                </a:cubicBezTo>
                <a:cubicBezTo>
                  <a:pt x="19218" y="190441"/>
                  <a:pt x="19218" y="329682"/>
                  <a:pt x="104973" y="415319"/>
                </a:cubicBezTo>
                <a:cubicBezTo>
                  <a:pt x="112922" y="423257"/>
                  <a:pt x="112922" y="436051"/>
                  <a:pt x="104973" y="443989"/>
                </a:cubicBezTo>
                <a:cubicBezTo>
                  <a:pt x="97024" y="451927"/>
                  <a:pt x="84119" y="451927"/>
                  <a:pt x="76170" y="443989"/>
                </a:cubicBezTo>
                <a:cubicBezTo>
                  <a:pt x="-25390" y="342570"/>
                  <a:pt x="-25390" y="177554"/>
                  <a:pt x="76170" y="76135"/>
                </a:cubicBezTo>
                <a:cubicBezTo>
                  <a:pt x="126950" y="25379"/>
                  <a:pt x="193675" y="0"/>
                  <a:pt x="260400" y="0"/>
                </a:cubicBezTo>
                <a:close/>
              </a:path>
            </a:pathLst>
          </a:custGeom>
          <a:solidFill>
            <a:srgbClr val="44546A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1500" b="1" i="1">
              <a:solidFill>
                <a:schemeClr val="tx1"/>
              </a:solidFill>
            </a:endParaRPr>
          </a:p>
        </p:txBody>
      </p:sp>
      <p:sp>
        <p:nvSpPr>
          <p:cNvPr id="39" name="îṡlíḍé"/>
          <p:cNvSpPr/>
          <p:nvPr/>
        </p:nvSpPr>
        <p:spPr>
          <a:xfrm>
            <a:off x="4050506" y="2680785"/>
            <a:ext cx="988219" cy="988219"/>
          </a:xfrm>
          <a:prstGeom prst="ellipse">
            <a:avLst/>
          </a:prstGeom>
          <a:noFill/>
          <a:ln w="12700" cap="rnd">
            <a:solidFill>
              <a:srgbClr val="FFC000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1500" b="1" i="1">
              <a:solidFill>
                <a:schemeClr val="tx1"/>
              </a:solidFill>
            </a:endParaRPr>
          </a:p>
        </p:txBody>
      </p:sp>
      <p:sp>
        <p:nvSpPr>
          <p:cNvPr id="40" name="îṧḷïdè"/>
          <p:cNvSpPr/>
          <p:nvPr/>
        </p:nvSpPr>
        <p:spPr>
          <a:xfrm>
            <a:off x="4382929" y="2983204"/>
            <a:ext cx="322898" cy="383381"/>
          </a:xfrm>
          <a:custGeom>
            <a:avLst/>
            <a:gdLst>
              <a:gd name="connsiteX0" fmla="*/ 436982 w 510470"/>
              <a:gd name="connsiteY0" fmla="*/ 513452 h 605593"/>
              <a:gd name="connsiteX1" fmla="*/ 422903 w 510470"/>
              <a:gd name="connsiteY1" fmla="*/ 527513 h 605593"/>
              <a:gd name="connsiteX2" fmla="*/ 436982 w 510470"/>
              <a:gd name="connsiteY2" fmla="*/ 541574 h 605593"/>
              <a:gd name="connsiteX3" fmla="*/ 451168 w 510470"/>
              <a:gd name="connsiteY3" fmla="*/ 527513 h 605593"/>
              <a:gd name="connsiteX4" fmla="*/ 436982 w 510470"/>
              <a:gd name="connsiteY4" fmla="*/ 513452 h 605593"/>
              <a:gd name="connsiteX5" fmla="*/ 114232 w 510470"/>
              <a:gd name="connsiteY5" fmla="*/ 513452 h 605593"/>
              <a:gd name="connsiteX6" fmla="*/ 100046 w 510470"/>
              <a:gd name="connsiteY6" fmla="*/ 527513 h 605593"/>
              <a:gd name="connsiteX7" fmla="*/ 114232 w 510470"/>
              <a:gd name="connsiteY7" fmla="*/ 541574 h 605593"/>
              <a:gd name="connsiteX8" fmla="*/ 128311 w 510470"/>
              <a:gd name="connsiteY8" fmla="*/ 527513 h 605593"/>
              <a:gd name="connsiteX9" fmla="*/ 114232 w 510470"/>
              <a:gd name="connsiteY9" fmla="*/ 513452 h 605593"/>
              <a:gd name="connsiteX10" fmla="*/ 68902 w 510470"/>
              <a:gd name="connsiteY10" fmla="*/ 513452 h 605593"/>
              <a:gd name="connsiteX11" fmla="*/ 54823 w 510470"/>
              <a:gd name="connsiteY11" fmla="*/ 527513 h 605593"/>
              <a:gd name="connsiteX12" fmla="*/ 68902 w 510470"/>
              <a:gd name="connsiteY12" fmla="*/ 541574 h 605593"/>
              <a:gd name="connsiteX13" fmla="*/ 83087 w 510470"/>
              <a:gd name="connsiteY13" fmla="*/ 527513 h 605593"/>
              <a:gd name="connsiteX14" fmla="*/ 68902 w 510470"/>
              <a:gd name="connsiteY14" fmla="*/ 513452 h 605593"/>
              <a:gd name="connsiteX15" fmla="*/ 0 w 510470"/>
              <a:gd name="connsiteY15" fmla="*/ 449432 h 605593"/>
              <a:gd name="connsiteX16" fmla="*/ 510470 w 510470"/>
              <a:gd name="connsiteY16" fmla="*/ 449432 h 605593"/>
              <a:gd name="connsiteX17" fmla="*/ 510470 w 510470"/>
              <a:gd name="connsiteY17" fmla="*/ 605593 h 605593"/>
              <a:gd name="connsiteX18" fmla="*/ 0 w 510470"/>
              <a:gd name="connsiteY18" fmla="*/ 605593 h 605593"/>
              <a:gd name="connsiteX19" fmla="*/ 95598 w 510470"/>
              <a:gd name="connsiteY19" fmla="*/ 342807 h 605593"/>
              <a:gd name="connsiteX20" fmla="*/ 414907 w 510470"/>
              <a:gd name="connsiteY20" fmla="*/ 342807 h 605593"/>
              <a:gd name="connsiteX21" fmla="*/ 506519 w 510470"/>
              <a:gd name="connsiteY21" fmla="*/ 421840 h 605593"/>
              <a:gd name="connsiteX22" fmla="*/ 4093 w 510470"/>
              <a:gd name="connsiteY22" fmla="*/ 421840 h 605593"/>
              <a:gd name="connsiteX23" fmla="*/ 255235 w 510470"/>
              <a:gd name="connsiteY23" fmla="*/ 71977 h 605593"/>
              <a:gd name="connsiteX24" fmla="*/ 313663 w 510470"/>
              <a:gd name="connsiteY24" fmla="*/ 130352 h 605593"/>
              <a:gd name="connsiteX25" fmla="*/ 280078 w 510470"/>
              <a:gd name="connsiteY25" fmla="*/ 183082 h 605593"/>
              <a:gd name="connsiteX26" fmla="*/ 280078 w 510470"/>
              <a:gd name="connsiteY26" fmla="*/ 316345 h 605593"/>
              <a:gd name="connsiteX27" fmla="*/ 230392 w 510470"/>
              <a:gd name="connsiteY27" fmla="*/ 316345 h 605593"/>
              <a:gd name="connsiteX28" fmla="*/ 230392 w 510470"/>
              <a:gd name="connsiteY28" fmla="*/ 183082 h 605593"/>
              <a:gd name="connsiteX29" fmla="*/ 196807 w 510470"/>
              <a:gd name="connsiteY29" fmla="*/ 130352 h 605593"/>
              <a:gd name="connsiteX30" fmla="*/ 255235 w 510470"/>
              <a:gd name="connsiteY30" fmla="*/ 71977 h 605593"/>
              <a:gd name="connsiteX31" fmla="*/ 380055 w 510470"/>
              <a:gd name="connsiteY31" fmla="*/ 62733 h 605593"/>
              <a:gd name="connsiteX32" fmla="*/ 418030 w 510470"/>
              <a:gd name="connsiteY32" fmla="*/ 130352 h 605593"/>
              <a:gd name="connsiteX33" fmla="*/ 380055 w 510470"/>
              <a:gd name="connsiteY33" fmla="*/ 197866 h 605593"/>
              <a:gd name="connsiteX34" fmla="*/ 354027 w 510470"/>
              <a:gd name="connsiteY34" fmla="*/ 155484 h 605593"/>
              <a:gd name="connsiteX35" fmla="*/ 368214 w 510470"/>
              <a:gd name="connsiteY35" fmla="*/ 130352 h 605593"/>
              <a:gd name="connsiteX36" fmla="*/ 354027 w 510470"/>
              <a:gd name="connsiteY36" fmla="*/ 105115 h 605593"/>
              <a:gd name="connsiteX37" fmla="*/ 130486 w 510470"/>
              <a:gd name="connsiteY37" fmla="*/ 62733 h 605593"/>
              <a:gd name="connsiteX38" fmla="*/ 156514 w 510470"/>
              <a:gd name="connsiteY38" fmla="*/ 105115 h 605593"/>
              <a:gd name="connsiteX39" fmla="*/ 142327 w 510470"/>
              <a:gd name="connsiteY39" fmla="*/ 130352 h 605593"/>
              <a:gd name="connsiteX40" fmla="*/ 156514 w 510470"/>
              <a:gd name="connsiteY40" fmla="*/ 155484 h 605593"/>
              <a:gd name="connsiteX41" fmla="*/ 130486 w 510470"/>
              <a:gd name="connsiteY41" fmla="*/ 197866 h 605593"/>
              <a:gd name="connsiteX42" fmla="*/ 92511 w 510470"/>
              <a:gd name="connsiteY42" fmla="*/ 130352 h 605593"/>
              <a:gd name="connsiteX43" fmla="*/ 130486 w 510470"/>
              <a:gd name="connsiteY43" fmla="*/ 62733 h 605593"/>
              <a:gd name="connsiteX44" fmla="*/ 437083 w 510470"/>
              <a:gd name="connsiteY44" fmla="*/ 0 h 605593"/>
              <a:gd name="connsiteX45" fmla="*/ 510187 w 510470"/>
              <a:gd name="connsiteY45" fmla="*/ 130352 h 605593"/>
              <a:gd name="connsiteX46" fmla="*/ 437083 w 510470"/>
              <a:gd name="connsiteY46" fmla="*/ 260598 h 605593"/>
              <a:gd name="connsiteX47" fmla="*/ 411043 w 510470"/>
              <a:gd name="connsiteY47" fmla="*/ 218212 h 605593"/>
              <a:gd name="connsiteX48" fmla="*/ 460455 w 510470"/>
              <a:gd name="connsiteY48" fmla="*/ 130352 h 605593"/>
              <a:gd name="connsiteX49" fmla="*/ 411043 w 510470"/>
              <a:gd name="connsiteY49" fmla="*/ 42386 h 605593"/>
              <a:gd name="connsiteX50" fmla="*/ 73405 w 510470"/>
              <a:gd name="connsiteY50" fmla="*/ 0 h 605593"/>
              <a:gd name="connsiteX51" fmla="*/ 99427 w 510470"/>
              <a:gd name="connsiteY51" fmla="*/ 42386 h 605593"/>
              <a:gd name="connsiteX52" fmla="*/ 50050 w 510470"/>
              <a:gd name="connsiteY52" fmla="*/ 130352 h 605593"/>
              <a:gd name="connsiteX53" fmla="*/ 99427 w 510470"/>
              <a:gd name="connsiteY53" fmla="*/ 218212 h 605593"/>
              <a:gd name="connsiteX54" fmla="*/ 73405 w 510470"/>
              <a:gd name="connsiteY54" fmla="*/ 260598 h 605593"/>
              <a:gd name="connsiteX55" fmla="*/ 353 w 510470"/>
              <a:gd name="connsiteY55" fmla="*/ 130352 h 605593"/>
              <a:gd name="connsiteX56" fmla="*/ 73405 w 510470"/>
              <a:gd name="connsiteY56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0470" h="605593">
                <a:moveTo>
                  <a:pt x="436982" y="513452"/>
                </a:moveTo>
                <a:cubicBezTo>
                  <a:pt x="429196" y="513452"/>
                  <a:pt x="422903" y="519737"/>
                  <a:pt x="422903" y="527513"/>
                </a:cubicBezTo>
                <a:cubicBezTo>
                  <a:pt x="422903" y="535289"/>
                  <a:pt x="429196" y="541574"/>
                  <a:pt x="436982" y="541574"/>
                </a:cubicBezTo>
                <a:cubicBezTo>
                  <a:pt x="444875" y="541574"/>
                  <a:pt x="451168" y="535289"/>
                  <a:pt x="451168" y="527513"/>
                </a:cubicBezTo>
                <a:cubicBezTo>
                  <a:pt x="451168" y="519737"/>
                  <a:pt x="444768" y="513452"/>
                  <a:pt x="436982" y="513452"/>
                </a:cubicBezTo>
                <a:close/>
                <a:moveTo>
                  <a:pt x="114232" y="513452"/>
                </a:moveTo>
                <a:cubicBezTo>
                  <a:pt x="106446" y="513452"/>
                  <a:pt x="100046" y="519737"/>
                  <a:pt x="100046" y="527513"/>
                </a:cubicBezTo>
                <a:cubicBezTo>
                  <a:pt x="100046" y="535289"/>
                  <a:pt x="106446" y="541574"/>
                  <a:pt x="114232" y="541574"/>
                </a:cubicBezTo>
                <a:cubicBezTo>
                  <a:pt x="122018" y="541574"/>
                  <a:pt x="128311" y="535289"/>
                  <a:pt x="128311" y="527513"/>
                </a:cubicBezTo>
                <a:cubicBezTo>
                  <a:pt x="128311" y="519737"/>
                  <a:pt x="122018" y="513452"/>
                  <a:pt x="114232" y="513452"/>
                </a:cubicBezTo>
                <a:close/>
                <a:moveTo>
                  <a:pt x="68902" y="513452"/>
                </a:moveTo>
                <a:cubicBezTo>
                  <a:pt x="61116" y="513452"/>
                  <a:pt x="54823" y="519737"/>
                  <a:pt x="54823" y="527513"/>
                </a:cubicBezTo>
                <a:cubicBezTo>
                  <a:pt x="54823" y="535289"/>
                  <a:pt x="61116" y="541574"/>
                  <a:pt x="68902" y="541574"/>
                </a:cubicBezTo>
                <a:cubicBezTo>
                  <a:pt x="76688" y="541574"/>
                  <a:pt x="83087" y="535289"/>
                  <a:pt x="83087" y="527513"/>
                </a:cubicBezTo>
                <a:cubicBezTo>
                  <a:pt x="83087" y="519737"/>
                  <a:pt x="76688" y="513452"/>
                  <a:pt x="68902" y="513452"/>
                </a:cubicBezTo>
                <a:close/>
                <a:moveTo>
                  <a:pt x="0" y="449432"/>
                </a:moveTo>
                <a:lnTo>
                  <a:pt x="510470" y="449432"/>
                </a:lnTo>
                <a:lnTo>
                  <a:pt x="510470" y="605593"/>
                </a:lnTo>
                <a:lnTo>
                  <a:pt x="0" y="605593"/>
                </a:lnTo>
                <a:close/>
                <a:moveTo>
                  <a:pt x="95598" y="342807"/>
                </a:moveTo>
                <a:lnTo>
                  <a:pt x="414907" y="342807"/>
                </a:lnTo>
                <a:lnTo>
                  <a:pt x="506519" y="421840"/>
                </a:lnTo>
                <a:lnTo>
                  <a:pt x="4093" y="421840"/>
                </a:lnTo>
                <a:close/>
                <a:moveTo>
                  <a:pt x="255235" y="71977"/>
                </a:moveTo>
                <a:cubicBezTo>
                  <a:pt x="287434" y="71977"/>
                  <a:pt x="313663" y="98075"/>
                  <a:pt x="313663" y="130352"/>
                </a:cubicBezTo>
                <a:cubicBezTo>
                  <a:pt x="313663" y="153575"/>
                  <a:pt x="299909" y="173708"/>
                  <a:pt x="280078" y="183082"/>
                </a:cubicBezTo>
                <a:lnTo>
                  <a:pt x="280078" y="316345"/>
                </a:lnTo>
                <a:lnTo>
                  <a:pt x="230392" y="316345"/>
                </a:lnTo>
                <a:lnTo>
                  <a:pt x="230392" y="183082"/>
                </a:lnTo>
                <a:cubicBezTo>
                  <a:pt x="210561" y="173708"/>
                  <a:pt x="196807" y="153575"/>
                  <a:pt x="196807" y="130352"/>
                </a:cubicBezTo>
                <a:cubicBezTo>
                  <a:pt x="196807" y="98075"/>
                  <a:pt x="223036" y="71977"/>
                  <a:pt x="255235" y="71977"/>
                </a:cubicBezTo>
                <a:close/>
                <a:moveTo>
                  <a:pt x="380055" y="62733"/>
                </a:moveTo>
                <a:cubicBezTo>
                  <a:pt x="403843" y="77215"/>
                  <a:pt x="418030" y="102559"/>
                  <a:pt x="418030" y="130352"/>
                </a:cubicBezTo>
                <a:cubicBezTo>
                  <a:pt x="418030" y="158146"/>
                  <a:pt x="403843" y="183383"/>
                  <a:pt x="380055" y="197866"/>
                </a:cubicBezTo>
                <a:lnTo>
                  <a:pt x="354027" y="155484"/>
                </a:lnTo>
                <a:cubicBezTo>
                  <a:pt x="362881" y="150053"/>
                  <a:pt x="368214" y="140682"/>
                  <a:pt x="368214" y="130352"/>
                </a:cubicBezTo>
                <a:cubicBezTo>
                  <a:pt x="368214" y="119917"/>
                  <a:pt x="362881" y="110546"/>
                  <a:pt x="354027" y="105115"/>
                </a:cubicBezTo>
                <a:close/>
                <a:moveTo>
                  <a:pt x="130486" y="62733"/>
                </a:moveTo>
                <a:lnTo>
                  <a:pt x="156514" y="105115"/>
                </a:lnTo>
                <a:cubicBezTo>
                  <a:pt x="147660" y="110546"/>
                  <a:pt x="142327" y="119917"/>
                  <a:pt x="142327" y="130352"/>
                </a:cubicBezTo>
                <a:cubicBezTo>
                  <a:pt x="142327" y="140682"/>
                  <a:pt x="147660" y="150053"/>
                  <a:pt x="156514" y="155484"/>
                </a:cubicBezTo>
                <a:lnTo>
                  <a:pt x="130486" y="197866"/>
                </a:lnTo>
                <a:cubicBezTo>
                  <a:pt x="106698" y="183383"/>
                  <a:pt x="92511" y="158146"/>
                  <a:pt x="92511" y="130352"/>
                </a:cubicBezTo>
                <a:cubicBezTo>
                  <a:pt x="92511" y="102559"/>
                  <a:pt x="106698" y="77215"/>
                  <a:pt x="130486" y="62733"/>
                </a:cubicBezTo>
                <a:close/>
                <a:moveTo>
                  <a:pt x="437083" y="0"/>
                </a:moveTo>
                <a:cubicBezTo>
                  <a:pt x="482866" y="28008"/>
                  <a:pt x="510187" y="76678"/>
                  <a:pt x="510187" y="130352"/>
                </a:cubicBezTo>
                <a:cubicBezTo>
                  <a:pt x="510187" y="183920"/>
                  <a:pt x="482866" y="232589"/>
                  <a:pt x="437083" y="260598"/>
                </a:cubicBezTo>
                <a:lnTo>
                  <a:pt x="411043" y="218212"/>
                </a:lnTo>
                <a:cubicBezTo>
                  <a:pt x="441992" y="199362"/>
                  <a:pt x="460455" y="166454"/>
                  <a:pt x="460455" y="130352"/>
                </a:cubicBezTo>
                <a:cubicBezTo>
                  <a:pt x="460455" y="94143"/>
                  <a:pt x="441992" y="61235"/>
                  <a:pt x="411043" y="42386"/>
                </a:cubicBezTo>
                <a:close/>
                <a:moveTo>
                  <a:pt x="73405" y="0"/>
                </a:moveTo>
                <a:lnTo>
                  <a:pt x="99427" y="42386"/>
                </a:lnTo>
                <a:cubicBezTo>
                  <a:pt x="68500" y="61235"/>
                  <a:pt x="50050" y="94143"/>
                  <a:pt x="50050" y="130352"/>
                </a:cubicBezTo>
                <a:cubicBezTo>
                  <a:pt x="50050" y="166454"/>
                  <a:pt x="68500" y="199362"/>
                  <a:pt x="99427" y="218212"/>
                </a:cubicBezTo>
                <a:lnTo>
                  <a:pt x="73405" y="260598"/>
                </a:lnTo>
                <a:cubicBezTo>
                  <a:pt x="27654" y="232589"/>
                  <a:pt x="353" y="183920"/>
                  <a:pt x="353" y="130352"/>
                </a:cubicBezTo>
                <a:cubicBezTo>
                  <a:pt x="353" y="76678"/>
                  <a:pt x="27654" y="28008"/>
                  <a:pt x="73405" y="0"/>
                </a:cubicBezTo>
                <a:close/>
              </a:path>
            </a:pathLst>
          </a:custGeom>
          <a:solidFill>
            <a:srgbClr val="FFC0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1500" b="1" i="1">
              <a:solidFill>
                <a:schemeClr val="tx1"/>
              </a:solidFill>
            </a:endParaRPr>
          </a:p>
        </p:txBody>
      </p:sp>
      <p:sp>
        <p:nvSpPr>
          <p:cNvPr id="23" name="iṥľîḋe"/>
          <p:cNvSpPr/>
          <p:nvPr/>
        </p:nvSpPr>
        <p:spPr>
          <a:xfrm>
            <a:off x="868204" y="996315"/>
            <a:ext cx="4327684" cy="1203484"/>
          </a:xfrm>
          <a:prstGeom prst="rect">
            <a:avLst/>
          </a:prstGeom>
          <a:solidFill>
            <a:srgbClr val="44546A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1500" b="1" i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4890" y="1130300"/>
            <a:ext cx="29146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500">
                <a:solidFill>
                  <a:schemeClr val="bg1"/>
                </a:solidFill>
                <a:uFillTx/>
              </a:rPr>
              <a:t>关于安全帽</a:t>
            </a:r>
            <a:endParaRPr lang="zh-CN" altLang="en-US" sz="2800" b="1" spc="500">
              <a:solidFill>
                <a:schemeClr val="bg1"/>
              </a:solidFill>
              <a:uFillTx/>
            </a:endParaRPr>
          </a:p>
          <a:p>
            <a:r>
              <a:rPr lang="zh-CN" altLang="en-US" sz="2800" b="1" spc="500">
                <a:solidFill>
                  <a:schemeClr val="bg1"/>
                </a:solidFill>
                <a:uFillTx/>
              </a:rPr>
              <a:t>你能想到什么？</a:t>
            </a:r>
            <a:endParaRPr lang="zh-CN" altLang="en-US" sz="2800" b="1" spc="500">
              <a:solidFill>
                <a:schemeClr val="bg1"/>
              </a:solidFill>
              <a:uFillTx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249045" y="3820795"/>
            <a:ext cx="79184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高处</a:t>
            </a:r>
            <a:br>
              <a:rPr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</a:t>
            </a:r>
            <a:endParaRPr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2"/>
          <p:cNvSpPr txBox="1">
            <a:spLocks noGrp="1"/>
          </p:cNvSpPr>
          <p:nvPr/>
        </p:nvSpPr>
        <p:spPr>
          <a:xfrm>
            <a:off x="2791460" y="3814445"/>
            <a:ext cx="791845" cy="640715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保护</a:t>
            </a:r>
            <a:endParaRPr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头部</a:t>
            </a:r>
            <a:endParaRPr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2"/>
          <p:cNvSpPr txBox="1">
            <a:spLocks noGrp="1"/>
          </p:cNvSpPr>
          <p:nvPr/>
        </p:nvSpPr>
        <p:spPr>
          <a:xfrm>
            <a:off x="4253865" y="3820795"/>
            <a:ext cx="791845" cy="640715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脑袋</a:t>
            </a:r>
            <a:endParaRPr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硬吗</a:t>
            </a:r>
            <a:endParaRPr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9625" y="996315"/>
            <a:ext cx="3239770" cy="3470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3297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5"/>
          <p:cNvSpPr txBox="1"/>
          <p:nvPr/>
        </p:nvSpPr>
        <p:spPr>
          <a:xfrm>
            <a:off x="1087628" y="1428496"/>
            <a:ext cx="2466975" cy="38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sz="24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请正确使用</a:t>
            </a:r>
            <a:r>
              <a:rPr sz="24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安全帽</a:t>
            </a:r>
            <a:endParaRPr lang="zh-CN" sz="24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32070" y="2061210"/>
            <a:ext cx="3378835" cy="233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48895" indent="0" algn="just" fontAlgn="auto">
              <a:lnSpc>
                <a:spcPts val="2500"/>
              </a:lnSpc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并且要根据不同的防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护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目的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选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择不 同的品种，如：带电作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业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场所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使用人 员，应选择具有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电绝缘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性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能并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检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验合格 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的安全帽；在低温环境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作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业时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应选择 具有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低温防护性能并检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验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合格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安全帽。否则就不能满足所需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防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护的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要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求。</a:t>
            </a:r>
            <a:endParaRPr lang="zh-CN" altLang="en-US" sz="160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2340" y="2030095"/>
            <a:ext cx="2658110" cy="24295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8715" y="2167890"/>
            <a:ext cx="3582035" cy="21221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047750" y="2344420"/>
            <a:ext cx="6012000" cy="1073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8010" y="1632268"/>
            <a:ext cx="460565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32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安全帽使用</a:t>
            </a:r>
            <a:r>
              <a:rPr lang="zh-CN" sz="4000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注意事项</a:t>
            </a:r>
            <a:endParaRPr lang="zh-CN" sz="4000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37580" y="3042920"/>
            <a:ext cx="2688590" cy="12973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53123" y="1506987"/>
            <a:ext cx="11277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altLang="zh-CN" sz="5400" b="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9845" y="1387475"/>
            <a:ext cx="2004060" cy="26212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26018" y="1506436"/>
            <a:ext cx="2491105" cy="2808605"/>
            <a:chOff x="874712" y="1892299"/>
            <a:chExt cx="3321473" cy="3744807"/>
          </a:xfrm>
        </p:grpSpPr>
        <p:sp>
          <p:nvSpPr>
            <p:cNvPr id="7" name="矩形 6"/>
            <p:cNvSpPr/>
            <p:nvPr/>
          </p:nvSpPr>
          <p:spPr>
            <a:xfrm>
              <a:off x="874712" y="1892299"/>
              <a:ext cx="3321473" cy="37448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874712" y="2380604"/>
              <a:ext cx="865188" cy="600542"/>
            </a:xfrm>
            <a:custGeom>
              <a:avLst/>
              <a:gdLst>
                <a:gd name="connsiteX0" fmla="*/ 0 w 1079500"/>
                <a:gd name="connsiteY0" fmla="*/ 0 h 749300"/>
                <a:gd name="connsiteX1" fmla="*/ 878410 w 1079500"/>
                <a:gd name="connsiteY1" fmla="*/ 0 h 749300"/>
                <a:gd name="connsiteX2" fmla="*/ 1079500 w 1079500"/>
                <a:gd name="connsiteY2" fmla="*/ 201090 h 749300"/>
                <a:gd name="connsiteX3" fmla="*/ 1079500 w 1079500"/>
                <a:gd name="connsiteY3" fmla="*/ 548210 h 749300"/>
                <a:gd name="connsiteX4" fmla="*/ 878410 w 1079500"/>
                <a:gd name="connsiteY4" fmla="*/ 749300 h 749300"/>
                <a:gd name="connsiteX5" fmla="*/ 0 w 1079500"/>
                <a:gd name="connsiteY5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9500" h="749300">
                  <a:moveTo>
                    <a:pt x="0" y="0"/>
                  </a:moveTo>
                  <a:lnTo>
                    <a:pt x="878410" y="0"/>
                  </a:lnTo>
                  <a:cubicBezTo>
                    <a:pt x="989469" y="0"/>
                    <a:pt x="1079500" y="90031"/>
                    <a:pt x="1079500" y="201090"/>
                  </a:cubicBezTo>
                  <a:lnTo>
                    <a:pt x="1079500" y="548210"/>
                  </a:lnTo>
                  <a:cubicBezTo>
                    <a:pt x="1079500" y="659269"/>
                    <a:pt x="989469" y="749300"/>
                    <a:pt x="878410" y="749300"/>
                  </a:cubicBezTo>
                  <a:lnTo>
                    <a:pt x="0" y="7493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dirty="0">
                  <a:latin typeface="思源黑体 CN ExtraLight" panose="020B0200000000000000" charset="-122"/>
                  <a:ea typeface="思源黑体 CN ExtraLight" panose="020B0200000000000000" charset="-122"/>
                </a:rPr>
                <a:t>01</a:t>
              </a:r>
              <a:endParaRPr lang="en-US" altLang="zh-CN" sz="1350" dirty="0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  <p:sp>
          <p:nvSpPr>
            <p:cNvPr id="26" name="椭圆 19"/>
            <p:cNvSpPr/>
            <p:nvPr/>
          </p:nvSpPr>
          <p:spPr>
            <a:xfrm>
              <a:off x="2680089" y="2451414"/>
              <a:ext cx="575514" cy="483950"/>
            </a:xfrm>
            <a:custGeom>
              <a:avLst/>
              <a:gdLst>
                <a:gd name="connsiteX0" fmla="*/ 517386 w 607639"/>
                <a:gd name="connsiteY0" fmla="*/ 115586 h 510964"/>
                <a:gd name="connsiteX1" fmla="*/ 517386 w 607639"/>
                <a:gd name="connsiteY1" fmla="*/ 347393 h 510964"/>
                <a:gd name="connsiteX2" fmla="*/ 285226 w 607639"/>
                <a:gd name="connsiteY2" fmla="*/ 347393 h 510964"/>
                <a:gd name="connsiteX3" fmla="*/ 373376 w 607639"/>
                <a:gd name="connsiteY3" fmla="*/ 90112 h 510964"/>
                <a:gd name="connsiteX4" fmla="*/ 491841 w 607639"/>
                <a:gd name="connsiteY4" fmla="*/ 90112 h 510964"/>
                <a:gd name="connsiteX5" fmla="*/ 234174 w 607639"/>
                <a:gd name="connsiteY5" fmla="*/ 347393 h 510964"/>
                <a:gd name="connsiteX6" fmla="*/ 115798 w 607639"/>
                <a:gd name="connsiteY6" fmla="*/ 347393 h 510964"/>
                <a:gd name="connsiteX7" fmla="*/ 90253 w 607639"/>
                <a:gd name="connsiteY7" fmla="*/ 90112 h 510964"/>
                <a:gd name="connsiteX8" fmla="*/ 322343 w 607639"/>
                <a:gd name="connsiteY8" fmla="*/ 90112 h 510964"/>
                <a:gd name="connsiteX9" fmla="*/ 90253 w 607639"/>
                <a:gd name="connsiteY9" fmla="*/ 321849 h 510964"/>
                <a:gd name="connsiteX10" fmla="*/ 54115 w 607639"/>
                <a:gd name="connsiteY10" fmla="*/ 54118 h 510964"/>
                <a:gd name="connsiteX11" fmla="*/ 54115 w 607639"/>
                <a:gd name="connsiteY11" fmla="*/ 383445 h 510964"/>
                <a:gd name="connsiteX12" fmla="*/ 553435 w 607639"/>
                <a:gd name="connsiteY12" fmla="*/ 383445 h 510964"/>
                <a:gd name="connsiteX13" fmla="*/ 553435 w 607639"/>
                <a:gd name="connsiteY13" fmla="*/ 54118 h 510964"/>
                <a:gd name="connsiteX14" fmla="*/ 0 w 607639"/>
                <a:gd name="connsiteY14" fmla="*/ 0 h 510964"/>
                <a:gd name="connsiteX15" fmla="*/ 607639 w 607639"/>
                <a:gd name="connsiteY15" fmla="*/ 0 h 510964"/>
                <a:gd name="connsiteX16" fmla="*/ 607639 w 607639"/>
                <a:gd name="connsiteY16" fmla="*/ 437474 h 510964"/>
                <a:gd name="connsiteX17" fmla="*/ 401948 w 607639"/>
                <a:gd name="connsiteY17" fmla="*/ 437474 h 510964"/>
                <a:gd name="connsiteX18" fmla="*/ 401948 w 607639"/>
                <a:gd name="connsiteY18" fmla="*/ 474975 h 510964"/>
                <a:gd name="connsiteX19" fmla="*/ 462917 w 607639"/>
                <a:gd name="connsiteY19" fmla="*/ 474975 h 510964"/>
                <a:gd name="connsiteX20" fmla="*/ 462917 w 607639"/>
                <a:gd name="connsiteY20" fmla="*/ 510964 h 510964"/>
                <a:gd name="connsiteX21" fmla="*/ 401948 w 607639"/>
                <a:gd name="connsiteY21" fmla="*/ 510964 h 510964"/>
                <a:gd name="connsiteX22" fmla="*/ 205602 w 607639"/>
                <a:gd name="connsiteY22" fmla="*/ 510964 h 510964"/>
                <a:gd name="connsiteX23" fmla="*/ 144634 w 607639"/>
                <a:gd name="connsiteY23" fmla="*/ 510964 h 510964"/>
                <a:gd name="connsiteX24" fmla="*/ 144634 w 607639"/>
                <a:gd name="connsiteY24" fmla="*/ 474975 h 510964"/>
                <a:gd name="connsiteX25" fmla="*/ 205602 w 607639"/>
                <a:gd name="connsiteY25" fmla="*/ 474975 h 510964"/>
                <a:gd name="connsiteX26" fmla="*/ 205602 w 607639"/>
                <a:gd name="connsiteY26" fmla="*/ 437474 h 510964"/>
                <a:gd name="connsiteX27" fmla="*/ 0 w 607639"/>
                <a:gd name="connsiteY27" fmla="*/ 437474 h 51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639" h="510964">
                  <a:moveTo>
                    <a:pt x="517386" y="115586"/>
                  </a:moveTo>
                  <a:lnTo>
                    <a:pt x="517386" y="347393"/>
                  </a:lnTo>
                  <a:lnTo>
                    <a:pt x="285226" y="347393"/>
                  </a:lnTo>
                  <a:close/>
                  <a:moveTo>
                    <a:pt x="373376" y="90112"/>
                  </a:moveTo>
                  <a:lnTo>
                    <a:pt x="491841" y="90112"/>
                  </a:lnTo>
                  <a:lnTo>
                    <a:pt x="234174" y="347393"/>
                  </a:lnTo>
                  <a:lnTo>
                    <a:pt x="115798" y="347393"/>
                  </a:lnTo>
                  <a:close/>
                  <a:moveTo>
                    <a:pt x="90253" y="90112"/>
                  </a:moveTo>
                  <a:lnTo>
                    <a:pt x="322343" y="90112"/>
                  </a:lnTo>
                  <a:lnTo>
                    <a:pt x="90253" y="321849"/>
                  </a:lnTo>
                  <a:close/>
                  <a:moveTo>
                    <a:pt x="54115" y="54118"/>
                  </a:moveTo>
                  <a:lnTo>
                    <a:pt x="54115" y="383445"/>
                  </a:lnTo>
                  <a:lnTo>
                    <a:pt x="553435" y="383445"/>
                  </a:lnTo>
                  <a:lnTo>
                    <a:pt x="553435" y="54118"/>
                  </a:lnTo>
                  <a:close/>
                  <a:moveTo>
                    <a:pt x="0" y="0"/>
                  </a:moveTo>
                  <a:lnTo>
                    <a:pt x="607639" y="0"/>
                  </a:lnTo>
                  <a:lnTo>
                    <a:pt x="607639" y="437474"/>
                  </a:lnTo>
                  <a:lnTo>
                    <a:pt x="401948" y="437474"/>
                  </a:lnTo>
                  <a:lnTo>
                    <a:pt x="401948" y="474975"/>
                  </a:lnTo>
                  <a:lnTo>
                    <a:pt x="462917" y="474975"/>
                  </a:lnTo>
                  <a:lnTo>
                    <a:pt x="462917" y="510964"/>
                  </a:lnTo>
                  <a:lnTo>
                    <a:pt x="401948" y="510964"/>
                  </a:lnTo>
                  <a:lnTo>
                    <a:pt x="205602" y="510964"/>
                  </a:lnTo>
                  <a:lnTo>
                    <a:pt x="144634" y="510964"/>
                  </a:lnTo>
                  <a:lnTo>
                    <a:pt x="144634" y="474975"/>
                  </a:lnTo>
                  <a:lnTo>
                    <a:pt x="205602" y="474975"/>
                  </a:lnTo>
                  <a:lnTo>
                    <a:pt x="205602" y="437474"/>
                  </a:lnTo>
                  <a:lnTo>
                    <a:pt x="0" y="43747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10720" y="1501357"/>
            <a:ext cx="2491105" cy="2807970"/>
            <a:chOff x="4435460" y="1892300"/>
            <a:chExt cx="3321473" cy="3743960"/>
          </a:xfrm>
        </p:grpSpPr>
        <p:sp>
          <p:nvSpPr>
            <p:cNvPr id="10" name="矩形 9"/>
            <p:cNvSpPr/>
            <p:nvPr/>
          </p:nvSpPr>
          <p:spPr>
            <a:xfrm>
              <a:off x="4435460" y="1892300"/>
              <a:ext cx="3321473" cy="3743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  <p:sp>
          <p:nvSpPr>
            <p:cNvPr id="14" name="任意多边形: 形状 8"/>
            <p:cNvSpPr/>
            <p:nvPr/>
          </p:nvSpPr>
          <p:spPr>
            <a:xfrm>
              <a:off x="4435460" y="2380604"/>
              <a:ext cx="865188" cy="600542"/>
            </a:xfrm>
            <a:custGeom>
              <a:avLst/>
              <a:gdLst>
                <a:gd name="connsiteX0" fmla="*/ 0 w 1079500"/>
                <a:gd name="connsiteY0" fmla="*/ 0 h 749300"/>
                <a:gd name="connsiteX1" fmla="*/ 878410 w 1079500"/>
                <a:gd name="connsiteY1" fmla="*/ 0 h 749300"/>
                <a:gd name="connsiteX2" fmla="*/ 1079500 w 1079500"/>
                <a:gd name="connsiteY2" fmla="*/ 201090 h 749300"/>
                <a:gd name="connsiteX3" fmla="*/ 1079500 w 1079500"/>
                <a:gd name="connsiteY3" fmla="*/ 548210 h 749300"/>
                <a:gd name="connsiteX4" fmla="*/ 878410 w 1079500"/>
                <a:gd name="connsiteY4" fmla="*/ 749300 h 749300"/>
                <a:gd name="connsiteX5" fmla="*/ 0 w 1079500"/>
                <a:gd name="connsiteY5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9500" h="749300">
                  <a:moveTo>
                    <a:pt x="0" y="0"/>
                  </a:moveTo>
                  <a:lnTo>
                    <a:pt x="878410" y="0"/>
                  </a:lnTo>
                  <a:cubicBezTo>
                    <a:pt x="989469" y="0"/>
                    <a:pt x="1079500" y="90031"/>
                    <a:pt x="1079500" y="201090"/>
                  </a:cubicBezTo>
                  <a:lnTo>
                    <a:pt x="1079500" y="548210"/>
                  </a:lnTo>
                  <a:cubicBezTo>
                    <a:pt x="1079500" y="659269"/>
                    <a:pt x="989469" y="749300"/>
                    <a:pt x="878410" y="749300"/>
                  </a:cubicBezTo>
                  <a:lnTo>
                    <a:pt x="0" y="7493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dirty="0">
                  <a:latin typeface="思源黑体 CN ExtraLight" panose="020B0200000000000000" charset="-122"/>
                  <a:ea typeface="思源黑体 CN ExtraLight" panose="020B0200000000000000" charset="-122"/>
                </a:rPr>
                <a:t>02</a:t>
              </a:r>
              <a:endParaRPr lang="en-US" altLang="zh-CN" sz="1350" dirty="0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  <p:sp>
          <p:nvSpPr>
            <p:cNvPr id="27" name="椭圆 20"/>
            <p:cNvSpPr/>
            <p:nvPr/>
          </p:nvSpPr>
          <p:spPr>
            <a:xfrm>
              <a:off x="6240837" y="2416767"/>
              <a:ext cx="575514" cy="553245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96215" y="1506436"/>
            <a:ext cx="2491105" cy="2807970"/>
            <a:chOff x="7996207" y="1892299"/>
            <a:chExt cx="3321473" cy="3743960"/>
          </a:xfrm>
        </p:grpSpPr>
        <p:sp>
          <p:nvSpPr>
            <p:cNvPr id="19" name="矩形 18"/>
            <p:cNvSpPr/>
            <p:nvPr/>
          </p:nvSpPr>
          <p:spPr>
            <a:xfrm>
              <a:off x="7996207" y="1892299"/>
              <a:ext cx="3321473" cy="3743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  <p:sp>
          <p:nvSpPr>
            <p:cNvPr id="20" name="任意多边形: 形状 9"/>
            <p:cNvSpPr/>
            <p:nvPr/>
          </p:nvSpPr>
          <p:spPr>
            <a:xfrm>
              <a:off x="7996207" y="2380604"/>
              <a:ext cx="865188" cy="600542"/>
            </a:xfrm>
            <a:custGeom>
              <a:avLst/>
              <a:gdLst>
                <a:gd name="connsiteX0" fmla="*/ 0 w 1079500"/>
                <a:gd name="connsiteY0" fmla="*/ 0 h 749300"/>
                <a:gd name="connsiteX1" fmla="*/ 878410 w 1079500"/>
                <a:gd name="connsiteY1" fmla="*/ 0 h 749300"/>
                <a:gd name="connsiteX2" fmla="*/ 1079500 w 1079500"/>
                <a:gd name="connsiteY2" fmla="*/ 201090 h 749300"/>
                <a:gd name="connsiteX3" fmla="*/ 1079500 w 1079500"/>
                <a:gd name="connsiteY3" fmla="*/ 548210 h 749300"/>
                <a:gd name="connsiteX4" fmla="*/ 878410 w 1079500"/>
                <a:gd name="connsiteY4" fmla="*/ 749300 h 749300"/>
                <a:gd name="connsiteX5" fmla="*/ 0 w 1079500"/>
                <a:gd name="connsiteY5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9500" h="749300">
                  <a:moveTo>
                    <a:pt x="0" y="0"/>
                  </a:moveTo>
                  <a:lnTo>
                    <a:pt x="878410" y="0"/>
                  </a:lnTo>
                  <a:cubicBezTo>
                    <a:pt x="989469" y="0"/>
                    <a:pt x="1079500" y="90031"/>
                    <a:pt x="1079500" y="201090"/>
                  </a:cubicBezTo>
                  <a:lnTo>
                    <a:pt x="1079500" y="548210"/>
                  </a:lnTo>
                  <a:cubicBezTo>
                    <a:pt x="1079500" y="659269"/>
                    <a:pt x="989469" y="749300"/>
                    <a:pt x="878410" y="749300"/>
                  </a:cubicBezTo>
                  <a:lnTo>
                    <a:pt x="0" y="7493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dirty="0">
                  <a:latin typeface="思源黑体 CN ExtraLight" panose="020B0200000000000000" charset="-122"/>
                  <a:ea typeface="思源黑体 CN ExtraLight" panose="020B0200000000000000" charset="-122"/>
                </a:rPr>
                <a:t>03</a:t>
              </a:r>
              <a:endParaRPr lang="en-US" altLang="zh-CN" sz="1350" dirty="0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  <p:sp>
          <p:nvSpPr>
            <p:cNvPr id="28" name="椭圆 21"/>
            <p:cNvSpPr/>
            <p:nvPr/>
          </p:nvSpPr>
          <p:spPr>
            <a:xfrm>
              <a:off x="9826908" y="2405632"/>
              <a:ext cx="524866" cy="575514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78485" y="2536825"/>
            <a:ext cx="2386330" cy="1599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marR="5080" algn="just" fontAlgn="auto">
              <a:lnSpc>
                <a:spcPct val="100000"/>
              </a:lnSpc>
              <a:spcBef>
                <a:spcPts val="1700"/>
              </a:spcBef>
            </a:pPr>
            <a:r>
              <a: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使用之前应检查安全帽的</a:t>
            </a:r>
            <a:r>
              <a:rPr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外观</a:t>
            </a:r>
            <a:r>
              <a: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是否有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裂纹、碰伤痕及、凸凹不平、磨损</a:t>
            </a:r>
            <a:r>
              <a: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帽 衬</a:t>
            </a:r>
            <a:r>
              <a: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是否完整，帽衬的结构是否处于正常状态，安全帽上如存在影响其性能的明显 缺陷就及时报废，以免影响防护作用。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1225" y="2536825"/>
            <a:ext cx="221043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使用者</a:t>
            </a:r>
            <a:r>
              <a:rPr sz="14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不能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随意在安全帽上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拆卸或添加附件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，以免影响其原有的防护性能</a:t>
            </a:r>
            <a:r>
              <a:rPr lang="zh-CN" sz="1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sz="140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317875" y="932180"/>
            <a:ext cx="2481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安全帽使用应注意事项</a:t>
            </a:r>
            <a:endParaRPr lang="zh-CN" altLang="en-US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87589" y="2536825"/>
            <a:ext cx="2037806" cy="16004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marR="5080" algn="just">
              <a:spcBef>
                <a:spcPts val="1700"/>
              </a:spcBef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使用者不能随意调节帽衬的尺寸，这 会直接影响安全帽的防护性能，落物冲击一旦发生，安全帽会因佩戴不牢脱出或因 冲击后触顶直接伤害佩戴者。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3175" y="1218565"/>
            <a:ext cx="9149080" cy="284607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18820" y="1280795"/>
            <a:ext cx="2995295" cy="26943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algn="just" fontAlgn="auto">
              <a:lnSpc>
                <a:spcPts val="2900"/>
              </a:lnSpc>
              <a:spcBef>
                <a:spcPts val="1700"/>
              </a:spcBef>
            </a:pPr>
            <a:r>
              <a:rPr sz="16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使用</a:t>
            </a: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sz="16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保管、不正确的配戴</a:t>
            </a: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会导致安全帽在受到冲击时</a:t>
            </a:r>
            <a:r>
              <a:rPr sz="1600" b="1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起不到防护作用</a:t>
            </a: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。据有关部门统计，坠落物伤人事故中</a:t>
            </a:r>
            <a:r>
              <a:rPr sz="1600" spc="-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15</a:t>
            </a:r>
            <a:r>
              <a:rPr sz="1600" spc="-1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%</a:t>
            </a: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是因为安全帽使用不当造成的。所以，</a:t>
            </a:r>
            <a:r>
              <a:rPr sz="1600" b="1" dirty="0">
                <a:solidFill>
                  <a:srgbClr val="FFC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不能认为戴上安全帽就可以使头部不受伤害</a:t>
            </a: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5257"/>
          <a:stretch>
            <a:fillRect/>
          </a:stretch>
        </p:blipFill>
        <p:spPr>
          <a:xfrm>
            <a:off x="3888740" y="1398270"/>
            <a:ext cx="4809490" cy="24599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1037335" y="1506346"/>
            <a:ext cx="71012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提醒</a:t>
            </a:r>
            <a:r>
              <a:rPr sz="2400" b="1" spc="-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|</a:t>
            </a:r>
            <a:r>
              <a:rPr sz="2400" spc="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你造吗，戴安全帽</a:t>
            </a:r>
            <a:r>
              <a:rPr sz="2000" b="1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不系</a:t>
            </a:r>
            <a:r>
              <a:rPr sz="2000" b="1" spc="-1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2000" b="1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颚带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这样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还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是会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game</a:t>
            </a:r>
            <a:r>
              <a:rPr sz="2000" spc="-4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over!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1037590" y="2594610"/>
            <a:ext cx="5074285" cy="116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fontAlgn="auto">
              <a:lnSpc>
                <a:spcPct val="150000"/>
              </a:lnSpc>
              <a:spcBef>
                <a:spcPts val="0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在基层事故调查过程中发现，多起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死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亡事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故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中，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受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害人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戴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了安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帽，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但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还是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被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物体打击或头部撞击地面致死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。究其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原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因，</a:t>
            </a:r>
            <a:r>
              <a:rPr b="1" spc="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竟</a:t>
            </a:r>
            <a:r>
              <a:rPr b="1" spc="-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然是</a:t>
            </a:r>
            <a:r>
              <a:rPr b="1" spc="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没</a:t>
            </a:r>
            <a:r>
              <a:rPr b="1" spc="-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有系</a:t>
            </a:r>
            <a:r>
              <a:rPr b="1" spc="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b="1" spc="-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颚带</a:t>
            </a:r>
            <a:r>
              <a:rPr b="1" spc="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造</a:t>
            </a:r>
            <a:r>
              <a:rPr b="1" spc="-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成的</a:t>
            </a:r>
            <a:r>
              <a:rPr sz="1600" b="1" spc="-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 b="1" spc="-5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265"/>
          <a:stretch>
            <a:fillRect/>
          </a:stretch>
        </p:blipFill>
        <p:spPr>
          <a:xfrm>
            <a:off x="6318250" y="2084070"/>
            <a:ext cx="1684655" cy="19234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965" y="1591310"/>
            <a:ext cx="4515485" cy="2395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6340" y="1591310"/>
            <a:ext cx="3825875" cy="239585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90855" y="1633220"/>
            <a:ext cx="413829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某建筑施工工地，一名戴着</a:t>
            </a:r>
            <a:r>
              <a:rPr sz="1600" b="1" spc="-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未系下</a:t>
            </a:r>
            <a:r>
              <a:rPr sz="1600" b="1" spc="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颚</a:t>
            </a:r>
            <a:r>
              <a:rPr sz="1600" b="1" spc="-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带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安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全帽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从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起重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吊起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空心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砖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框下 经过时，钢筋空心砖框将空心砖挤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压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破碎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其中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块空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心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砖碎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块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将这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名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1600" b="1" spc="-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安全帽打翻掉落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，另一块碎块</a:t>
            </a:r>
            <a:r>
              <a:rPr sz="1600" b="1" spc="-5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砸中其头部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，经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医院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抢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救无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效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死亡。</a:t>
            </a:r>
            <a:endParaRPr lang="zh-CN" altLang="en-US" sz="1600" spc="-5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98475" y="1196340"/>
            <a:ext cx="79057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1600" b="1" spc="-5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案例</a:t>
            </a:r>
            <a:r>
              <a:rPr sz="1600" b="1" spc="-5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endParaRPr lang="zh-CN" altLang="en-US" sz="1600" b="1" spc="-5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83050" y="1591310"/>
            <a:ext cx="4515485" cy="2395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18940" y="1633220"/>
            <a:ext cx="413829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某建筑施工工地，一名戴着</a:t>
            </a:r>
            <a:r>
              <a:rPr sz="1600" b="1" spc="-5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未系下</a:t>
            </a:r>
            <a:r>
              <a:rPr sz="1600" b="1" spc="5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颚</a:t>
            </a:r>
            <a:r>
              <a:rPr sz="1600" b="1" spc="-5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带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安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全帽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负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责在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起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重机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下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将竹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笆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捆扎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后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悬挂到 吊钩上，当竹笆吊起后，突然一片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竹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笆掉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落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下来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正好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砸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中其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安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全帽</a:t>
            </a:r>
            <a:r>
              <a:rPr sz="1600" b="1" spc="-5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帽舌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将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安全</a:t>
            </a: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帽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打翻在</a:t>
            </a:r>
            <a:r>
              <a:rPr sz="1600" b="1" u="sng" spc="-162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地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，这名工人本能地后退时，</a:t>
            </a:r>
            <a:r>
              <a:rPr sz="1600" b="1" spc="-5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不慎跌倒，后脑撞击地面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经医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院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抢救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无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效死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亡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spc="-5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" y="1591310"/>
            <a:ext cx="3687445" cy="2395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8475" y="1196340"/>
            <a:ext cx="79057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1600" b="1" spc="-5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案例二</a:t>
            </a:r>
            <a:endParaRPr lang="zh-CN" sz="1600" b="1" spc="-5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5830" y="1591310"/>
            <a:ext cx="4257040" cy="2395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34110" y="1685290"/>
            <a:ext cx="38544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900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某建筑施工工地，一名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戴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着</a:t>
            </a:r>
            <a:r>
              <a:rPr sz="1600" b="1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未</a:t>
            </a:r>
            <a:r>
              <a:rPr sz="1600" b="1" spc="-15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系</a:t>
            </a:r>
            <a:r>
              <a:rPr sz="1600" b="1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下颚</a:t>
            </a:r>
            <a:r>
              <a:rPr sz="1600" b="1" spc="-15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带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的安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全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帽的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人在</a:t>
            </a:r>
            <a:r>
              <a:rPr sz="1600" b="1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1.5米左右高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的脚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手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架上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作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业时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不慎坠落地面，坠落过程中</a:t>
            </a:r>
            <a:r>
              <a:rPr sz="1600" b="1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安全帽离开头部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，该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r>
              <a:rPr sz="1600" b="1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后脑部直接撞击地面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经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医院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抢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救无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效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死亡。</a:t>
            </a:r>
            <a:endParaRPr lang="zh-CN" altLang="en-US" sz="1600" spc="-5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4480" y="1591310"/>
            <a:ext cx="2853055" cy="24199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11885" y="1196340"/>
            <a:ext cx="79057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1600" b="1" spc="-5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案例三</a:t>
            </a:r>
            <a:endParaRPr lang="zh-CN" sz="1600" b="1" spc="-5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49630" y="1139190"/>
            <a:ext cx="75749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927735" algn="l"/>
              </a:tabLst>
            </a:pPr>
            <a:r>
              <a:rPr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2000" b="1" spc="1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</a:t>
            </a:r>
            <a:r>
              <a:rPr sz="2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果戴安</a:t>
            </a:r>
            <a:r>
              <a:rPr sz="2000" b="1" spc="-15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</a:t>
            </a:r>
            <a:r>
              <a:rPr sz="2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帽系</a:t>
            </a:r>
            <a:r>
              <a:rPr sz="2000" b="1" spc="-15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了</a:t>
            </a:r>
            <a:r>
              <a:rPr sz="2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下颚带</a:t>
            </a:r>
            <a:r>
              <a:rPr sz="2000" b="1" spc="-55" dirty="0">
                <a:solidFill>
                  <a:srgbClr val="00A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2000" b="1" spc="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以上</a:t>
            </a: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起事</a:t>
            </a:r>
            <a:r>
              <a:rPr sz="2000" b="1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故</a:t>
            </a:r>
            <a:r>
              <a:rPr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可能</a:t>
            </a:r>
            <a:r>
              <a:rPr sz="2000" b="1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</a:t>
            </a:r>
            <a:r>
              <a:rPr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致致</a:t>
            </a:r>
            <a:r>
              <a:rPr sz="2000" b="1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r>
              <a:rPr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死亡。”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9330" y="1791970"/>
            <a:ext cx="7179310" cy="1271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180975" algn="just" fontAlgn="auto">
              <a:lnSpc>
                <a:spcPts val="2300"/>
              </a:lnSpc>
              <a:spcBef>
                <a:spcPts val="200"/>
              </a:spcBef>
            </a:pPr>
            <a:r>
              <a:rPr sz="1500" b="1" u="sng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《安全生产法》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规定，“生产经营单位必须为从业人员提供符合国家标准或者 行业标准的劳动防护用品，并监督、教育从业人员按照使用规则佩戴、使用”; </a:t>
            </a:r>
            <a:r>
              <a:rPr sz="15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国家标准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《安全帽》规定，产品说明必须声明“为充分发挥保护力，安全帽佩 戴时必须按头围的大小调整帽箍</a:t>
            </a:r>
            <a:r>
              <a:rPr sz="1500" b="1" u="sng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并系紧下颏带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”。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2790" y="1632585"/>
            <a:ext cx="7692390" cy="2881630"/>
          </a:xfrm>
          <a:prstGeom prst="rect">
            <a:avLst/>
          </a:prstGeom>
          <a:noFill/>
          <a:ln w="412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89013" y="3063240"/>
            <a:ext cx="7179945" cy="1271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236855" algn="just" fontAlgn="auto">
              <a:lnSpc>
                <a:spcPts val="2300"/>
              </a:lnSpc>
              <a:spcBef>
                <a:spcPts val="0"/>
              </a:spcBef>
            </a:pP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在监督检查中发现戴安全帽不系下颚带的行为时，</a:t>
            </a:r>
            <a:r>
              <a:rPr sz="1500" b="1" u="sng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可以责令立即消除或者限期 消除隐患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，生产经营单位拒不执行的，根据新《安全生产法》，可以按照第九 十九条的规定，责令生产经营单位停产停业整顿，并处十万元以上五十万元以 下的</a:t>
            </a:r>
            <a:r>
              <a:rPr sz="15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罚款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，对其直接负责的主管人员和其他直接责任人员处二万元以上五万元 以下的</a:t>
            </a:r>
            <a:r>
              <a:rPr sz="15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罚款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905" y="1880235"/>
            <a:ext cx="2941955" cy="2567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440" y="1880235"/>
            <a:ext cx="2348230" cy="2567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65250" y="967740"/>
            <a:ext cx="5900420" cy="758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0645" fontAlgn="auto">
              <a:lnSpc>
                <a:spcPts val="2600"/>
              </a:lnSpc>
              <a:spcBef>
                <a:spcPts val="100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佩戴者在使用时一定要将安全帽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戴正、戴牢，不能晃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动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，要</a:t>
            </a:r>
            <a:r>
              <a:rPr b="1" u="sng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系紧下颚带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，调节好</a:t>
            </a:r>
            <a:r>
              <a:rPr sz="16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后箍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以防安全帽脱落。</a:t>
            </a:r>
            <a:endParaRPr lang="zh-CN" altLang="en-US" sz="160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03925" y="2415540"/>
            <a:ext cx="835660" cy="78422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185545" y="4185920"/>
            <a:ext cx="651256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459355" y="426212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正确佩戴</a:t>
            </a:r>
            <a:endParaRPr lang="zh-CN" b="1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63870" y="426212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错误佩戴</a:t>
            </a:r>
            <a:endParaRPr lang="zh-CN" b="1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570321" y="790549"/>
            <a:ext cx="4003834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>
                <a:solidFill>
                  <a:srgbClr val="FFC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目录contents</a:t>
            </a:r>
            <a:endParaRPr lang="zh-CN" altLang="en-US" sz="3600">
              <a:solidFill>
                <a:srgbClr val="FFC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8434" name="标题 3"/>
          <p:cNvSpPr>
            <a:spLocks noGrp="1"/>
          </p:cNvSpPr>
          <p:nvPr/>
        </p:nvSpPr>
        <p:spPr>
          <a:xfrm>
            <a:off x="1154906" y="2094045"/>
            <a:ext cx="3329464" cy="397669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2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01/</a:t>
            </a:r>
            <a:r>
              <a:rPr lang="zh-CN" altLang="en-US" sz="2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安全帽的重要性</a:t>
            </a:r>
            <a:endParaRPr lang="zh-CN" altLang="en-US" sz="2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4661059" y="2094045"/>
            <a:ext cx="3329464" cy="397669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2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02/</a:t>
            </a:r>
            <a:r>
              <a:rPr lang="zh-CN" altLang="en-US" sz="2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安全帽基础知识</a:t>
            </a:r>
            <a:endParaRPr lang="zh-CN" altLang="en-US" sz="2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306729" y="1490160"/>
            <a:ext cx="53101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4326704" y="740185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760220" y="1805940"/>
            <a:ext cx="6449695" cy="1424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600"/>
              </a:lnSpc>
            </a:pPr>
            <a:r>
              <a:rPr lang="zh-CN" altLang="en-US" sz="1600"/>
              <a:t>在使用之前一定要仔细检查安全帽上是否有裂纹、碰伤痕迹、凹凸不平、磨损（包括对帽衬的检查），安全帽上如存在影响其性能的明显缺陷就应及时报废，千万不要使用有缺陷的帽子，以免影响防护作用。高压近电报警安全帽使用前应检查其音响部分是否良好。</a:t>
            </a:r>
            <a:endParaRPr lang="zh-CN" altLang="en-US" sz="1600"/>
          </a:p>
        </p:txBody>
      </p:sp>
      <p:sp>
        <p:nvSpPr>
          <p:cNvPr id="27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5204" y="1091697"/>
            <a:ext cx="511683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安全帽使用注意事项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2" name="Group 5"/>
          <p:cNvGrpSpPr>
            <a:grpSpLocks noChangeAspect="1"/>
          </p:cNvGrpSpPr>
          <p:nvPr/>
        </p:nvGrpSpPr>
        <p:grpSpPr>
          <a:xfrm>
            <a:off x="1080770" y="1886585"/>
            <a:ext cx="511175" cy="511810"/>
            <a:chOff x="1382806" y="3668806"/>
            <a:chExt cx="3025588" cy="3025588"/>
          </a:xfrm>
        </p:grpSpPr>
        <p:sp>
          <p:nvSpPr>
            <p:cNvPr id="23" name="Rectangle 6"/>
            <p:cNvSpPr/>
            <p:nvPr/>
          </p:nvSpPr>
          <p:spPr>
            <a:xfrm>
              <a:off x="1382806" y="3668806"/>
              <a:ext cx="3025588" cy="3025588"/>
            </a:xfrm>
            <a:prstGeom prst="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>
            <a:xfrm>
              <a:off x="2338093" y="4265700"/>
              <a:ext cx="1180970" cy="1933171"/>
            </a:xfrm>
            <a:custGeom>
              <a:avLst/>
              <a:gdLst/>
              <a:ahLst/>
              <a:cxnLst/>
              <a:rect l="l" t="t" r="r" b="b"/>
              <a:pathLst>
                <a:path w="1180970" h="1933171">
                  <a:moveTo>
                    <a:pt x="634994" y="0"/>
                  </a:moveTo>
                  <a:cubicBezTo>
                    <a:pt x="672579" y="0"/>
                    <a:pt x="702993" y="742"/>
                    <a:pt x="726237" y="2226"/>
                  </a:cubicBezTo>
                  <a:cubicBezTo>
                    <a:pt x="749481" y="3709"/>
                    <a:pt x="767037" y="6182"/>
                    <a:pt x="778906" y="9644"/>
                  </a:cubicBezTo>
                  <a:cubicBezTo>
                    <a:pt x="790775" y="13106"/>
                    <a:pt x="798688" y="17804"/>
                    <a:pt x="802644" y="23738"/>
                  </a:cubicBezTo>
                  <a:cubicBezTo>
                    <a:pt x="806600" y="29673"/>
                    <a:pt x="808579" y="37091"/>
                    <a:pt x="808579" y="45993"/>
                  </a:cubicBezTo>
                  <a:lnTo>
                    <a:pt x="808579" y="1631994"/>
                  </a:lnTo>
                  <a:lnTo>
                    <a:pt x="1121624" y="1631994"/>
                  </a:lnTo>
                  <a:cubicBezTo>
                    <a:pt x="1130526" y="1631994"/>
                    <a:pt x="1138686" y="1634714"/>
                    <a:pt x="1146104" y="1640154"/>
                  </a:cubicBezTo>
                  <a:cubicBezTo>
                    <a:pt x="1153523" y="1645594"/>
                    <a:pt x="1159952" y="1654248"/>
                    <a:pt x="1165392" y="1666117"/>
                  </a:cubicBezTo>
                  <a:cubicBezTo>
                    <a:pt x="1170832" y="1677986"/>
                    <a:pt x="1174788" y="1693564"/>
                    <a:pt x="1177261" y="1712852"/>
                  </a:cubicBezTo>
                  <a:cubicBezTo>
                    <a:pt x="1179733" y="1732139"/>
                    <a:pt x="1180970" y="1756124"/>
                    <a:pt x="1180970" y="1784808"/>
                  </a:cubicBezTo>
                  <a:cubicBezTo>
                    <a:pt x="1180970" y="1812502"/>
                    <a:pt x="1179486" y="1835993"/>
                    <a:pt x="1176519" y="1855280"/>
                  </a:cubicBezTo>
                  <a:cubicBezTo>
                    <a:pt x="1173552" y="1874567"/>
                    <a:pt x="1169348" y="1889898"/>
                    <a:pt x="1163908" y="1901273"/>
                  </a:cubicBezTo>
                  <a:cubicBezTo>
                    <a:pt x="1158468" y="1912647"/>
                    <a:pt x="1152286" y="1920807"/>
                    <a:pt x="1145363" y="1925753"/>
                  </a:cubicBezTo>
                  <a:cubicBezTo>
                    <a:pt x="1138439" y="1930698"/>
                    <a:pt x="1130526" y="1933171"/>
                    <a:pt x="1121624" y="1933171"/>
                  </a:cubicBezTo>
                  <a:lnTo>
                    <a:pt x="62312" y="1933171"/>
                  </a:lnTo>
                  <a:cubicBezTo>
                    <a:pt x="54400" y="1933171"/>
                    <a:pt x="46982" y="1930698"/>
                    <a:pt x="40058" y="1925753"/>
                  </a:cubicBezTo>
                  <a:cubicBezTo>
                    <a:pt x="33134" y="1920807"/>
                    <a:pt x="26953" y="1912647"/>
                    <a:pt x="21513" y="1901273"/>
                  </a:cubicBezTo>
                  <a:cubicBezTo>
                    <a:pt x="16073" y="1889898"/>
                    <a:pt x="11869" y="1874567"/>
                    <a:pt x="8902" y="1855280"/>
                  </a:cubicBezTo>
                  <a:cubicBezTo>
                    <a:pt x="5934" y="1835993"/>
                    <a:pt x="4451" y="1812502"/>
                    <a:pt x="4451" y="1784808"/>
                  </a:cubicBezTo>
                  <a:cubicBezTo>
                    <a:pt x="4451" y="1756124"/>
                    <a:pt x="5687" y="1732139"/>
                    <a:pt x="8160" y="1712852"/>
                  </a:cubicBezTo>
                  <a:cubicBezTo>
                    <a:pt x="10633" y="1693564"/>
                    <a:pt x="14589" y="1677986"/>
                    <a:pt x="20029" y="1666117"/>
                  </a:cubicBezTo>
                  <a:cubicBezTo>
                    <a:pt x="25469" y="1654248"/>
                    <a:pt x="31651" y="1645594"/>
                    <a:pt x="38574" y="1640154"/>
                  </a:cubicBezTo>
                  <a:cubicBezTo>
                    <a:pt x="45498" y="1634714"/>
                    <a:pt x="53411" y="1631994"/>
                    <a:pt x="62312" y="1631994"/>
                  </a:cubicBezTo>
                  <a:lnTo>
                    <a:pt x="419867" y="1631994"/>
                  </a:lnTo>
                  <a:lnTo>
                    <a:pt x="419867" y="382777"/>
                  </a:lnTo>
                  <a:lnTo>
                    <a:pt x="111272" y="553394"/>
                  </a:lnTo>
                  <a:cubicBezTo>
                    <a:pt x="88523" y="564274"/>
                    <a:pt x="69978" y="570951"/>
                    <a:pt x="55636" y="573423"/>
                  </a:cubicBezTo>
                  <a:cubicBezTo>
                    <a:pt x="41294" y="575896"/>
                    <a:pt x="29920" y="572929"/>
                    <a:pt x="21513" y="564522"/>
                  </a:cubicBezTo>
                  <a:cubicBezTo>
                    <a:pt x="13105" y="556114"/>
                    <a:pt x="7418" y="541525"/>
                    <a:pt x="4451" y="520755"/>
                  </a:cubicBezTo>
                  <a:cubicBezTo>
                    <a:pt x="1484" y="499984"/>
                    <a:pt x="0" y="470806"/>
                    <a:pt x="0" y="433220"/>
                  </a:cubicBezTo>
                  <a:cubicBezTo>
                    <a:pt x="0" y="409482"/>
                    <a:pt x="494" y="389948"/>
                    <a:pt x="1484" y="374617"/>
                  </a:cubicBezTo>
                  <a:cubicBezTo>
                    <a:pt x="2473" y="359286"/>
                    <a:pt x="4945" y="346181"/>
                    <a:pt x="8902" y="335301"/>
                  </a:cubicBezTo>
                  <a:cubicBezTo>
                    <a:pt x="12858" y="324421"/>
                    <a:pt x="18298" y="315519"/>
                    <a:pt x="25222" y="308595"/>
                  </a:cubicBezTo>
                  <a:cubicBezTo>
                    <a:pt x="32145" y="301672"/>
                    <a:pt x="41542" y="294254"/>
                    <a:pt x="53411" y="286341"/>
                  </a:cubicBezTo>
                  <a:lnTo>
                    <a:pt x="465860" y="19288"/>
                  </a:lnTo>
                  <a:cubicBezTo>
                    <a:pt x="470805" y="15331"/>
                    <a:pt x="476987" y="12117"/>
                    <a:pt x="484405" y="9644"/>
                  </a:cubicBezTo>
                  <a:cubicBezTo>
                    <a:pt x="491823" y="7171"/>
                    <a:pt x="501467" y="5193"/>
                    <a:pt x="513336" y="3709"/>
                  </a:cubicBezTo>
                  <a:cubicBezTo>
                    <a:pt x="525205" y="2226"/>
                    <a:pt x="540783" y="1237"/>
                    <a:pt x="560070" y="742"/>
                  </a:cubicBezTo>
                  <a:cubicBezTo>
                    <a:pt x="579358" y="248"/>
                    <a:pt x="604332" y="0"/>
                    <a:pt x="6349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>
            <a:xfrm>
              <a:off x="2361975" y="4296064"/>
              <a:ext cx="2046419" cy="2398330"/>
            </a:xfrm>
            <a:custGeom>
              <a:avLst/>
              <a:gdLst>
                <a:gd name="connsiteX0" fmla="*/ 395986 w 2046419"/>
                <a:gd name="connsiteY0" fmla="*/ 352414 h 2398330"/>
                <a:gd name="connsiteX1" fmla="*/ 395987 w 2046419"/>
                <a:gd name="connsiteY1" fmla="*/ 879025 h 2398330"/>
                <a:gd name="connsiteX2" fmla="*/ 0 w 2046419"/>
                <a:gd name="connsiteY2" fmla="*/ 535520 h 2398330"/>
                <a:gd name="connsiteX3" fmla="*/ 12468 w 2046419"/>
                <a:gd name="connsiteY3" fmla="*/ 542690 h 2398330"/>
                <a:gd name="connsiteX4" fmla="*/ 31755 w 2046419"/>
                <a:gd name="connsiteY4" fmla="*/ 543060 h 2398330"/>
                <a:gd name="connsiteX5" fmla="*/ 87391 w 2046419"/>
                <a:gd name="connsiteY5" fmla="*/ 523032 h 2398330"/>
                <a:gd name="connsiteX6" fmla="*/ 780529 w 2046419"/>
                <a:gd name="connsiteY6" fmla="*/ 0 h 2398330"/>
                <a:gd name="connsiteX7" fmla="*/ 2046419 w 2046419"/>
                <a:gd name="connsiteY7" fmla="*/ 1098117 h 2398330"/>
                <a:gd name="connsiteX8" fmla="*/ 2046419 w 2046419"/>
                <a:gd name="connsiteY8" fmla="*/ 2398330 h 2398330"/>
                <a:gd name="connsiteX9" fmla="*/ 599559 w 2046419"/>
                <a:gd name="connsiteY9" fmla="*/ 2398330 h 2398330"/>
                <a:gd name="connsiteX10" fmla="*/ 22023 w 2046419"/>
                <a:gd name="connsiteY10" fmla="*/ 1897337 h 2398330"/>
                <a:gd name="connsiteX11" fmla="*/ 38430 w 2046419"/>
                <a:gd name="connsiteY11" fmla="*/ 1902806 h 2398330"/>
                <a:gd name="connsiteX12" fmla="*/ 1097742 w 2046419"/>
                <a:gd name="connsiteY12" fmla="*/ 1902806 h 2398330"/>
                <a:gd name="connsiteX13" fmla="*/ 1121481 w 2046419"/>
                <a:gd name="connsiteY13" fmla="*/ 1895388 h 2398330"/>
                <a:gd name="connsiteX14" fmla="*/ 1140026 w 2046419"/>
                <a:gd name="connsiteY14" fmla="*/ 1870908 h 2398330"/>
                <a:gd name="connsiteX15" fmla="*/ 1152637 w 2046419"/>
                <a:gd name="connsiteY15" fmla="*/ 1824915 h 2398330"/>
                <a:gd name="connsiteX16" fmla="*/ 1157088 w 2046419"/>
                <a:gd name="connsiteY16" fmla="*/ 1754443 h 2398330"/>
                <a:gd name="connsiteX17" fmla="*/ 1153379 w 2046419"/>
                <a:gd name="connsiteY17" fmla="*/ 1682487 h 2398330"/>
                <a:gd name="connsiteX18" fmla="*/ 1141510 w 2046419"/>
                <a:gd name="connsiteY18" fmla="*/ 1635752 h 2398330"/>
                <a:gd name="connsiteX19" fmla="*/ 1122222 w 2046419"/>
                <a:gd name="connsiteY19" fmla="*/ 1609789 h 2398330"/>
                <a:gd name="connsiteX20" fmla="*/ 1097742 w 2046419"/>
                <a:gd name="connsiteY20" fmla="*/ 1601629 h 2398330"/>
                <a:gd name="connsiteX21" fmla="*/ 784697 w 2046419"/>
                <a:gd name="connsiteY21" fmla="*/ 1601629 h 2398330"/>
                <a:gd name="connsiteX22" fmla="*/ 784697 w 2046419"/>
                <a:gd name="connsiteY22" fmla="*/ 15628 h 23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6419" h="2398330">
                  <a:moveTo>
                    <a:pt x="395986" y="352414"/>
                  </a:moveTo>
                  <a:lnTo>
                    <a:pt x="395987" y="879025"/>
                  </a:lnTo>
                  <a:lnTo>
                    <a:pt x="0" y="535520"/>
                  </a:lnTo>
                  <a:lnTo>
                    <a:pt x="12468" y="542690"/>
                  </a:lnTo>
                  <a:cubicBezTo>
                    <a:pt x="18154" y="544173"/>
                    <a:pt x="24585" y="544297"/>
                    <a:pt x="31755" y="543060"/>
                  </a:cubicBezTo>
                  <a:cubicBezTo>
                    <a:pt x="46097" y="540588"/>
                    <a:pt x="64642" y="533911"/>
                    <a:pt x="87391" y="523032"/>
                  </a:cubicBezTo>
                  <a:close/>
                  <a:moveTo>
                    <a:pt x="780529" y="0"/>
                  </a:moveTo>
                  <a:lnTo>
                    <a:pt x="2046419" y="1098117"/>
                  </a:lnTo>
                  <a:lnTo>
                    <a:pt x="2046419" y="2398330"/>
                  </a:lnTo>
                  <a:lnTo>
                    <a:pt x="599559" y="2398330"/>
                  </a:lnTo>
                  <a:lnTo>
                    <a:pt x="22023" y="1897337"/>
                  </a:lnTo>
                  <a:lnTo>
                    <a:pt x="38430" y="1902806"/>
                  </a:lnTo>
                  <a:lnTo>
                    <a:pt x="1097742" y="1902806"/>
                  </a:lnTo>
                  <a:cubicBezTo>
                    <a:pt x="1106644" y="1902806"/>
                    <a:pt x="1114557" y="1900333"/>
                    <a:pt x="1121481" y="1895388"/>
                  </a:cubicBezTo>
                  <a:cubicBezTo>
                    <a:pt x="1128404" y="1890442"/>
                    <a:pt x="1134586" y="1882282"/>
                    <a:pt x="1140026" y="1870908"/>
                  </a:cubicBezTo>
                  <a:cubicBezTo>
                    <a:pt x="1145466" y="1859533"/>
                    <a:pt x="1149670" y="1844202"/>
                    <a:pt x="1152637" y="1824915"/>
                  </a:cubicBezTo>
                  <a:cubicBezTo>
                    <a:pt x="1155604" y="1805628"/>
                    <a:pt x="1157088" y="1782137"/>
                    <a:pt x="1157088" y="1754443"/>
                  </a:cubicBezTo>
                  <a:cubicBezTo>
                    <a:pt x="1157088" y="1725759"/>
                    <a:pt x="1155851" y="1701774"/>
                    <a:pt x="1153379" y="1682487"/>
                  </a:cubicBezTo>
                  <a:cubicBezTo>
                    <a:pt x="1150906" y="1663199"/>
                    <a:pt x="1146950" y="1647621"/>
                    <a:pt x="1141510" y="1635752"/>
                  </a:cubicBezTo>
                  <a:cubicBezTo>
                    <a:pt x="1136070" y="1623883"/>
                    <a:pt x="1129641" y="1615229"/>
                    <a:pt x="1122222" y="1609789"/>
                  </a:cubicBezTo>
                  <a:cubicBezTo>
                    <a:pt x="1114804" y="1604349"/>
                    <a:pt x="1106644" y="1601629"/>
                    <a:pt x="1097742" y="1601629"/>
                  </a:cubicBezTo>
                  <a:lnTo>
                    <a:pt x="784697" y="1601629"/>
                  </a:lnTo>
                  <a:lnTo>
                    <a:pt x="784697" y="15628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9"/>
          <p:cNvGrpSpPr>
            <a:grpSpLocks noChangeAspect="1"/>
          </p:cNvGrpSpPr>
          <p:nvPr/>
        </p:nvGrpSpPr>
        <p:grpSpPr>
          <a:xfrm>
            <a:off x="1080770" y="3487420"/>
            <a:ext cx="511175" cy="511810"/>
            <a:chOff x="1382807" y="174388"/>
            <a:chExt cx="3025589" cy="3025589"/>
          </a:xfrm>
        </p:grpSpPr>
        <p:sp>
          <p:nvSpPr>
            <p:cNvPr id="28" name="Rectangle 10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1"/>
            <p:cNvSpPr/>
            <p:nvPr/>
          </p:nvSpPr>
          <p:spPr>
            <a:xfrm>
              <a:off x="2249080" y="750510"/>
              <a:ext cx="1287791" cy="1953942"/>
            </a:xfrm>
            <a:custGeom>
              <a:avLst/>
              <a:gdLst/>
              <a:ahLst/>
              <a:cxnLst/>
              <a:rect l="l" t="t" r="r" b="b"/>
              <a:pathLst>
                <a:path w="1287791" h="1953942">
                  <a:moveTo>
                    <a:pt x="615707" y="0"/>
                  </a:moveTo>
                  <a:cubicBezTo>
                    <a:pt x="715605" y="0"/>
                    <a:pt x="802891" y="12611"/>
                    <a:pt x="877568" y="37833"/>
                  </a:cubicBezTo>
                  <a:cubicBezTo>
                    <a:pt x="952244" y="63055"/>
                    <a:pt x="1014309" y="98167"/>
                    <a:pt x="1063763" y="143171"/>
                  </a:cubicBezTo>
                  <a:cubicBezTo>
                    <a:pt x="1113217" y="188174"/>
                    <a:pt x="1150061" y="241585"/>
                    <a:pt x="1174294" y="303403"/>
                  </a:cubicBezTo>
                  <a:cubicBezTo>
                    <a:pt x="1198526" y="365221"/>
                    <a:pt x="1210642" y="431737"/>
                    <a:pt x="1210642" y="502951"/>
                  </a:cubicBezTo>
                  <a:cubicBezTo>
                    <a:pt x="1210642" y="565264"/>
                    <a:pt x="1204708" y="626587"/>
                    <a:pt x="1192839" y="686921"/>
                  </a:cubicBezTo>
                  <a:cubicBezTo>
                    <a:pt x="1180970" y="747256"/>
                    <a:pt x="1156243" y="812288"/>
                    <a:pt x="1118657" y="882019"/>
                  </a:cubicBezTo>
                  <a:cubicBezTo>
                    <a:pt x="1081072" y="951749"/>
                    <a:pt x="1028156" y="1028898"/>
                    <a:pt x="959909" y="1113465"/>
                  </a:cubicBezTo>
                  <a:cubicBezTo>
                    <a:pt x="891662" y="1198032"/>
                    <a:pt x="801161" y="1296199"/>
                    <a:pt x="688405" y="1407966"/>
                  </a:cubicBezTo>
                  <a:lnTo>
                    <a:pt x="464376" y="1637928"/>
                  </a:lnTo>
                  <a:lnTo>
                    <a:pt x="1221028" y="1637928"/>
                  </a:lnTo>
                  <a:cubicBezTo>
                    <a:pt x="1230919" y="1637928"/>
                    <a:pt x="1240068" y="1640896"/>
                    <a:pt x="1248475" y="1646830"/>
                  </a:cubicBezTo>
                  <a:cubicBezTo>
                    <a:pt x="1256882" y="1652765"/>
                    <a:pt x="1264053" y="1661914"/>
                    <a:pt x="1269988" y="1674277"/>
                  </a:cubicBezTo>
                  <a:cubicBezTo>
                    <a:pt x="1275922" y="1686641"/>
                    <a:pt x="1280373" y="1702961"/>
                    <a:pt x="1283340" y="1723237"/>
                  </a:cubicBezTo>
                  <a:cubicBezTo>
                    <a:pt x="1286308" y="1743513"/>
                    <a:pt x="1287791" y="1767499"/>
                    <a:pt x="1287791" y="1795193"/>
                  </a:cubicBezTo>
                  <a:cubicBezTo>
                    <a:pt x="1287791" y="1823877"/>
                    <a:pt x="1286555" y="1848357"/>
                    <a:pt x="1284082" y="1868633"/>
                  </a:cubicBezTo>
                  <a:cubicBezTo>
                    <a:pt x="1281609" y="1888909"/>
                    <a:pt x="1277900" y="1905476"/>
                    <a:pt x="1272955" y="1918335"/>
                  </a:cubicBezTo>
                  <a:cubicBezTo>
                    <a:pt x="1268010" y="1931193"/>
                    <a:pt x="1261580" y="1940342"/>
                    <a:pt x="1253668" y="1945782"/>
                  </a:cubicBezTo>
                  <a:cubicBezTo>
                    <a:pt x="1245755" y="1951222"/>
                    <a:pt x="1236853" y="1953942"/>
                    <a:pt x="1226962" y="1953942"/>
                  </a:cubicBezTo>
                  <a:lnTo>
                    <a:pt x="123141" y="1953942"/>
                  </a:lnTo>
                  <a:cubicBezTo>
                    <a:pt x="101382" y="1953942"/>
                    <a:pt x="82589" y="1951963"/>
                    <a:pt x="66764" y="1948007"/>
                  </a:cubicBezTo>
                  <a:cubicBezTo>
                    <a:pt x="50938" y="1944051"/>
                    <a:pt x="38080" y="1936385"/>
                    <a:pt x="28189" y="1925011"/>
                  </a:cubicBezTo>
                  <a:cubicBezTo>
                    <a:pt x="18298" y="1913636"/>
                    <a:pt x="11127" y="1897069"/>
                    <a:pt x="6676" y="1875309"/>
                  </a:cubicBezTo>
                  <a:cubicBezTo>
                    <a:pt x="2226" y="1853549"/>
                    <a:pt x="0" y="1825360"/>
                    <a:pt x="0" y="1790742"/>
                  </a:cubicBezTo>
                  <a:cubicBezTo>
                    <a:pt x="0" y="1758103"/>
                    <a:pt x="1484" y="1730161"/>
                    <a:pt x="4451" y="1706917"/>
                  </a:cubicBezTo>
                  <a:cubicBezTo>
                    <a:pt x="7418" y="1683674"/>
                    <a:pt x="12858" y="1662903"/>
                    <a:pt x="20771" y="1644605"/>
                  </a:cubicBezTo>
                  <a:cubicBezTo>
                    <a:pt x="28684" y="1626307"/>
                    <a:pt x="38822" y="1608503"/>
                    <a:pt x="51185" y="1591194"/>
                  </a:cubicBezTo>
                  <a:cubicBezTo>
                    <a:pt x="63549" y="1573885"/>
                    <a:pt x="79622" y="1554845"/>
                    <a:pt x="99403" y="1534074"/>
                  </a:cubicBezTo>
                  <a:lnTo>
                    <a:pt x="431737" y="1178003"/>
                  </a:lnTo>
                  <a:cubicBezTo>
                    <a:pt x="498005" y="1108767"/>
                    <a:pt x="551416" y="1045713"/>
                    <a:pt x="591969" y="988840"/>
                  </a:cubicBezTo>
                  <a:cubicBezTo>
                    <a:pt x="632521" y="931968"/>
                    <a:pt x="664172" y="880041"/>
                    <a:pt x="686921" y="833059"/>
                  </a:cubicBezTo>
                  <a:cubicBezTo>
                    <a:pt x="709670" y="786077"/>
                    <a:pt x="725248" y="742805"/>
                    <a:pt x="733655" y="703241"/>
                  </a:cubicBezTo>
                  <a:cubicBezTo>
                    <a:pt x="742063" y="663678"/>
                    <a:pt x="746266" y="626092"/>
                    <a:pt x="746266" y="590485"/>
                  </a:cubicBezTo>
                  <a:cubicBezTo>
                    <a:pt x="746266" y="557845"/>
                    <a:pt x="741074" y="526936"/>
                    <a:pt x="730688" y="497758"/>
                  </a:cubicBezTo>
                  <a:cubicBezTo>
                    <a:pt x="720303" y="468580"/>
                    <a:pt x="704972" y="443111"/>
                    <a:pt x="684696" y="421351"/>
                  </a:cubicBezTo>
                  <a:cubicBezTo>
                    <a:pt x="664419" y="399591"/>
                    <a:pt x="638950" y="382530"/>
                    <a:pt x="608289" y="370166"/>
                  </a:cubicBezTo>
                  <a:cubicBezTo>
                    <a:pt x="577627" y="357802"/>
                    <a:pt x="541525" y="351621"/>
                    <a:pt x="499984" y="351621"/>
                  </a:cubicBezTo>
                  <a:cubicBezTo>
                    <a:pt x="441627" y="351621"/>
                    <a:pt x="389948" y="359039"/>
                    <a:pt x="344944" y="373875"/>
                  </a:cubicBezTo>
                  <a:cubicBezTo>
                    <a:pt x="299941" y="388711"/>
                    <a:pt x="260377" y="405279"/>
                    <a:pt x="226254" y="423577"/>
                  </a:cubicBezTo>
                  <a:cubicBezTo>
                    <a:pt x="192130" y="441875"/>
                    <a:pt x="163694" y="458689"/>
                    <a:pt x="140945" y="474020"/>
                  </a:cubicBezTo>
                  <a:cubicBezTo>
                    <a:pt x="118196" y="489351"/>
                    <a:pt x="100392" y="497017"/>
                    <a:pt x="87534" y="497017"/>
                  </a:cubicBezTo>
                  <a:cubicBezTo>
                    <a:pt x="78633" y="497017"/>
                    <a:pt x="70967" y="494049"/>
                    <a:pt x="64538" y="488115"/>
                  </a:cubicBezTo>
                  <a:cubicBezTo>
                    <a:pt x="58109" y="482180"/>
                    <a:pt x="52916" y="472289"/>
                    <a:pt x="48960" y="458442"/>
                  </a:cubicBezTo>
                  <a:cubicBezTo>
                    <a:pt x="45004" y="444595"/>
                    <a:pt x="41789" y="426049"/>
                    <a:pt x="39316" y="402806"/>
                  </a:cubicBezTo>
                  <a:cubicBezTo>
                    <a:pt x="36844" y="379562"/>
                    <a:pt x="35607" y="351126"/>
                    <a:pt x="35607" y="317497"/>
                  </a:cubicBezTo>
                  <a:cubicBezTo>
                    <a:pt x="35607" y="294748"/>
                    <a:pt x="36349" y="275708"/>
                    <a:pt x="37833" y="260377"/>
                  </a:cubicBezTo>
                  <a:cubicBezTo>
                    <a:pt x="39316" y="245047"/>
                    <a:pt x="41542" y="231694"/>
                    <a:pt x="44509" y="220319"/>
                  </a:cubicBezTo>
                  <a:cubicBezTo>
                    <a:pt x="47476" y="208945"/>
                    <a:pt x="51433" y="199054"/>
                    <a:pt x="56378" y="190647"/>
                  </a:cubicBezTo>
                  <a:cubicBezTo>
                    <a:pt x="61324" y="182240"/>
                    <a:pt x="69978" y="172101"/>
                    <a:pt x="82342" y="160232"/>
                  </a:cubicBezTo>
                  <a:cubicBezTo>
                    <a:pt x="94705" y="148363"/>
                    <a:pt x="117454" y="133280"/>
                    <a:pt x="150589" y="114982"/>
                  </a:cubicBezTo>
                  <a:cubicBezTo>
                    <a:pt x="183723" y="96684"/>
                    <a:pt x="224523" y="78880"/>
                    <a:pt x="272988" y="61571"/>
                  </a:cubicBezTo>
                  <a:cubicBezTo>
                    <a:pt x="321453" y="44262"/>
                    <a:pt x="374864" y="29673"/>
                    <a:pt x="433220" y="17804"/>
                  </a:cubicBezTo>
                  <a:cubicBezTo>
                    <a:pt x="491576" y="5935"/>
                    <a:pt x="552405" y="0"/>
                    <a:pt x="6157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12"/>
            <p:cNvSpPr txBox="1"/>
            <p:nvPr/>
          </p:nvSpPr>
          <p:spPr>
            <a:xfrm>
              <a:off x="2292711" y="898530"/>
              <a:ext cx="2115685" cy="2301447"/>
            </a:xfrm>
            <a:custGeom>
              <a:avLst/>
              <a:gdLst>
                <a:gd name="connsiteX0" fmla="*/ 456353 w 2115685"/>
                <a:gd name="connsiteY0" fmla="*/ 203601 h 2301447"/>
                <a:gd name="connsiteX1" fmla="*/ 564658 w 2115685"/>
                <a:gd name="connsiteY1" fmla="*/ 222146 h 2301447"/>
                <a:gd name="connsiteX2" fmla="*/ 641065 w 2115685"/>
                <a:gd name="connsiteY2" fmla="*/ 273331 h 2301447"/>
                <a:gd name="connsiteX3" fmla="*/ 687057 w 2115685"/>
                <a:gd name="connsiteY3" fmla="*/ 349738 h 2301447"/>
                <a:gd name="connsiteX4" fmla="*/ 702635 w 2115685"/>
                <a:gd name="connsiteY4" fmla="*/ 442465 h 2301447"/>
                <a:gd name="connsiteX5" fmla="*/ 690024 w 2115685"/>
                <a:gd name="connsiteY5" fmla="*/ 555221 h 2301447"/>
                <a:gd name="connsiteX6" fmla="*/ 643290 w 2115685"/>
                <a:gd name="connsiteY6" fmla="*/ 685039 h 2301447"/>
                <a:gd name="connsiteX7" fmla="*/ 602490 w 2115685"/>
                <a:gd name="connsiteY7" fmla="*/ 759221 h 2301447"/>
                <a:gd name="connsiteX8" fmla="*/ 567532 w 2115685"/>
                <a:gd name="connsiteY8" fmla="*/ 811898 h 2301447"/>
                <a:gd name="connsiteX9" fmla="*/ 25852 w 2115685"/>
                <a:gd name="connsiteY9" fmla="*/ 342009 h 2301447"/>
                <a:gd name="connsiteX10" fmla="*/ 43903 w 2115685"/>
                <a:gd name="connsiteY10" fmla="*/ 348997 h 2301447"/>
                <a:gd name="connsiteX11" fmla="*/ 97314 w 2115685"/>
                <a:gd name="connsiteY11" fmla="*/ 326000 h 2301447"/>
                <a:gd name="connsiteX12" fmla="*/ 182623 w 2115685"/>
                <a:gd name="connsiteY12" fmla="*/ 275557 h 2301447"/>
                <a:gd name="connsiteX13" fmla="*/ 301313 w 2115685"/>
                <a:gd name="connsiteY13" fmla="*/ 225855 h 2301447"/>
                <a:gd name="connsiteX14" fmla="*/ 456353 w 2115685"/>
                <a:gd name="connsiteY14" fmla="*/ 203601 h 2301447"/>
                <a:gd name="connsiteX15" fmla="*/ 1024383 w 2115685"/>
                <a:gd name="connsiteY15" fmla="*/ 0 h 2301447"/>
                <a:gd name="connsiteX16" fmla="*/ 2115685 w 2115685"/>
                <a:gd name="connsiteY16" fmla="*/ 946668 h 2301447"/>
                <a:gd name="connsiteX17" fmla="*/ 2115685 w 2115685"/>
                <a:gd name="connsiteY17" fmla="*/ 2301447 h 2301447"/>
                <a:gd name="connsiteX18" fmla="*/ 593970 w 2115685"/>
                <a:gd name="connsiteY18" fmla="*/ 2301447 h 2301447"/>
                <a:gd name="connsiteX19" fmla="*/ 0 w 2115685"/>
                <a:gd name="connsiteY19" fmla="*/ 1786198 h 2301447"/>
                <a:gd name="connsiteX20" fmla="*/ 23133 w 2115685"/>
                <a:gd name="connsiteY20" fmla="*/ 1799988 h 2301447"/>
                <a:gd name="connsiteX21" fmla="*/ 79510 w 2115685"/>
                <a:gd name="connsiteY21" fmla="*/ 1805923 h 2301447"/>
                <a:gd name="connsiteX22" fmla="*/ 1183331 w 2115685"/>
                <a:gd name="connsiteY22" fmla="*/ 1805923 h 2301447"/>
                <a:gd name="connsiteX23" fmla="*/ 1210037 w 2115685"/>
                <a:gd name="connsiteY23" fmla="*/ 1797763 h 2301447"/>
                <a:gd name="connsiteX24" fmla="*/ 1229324 w 2115685"/>
                <a:gd name="connsiteY24" fmla="*/ 1770316 h 2301447"/>
                <a:gd name="connsiteX25" fmla="*/ 1240451 w 2115685"/>
                <a:gd name="connsiteY25" fmla="*/ 1720614 h 2301447"/>
                <a:gd name="connsiteX26" fmla="*/ 1244160 w 2115685"/>
                <a:gd name="connsiteY26" fmla="*/ 1647174 h 2301447"/>
                <a:gd name="connsiteX27" fmla="*/ 1239709 w 2115685"/>
                <a:gd name="connsiteY27" fmla="*/ 1575218 h 2301447"/>
                <a:gd name="connsiteX28" fmla="*/ 1226357 w 2115685"/>
                <a:gd name="connsiteY28" fmla="*/ 1526258 h 2301447"/>
                <a:gd name="connsiteX29" fmla="*/ 1204844 w 2115685"/>
                <a:gd name="connsiteY29" fmla="*/ 1498811 h 2301447"/>
                <a:gd name="connsiteX30" fmla="*/ 1177397 w 2115685"/>
                <a:gd name="connsiteY30" fmla="*/ 1489909 h 2301447"/>
                <a:gd name="connsiteX31" fmla="*/ 420745 w 2115685"/>
                <a:gd name="connsiteY31" fmla="*/ 1489909 h 2301447"/>
                <a:gd name="connsiteX32" fmla="*/ 644774 w 2115685"/>
                <a:gd name="connsiteY32" fmla="*/ 1259947 h 2301447"/>
                <a:gd name="connsiteX33" fmla="*/ 916278 w 2115685"/>
                <a:gd name="connsiteY33" fmla="*/ 965446 h 2301447"/>
                <a:gd name="connsiteX34" fmla="*/ 1075026 w 2115685"/>
                <a:gd name="connsiteY34" fmla="*/ 734000 h 2301447"/>
                <a:gd name="connsiteX35" fmla="*/ 1149208 w 2115685"/>
                <a:gd name="connsiteY35" fmla="*/ 538902 h 2301447"/>
                <a:gd name="connsiteX36" fmla="*/ 1167011 w 2115685"/>
                <a:gd name="connsiteY36" fmla="*/ 354932 h 2301447"/>
                <a:gd name="connsiteX37" fmla="*/ 1130663 w 2115685"/>
                <a:gd name="connsiteY37" fmla="*/ 155384 h 2301447"/>
                <a:gd name="connsiteX38" fmla="*/ 1084855 w 2115685"/>
                <a:gd name="connsiteY38" fmla="*/ 68962 h 230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15685" h="2301447">
                  <a:moveTo>
                    <a:pt x="456353" y="203601"/>
                  </a:moveTo>
                  <a:cubicBezTo>
                    <a:pt x="497894" y="203601"/>
                    <a:pt x="533996" y="209782"/>
                    <a:pt x="564658" y="222146"/>
                  </a:cubicBezTo>
                  <a:cubicBezTo>
                    <a:pt x="595319" y="234510"/>
                    <a:pt x="620788" y="251571"/>
                    <a:pt x="641065" y="273331"/>
                  </a:cubicBezTo>
                  <a:cubicBezTo>
                    <a:pt x="661341" y="295091"/>
                    <a:pt x="676672" y="320560"/>
                    <a:pt x="687057" y="349738"/>
                  </a:cubicBezTo>
                  <a:cubicBezTo>
                    <a:pt x="697443" y="378916"/>
                    <a:pt x="702635" y="409825"/>
                    <a:pt x="702635" y="442465"/>
                  </a:cubicBezTo>
                  <a:cubicBezTo>
                    <a:pt x="702635" y="478072"/>
                    <a:pt x="698432" y="515658"/>
                    <a:pt x="690024" y="555221"/>
                  </a:cubicBezTo>
                  <a:cubicBezTo>
                    <a:pt x="681617" y="594785"/>
                    <a:pt x="666039" y="638057"/>
                    <a:pt x="643290" y="685039"/>
                  </a:cubicBezTo>
                  <a:cubicBezTo>
                    <a:pt x="631916" y="708530"/>
                    <a:pt x="618316" y="733257"/>
                    <a:pt x="602490" y="759221"/>
                  </a:cubicBezTo>
                  <a:lnTo>
                    <a:pt x="567532" y="811898"/>
                  </a:lnTo>
                  <a:lnTo>
                    <a:pt x="25852" y="342009"/>
                  </a:lnTo>
                  <a:lnTo>
                    <a:pt x="43903" y="348997"/>
                  </a:lnTo>
                  <a:cubicBezTo>
                    <a:pt x="56761" y="348997"/>
                    <a:pt x="74565" y="341331"/>
                    <a:pt x="97314" y="326000"/>
                  </a:cubicBezTo>
                  <a:cubicBezTo>
                    <a:pt x="120063" y="310669"/>
                    <a:pt x="148499" y="293855"/>
                    <a:pt x="182623" y="275557"/>
                  </a:cubicBezTo>
                  <a:cubicBezTo>
                    <a:pt x="216746" y="257259"/>
                    <a:pt x="256310" y="240691"/>
                    <a:pt x="301313" y="225855"/>
                  </a:cubicBezTo>
                  <a:cubicBezTo>
                    <a:pt x="346317" y="211019"/>
                    <a:pt x="397996" y="203601"/>
                    <a:pt x="456353" y="203601"/>
                  </a:cubicBezTo>
                  <a:close/>
                  <a:moveTo>
                    <a:pt x="1024383" y="0"/>
                  </a:moveTo>
                  <a:lnTo>
                    <a:pt x="2115685" y="946668"/>
                  </a:lnTo>
                  <a:lnTo>
                    <a:pt x="2115685" y="2301447"/>
                  </a:lnTo>
                  <a:lnTo>
                    <a:pt x="593970" y="2301447"/>
                  </a:lnTo>
                  <a:lnTo>
                    <a:pt x="0" y="1786198"/>
                  </a:lnTo>
                  <a:lnTo>
                    <a:pt x="23133" y="1799988"/>
                  </a:lnTo>
                  <a:cubicBezTo>
                    <a:pt x="38958" y="1803944"/>
                    <a:pt x="57751" y="1805923"/>
                    <a:pt x="79510" y="1805923"/>
                  </a:cubicBezTo>
                  <a:lnTo>
                    <a:pt x="1183331" y="1805923"/>
                  </a:lnTo>
                  <a:cubicBezTo>
                    <a:pt x="1193222" y="1805923"/>
                    <a:pt x="1202124" y="1803203"/>
                    <a:pt x="1210037" y="1797763"/>
                  </a:cubicBezTo>
                  <a:cubicBezTo>
                    <a:pt x="1217949" y="1792323"/>
                    <a:pt x="1224379" y="1783174"/>
                    <a:pt x="1229324" y="1770316"/>
                  </a:cubicBezTo>
                  <a:cubicBezTo>
                    <a:pt x="1234269" y="1757457"/>
                    <a:pt x="1237978" y="1740890"/>
                    <a:pt x="1240451" y="1720614"/>
                  </a:cubicBezTo>
                  <a:cubicBezTo>
                    <a:pt x="1242924" y="1700338"/>
                    <a:pt x="1244160" y="1675858"/>
                    <a:pt x="1244160" y="1647174"/>
                  </a:cubicBezTo>
                  <a:cubicBezTo>
                    <a:pt x="1244160" y="1619480"/>
                    <a:pt x="1242677" y="1595494"/>
                    <a:pt x="1239709" y="1575218"/>
                  </a:cubicBezTo>
                  <a:cubicBezTo>
                    <a:pt x="1236742" y="1554942"/>
                    <a:pt x="1232291" y="1538622"/>
                    <a:pt x="1226357" y="1526258"/>
                  </a:cubicBezTo>
                  <a:cubicBezTo>
                    <a:pt x="1220422" y="1513895"/>
                    <a:pt x="1213251" y="1504746"/>
                    <a:pt x="1204844" y="1498811"/>
                  </a:cubicBezTo>
                  <a:cubicBezTo>
                    <a:pt x="1196437" y="1492877"/>
                    <a:pt x="1187288" y="1489909"/>
                    <a:pt x="1177397" y="1489909"/>
                  </a:cubicBezTo>
                  <a:lnTo>
                    <a:pt x="420745" y="1489909"/>
                  </a:lnTo>
                  <a:lnTo>
                    <a:pt x="644774" y="1259947"/>
                  </a:lnTo>
                  <a:cubicBezTo>
                    <a:pt x="757530" y="1148180"/>
                    <a:pt x="848031" y="1050013"/>
                    <a:pt x="916278" y="965446"/>
                  </a:cubicBezTo>
                  <a:cubicBezTo>
                    <a:pt x="984525" y="880879"/>
                    <a:pt x="1037441" y="803730"/>
                    <a:pt x="1075026" y="734000"/>
                  </a:cubicBezTo>
                  <a:cubicBezTo>
                    <a:pt x="1112612" y="664269"/>
                    <a:pt x="1137339" y="599237"/>
                    <a:pt x="1149208" y="538902"/>
                  </a:cubicBezTo>
                  <a:cubicBezTo>
                    <a:pt x="1161077" y="478568"/>
                    <a:pt x="1167011" y="417245"/>
                    <a:pt x="1167011" y="354932"/>
                  </a:cubicBezTo>
                  <a:cubicBezTo>
                    <a:pt x="1167011" y="283718"/>
                    <a:pt x="1154895" y="217202"/>
                    <a:pt x="1130663" y="155384"/>
                  </a:cubicBezTo>
                  <a:cubicBezTo>
                    <a:pt x="1118547" y="124475"/>
                    <a:pt x="1103277" y="95668"/>
                    <a:pt x="1084855" y="6896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1760220" y="3547110"/>
            <a:ext cx="46589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1600">
                <a:sym typeface="+mn-ea"/>
              </a:rPr>
              <a:t>不能随意在安全帽拆卸或添加附件，以免影响其原有的防护性能。     </a:t>
            </a:r>
            <a:endParaRPr lang="zh-CN" altLang="en-US" sz="1600">
              <a:sym typeface="+mn-ea"/>
            </a:endParaRPr>
          </a:p>
        </p:txBody>
      </p:sp>
      <p:grpSp>
        <p:nvGrpSpPr>
          <p:cNvPr id="86" name="4dcdcbd8-15b9-48dc-ac98-e7e1a7a7db51" descr="/wQAAB+LCAAAAAAABAC9k01vgkAQhv/Ltr2RBm2MLTes0nCwmmDag/GwZUfYBhazLI3G8N87y5cQtK2XhgsM78w87+zskdyqww6IRbyYSjXlNJA0dhXExCAuI5bIosggEy4YF8GLTLJdSqz1sUlr/3nnKnxOokS+0SgDXUBwxWlUflq9pI52KTkSHIrYJS3KerUW2y33YRVCDLVmxYWyBfNCylBh3ptoQPIgVALStAosPj7BV600a6xVWRpizRvHcezJbDjSxYo2Zp4bxAM/Eey/IB//ADlzHqbjLuSlYddznnPB4yyuZEXfOd23QgOzDHLGImjLXKFAfjXHOdCx4t1TEhs4iYypwoZHM787DWGEOs3lCgZ7rFTDks7pV5B68c7ul/7RrFexbKekJcWVBWQ747qfd1IbxBZBhOLhU+GvHmJTGM9mB6+o1kiVVR0im66JmgdLg1B9e7lxkWsFe3WdE53R9nBu+D9a0AUGLQsVQgf+V+56i689gjY5XooUlO372Lda7/JqFvHejS3Rhld5qzH7J0PyDT7f4hPjwv8EAAA="/>
          <p:cNvGrpSpPr>
            <a:grpSpLocks noChangeAspect="1"/>
          </p:cNvGrpSpPr>
          <p:nvPr/>
        </p:nvGrpSpPr>
        <p:grpSpPr>
          <a:xfrm>
            <a:off x="5958840" y="2950210"/>
            <a:ext cx="2814955" cy="1986915"/>
            <a:chOff x="3863752" y="1382200"/>
            <a:chExt cx="4824536" cy="3404641"/>
          </a:xfrm>
        </p:grpSpPr>
        <p:sp>
          <p:nvSpPr>
            <p:cNvPr id="87" name="ExtraShape1"/>
            <p:cNvSpPr/>
            <p:nvPr/>
          </p:nvSpPr>
          <p:spPr>
            <a:xfrm>
              <a:off x="4973871" y="2701497"/>
              <a:ext cx="1099416" cy="425580"/>
            </a:xfrm>
            <a:custGeom>
              <a:avLst/>
              <a:gdLst>
                <a:gd name="connsiteX0" fmla="*/ 4512 w 705699"/>
                <a:gd name="connsiteY0" fmla="*/ 173010 h 273174"/>
                <a:gd name="connsiteX1" fmla="*/ 129717 w 705699"/>
                <a:gd name="connsiteY1" fmla="*/ 100164 h 273174"/>
                <a:gd name="connsiteX2" fmla="*/ 666959 w 705699"/>
                <a:gd name="connsiteY2" fmla="*/ 0 h 273174"/>
                <a:gd name="connsiteX3" fmla="*/ 719317 w 705699"/>
                <a:gd name="connsiteY3" fmla="*/ 31870 h 273174"/>
                <a:gd name="connsiteX4" fmla="*/ 188904 w 705699"/>
                <a:gd name="connsiteY4" fmla="*/ 266345 h 273174"/>
                <a:gd name="connsiteX5" fmla="*/ 4512 w 705699"/>
                <a:gd name="connsiteY5" fmla="*/ 173010 h 27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699" h="273174">
                  <a:moveTo>
                    <a:pt x="4512" y="173010"/>
                  </a:moveTo>
                  <a:cubicBezTo>
                    <a:pt x="-11423" y="138863"/>
                    <a:pt x="11341" y="66017"/>
                    <a:pt x="129717" y="100164"/>
                  </a:cubicBezTo>
                  <a:cubicBezTo>
                    <a:pt x="279962" y="141140"/>
                    <a:pt x="468908" y="193498"/>
                    <a:pt x="666959" y="0"/>
                  </a:cubicBezTo>
                  <a:lnTo>
                    <a:pt x="719317" y="31870"/>
                  </a:lnTo>
                  <a:cubicBezTo>
                    <a:pt x="719317" y="31870"/>
                    <a:pt x="562242" y="330085"/>
                    <a:pt x="188904" y="266345"/>
                  </a:cubicBezTo>
                  <a:cubicBezTo>
                    <a:pt x="141099" y="259515"/>
                    <a:pt x="36382" y="239027"/>
                    <a:pt x="4512" y="173010"/>
                  </a:cubicBezTo>
                  <a:close/>
                </a:path>
              </a:pathLst>
            </a:custGeom>
            <a:solidFill>
              <a:srgbClr val="FFCB1C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ExtraShape2"/>
            <p:cNvSpPr/>
            <p:nvPr/>
          </p:nvSpPr>
          <p:spPr>
            <a:xfrm>
              <a:off x="4399274" y="2817671"/>
              <a:ext cx="780230" cy="1170346"/>
            </a:xfrm>
            <a:custGeom>
              <a:avLst/>
              <a:gdLst>
                <a:gd name="connsiteX0" fmla="*/ 505372 w 500819"/>
                <a:gd name="connsiteY0" fmla="*/ 96164 h 751228"/>
                <a:gd name="connsiteX1" fmla="*/ 487160 w 500819"/>
                <a:gd name="connsiteY1" fmla="*/ 303321 h 751228"/>
                <a:gd name="connsiteX2" fmla="*/ 275450 w 500819"/>
                <a:gd name="connsiteY2" fmla="*/ 740400 h 751228"/>
                <a:gd name="connsiteX3" fmla="*/ 0 w 500819"/>
                <a:gd name="connsiteY3" fmla="*/ 663000 h 751228"/>
                <a:gd name="connsiteX4" fmla="*/ 248133 w 500819"/>
                <a:gd name="connsiteY4" fmla="*/ 116652 h 751228"/>
                <a:gd name="connsiteX5" fmla="*/ 427973 w 500819"/>
                <a:gd name="connsiteY5" fmla="*/ 16488 h 751228"/>
                <a:gd name="connsiteX6" fmla="*/ 505372 w 500819"/>
                <a:gd name="connsiteY6" fmla="*/ 96164 h 75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819" h="751228">
                  <a:moveTo>
                    <a:pt x="505372" y="96164"/>
                  </a:moveTo>
                  <a:cubicBezTo>
                    <a:pt x="505372" y="96164"/>
                    <a:pt x="530413" y="216816"/>
                    <a:pt x="487160" y="303321"/>
                  </a:cubicBezTo>
                  <a:cubicBezTo>
                    <a:pt x="448461" y="389826"/>
                    <a:pt x="275450" y="740400"/>
                    <a:pt x="275450" y="740400"/>
                  </a:cubicBezTo>
                  <a:cubicBezTo>
                    <a:pt x="275450" y="740400"/>
                    <a:pt x="170734" y="820075"/>
                    <a:pt x="0" y="663000"/>
                  </a:cubicBezTo>
                  <a:cubicBezTo>
                    <a:pt x="0" y="663000"/>
                    <a:pt x="202604" y="194051"/>
                    <a:pt x="248133" y="116652"/>
                  </a:cubicBezTo>
                  <a:cubicBezTo>
                    <a:pt x="293662" y="39253"/>
                    <a:pt x="355126" y="-33594"/>
                    <a:pt x="427973" y="16488"/>
                  </a:cubicBezTo>
                  <a:lnTo>
                    <a:pt x="505372" y="96164"/>
                  </a:lnTo>
                  <a:close/>
                </a:path>
              </a:pathLst>
            </a:custGeom>
            <a:solidFill>
              <a:srgbClr val="FFE51C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ExtraShape3"/>
            <p:cNvSpPr/>
            <p:nvPr/>
          </p:nvSpPr>
          <p:spPr>
            <a:xfrm>
              <a:off x="4887162" y="2328575"/>
              <a:ext cx="354650" cy="425580"/>
            </a:xfrm>
            <a:custGeom>
              <a:avLst/>
              <a:gdLst>
                <a:gd name="connsiteX0" fmla="*/ 169438 w 227645"/>
                <a:gd name="connsiteY0" fmla="*/ 25388 h 273174"/>
                <a:gd name="connsiteX1" fmla="*/ 30575 w 227645"/>
                <a:gd name="connsiteY1" fmla="*/ 45876 h 273174"/>
                <a:gd name="connsiteX2" fmla="*/ 48787 w 227645"/>
                <a:gd name="connsiteY2" fmla="*/ 227992 h 273174"/>
                <a:gd name="connsiteX3" fmla="*/ 78380 w 227645"/>
                <a:gd name="connsiteY3" fmla="*/ 257586 h 273174"/>
                <a:gd name="connsiteX4" fmla="*/ 98868 w 227645"/>
                <a:gd name="connsiteY4" fmla="*/ 255310 h 273174"/>
                <a:gd name="connsiteX5" fmla="*/ 126186 w 227645"/>
                <a:gd name="connsiteY5" fmla="*/ 280351 h 273174"/>
                <a:gd name="connsiteX6" fmla="*/ 151227 w 227645"/>
                <a:gd name="connsiteY6" fmla="*/ 152870 h 273174"/>
                <a:gd name="connsiteX7" fmla="*/ 246838 w 227645"/>
                <a:gd name="connsiteY7" fmla="*/ 82300 h 273174"/>
                <a:gd name="connsiteX8" fmla="*/ 169438 w 227645"/>
                <a:gd name="connsiteY8" fmla="*/ 25388 h 27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645" h="273174">
                  <a:moveTo>
                    <a:pt x="169438" y="25388"/>
                  </a:moveTo>
                  <a:cubicBezTo>
                    <a:pt x="148950" y="-13311"/>
                    <a:pt x="62445" y="-8758"/>
                    <a:pt x="30575" y="45876"/>
                  </a:cubicBezTo>
                  <a:cubicBezTo>
                    <a:pt x="30575" y="45876"/>
                    <a:pt x="-49101" y="139211"/>
                    <a:pt x="48787" y="227992"/>
                  </a:cubicBezTo>
                  <a:lnTo>
                    <a:pt x="78380" y="257586"/>
                  </a:lnTo>
                  <a:lnTo>
                    <a:pt x="98868" y="255310"/>
                  </a:lnTo>
                  <a:lnTo>
                    <a:pt x="126186" y="280351"/>
                  </a:lnTo>
                  <a:lnTo>
                    <a:pt x="151227" y="152870"/>
                  </a:lnTo>
                  <a:lnTo>
                    <a:pt x="246838" y="82300"/>
                  </a:lnTo>
                  <a:cubicBezTo>
                    <a:pt x="214967" y="52706"/>
                    <a:pt x="178544" y="70917"/>
                    <a:pt x="169438" y="25388"/>
                  </a:cubicBezTo>
                  <a:close/>
                </a:path>
              </a:pathLst>
            </a:custGeom>
            <a:solidFill>
              <a:srgbClr val="131637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ExtraShape4"/>
            <p:cNvSpPr/>
            <p:nvPr/>
          </p:nvSpPr>
          <p:spPr>
            <a:xfrm>
              <a:off x="4952089" y="2451931"/>
              <a:ext cx="394104" cy="561661"/>
            </a:xfrm>
            <a:custGeom>
              <a:avLst/>
              <a:gdLst>
                <a:gd name="connsiteX0" fmla="*/ 237444 w 394104"/>
                <a:gd name="connsiteY0" fmla="*/ 813 h 561661"/>
                <a:gd name="connsiteX1" fmla="*/ 326715 w 394104"/>
                <a:gd name="connsiteY1" fmla="*/ 1312 h 561661"/>
                <a:gd name="connsiteX2" fmla="*/ 336394 w 394104"/>
                <a:gd name="connsiteY2" fmla="*/ 69709 h 561661"/>
                <a:gd name="connsiteX3" fmla="*/ 394104 w 394104"/>
                <a:gd name="connsiteY3" fmla="*/ 171547 h 561661"/>
                <a:gd name="connsiteX4" fmla="*/ 352284 w 394104"/>
                <a:gd name="connsiteY4" fmla="*/ 182000 h 561661"/>
                <a:gd name="connsiteX5" fmla="*/ 379913 w 394104"/>
                <a:gd name="connsiteY5" fmla="*/ 377243 h 561661"/>
                <a:gd name="connsiteX6" fmla="*/ 208130 w 394104"/>
                <a:gd name="connsiteY6" fmla="*/ 396811 h 561661"/>
                <a:gd name="connsiteX7" fmla="*/ 205502 w 394104"/>
                <a:gd name="connsiteY7" fmla="*/ 395854 h 561661"/>
                <a:gd name="connsiteX8" fmla="*/ 174218 w 394104"/>
                <a:gd name="connsiteY8" fmla="*/ 561661 h 561661"/>
                <a:gd name="connsiteX9" fmla="*/ 42997 w 394104"/>
                <a:gd name="connsiteY9" fmla="*/ 405614 h 561661"/>
                <a:gd name="connsiteX10" fmla="*/ 67339 w 394104"/>
                <a:gd name="connsiteY10" fmla="*/ 281472 h 561661"/>
                <a:gd name="connsiteX11" fmla="*/ 63333 w 394104"/>
                <a:gd name="connsiteY11" fmla="*/ 280101 h 561661"/>
                <a:gd name="connsiteX12" fmla="*/ 3984 w 394104"/>
                <a:gd name="connsiteY12" fmla="*/ 192823 h 561661"/>
                <a:gd name="connsiteX13" fmla="*/ 39450 w 394104"/>
                <a:gd name="connsiteY13" fmla="*/ 175091 h 561661"/>
                <a:gd name="connsiteX14" fmla="*/ 74915 w 394104"/>
                <a:gd name="connsiteY14" fmla="*/ 192823 h 561661"/>
                <a:gd name="connsiteX15" fmla="*/ 92647 w 394104"/>
                <a:gd name="connsiteY15" fmla="*/ 235382 h 561661"/>
                <a:gd name="connsiteX16" fmla="*/ 110380 w 394104"/>
                <a:gd name="connsiteY16" fmla="*/ 167998 h 561661"/>
                <a:gd name="connsiteX17" fmla="*/ 149391 w 394104"/>
                <a:gd name="connsiteY17" fmla="*/ 82881 h 561661"/>
                <a:gd name="connsiteX18" fmla="*/ 230960 w 394104"/>
                <a:gd name="connsiteY18" fmla="*/ 1312 h 561661"/>
                <a:gd name="connsiteX19" fmla="*/ 237444 w 394104"/>
                <a:gd name="connsiteY19" fmla="*/ 813 h 56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4104" h="561661">
                  <a:moveTo>
                    <a:pt x="237444" y="813"/>
                  </a:moveTo>
                  <a:cubicBezTo>
                    <a:pt x="252239" y="3972"/>
                    <a:pt x="289477" y="14611"/>
                    <a:pt x="326715" y="1312"/>
                  </a:cubicBezTo>
                  <a:lnTo>
                    <a:pt x="336394" y="69709"/>
                  </a:lnTo>
                  <a:lnTo>
                    <a:pt x="394104" y="171547"/>
                  </a:lnTo>
                  <a:lnTo>
                    <a:pt x="352284" y="182000"/>
                  </a:lnTo>
                  <a:lnTo>
                    <a:pt x="379913" y="377243"/>
                  </a:lnTo>
                  <a:cubicBezTo>
                    <a:pt x="379913" y="377243"/>
                    <a:pt x="292636" y="414648"/>
                    <a:pt x="208130" y="396811"/>
                  </a:cubicBezTo>
                  <a:lnTo>
                    <a:pt x="205502" y="395854"/>
                  </a:lnTo>
                  <a:lnTo>
                    <a:pt x="174218" y="561661"/>
                  </a:lnTo>
                  <a:cubicBezTo>
                    <a:pt x="74916" y="519102"/>
                    <a:pt x="42997" y="405614"/>
                    <a:pt x="42997" y="405614"/>
                  </a:cubicBezTo>
                  <a:lnTo>
                    <a:pt x="67339" y="281472"/>
                  </a:lnTo>
                  <a:lnTo>
                    <a:pt x="63333" y="280101"/>
                  </a:lnTo>
                  <a:cubicBezTo>
                    <a:pt x="36568" y="269961"/>
                    <a:pt x="-14635" y="243362"/>
                    <a:pt x="3984" y="192823"/>
                  </a:cubicBezTo>
                  <a:cubicBezTo>
                    <a:pt x="7531" y="182184"/>
                    <a:pt x="25263" y="175091"/>
                    <a:pt x="39450" y="175091"/>
                  </a:cubicBezTo>
                  <a:cubicBezTo>
                    <a:pt x="53636" y="175091"/>
                    <a:pt x="67822" y="182184"/>
                    <a:pt x="74915" y="192823"/>
                  </a:cubicBezTo>
                  <a:cubicBezTo>
                    <a:pt x="92647" y="210555"/>
                    <a:pt x="92647" y="235382"/>
                    <a:pt x="92647" y="235382"/>
                  </a:cubicBezTo>
                  <a:cubicBezTo>
                    <a:pt x="92647" y="235382"/>
                    <a:pt x="121019" y="210555"/>
                    <a:pt x="110380" y="167998"/>
                  </a:cubicBezTo>
                  <a:cubicBezTo>
                    <a:pt x="110380" y="167998"/>
                    <a:pt x="160030" y="136079"/>
                    <a:pt x="149391" y="82881"/>
                  </a:cubicBezTo>
                  <a:cubicBezTo>
                    <a:pt x="149391" y="82881"/>
                    <a:pt x="206135" y="33230"/>
                    <a:pt x="230960" y="1312"/>
                  </a:cubicBezTo>
                  <a:cubicBezTo>
                    <a:pt x="230074" y="-462"/>
                    <a:pt x="232512" y="-240"/>
                    <a:pt x="237444" y="813"/>
                  </a:cubicBezTo>
                  <a:close/>
                </a:path>
              </a:pathLst>
            </a:custGeom>
            <a:solidFill>
              <a:srgbClr val="FFCDA9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ExtraShape5"/>
            <p:cNvSpPr/>
            <p:nvPr/>
          </p:nvSpPr>
          <p:spPr>
            <a:xfrm>
              <a:off x="5099917" y="2410232"/>
              <a:ext cx="70930" cy="70930"/>
            </a:xfrm>
            <a:custGeom>
              <a:avLst/>
              <a:gdLst>
                <a:gd name="connsiteX0" fmla="*/ 64745 w 45529"/>
                <a:gd name="connsiteY0" fmla="*/ 25331 h 45529"/>
                <a:gd name="connsiteX1" fmla="*/ 39704 w 45529"/>
                <a:gd name="connsiteY1" fmla="*/ 64031 h 45529"/>
                <a:gd name="connsiteX2" fmla="*/ 1004 w 45529"/>
                <a:gd name="connsiteY2" fmla="*/ 38990 h 45529"/>
                <a:gd name="connsiteX3" fmla="*/ 26045 w 45529"/>
                <a:gd name="connsiteY3" fmla="*/ 290 h 45529"/>
                <a:gd name="connsiteX4" fmla="*/ 64745 w 45529"/>
                <a:gd name="connsiteY4" fmla="*/ 25331 h 4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29" h="45529">
                  <a:moveTo>
                    <a:pt x="64745" y="25331"/>
                  </a:moveTo>
                  <a:cubicBezTo>
                    <a:pt x="69297" y="43543"/>
                    <a:pt x="57915" y="59478"/>
                    <a:pt x="39704" y="64031"/>
                  </a:cubicBezTo>
                  <a:cubicBezTo>
                    <a:pt x="21492" y="68584"/>
                    <a:pt x="5557" y="57201"/>
                    <a:pt x="1004" y="38990"/>
                  </a:cubicBezTo>
                  <a:cubicBezTo>
                    <a:pt x="-3549" y="20778"/>
                    <a:pt x="7833" y="4843"/>
                    <a:pt x="26045" y="290"/>
                  </a:cubicBezTo>
                  <a:cubicBezTo>
                    <a:pt x="44257" y="-1986"/>
                    <a:pt x="62468" y="9396"/>
                    <a:pt x="64745" y="25331"/>
                  </a:cubicBezTo>
                  <a:close/>
                </a:path>
              </a:pathLst>
            </a:custGeom>
            <a:solidFill>
              <a:srgbClr val="131637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ExtraShape6"/>
            <p:cNvSpPr/>
            <p:nvPr/>
          </p:nvSpPr>
          <p:spPr>
            <a:xfrm>
              <a:off x="5204329" y="2683765"/>
              <a:ext cx="106396" cy="70930"/>
            </a:xfrm>
            <a:custGeom>
              <a:avLst/>
              <a:gdLst>
                <a:gd name="connsiteX0" fmla="*/ 75123 w 68293"/>
                <a:gd name="connsiteY0" fmla="*/ 43252 h 45529"/>
                <a:gd name="connsiteX1" fmla="*/ 68294 w 68293"/>
                <a:gd name="connsiteY1" fmla="*/ 0 h 45529"/>
                <a:gd name="connsiteX2" fmla="*/ 0 w 68293"/>
                <a:gd name="connsiteY2" fmla="*/ 11382 h 45529"/>
                <a:gd name="connsiteX3" fmla="*/ 63741 w 68293"/>
                <a:gd name="connsiteY3" fmla="*/ 47805 h 45529"/>
                <a:gd name="connsiteX4" fmla="*/ 75123 w 68293"/>
                <a:gd name="connsiteY4" fmla="*/ 43252 h 4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93" h="45529">
                  <a:moveTo>
                    <a:pt x="75123" y="43252"/>
                  </a:moveTo>
                  <a:lnTo>
                    <a:pt x="68294" y="0"/>
                  </a:lnTo>
                  <a:lnTo>
                    <a:pt x="0" y="11382"/>
                  </a:lnTo>
                  <a:cubicBezTo>
                    <a:pt x="0" y="11382"/>
                    <a:pt x="15935" y="50082"/>
                    <a:pt x="63741" y="47805"/>
                  </a:cubicBezTo>
                  <a:cubicBezTo>
                    <a:pt x="68294" y="47805"/>
                    <a:pt x="70570" y="45529"/>
                    <a:pt x="75123" y="43252"/>
                  </a:cubicBezTo>
                  <a:close/>
                </a:path>
              </a:pathLst>
            </a:custGeom>
            <a:solidFill>
              <a:srgbClr val="FFFFFF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ExtraShape7"/>
            <p:cNvSpPr/>
            <p:nvPr/>
          </p:nvSpPr>
          <p:spPr>
            <a:xfrm>
              <a:off x="5917177" y="2546015"/>
              <a:ext cx="141860" cy="177326"/>
            </a:xfrm>
            <a:custGeom>
              <a:avLst/>
              <a:gdLst>
                <a:gd name="connsiteX0" fmla="*/ 0 w 91058"/>
                <a:gd name="connsiteY0" fmla="*/ 4191 h 113822"/>
                <a:gd name="connsiteX1" fmla="*/ 29594 w 91058"/>
                <a:gd name="connsiteY1" fmla="*/ 31509 h 113822"/>
                <a:gd name="connsiteX2" fmla="*/ 25041 w 91058"/>
                <a:gd name="connsiteY2" fmla="*/ 115737 h 113822"/>
                <a:gd name="connsiteX3" fmla="*/ 45529 w 91058"/>
                <a:gd name="connsiteY3" fmla="*/ 124843 h 113822"/>
                <a:gd name="connsiteX4" fmla="*/ 52358 w 91058"/>
                <a:gd name="connsiteY4" fmla="*/ 106632 h 113822"/>
                <a:gd name="connsiteX5" fmla="*/ 86505 w 91058"/>
                <a:gd name="connsiteY5" fmla="*/ 115737 h 113822"/>
                <a:gd name="connsiteX6" fmla="*/ 109270 w 91058"/>
                <a:gd name="connsiteY6" fmla="*/ 102079 h 113822"/>
                <a:gd name="connsiteX7" fmla="*/ 106993 w 91058"/>
                <a:gd name="connsiteY7" fmla="*/ 56550 h 113822"/>
                <a:gd name="connsiteX8" fmla="*/ 0 w 91058"/>
                <a:gd name="connsiteY8" fmla="*/ 4191 h 11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058" h="113822">
                  <a:moveTo>
                    <a:pt x="0" y="4191"/>
                  </a:moveTo>
                  <a:lnTo>
                    <a:pt x="29594" y="31509"/>
                  </a:lnTo>
                  <a:lnTo>
                    <a:pt x="25041" y="115737"/>
                  </a:lnTo>
                  <a:cubicBezTo>
                    <a:pt x="25041" y="115737"/>
                    <a:pt x="34147" y="120290"/>
                    <a:pt x="45529" y="124843"/>
                  </a:cubicBezTo>
                  <a:cubicBezTo>
                    <a:pt x="50082" y="113461"/>
                    <a:pt x="50082" y="111184"/>
                    <a:pt x="52358" y="106632"/>
                  </a:cubicBezTo>
                  <a:cubicBezTo>
                    <a:pt x="61464" y="108908"/>
                    <a:pt x="75123" y="113461"/>
                    <a:pt x="86505" y="115737"/>
                  </a:cubicBezTo>
                  <a:cubicBezTo>
                    <a:pt x="95611" y="118014"/>
                    <a:pt x="104717" y="111184"/>
                    <a:pt x="109270" y="102079"/>
                  </a:cubicBezTo>
                  <a:cubicBezTo>
                    <a:pt x="111546" y="90696"/>
                    <a:pt x="113823" y="74761"/>
                    <a:pt x="106993" y="56550"/>
                  </a:cubicBezTo>
                  <a:cubicBezTo>
                    <a:pt x="97887" y="31509"/>
                    <a:pt x="50082" y="-14020"/>
                    <a:pt x="0" y="4191"/>
                  </a:cubicBezTo>
                  <a:close/>
                </a:path>
              </a:pathLst>
            </a:custGeom>
            <a:solidFill>
              <a:srgbClr val="FFD4A0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ExtraShape1"/>
            <p:cNvSpPr/>
            <p:nvPr/>
          </p:nvSpPr>
          <p:spPr>
            <a:xfrm>
              <a:off x="5460971" y="1382200"/>
              <a:ext cx="3227317" cy="3191850"/>
            </a:xfrm>
            <a:custGeom>
              <a:avLst/>
              <a:gdLst>
                <a:gd name="connsiteX0" fmla="*/ 2063910 w 2071569"/>
                <a:gd name="connsiteY0" fmla="*/ 748952 h 2048805"/>
                <a:gd name="connsiteX1" fmla="*/ 2075292 w 2071569"/>
                <a:gd name="connsiteY1" fmla="*/ 621471 h 2048805"/>
                <a:gd name="connsiteX2" fmla="*/ 2034316 w 2071569"/>
                <a:gd name="connsiteY2" fmla="*/ 610089 h 2048805"/>
                <a:gd name="connsiteX3" fmla="*/ 1267152 w 2071569"/>
                <a:gd name="connsiteY3" fmla="*/ 75123 h 2048805"/>
                <a:gd name="connsiteX4" fmla="*/ 1228453 w 2071569"/>
                <a:gd name="connsiteY4" fmla="*/ 0 h 2048805"/>
                <a:gd name="connsiteX5" fmla="*/ 1157883 w 2071569"/>
                <a:gd name="connsiteY5" fmla="*/ 43253 h 2048805"/>
                <a:gd name="connsiteX6" fmla="*/ 224538 w 2071569"/>
                <a:gd name="connsiteY6" fmla="*/ 113823 h 2048805"/>
                <a:gd name="connsiteX7" fmla="*/ 185839 w 2071569"/>
                <a:gd name="connsiteY7" fmla="*/ 109270 h 2048805"/>
                <a:gd name="connsiteX8" fmla="*/ 126651 w 2071569"/>
                <a:gd name="connsiteY8" fmla="*/ 218539 h 2048805"/>
                <a:gd name="connsiteX9" fmla="*/ 643405 w 2071569"/>
                <a:gd name="connsiteY9" fmla="*/ 2037423 h 2048805"/>
                <a:gd name="connsiteX10" fmla="*/ 666170 w 2071569"/>
                <a:gd name="connsiteY10" fmla="*/ 2053358 h 2048805"/>
                <a:gd name="connsiteX11" fmla="*/ 693487 w 2071569"/>
                <a:gd name="connsiteY11" fmla="*/ 2051081 h 2048805"/>
                <a:gd name="connsiteX12" fmla="*/ 2063910 w 2071569"/>
                <a:gd name="connsiteY12" fmla="*/ 748952 h 204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1569" h="2048805">
                  <a:moveTo>
                    <a:pt x="2063910" y="748952"/>
                  </a:moveTo>
                  <a:lnTo>
                    <a:pt x="2075292" y="621471"/>
                  </a:lnTo>
                  <a:lnTo>
                    <a:pt x="2034316" y="610089"/>
                  </a:lnTo>
                  <a:cubicBezTo>
                    <a:pt x="1476586" y="443908"/>
                    <a:pt x="1287640" y="111546"/>
                    <a:pt x="1267152" y="75123"/>
                  </a:cubicBezTo>
                  <a:lnTo>
                    <a:pt x="1228453" y="0"/>
                  </a:lnTo>
                  <a:lnTo>
                    <a:pt x="1157883" y="43253"/>
                  </a:lnTo>
                  <a:cubicBezTo>
                    <a:pt x="1121460" y="66017"/>
                    <a:pt x="789098" y="254962"/>
                    <a:pt x="224538" y="113823"/>
                  </a:cubicBezTo>
                  <a:lnTo>
                    <a:pt x="185839" y="109270"/>
                  </a:lnTo>
                  <a:lnTo>
                    <a:pt x="126651" y="218539"/>
                  </a:lnTo>
                  <a:cubicBezTo>
                    <a:pt x="122098" y="229921"/>
                    <a:pt x="-378721" y="1343106"/>
                    <a:pt x="643405" y="2037423"/>
                  </a:cubicBezTo>
                  <a:lnTo>
                    <a:pt x="666170" y="2053358"/>
                  </a:lnTo>
                  <a:lnTo>
                    <a:pt x="693487" y="2051081"/>
                  </a:lnTo>
                  <a:cubicBezTo>
                    <a:pt x="1925046" y="1973682"/>
                    <a:pt x="2061633" y="762611"/>
                    <a:pt x="2063910" y="748952"/>
                  </a:cubicBezTo>
                  <a:close/>
                </a:path>
              </a:pathLst>
            </a:custGeom>
            <a:solidFill>
              <a:srgbClr val="FF691C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ExtraShape2"/>
            <p:cNvSpPr/>
            <p:nvPr/>
          </p:nvSpPr>
          <p:spPr>
            <a:xfrm>
              <a:off x="5413129" y="1573711"/>
              <a:ext cx="3262781" cy="3191850"/>
            </a:xfrm>
            <a:custGeom>
              <a:avLst/>
              <a:gdLst>
                <a:gd name="connsiteX0" fmla="*/ 2087790 w 2094334"/>
                <a:gd name="connsiteY0" fmla="*/ 692041 h 2048805"/>
                <a:gd name="connsiteX1" fmla="*/ 2094619 w 2094334"/>
                <a:gd name="connsiteY1" fmla="*/ 626024 h 2048805"/>
                <a:gd name="connsiteX2" fmla="*/ 2030878 w 2094334"/>
                <a:gd name="connsiteY2" fmla="*/ 607812 h 2048805"/>
                <a:gd name="connsiteX3" fmla="*/ 1263715 w 2094334"/>
                <a:gd name="connsiteY3" fmla="*/ 72846 h 2048805"/>
                <a:gd name="connsiteX4" fmla="*/ 1225015 w 2094334"/>
                <a:gd name="connsiteY4" fmla="*/ 0 h 2048805"/>
                <a:gd name="connsiteX5" fmla="*/ 1154445 w 2094334"/>
                <a:gd name="connsiteY5" fmla="*/ 40976 h 2048805"/>
                <a:gd name="connsiteX6" fmla="*/ 221101 w 2094334"/>
                <a:gd name="connsiteY6" fmla="*/ 111546 h 2048805"/>
                <a:gd name="connsiteX7" fmla="*/ 157360 w 2094334"/>
                <a:gd name="connsiteY7" fmla="*/ 95611 h 2048805"/>
                <a:gd name="connsiteX8" fmla="*/ 130043 w 2094334"/>
                <a:gd name="connsiteY8" fmla="*/ 154799 h 2048805"/>
                <a:gd name="connsiteX9" fmla="*/ 639968 w 2094334"/>
                <a:gd name="connsiteY9" fmla="*/ 2035146 h 2048805"/>
                <a:gd name="connsiteX10" fmla="*/ 662732 w 2094334"/>
                <a:gd name="connsiteY10" fmla="*/ 2051082 h 2048805"/>
                <a:gd name="connsiteX11" fmla="*/ 690049 w 2094334"/>
                <a:gd name="connsiteY11" fmla="*/ 2048805 h 2048805"/>
                <a:gd name="connsiteX12" fmla="*/ 2087790 w 2094334"/>
                <a:gd name="connsiteY12" fmla="*/ 692041 h 204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334" h="2048805">
                  <a:moveTo>
                    <a:pt x="2087790" y="692041"/>
                  </a:moveTo>
                  <a:lnTo>
                    <a:pt x="2094619" y="626024"/>
                  </a:lnTo>
                  <a:lnTo>
                    <a:pt x="2030878" y="607812"/>
                  </a:lnTo>
                  <a:cubicBezTo>
                    <a:pt x="1473148" y="441631"/>
                    <a:pt x="1284203" y="109270"/>
                    <a:pt x="1263715" y="72846"/>
                  </a:cubicBezTo>
                  <a:lnTo>
                    <a:pt x="1225015" y="0"/>
                  </a:lnTo>
                  <a:lnTo>
                    <a:pt x="1154445" y="40976"/>
                  </a:lnTo>
                  <a:cubicBezTo>
                    <a:pt x="1118022" y="63741"/>
                    <a:pt x="785660" y="252686"/>
                    <a:pt x="221101" y="111546"/>
                  </a:cubicBezTo>
                  <a:lnTo>
                    <a:pt x="157360" y="95611"/>
                  </a:lnTo>
                  <a:lnTo>
                    <a:pt x="130043" y="154799"/>
                  </a:lnTo>
                  <a:cubicBezTo>
                    <a:pt x="125490" y="166181"/>
                    <a:pt x="-382159" y="1340829"/>
                    <a:pt x="639968" y="2035146"/>
                  </a:cubicBezTo>
                  <a:lnTo>
                    <a:pt x="662732" y="2051082"/>
                  </a:lnTo>
                  <a:lnTo>
                    <a:pt x="690049" y="2048805"/>
                  </a:lnTo>
                  <a:cubicBezTo>
                    <a:pt x="1921609" y="1971406"/>
                    <a:pt x="2085513" y="703423"/>
                    <a:pt x="2087790" y="692041"/>
                  </a:cubicBezTo>
                  <a:close/>
                </a:path>
              </a:pathLst>
            </a:custGeom>
            <a:solidFill>
              <a:srgbClr val="FF9D1C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ValueShape"/>
            <p:cNvSpPr/>
            <p:nvPr/>
          </p:nvSpPr>
          <p:spPr>
            <a:xfrm>
              <a:off x="5602828" y="1818419"/>
              <a:ext cx="2837201" cy="2730806"/>
            </a:xfrm>
            <a:custGeom>
              <a:avLst/>
              <a:gdLst>
                <a:gd name="connsiteX0" fmla="*/ 1829438 w 1821160"/>
                <a:gd name="connsiteY0" fmla="*/ 544072 h 1752866"/>
                <a:gd name="connsiteX1" fmla="*/ 1059998 w 1821160"/>
                <a:gd name="connsiteY1" fmla="*/ 0 h 1752866"/>
                <a:gd name="connsiteX2" fmla="*/ 119824 w 1821160"/>
                <a:gd name="connsiteY2" fmla="*/ 75123 h 1752866"/>
                <a:gd name="connsiteX3" fmla="*/ 575114 w 1821160"/>
                <a:gd name="connsiteY3" fmla="*/ 1764249 h 1752866"/>
                <a:gd name="connsiteX4" fmla="*/ 1829438 w 1821160"/>
                <a:gd name="connsiteY4" fmla="*/ 544072 h 175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160" h="1752866">
                  <a:moveTo>
                    <a:pt x="1829438" y="544072"/>
                  </a:moveTo>
                  <a:cubicBezTo>
                    <a:pt x="1278537" y="380167"/>
                    <a:pt x="1085039" y="52358"/>
                    <a:pt x="1059998" y="0"/>
                  </a:cubicBezTo>
                  <a:cubicBezTo>
                    <a:pt x="1009916" y="29594"/>
                    <a:pt x="677554" y="216263"/>
                    <a:pt x="119824" y="75123"/>
                  </a:cubicBezTo>
                  <a:cubicBezTo>
                    <a:pt x="119824" y="75123"/>
                    <a:pt x="-351401" y="1133672"/>
                    <a:pt x="575114" y="1764249"/>
                  </a:cubicBezTo>
                  <a:cubicBezTo>
                    <a:pt x="1695127" y="1693679"/>
                    <a:pt x="1829438" y="544072"/>
                    <a:pt x="1829438" y="5440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10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51000">
                  <a:schemeClr val="accent3">
                    <a:lumMod val="100000"/>
                  </a:schemeClr>
                </a:gs>
                <a:gs pos="51100">
                  <a:schemeClr val="accent3">
                    <a:lumMod val="20000"/>
                    <a:lumOff val="80000"/>
                  </a:schemeClr>
                </a:gs>
              </a:gsLst>
              <a:lin ang="17400000" scaled="1"/>
              <a:tileRect/>
            </a:gra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ExtraShape3"/>
            <p:cNvSpPr/>
            <p:nvPr/>
          </p:nvSpPr>
          <p:spPr>
            <a:xfrm>
              <a:off x="6012797" y="2683630"/>
              <a:ext cx="1879646" cy="1170346"/>
            </a:xfrm>
            <a:custGeom>
              <a:avLst/>
              <a:gdLst>
                <a:gd name="connsiteX0" fmla="*/ 1186117 w 1206518"/>
                <a:gd name="connsiteY0" fmla="*/ 91145 h 751228"/>
                <a:gd name="connsiteX1" fmla="*/ 1076848 w 1206518"/>
                <a:gd name="connsiteY1" fmla="*/ 6916 h 751228"/>
                <a:gd name="connsiteX2" fmla="*/ 940261 w 1206518"/>
                <a:gd name="connsiteY2" fmla="*/ 25128 h 751228"/>
                <a:gd name="connsiteX3" fmla="*/ 398465 w 1206518"/>
                <a:gd name="connsiteY3" fmla="*/ 334725 h 751228"/>
                <a:gd name="connsiteX4" fmla="*/ 337001 w 1206518"/>
                <a:gd name="connsiteY4" fmla="*/ 225455 h 751228"/>
                <a:gd name="connsiteX5" fmla="*/ 227732 w 1206518"/>
                <a:gd name="connsiteY5" fmla="*/ 141227 h 751228"/>
                <a:gd name="connsiteX6" fmla="*/ 91145 w 1206518"/>
                <a:gd name="connsiteY6" fmla="*/ 159438 h 751228"/>
                <a:gd name="connsiteX7" fmla="*/ 6916 w 1206518"/>
                <a:gd name="connsiteY7" fmla="*/ 268708 h 751228"/>
                <a:gd name="connsiteX8" fmla="*/ 25128 w 1206518"/>
                <a:gd name="connsiteY8" fmla="*/ 405295 h 751228"/>
                <a:gd name="connsiteX9" fmla="*/ 175373 w 1206518"/>
                <a:gd name="connsiteY9" fmla="*/ 667087 h 751228"/>
                <a:gd name="connsiteX10" fmla="*/ 284643 w 1206518"/>
                <a:gd name="connsiteY10" fmla="*/ 751315 h 751228"/>
                <a:gd name="connsiteX11" fmla="*/ 421230 w 1206518"/>
                <a:gd name="connsiteY11" fmla="*/ 733104 h 751228"/>
                <a:gd name="connsiteX12" fmla="*/ 1120100 w 1206518"/>
                <a:gd name="connsiteY12" fmla="*/ 334725 h 751228"/>
                <a:gd name="connsiteX13" fmla="*/ 1204329 w 1206518"/>
                <a:gd name="connsiteY13" fmla="*/ 225455 h 751228"/>
                <a:gd name="connsiteX14" fmla="*/ 1186117 w 1206518"/>
                <a:gd name="connsiteY14" fmla="*/ 91145 h 75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6518" h="751228">
                  <a:moveTo>
                    <a:pt x="1186117" y="91145"/>
                  </a:moveTo>
                  <a:cubicBezTo>
                    <a:pt x="1163353" y="50169"/>
                    <a:pt x="1124653" y="20575"/>
                    <a:pt x="1076848" y="6916"/>
                  </a:cubicBezTo>
                  <a:cubicBezTo>
                    <a:pt x="1031319" y="-6743"/>
                    <a:pt x="981237" y="87"/>
                    <a:pt x="940261" y="25128"/>
                  </a:cubicBezTo>
                  <a:lnTo>
                    <a:pt x="398465" y="334725"/>
                  </a:lnTo>
                  <a:lnTo>
                    <a:pt x="337001" y="225455"/>
                  </a:lnTo>
                  <a:cubicBezTo>
                    <a:pt x="314237" y="184479"/>
                    <a:pt x="275537" y="154885"/>
                    <a:pt x="227732" y="141227"/>
                  </a:cubicBezTo>
                  <a:cubicBezTo>
                    <a:pt x="182203" y="127568"/>
                    <a:pt x="132121" y="134397"/>
                    <a:pt x="91145" y="159438"/>
                  </a:cubicBezTo>
                  <a:cubicBezTo>
                    <a:pt x="50169" y="182203"/>
                    <a:pt x="20575" y="220902"/>
                    <a:pt x="6916" y="268708"/>
                  </a:cubicBezTo>
                  <a:cubicBezTo>
                    <a:pt x="-6743" y="314237"/>
                    <a:pt x="87" y="364319"/>
                    <a:pt x="25128" y="405295"/>
                  </a:cubicBezTo>
                  <a:lnTo>
                    <a:pt x="175373" y="667087"/>
                  </a:lnTo>
                  <a:cubicBezTo>
                    <a:pt x="198138" y="708063"/>
                    <a:pt x="236838" y="737657"/>
                    <a:pt x="284643" y="751315"/>
                  </a:cubicBezTo>
                  <a:cubicBezTo>
                    <a:pt x="330172" y="764974"/>
                    <a:pt x="380254" y="758145"/>
                    <a:pt x="421230" y="733104"/>
                  </a:cubicBezTo>
                  <a:lnTo>
                    <a:pt x="1120100" y="334725"/>
                  </a:lnTo>
                  <a:cubicBezTo>
                    <a:pt x="1161076" y="311960"/>
                    <a:pt x="1190670" y="273261"/>
                    <a:pt x="1204329" y="225455"/>
                  </a:cubicBezTo>
                  <a:cubicBezTo>
                    <a:pt x="1215711" y="182203"/>
                    <a:pt x="1208882" y="134397"/>
                    <a:pt x="1186117" y="91145"/>
                  </a:cubicBezTo>
                  <a:close/>
                </a:path>
              </a:pathLst>
            </a:custGeom>
            <a:solidFill>
              <a:srgbClr val="FF9D1C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ExtraShape4"/>
            <p:cNvSpPr/>
            <p:nvPr/>
          </p:nvSpPr>
          <p:spPr>
            <a:xfrm>
              <a:off x="6063754" y="2727494"/>
              <a:ext cx="1773251" cy="1063950"/>
            </a:xfrm>
            <a:custGeom>
              <a:avLst/>
              <a:gdLst>
                <a:gd name="connsiteX0" fmla="*/ 258764 w 1138225"/>
                <a:gd name="connsiteY0" fmla="*/ 693566 h 682935"/>
                <a:gd name="connsiteX1" fmla="*/ 169982 w 1138225"/>
                <a:gd name="connsiteY1" fmla="*/ 622996 h 682935"/>
                <a:gd name="connsiteX2" fmla="*/ 19737 w 1138225"/>
                <a:gd name="connsiteY2" fmla="*/ 358928 h 682935"/>
                <a:gd name="connsiteX3" fmla="*/ 74371 w 1138225"/>
                <a:gd name="connsiteY3" fmla="*/ 156324 h 682935"/>
                <a:gd name="connsiteX4" fmla="*/ 276975 w 1138225"/>
                <a:gd name="connsiteY4" fmla="*/ 210958 h 682935"/>
                <a:gd name="connsiteX5" fmla="*/ 354375 w 1138225"/>
                <a:gd name="connsiteY5" fmla="*/ 345269 h 682935"/>
                <a:gd name="connsiteX6" fmla="*/ 923487 w 1138225"/>
                <a:gd name="connsiteY6" fmla="*/ 19737 h 682935"/>
                <a:gd name="connsiteX7" fmla="*/ 1126091 w 1138225"/>
                <a:gd name="connsiteY7" fmla="*/ 74371 h 682935"/>
                <a:gd name="connsiteX8" fmla="*/ 1071456 w 1138225"/>
                <a:gd name="connsiteY8" fmla="*/ 276975 h 682935"/>
                <a:gd name="connsiteX9" fmla="*/ 370310 w 1138225"/>
                <a:gd name="connsiteY9" fmla="*/ 679907 h 682935"/>
                <a:gd name="connsiteX10" fmla="*/ 258764 w 1138225"/>
                <a:gd name="connsiteY10" fmla="*/ 693566 h 6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8225" h="682935">
                  <a:moveTo>
                    <a:pt x="258764" y="693566"/>
                  </a:moveTo>
                  <a:cubicBezTo>
                    <a:pt x="222341" y="684460"/>
                    <a:pt x="190470" y="659419"/>
                    <a:pt x="169982" y="622996"/>
                  </a:cubicBezTo>
                  <a:lnTo>
                    <a:pt x="19737" y="358928"/>
                  </a:lnTo>
                  <a:cubicBezTo>
                    <a:pt x="-21240" y="288358"/>
                    <a:pt x="3801" y="197300"/>
                    <a:pt x="74371" y="156324"/>
                  </a:cubicBezTo>
                  <a:cubicBezTo>
                    <a:pt x="144941" y="115347"/>
                    <a:pt x="235999" y="140388"/>
                    <a:pt x="276975" y="210958"/>
                  </a:cubicBezTo>
                  <a:lnTo>
                    <a:pt x="354375" y="345269"/>
                  </a:lnTo>
                  <a:lnTo>
                    <a:pt x="923487" y="19737"/>
                  </a:lnTo>
                  <a:cubicBezTo>
                    <a:pt x="994057" y="-21240"/>
                    <a:pt x="1085115" y="3801"/>
                    <a:pt x="1126091" y="74371"/>
                  </a:cubicBezTo>
                  <a:cubicBezTo>
                    <a:pt x="1167067" y="144941"/>
                    <a:pt x="1142027" y="235999"/>
                    <a:pt x="1071456" y="276975"/>
                  </a:cubicBezTo>
                  <a:lnTo>
                    <a:pt x="370310" y="679907"/>
                  </a:lnTo>
                  <a:cubicBezTo>
                    <a:pt x="336163" y="700395"/>
                    <a:pt x="295187" y="702672"/>
                    <a:pt x="258764" y="693566"/>
                  </a:cubicBezTo>
                  <a:close/>
                </a:path>
              </a:pathLst>
            </a:custGeom>
            <a:solidFill>
              <a:schemeClr val="bg1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ExtraShape8"/>
            <p:cNvSpPr/>
            <p:nvPr/>
          </p:nvSpPr>
          <p:spPr>
            <a:xfrm>
              <a:off x="3863752" y="4531492"/>
              <a:ext cx="1695229" cy="255349"/>
            </a:xfrm>
            <a:custGeom>
              <a:avLst/>
              <a:gdLst>
                <a:gd name="connsiteX0" fmla="*/ 1454065 w 1695229"/>
                <a:gd name="connsiteY0" fmla="*/ 145406 h 255349"/>
                <a:gd name="connsiteX1" fmla="*/ 1695229 w 1695229"/>
                <a:gd name="connsiteY1" fmla="*/ 251804 h 255349"/>
                <a:gd name="connsiteX2" fmla="*/ 1312204 w 1695229"/>
                <a:gd name="connsiteY2" fmla="*/ 251804 h 255349"/>
                <a:gd name="connsiteX3" fmla="*/ 1294472 w 1695229"/>
                <a:gd name="connsiteY3" fmla="*/ 234070 h 255349"/>
                <a:gd name="connsiteX4" fmla="*/ 1294472 w 1695229"/>
                <a:gd name="connsiteY4" fmla="*/ 209244 h 255349"/>
                <a:gd name="connsiteX5" fmla="*/ 1454065 w 1695229"/>
                <a:gd name="connsiteY5" fmla="*/ 145406 h 255349"/>
                <a:gd name="connsiteX6" fmla="*/ 0 w 1695229"/>
                <a:gd name="connsiteY6" fmla="*/ 0 h 255349"/>
                <a:gd name="connsiteX7" fmla="*/ 88662 w 1695229"/>
                <a:gd name="connsiteY7" fmla="*/ 0 h 255349"/>
                <a:gd name="connsiteX8" fmla="*/ 78023 w 1695229"/>
                <a:gd name="connsiteY8" fmla="*/ 63837 h 255349"/>
                <a:gd name="connsiteX9" fmla="*/ 78023 w 1695229"/>
                <a:gd name="connsiteY9" fmla="*/ 173780 h 255349"/>
                <a:gd name="connsiteX10" fmla="*/ 170232 w 1695229"/>
                <a:gd name="connsiteY10" fmla="*/ 255349 h 255349"/>
                <a:gd name="connsiteX11" fmla="*/ 0 w 1695229"/>
                <a:gd name="connsiteY11" fmla="*/ 255349 h 25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5229" h="255349">
                  <a:moveTo>
                    <a:pt x="1454065" y="145406"/>
                  </a:moveTo>
                  <a:cubicBezTo>
                    <a:pt x="1642031" y="152500"/>
                    <a:pt x="1695229" y="251804"/>
                    <a:pt x="1695229" y="251804"/>
                  </a:cubicBezTo>
                  <a:lnTo>
                    <a:pt x="1312204" y="251804"/>
                  </a:lnTo>
                  <a:cubicBezTo>
                    <a:pt x="1301565" y="251804"/>
                    <a:pt x="1294472" y="244709"/>
                    <a:pt x="1294472" y="234070"/>
                  </a:cubicBezTo>
                  <a:lnTo>
                    <a:pt x="1294472" y="209244"/>
                  </a:lnTo>
                  <a:cubicBezTo>
                    <a:pt x="1294472" y="209244"/>
                    <a:pt x="1358309" y="166686"/>
                    <a:pt x="1454065" y="145406"/>
                  </a:cubicBezTo>
                  <a:close/>
                  <a:moveTo>
                    <a:pt x="0" y="0"/>
                  </a:moveTo>
                  <a:lnTo>
                    <a:pt x="88662" y="0"/>
                  </a:lnTo>
                  <a:lnTo>
                    <a:pt x="78023" y="63837"/>
                  </a:lnTo>
                  <a:lnTo>
                    <a:pt x="78023" y="173780"/>
                  </a:lnTo>
                  <a:cubicBezTo>
                    <a:pt x="152499" y="191512"/>
                    <a:pt x="170232" y="255349"/>
                    <a:pt x="170232" y="255349"/>
                  </a:cubicBezTo>
                  <a:lnTo>
                    <a:pt x="0" y="255349"/>
                  </a:lnTo>
                  <a:close/>
                </a:path>
              </a:pathLst>
            </a:custGeom>
            <a:solidFill>
              <a:srgbClr val="000F1F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ExtraShape9"/>
            <p:cNvSpPr/>
            <p:nvPr/>
          </p:nvSpPr>
          <p:spPr>
            <a:xfrm>
              <a:off x="4668807" y="3850564"/>
              <a:ext cx="815696" cy="886626"/>
            </a:xfrm>
            <a:custGeom>
              <a:avLst/>
              <a:gdLst>
                <a:gd name="connsiteX0" fmla="*/ 143416 w 523583"/>
                <a:gd name="connsiteY0" fmla="*/ 0 h 569112"/>
                <a:gd name="connsiteX1" fmla="*/ 544072 w 523583"/>
                <a:gd name="connsiteY1" fmla="*/ 86505 h 569112"/>
                <a:gd name="connsiteX2" fmla="*/ 377891 w 523583"/>
                <a:gd name="connsiteY2" fmla="*/ 550901 h 569112"/>
                <a:gd name="connsiteX3" fmla="*/ 314150 w 523583"/>
                <a:gd name="connsiteY3" fmla="*/ 573666 h 569112"/>
                <a:gd name="connsiteX4" fmla="*/ 400655 w 523583"/>
                <a:gd name="connsiteY4" fmla="*/ 188945 h 569112"/>
                <a:gd name="connsiteX5" fmla="*/ 0 w 523583"/>
                <a:gd name="connsiteY5" fmla="*/ 220816 h 56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583" h="569112">
                  <a:moveTo>
                    <a:pt x="143416" y="0"/>
                  </a:moveTo>
                  <a:lnTo>
                    <a:pt x="544072" y="86505"/>
                  </a:lnTo>
                  <a:lnTo>
                    <a:pt x="377891" y="550901"/>
                  </a:lnTo>
                  <a:lnTo>
                    <a:pt x="314150" y="573666"/>
                  </a:lnTo>
                  <a:cubicBezTo>
                    <a:pt x="314150" y="573666"/>
                    <a:pt x="307321" y="273174"/>
                    <a:pt x="400655" y="188945"/>
                  </a:cubicBezTo>
                  <a:lnTo>
                    <a:pt x="0" y="220816"/>
                  </a:lnTo>
                </a:path>
              </a:pathLst>
            </a:custGeom>
            <a:solidFill>
              <a:srgbClr val="001C4A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ExtraShape10"/>
            <p:cNvSpPr/>
            <p:nvPr/>
          </p:nvSpPr>
          <p:spPr>
            <a:xfrm>
              <a:off x="3941775" y="3850564"/>
              <a:ext cx="922090" cy="922090"/>
            </a:xfrm>
            <a:custGeom>
              <a:avLst/>
              <a:gdLst>
                <a:gd name="connsiteX0" fmla="*/ 610089 w 591877"/>
                <a:gd name="connsiteY0" fmla="*/ 0 h 591877"/>
                <a:gd name="connsiteX1" fmla="*/ 473502 w 591877"/>
                <a:gd name="connsiteY1" fmla="*/ 600983 h 591877"/>
                <a:gd name="connsiteX2" fmla="*/ 0 w 591877"/>
                <a:gd name="connsiteY2" fmla="*/ 478055 h 591877"/>
                <a:gd name="connsiteX3" fmla="*/ 6829 w 591877"/>
                <a:gd name="connsiteY3" fmla="*/ 437079 h 591877"/>
                <a:gd name="connsiteX4" fmla="*/ 373338 w 591877"/>
                <a:gd name="connsiteY4" fmla="*/ 480331 h 591877"/>
                <a:gd name="connsiteX5" fmla="*/ 295938 w 591877"/>
                <a:gd name="connsiteY5" fmla="*/ 116099 h 591877"/>
                <a:gd name="connsiteX6" fmla="*/ 295938 w 591877"/>
                <a:gd name="connsiteY6" fmla="*/ 0 h 591877"/>
                <a:gd name="connsiteX7" fmla="*/ 610089 w 591877"/>
                <a:gd name="connsiteY7" fmla="*/ 0 h 59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1877" h="591877">
                  <a:moveTo>
                    <a:pt x="610089" y="0"/>
                  </a:moveTo>
                  <a:lnTo>
                    <a:pt x="473502" y="600983"/>
                  </a:lnTo>
                  <a:lnTo>
                    <a:pt x="0" y="478055"/>
                  </a:lnTo>
                  <a:lnTo>
                    <a:pt x="6829" y="437079"/>
                  </a:lnTo>
                  <a:cubicBezTo>
                    <a:pt x="6829" y="437079"/>
                    <a:pt x="305044" y="407485"/>
                    <a:pt x="373338" y="480331"/>
                  </a:cubicBezTo>
                  <a:lnTo>
                    <a:pt x="295938" y="116099"/>
                  </a:lnTo>
                  <a:cubicBezTo>
                    <a:pt x="295938" y="116099"/>
                    <a:pt x="280003" y="29594"/>
                    <a:pt x="295938" y="0"/>
                  </a:cubicBezTo>
                  <a:cubicBezTo>
                    <a:pt x="293662" y="0"/>
                    <a:pt x="425696" y="52358"/>
                    <a:pt x="610089" y="0"/>
                  </a:cubicBezTo>
                  <a:close/>
                </a:path>
              </a:pathLst>
            </a:custGeom>
            <a:solidFill>
              <a:srgbClr val="001F5E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ExtraShape11"/>
            <p:cNvSpPr/>
            <p:nvPr/>
          </p:nvSpPr>
          <p:spPr>
            <a:xfrm>
              <a:off x="4796930" y="2916928"/>
              <a:ext cx="709300" cy="922090"/>
            </a:xfrm>
            <a:custGeom>
              <a:avLst/>
              <a:gdLst>
                <a:gd name="connsiteX0" fmla="*/ 27030 w 455290"/>
                <a:gd name="connsiteY0" fmla="*/ 18793 h 591877"/>
                <a:gd name="connsiteX1" fmla="*/ 145406 w 455290"/>
                <a:gd name="connsiteY1" fmla="*/ 103022 h 591877"/>
                <a:gd name="connsiteX2" fmla="*/ 457279 w 455290"/>
                <a:gd name="connsiteY2" fmla="*/ 549206 h 591877"/>
                <a:gd name="connsiteX3" fmla="*/ 450450 w 455290"/>
                <a:gd name="connsiteY3" fmla="*/ 610670 h 591877"/>
                <a:gd name="connsiteX4" fmla="*/ 17925 w 455290"/>
                <a:gd name="connsiteY4" fmla="*/ 223674 h 591877"/>
                <a:gd name="connsiteX5" fmla="*/ 27030 w 455290"/>
                <a:gd name="connsiteY5" fmla="*/ 18793 h 59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290" h="591877">
                  <a:moveTo>
                    <a:pt x="27030" y="18793"/>
                  </a:moveTo>
                  <a:cubicBezTo>
                    <a:pt x="49795" y="-10801"/>
                    <a:pt x="127194" y="-19906"/>
                    <a:pt x="145406" y="103022"/>
                  </a:cubicBezTo>
                  <a:cubicBezTo>
                    <a:pt x="168170" y="255544"/>
                    <a:pt x="197764" y="449042"/>
                    <a:pt x="457279" y="549206"/>
                  </a:cubicBezTo>
                  <a:lnTo>
                    <a:pt x="450450" y="610670"/>
                  </a:lnTo>
                  <a:cubicBezTo>
                    <a:pt x="450450" y="610670"/>
                    <a:pt x="113536" y="590182"/>
                    <a:pt x="17925" y="223674"/>
                  </a:cubicBezTo>
                  <a:cubicBezTo>
                    <a:pt x="4266" y="175868"/>
                    <a:pt x="-18499" y="73428"/>
                    <a:pt x="27030" y="18793"/>
                  </a:cubicBezTo>
                  <a:close/>
                </a:path>
              </a:pathLst>
            </a:custGeom>
            <a:solidFill>
              <a:srgbClr val="FFCB1C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ExtraShape12"/>
            <p:cNvSpPr/>
            <p:nvPr/>
          </p:nvSpPr>
          <p:spPr>
            <a:xfrm>
              <a:off x="5457196" y="3757893"/>
              <a:ext cx="70930" cy="106396"/>
            </a:xfrm>
            <a:custGeom>
              <a:avLst/>
              <a:gdLst>
                <a:gd name="connsiteX0" fmla="*/ 13003 w 45529"/>
                <a:gd name="connsiteY0" fmla="*/ 0 h 68293"/>
                <a:gd name="connsiteX1" fmla="*/ 46525 w 45529"/>
                <a:gd name="connsiteY1" fmla="*/ 6502 h 68293"/>
                <a:gd name="connsiteX2" fmla="*/ 33522 w 45529"/>
                <a:gd name="connsiteY2" fmla="*/ 73545 h 68293"/>
                <a:gd name="connsiteX3" fmla="*/ 0 w 45529"/>
                <a:gd name="connsiteY3" fmla="*/ 67044 h 6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29" h="68293">
                  <a:moveTo>
                    <a:pt x="13003" y="0"/>
                  </a:moveTo>
                  <a:lnTo>
                    <a:pt x="46525" y="6502"/>
                  </a:lnTo>
                  <a:lnTo>
                    <a:pt x="33522" y="73545"/>
                  </a:lnTo>
                  <a:lnTo>
                    <a:pt x="0" y="67044"/>
                  </a:lnTo>
                  <a:close/>
                </a:path>
              </a:pathLst>
            </a:custGeom>
            <a:solidFill>
              <a:srgbClr val="FFAB1C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ExtraShape13"/>
            <p:cNvSpPr/>
            <p:nvPr/>
          </p:nvSpPr>
          <p:spPr>
            <a:xfrm>
              <a:off x="5509329" y="3722890"/>
              <a:ext cx="212790" cy="177326"/>
            </a:xfrm>
            <a:custGeom>
              <a:avLst/>
              <a:gdLst>
                <a:gd name="connsiteX0" fmla="*/ 95611 w 136587"/>
                <a:gd name="connsiteY0" fmla="*/ 116099 h 113822"/>
                <a:gd name="connsiteX1" fmla="*/ 45529 w 136587"/>
                <a:gd name="connsiteY1" fmla="*/ 118375 h 113822"/>
                <a:gd name="connsiteX2" fmla="*/ 0 w 136587"/>
                <a:gd name="connsiteY2" fmla="*/ 95611 h 113822"/>
                <a:gd name="connsiteX3" fmla="*/ 9106 w 136587"/>
                <a:gd name="connsiteY3" fmla="*/ 29594 h 113822"/>
                <a:gd name="connsiteX4" fmla="*/ 18212 w 136587"/>
                <a:gd name="connsiteY4" fmla="*/ 15935 h 113822"/>
                <a:gd name="connsiteX5" fmla="*/ 38700 w 136587"/>
                <a:gd name="connsiteY5" fmla="*/ 0 h 113822"/>
                <a:gd name="connsiteX6" fmla="*/ 47805 w 136587"/>
                <a:gd name="connsiteY6" fmla="*/ 20488 h 113822"/>
                <a:gd name="connsiteX7" fmla="*/ 63741 w 136587"/>
                <a:gd name="connsiteY7" fmla="*/ 27317 h 113822"/>
                <a:gd name="connsiteX8" fmla="*/ 106993 w 136587"/>
                <a:gd name="connsiteY8" fmla="*/ 36423 h 113822"/>
                <a:gd name="connsiteX9" fmla="*/ 152522 w 136587"/>
                <a:gd name="connsiteY9" fmla="*/ 34147 h 113822"/>
                <a:gd name="connsiteX10" fmla="*/ 150246 w 136587"/>
                <a:gd name="connsiteY10" fmla="*/ 61464 h 113822"/>
                <a:gd name="connsiteX11" fmla="*/ 120652 w 136587"/>
                <a:gd name="connsiteY11" fmla="*/ 70570 h 113822"/>
                <a:gd name="connsiteX12" fmla="*/ 106993 w 136587"/>
                <a:gd name="connsiteY12" fmla="*/ 109270 h 113822"/>
                <a:gd name="connsiteX13" fmla="*/ 95611 w 136587"/>
                <a:gd name="connsiteY13" fmla="*/ 116099 h 11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587" h="113822">
                  <a:moveTo>
                    <a:pt x="95611" y="116099"/>
                  </a:moveTo>
                  <a:cubicBezTo>
                    <a:pt x="77399" y="120652"/>
                    <a:pt x="45529" y="118375"/>
                    <a:pt x="45529" y="118375"/>
                  </a:cubicBezTo>
                  <a:lnTo>
                    <a:pt x="0" y="95611"/>
                  </a:lnTo>
                  <a:lnTo>
                    <a:pt x="9106" y="29594"/>
                  </a:lnTo>
                  <a:lnTo>
                    <a:pt x="18212" y="15935"/>
                  </a:lnTo>
                  <a:lnTo>
                    <a:pt x="38700" y="0"/>
                  </a:lnTo>
                  <a:lnTo>
                    <a:pt x="47805" y="20488"/>
                  </a:lnTo>
                  <a:lnTo>
                    <a:pt x="63741" y="27317"/>
                  </a:lnTo>
                  <a:cubicBezTo>
                    <a:pt x="63741" y="27317"/>
                    <a:pt x="79676" y="34147"/>
                    <a:pt x="106993" y="36423"/>
                  </a:cubicBezTo>
                  <a:cubicBezTo>
                    <a:pt x="129758" y="36423"/>
                    <a:pt x="152522" y="34147"/>
                    <a:pt x="152522" y="34147"/>
                  </a:cubicBezTo>
                  <a:lnTo>
                    <a:pt x="150246" y="61464"/>
                  </a:lnTo>
                  <a:lnTo>
                    <a:pt x="120652" y="70570"/>
                  </a:lnTo>
                  <a:lnTo>
                    <a:pt x="106993" y="109270"/>
                  </a:lnTo>
                  <a:lnTo>
                    <a:pt x="95611" y="116099"/>
                  </a:lnTo>
                  <a:close/>
                </a:path>
              </a:pathLst>
            </a:custGeom>
            <a:solidFill>
              <a:srgbClr val="FFCDA9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ExtraShape14"/>
            <p:cNvSpPr/>
            <p:nvPr/>
          </p:nvSpPr>
          <p:spPr>
            <a:xfrm>
              <a:off x="4876226" y="2264630"/>
              <a:ext cx="425580" cy="283720"/>
            </a:xfrm>
            <a:custGeom>
              <a:avLst/>
              <a:gdLst>
                <a:gd name="connsiteX0" fmla="*/ 3448 w 273174"/>
                <a:gd name="connsiteY0" fmla="*/ 184808 h 182116"/>
                <a:gd name="connsiteX1" fmla="*/ 278899 w 273174"/>
                <a:gd name="connsiteY1" fmla="*/ 134727 h 182116"/>
                <a:gd name="connsiteX2" fmla="*/ 130930 w 273174"/>
                <a:gd name="connsiteY2" fmla="*/ 416 h 182116"/>
                <a:gd name="connsiteX3" fmla="*/ 3448 w 273174"/>
                <a:gd name="connsiteY3" fmla="*/ 184808 h 18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174" h="182116">
                  <a:moveTo>
                    <a:pt x="3448" y="184808"/>
                  </a:moveTo>
                  <a:lnTo>
                    <a:pt x="278899" y="134727"/>
                  </a:lnTo>
                  <a:cubicBezTo>
                    <a:pt x="278899" y="134727"/>
                    <a:pt x="256134" y="-8690"/>
                    <a:pt x="130930" y="416"/>
                  </a:cubicBezTo>
                  <a:cubicBezTo>
                    <a:pt x="-32975" y="14075"/>
                    <a:pt x="3448" y="184808"/>
                    <a:pt x="3448" y="184808"/>
                  </a:cubicBezTo>
                  <a:close/>
                </a:path>
              </a:pathLst>
            </a:custGeom>
            <a:solidFill>
              <a:srgbClr val="FFBA04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ExtraShape15"/>
            <p:cNvSpPr/>
            <p:nvPr/>
          </p:nvSpPr>
          <p:spPr>
            <a:xfrm>
              <a:off x="5289446" y="2297960"/>
              <a:ext cx="35466" cy="35466"/>
            </a:xfrm>
            <a:custGeom>
              <a:avLst/>
              <a:gdLst>
                <a:gd name="connsiteX0" fmla="*/ 0 w 22764"/>
                <a:gd name="connsiteY0" fmla="*/ 1786 h 22764"/>
                <a:gd name="connsiteX1" fmla="*/ 25041 w 22764"/>
                <a:gd name="connsiteY1" fmla="*/ 10892 h 22764"/>
                <a:gd name="connsiteX2" fmla="*/ 15935 w 22764"/>
                <a:gd name="connsiteY2" fmla="*/ 35933 h 22764"/>
                <a:gd name="connsiteX3" fmla="*/ 0 w 22764"/>
                <a:gd name="connsiteY3" fmla="*/ 1786 h 2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22764">
                  <a:moveTo>
                    <a:pt x="0" y="1786"/>
                  </a:moveTo>
                  <a:cubicBezTo>
                    <a:pt x="9106" y="-2767"/>
                    <a:pt x="20488" y="1786"/>
                    <a:pt x="25041" y="10892"/>
                  </a:cubicBezTo>
                  <a:cubicBezTo>
                    <a:pt x="29594" y="19998"/>
                    <a:pt x="25041" y="31380"/>
                    <a:pt x="15935" y="35933"/>
                  </a:cubicBezTo>
                  <a:lnTo>
                    <a:pt x="0" y="1786"/>
                  </a:lnTo>
                  <a:close/>
                </a:path>
              </a:pathLst>
            </a:custGeom>
            <a:solidFill>
              <a:srgbClr val="002FC8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ExtraShape16"/>
            <p:cNvSpPr/>
            <p:nvPr/>
          </p:nvSpPr>
          <p:spPr>
            <a:xfrm>
              <a:off x="4948982" y="2268826"/>
              <a:ext cx="383021" cy="265989"/>
            </a:xfrm>
            <a:custGeom>
              <a:avLst/>
              <a:gdLst>
                <a:gd name="connsiteX0" fmla="*/ 53199 w 383021"/>
                <a:gd name="connsiteY0" fmla="*/ 134765 h 265989"/>
                <a:gd name="connsiteX1" fmla="*/ 99304 w 383021"/>
                <a:gd name="connsiteY1" fmla="*/ 159591 h 265989"/>
                <a:gd name="connsiteX2" fmla="*/ 127676 w 383021"/>
                <a:gd name="connsiteY2" fmla="*/ 244709 h 265989"/>
                <a:gd name="connsiteX3" fmla="*/ 3546 w 383021"/>
                <a:gd name="connsiteY3" fmla="*/ 265989 h 265989"/>
                <a:gd name="connsiteX4" fmla="*/ 0 w 383021"/>
                <a:gd name="connsiteY4" fmla="*/ 177325 h 265989"/>
                <a:gd name="connsiteX5" fmla="*/ 31919 w 383021"/>
                <a:gd name="connsiteY5" fmla="*/ 138313 h 265989"/>
                <a:gd name="connsiteX6" fmla="*/ 333371 w 383021"/>
                <a:gd name="connsiteY6" fmla="*/ 0 h 265989"/>
                <a:gd name="connsiteX7" fmla="*/ 383021 w 383021"/>
                <a:gd name="connsiteY7" fmla="*/ 106398 h 265989"/>
                <a:gd name="connsiteX8" fmla="*/ 304998 w 383021"/>
                <a:gd name="connsiteY8" fmla="*/ 78025 h 265989"/>
                <a:gd name="connsiteX9" fmla="*/ 333371 w 383021"/>
                <a:gd name="connsiteY9" fmla="*/ 0 h 26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021" h="265989">
                  <a:moveTo>
                    <a:pt x="53199" y="134765"/>
                  </a:moveTo>
                  <a:cubicBezTo>
                    <a:pt x="74477" y="131220"/>
                    <a:pt x="92211" y="141859"/>
                    <a:pt x="99304" y="159591"/>
                  </a:cubicBezTo>
                  <a:lnTo>
                    <a:pt x="127676" y="244709"/>
                  </a:lnTo>
                  <a:lnTo>
                    <a:pt x="3546" y="265989"/>
                  </a:lnTo>
                  <a:lnTo>
                    <a:pt x="0" y="177325"/>
                  </a:lnTo>
                  <a:cubicBezTo>
                    <a:pt x="0" y="159591"/>
                    <a:pt x="14186" y="141859"/>
                    <a:pt x="31919" y="138313"/>
                  </a:cubicBezTo>
                  <a:close/>
                  <a:moveTo>
                    <a:pt x="333371" y="0"/>
                  </a:moveTo>
                  <a:lnTo>
                    <a:pt x="383021" y="106398"/>
                  </a:lnTo>
                  <a:cubicBezTo>
                    <a:pt x="354650" y="120583"/>
                    <a:pt x="319184" y="106398"/>
                    <a:pt x="304998" y="78025"/>
                  </a:cubicBezTo>
                  <a:cubicBezTo>
                    <a:pt x="290811" y="49651"/>
                    <a:pt x="304998" y="14187"/>
                    <a:pt x="333371" y="0"/>
                  </a:cubicBezTo>
                  <a:close/>
                </a:path>
              </a:pathLst>
            </a:custGeom>
            <a:solidFill>
              <a:srgbClr val="FFE32C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ExtraShape17"/>
            <p:cNvSpPr/>
            <p:nvPr/>
          </p:nvSpPr>
          <p:spPr>
            <a:xfrm>
              <a:off x="5186597" y="2421325"/>
              <a:ext cx="212790" cy="35466"/>
            </a:xfrm>
            <a:custGeom>
              <a:avLst/>
              <a:gdLst>
                <a:gd name="connsiteX0" fmla="*/ 0 w 136587"/>
                <a:gd name="connsiteY0" fmla="*/ 40976 h 22764"/>
                <a:gd name="connsiteX1" fmla="*/ 36423 w 136587"/>
                <a:gd name="connsiteY1" fmla="*/ 38700 h 22764"/>
                <a:gd name="connsiteX2" fmla="*/ 70570 w 136587"/>
                <a:gd name="connsiteY2" fmla="*/ 0 h 22764"/>
                <a:gd name="connsiteX3" fmla="*/ 136587 w 136587"/>
                <a:gd name="connsiteY3" fmla="*/ 20488 h 22764"/>
                <a:gd name="connsiteX4" fmla="*/ 52358 w 136587"/>
                <a:gd name="connsiteY4" fmla="*/ 34147 h 22764"/>
                <a:gd name="connsiteX5" fmla="*/ 0 w 136587"/>
                <a:gd name="connsiteY5" fmla="*/ 40976 h 2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587" h="22764">
                  <a:moveTo>
                    <a:pt x="0" y="40976"/>
                  </a:moveTo>
                  <a:lnTo>
                    <a:pt x="36423" y="38700"/>
                  </a:lnTo>
                  <a:lnTo>
                    <a:pt x="70570" y="0"/>
                  </a:lnTo>
                  <a:cubicBezTo>
                    <a:pt x="70570" y="0"/>
                    <a:pt x="88782" y="0"/>
                    <a:pt x="136587" y="20488"/>
                  </a:cubicBezTo>
                  <a:cubicBezTo>
                    <a:pt x="52358" y="34147"/>
                    <a:pt x="52358" y="34147"/>
                    <a:pt x="52358" y="34147"/>
                  </a:cubicBezTo>
                  <a:lnTo>
                    <a:pt x="0" y="40976"/>
                  </a:lnTo>
                  <a:close/>
                </a:path>
              </a:pathLst>
            </a:custGeom>
            <a:solidFill>
              <a:srgbClr val="FF6600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ExtraShape18"/>
            <p:cNvSpPr/>
            <p:nvPr/>
          </p:nvSpPr>
          <p:spPr>
            <a:xfrm>
              <a:off x="4878052" y="2446150"/>
              <a:ext cx="531976" cy="106396"/>
            </a:xfrm>
            <a:custGeom>
              <a:avLst/>
              <a:gdLst>
                <a:gd name="connsiteX0" fmla="*/ 348297 w 341467"/>
                <a:gd name="connsiteY0" fmla="*/ 6829 h 68293"/>
                <a:gd name="connsiteX1" fmla="*/ 2276 w 341467"/>
                <a:gd name="connsiteY1" fmla="*/ 72846 h 68293"/>
                <a:gd name="connsiteX2" fmla="*/ 0 w 341467"/>
                <a:gd name="connsiteY2" fmla="*/ 63741 h 68293"/>
                <a:gd name="connsiteX3" fmla="*/ 334638 w 341467"/>
                <a:gd name="connsiteY3" fmla="*/ 0 h 68293"/>
                <a:gd name="connsiteX4" fmla="*/ 343744 w 341467"/>
                <a:gd name="connsiteY4" fmla="*/ 2276 h 68293"/>
                <a:gd name="connsiteX5" fmla="*/ 348297 w 341467"/>
                <a:gd name="connsiteY5" fmla="*/ 6829 h 6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467" h="68293">
                  <a:moveTo>
                    <a:pt x="348297" y="6829"/>
                  </a:moveTo>
                  <a:lnTo>
                    <a:pt x="2276" y="72846"/>
                  </a:lnTo>
                  <a:lnTo>
                    <a:pt x="0" y="63741"/>
                  </a:lnTo>
                  <a:lnTo>
                    <a:pt x="334638" y="0"/>
                  </a:lnTo>
                  <a:cubicBezTo>
                    <a:pt x="334638" y="0"/>
                    <a:pt x="339191" y="0"/>
                    <a:pt x="343744" y="2276"/>
                  </a:cubicBezTo>
                  <a:cubicBezTo>
                    <a:pt x="346020" y="4553"/>
                    <a:pt x="348297" y="6829"/>
                    <a:pt x="348297" y="6829"/>
                  </a:cubicBezTo>
                  <a:close/>
                </a:path>
              </a:pathLst>
            </a:custGeom>
            <a:solidFill>
              <a:srgbClr val="FF9100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ExtraShape19"/>
            <p:cNvSpPr/>
            <p:nvPr/>
          </p:nvSpPr>
          <p:spPr>
            <a:xfrm>
              <a:off x="4399274" y="2807893"/>
              <a:ext cx="797962" cy="1097841"/>
            </a:xfrm>
            <a:custGeom>
              <a:avLst/>
              <a:gdLst>
                <a:gd name="connsiteX0" fmla="*/ 56744 w 797962"/>
                <a:gd name="connsiteY0" fmla="*/ 911451 h 1097841"/>
                <a:gd name="connsiteX1" fmla="*/ 521336 w 797962"/>
                <a:gd name="connsiteY1" fmla="*/ 975289 h 1097841"/>
                <a:gd name="connsiteX2" fmla="*/ 492964 w 797962"/>
                <a:gd name="connsiteY2" fmla="*/ 1042673 h 1097841"/>
                <a:gd name="connsiteX3" fmla="*/ 0 w 797962"/>
                <a:gd name="connsiteY3" fmla="*/ 1042673 h 1097841"/>
                <a:gd name="connsiteX4" fmla="*/ 56744 w 797962"/>
                <a:gd name="connsiteY4" fmla="*/ 911451 h 1097841"/>
                <a:gd name="connsiteX5" fmla="*/ 751858 w 797962"/>
                <a:gd name="connsiteY5" fmla="*/ 81569 h 1097841"/>
                <a:gd name="connsiteX6" fmla="*/ 797962 w 797962"/>
                <a:gd name="connsiteY6" fmla="*/ 226975 h 1097841"/>
                <a:gd name="connsiteX7" fmla="*/ 727032 w 797962"/>
                <a:gd name="connsiteY7" fmla="*/ 205697 h 1097841"/>
                <a:gd name="connsiteX8" fmla="*/ 744764 w 797962"/>
                <a:gd name="connsiteY8" fmla="*/ 113488 h 1097841"/>
                <a:gd name="connsiteX9" fmla="*/ 602905 w 797962"/>
                <a:gd name="connsiteY9" fmla="*/ 0 h 1097841"/>
                <a:gd name="connsiteX10" fmla="*/ 727033 w 797962"/>
                <a:gd name="connsiteY10" fmla="*/ 205698 h 1097841"/>
                <a:gd name="connsiteX11" fmla="*/ 663196 w 797962"/>
                <a:gd name="connsiteY11" fmla="*/ 248258 h 1097841"/>
                <a:gd name="connsiteX12" fmla="*/ 602905 w 797962"/>
                <a:gd name="connsiteY12" fmla="*/ 0 h 109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7962" h="1097841">
                  <a:moveTo>
                    <a:pt x="56744" y="911451"/>
                  </a:moveTo>
                  <a:cubicBezTo>
                    <a:pt x="322732" y="1046219"/>
                    <a:pt x="521336" y="975289"/>
                    <a:pt x="521336" y="975289"/>
                  </a:cubicBezTo>
                  <a:cubicBezTo>
                    <a:pt x="517790" y="1032033"/>
                    <a:pt x="492964" y="1042673"/>
                    <a:pt x="492964" y="1042673"/>
                  </a:cubicBezTo>
                  <a:cubicBezTo>
                    <a:pt x="251802" y="1166801"/>
                    <a:pt x="0" y="1042673"/>
                    <a:pt x="0" y="1042673"/>
                  </a:cubicBezTo>
                  <a:cubicBezTo>
                    <a:pt x="10639" y="943370"/>
                    <a:pt x="56744" y="911451"/>
                    <a:pt x="56744" y="911451"/>
                  </a:cubicBezTo>
                  <a:close/>
                  <a:moveTo>
                    <a:pt x="751858" y="81569"/>
                  </a:moveTo>
                  <a:cubicBezTo>
                    <a:pt x="797962" y="145406"/>
                    <a:pt x="797962" y="226975"/>
                    <a:pt x="797962" y="226975"/>
                  </a:cubicBezTo>
                  <a:lnTo>
                    <a:pt x="727032" y="205697"/>
                  </a:lnTo>
                  <a:lnTo>
                    <a:pt x="744764" y="113488"/>
                  </a:lnTo>
                  <a:close/>
                  <a:moveTo>
                    <a:pt x="602905" y="0"/>
                  </a:moveTo>
                  <a:cubicBezTo>
                    <a:pt x="606452" y="0"/>
                    <a:pt x="606452" y="102849"/>
                    <a:pt x="727033" y="205698"/>
                  </a:cubicBezTo>
                  <a:lnTo>
                    <a:pt x="663196" y="248258"/>
                  </a:lnTo>
                  <a:cubicBezTo>
                    <a:pt x="663196" y="248258"/>
                    <a:pt x="492963" y="53198"/>
                    <a:pt x="602905" y="0"/>
                  </a:cubicBezTo>
                  <a:close/>
                </a:path>
              </a:pathLst>
            </a:custGeom>
            <a:solidFill>
              <a:srgbClr val="FF9100"/>
            </a:solidFill>
            <a:ln w="2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4326704" y="740185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760855" y="1141730"/>
            <a:ext cx="644906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400"/>
              </a:lnSpc>
            </a:pPr>
            <a:r>
              <a:rPr lang="zh-CN" altLang="en-US" sz="1600"/>
              <a:t>不能随意调节帽衬的尺寸。安全帽的内部尺寸（如垂直间距、佩戴高度、水平间距）直接影响安全帽的安琥性能，使用者一定能够不能随意调节，否则，落物冲击一旦发生，安全帽会因佩戴不牢脱出或因冲击触顶而起不到防护作用，直接伤害佩戴者。缓冲衬垫的松紧由带子调节，人的头顶和帽体内顶部的空间至少要有32毫米才能使用。     </a:t>
            </a:r>
            <a:endParaRPr lang="zh-CN" altLang="en-US" sz="1600"/>
          </a:p>
        </p:txBody>
      </p:sp>
      <p:sp>
        <p:nvSpPr>
          <p:cNvPr id="27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0220" y="2907030"/>
            <a:ext cx="644969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400"/>
              </a:lnSpc>
            </a:pPr>
            <a:r>
              <a:rPr lang="zh-CN" altLang="en-US" sz="1600">
                <a:sym typeface="+mn-ea"/>
              </a:rPr>
              <a:t>使用时一定要将安全帽戴正、戴牢，不要把安全帽歪戴在脑后。使用时，要把安全帽下颌带系结实，调节好后箍一番安全帽脱落。如果安全帽澥河带未系牢，即使帽体与头顶之间有足够的空间，当头前后摆动时，安全帽容易脱落，起不到防护作用。   </a:t>
            </a:r>
            <a:endParaRPr lang="zh-CN" altLang="en-US" sz="1600">
              <a:sym typeface="+mn-ea"/>
            </a:endParaRPr>
          </a:p>
        </p:txBody>
      </p:sp>
      <p:grpSp>
        <p:nvGrpSpPr>
          <p:cNvPr id="31" name="Group 13"/>
          <p:cNvGrpSpPr>
            <a:grpSpLocks noChangeAspect="1"/>
          </p:cNvGrpSpPr>
          <p:nvPr/>
        </p:nvGrpSpPr>
        <p:grpSpPr>
          <a:xfrm>
            <a:off x="1249680" y="1220470"/>
            <a:ext cx="511175" cy="511810"/>
            <a:chOff x="1382806" y="3668806"/>
            <a:chExt cx="3025589" cy="3025588"/>
          </a:xfrm>
        </p:grpSpPr>
        <p:sp>
          <p:nvSpPr>
            <p:cNvPr id="32" name="Rectangle 14"/>
            <p:cNvSpPr/>
            <p:nvPr/>
          </p:nvSpPr>
          <p:spPr>
            <a:xfrm>
              <a:off x="1382806" y="3668806"/>
              <a:ext cx="3025588" cy="3025588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15"/>
            <p:cNvSpPr txBox="1"/>
            <p:nvPr/>
          </p:nvSpPr>
          <p:spPr>
            <a:xfrm>
              <a:off x="2301328" y="4390328"/>
              <a:ext cx="2107067" cy="2304066"/>
            </a:xfrm>
            <a:custGeom>
              <a:avLst/>
              <a:gdLst>
                <a:gd name="connsiteX0" fmla="*/ 163419 w 2107067"/>
                <a:gd name="connsiteY0" fmla="*/ 966904 h 2304066"/>
                <a:gd name="connsiteX1" fmla="*/ 194031 w 2107067"/>
                <a:gd name="connsiteY1" fmla="*/ 971774 h 2304066"/>
                <a:gd name="connsiteX2" fmla="*/ 360197 w 2107067"/>
                <a:gd name="connsiteY2" fmla="*/ 971774 h 2304066"/>
                <a:gd name="connsiteX3" fmla="*/ 543426 w 2107067"/>
                <a:gd name="connsiteY3" fmla="*/ 992545 h 2304066"/>
                <a:gd name="connsiteX4" fmla="*/ 672502 w 2107067"/>
                <a:gd name="connsiteY4" fmla="*/ 1051148 h 2304066"/>
                <a:gd name="connsiteX5" fmla="*/ 749650 w 2107067"/>
                <a:gd name="connsiteY5" fmla="*/ 1142392 h 2304066"/>
                <a:gd name="connsiteX6" fmla="*/ 775614 w 2107067"/>
                <a:gd name="connsiteY6" fmla="*/ 1262566 h 2304066"/>
                <a:gd name="connsiteX7" fmla="*/ 754101 w 2107067"/>
                <a:gd name="connsiteY7" fmla="*/ 1373096 h 2304066"/>
                <a:gd name="connsiteX8" fmla="*/ 727025 w 2107067"/>
                <a:gd name="connsiteY8" fmla="*/ 1419089 h 2304066"/>
                <a:gd name="connsiteX9" fmla="*/ 707462 w 2107067"/>
                <a:gd name="connsiteY9" fmla="*/ 1438843 h 2304066"/>
                <a:gd name="connsiteX10" fmla="*/ 449215 w 2107067"/>
                <a:gd name="connsiteY10" fmla="*/ 164679 h 2304066"/>
                <a:gd name="connsiteX11" fmla="*/ 567906 w 2107067"/>
                <a:gd name="connsiteY11" fmla="*/ 183225 h 2304066"/>
                <a:gd name="connsiteX12" fmla="*/ 650247 w 2107067"/>
                <a:gd name="connsiteY12" fmla="*/ 233668 h 2304066"/>
                <a:gd name="connsiteX13" fmla="*/ 698465 w 2107067"/>
                <a:gd name="connsiteY13" fmla="*/ 309333 h 2304066"/>
                <a:gd name="connsiteX14" fmla="*/ 714785 w 2107067"/>
                <a:gd name="connsiteY14" fmla="*/ 402060 h 2304066"/>
                <a:gd name="connsiteX15" fmla="*/ 691047 w 2107067"/>
                <a:gd name="connsiteY15" fmla="*/ 518525 h 2304066"/>
                <a:gd name="connsiteX16" fmla="*/ 622058 w 2107067"/>
                <a:gd name="connsiteY16" fmla="*/ 608285 h 2304066"/>
                <a:gd name="connsiteX17" fmla="*/ 510044 w 2107067"/>
                <a:gd name="connsiteY17" fmla="*/ 665404 h 2304066"/>
                <a:gd name="connsiteX18" fmla="*/ 447542 w 2107067"/>
                <a:gd name="connsiteY18" fmla="*/ 678520 h 2304066"/>
                <a:gd name="connsiteX19" fmla="*/ 23160 w 2107067"/>
                <a:gd name="connsiteY19" fmla="*/ 310383 h 2304066"/>
                <a:gd name="connsiteX20" fmla="*/ 33799 w 2107067"/>
                <a:gd name="connsiteY20" fmla="*/ 313042 h 2304066"/>
                <a:gd name="connsiteX21" fmla="*/ 89435 w 2107067"/>
                <a:gd name="connsiteY21" fmla="*/ 289304 h 2304066"/>
                <a:gd name="connsiteX22" fmla="*/ 181420 w 2107067"/>
                <a:gd name="connsiteY22" fmla="*/ 238119 h 2304066"/>
                <a:gd name="connsiteX23" fmla="*/ 303819 w 2107067"/>
                <a:gd name="connsiteY23" fmla="*/ 187675 h 2304066"/>
                <a:gd name="connsiteX24" fmla="*/ 449215 w 2107067"/>
                <a:gd name="connsiteY24" fmla="*/ 164679 h 2304066"/>
                <a:gd name="connsiteX25" fmla="*/ 1007444 w 2107067"/>
                <a:gd name="connsiteY25" fmla="*/ 0 h 2304066"/>
                <a:gd name="connsiteX26" fmla="*/ 2107067 w 2107067"/>
                <a:gd name="connsiteY26" fmla="*/ 953887 h 2304066"/>
                <a:gd name="connsiteX27" fmla="*/ 2107067 w 2107067"/>
                <a:gd name="connsiteY27" fmla="*/ 2304066 h 2304066"/>
                <a:gd name="connsiteX28" fmla="*/ 665098 w 2107067"/>
                <a:gd name="connsiteY28" fmla="*/ 2304066 h 2304066"/>
                <a:gd name="connsiteX29" fmla="*/ 0 w 2107067"/>
                <a:gd name="connsiteY29" fmla="*/ 1727116 h 2304066"/>
                <a:gd name="connsiteX30" fmla="*/ 5610 w 2107067"/>
                <a:gd name="connsiteY30" fmla="*/ 1731022 h 2304066"/>
                <a:gd name="connsiteX31" fmla="*/ 41217 w 2107067"/>
                <a:gd name="connsiteY31" fmla="*/ 1750680 h 2304066"/>
                <a:gd name="connsiteX32" fmla="*/ 150264 w 2107067"/>
                <a:gd name="connsiteY32" fmla="*/ 1793705 h 2304066"/>
                <a:gd name="connsiteX33" fmla="*/ 302336 w 2107067"/>
                <a:gd name="connsiteY33" fmla="*/ 1828571 h 2304066"/>
                <a:gd name="connsiteX34" fmla="*/ 486306 w 2107067"/>
                <a:gd name="connsiteY34" fmla="*/ 1842665 h 2304066"/>
                <a:gd name="connsiteX35" fmla="*/ 784516 w 2107067"/>
                <a:gd name="connsiteY35" fmla="*/ 1803349 h 2304066"/>
                <a:gd name="connsiteX36" fmla="*/ 1018929 w 2107067"/>
                <a:gd name="connsiteY36" fmla="*/ 1688368 h 2304066"/>
                <a:gd name="connsiteX37" fmla="*/ 1171743 w 2107067"/>
                <a:gd name="connsiteY37" fmla="*/ 1501430 h 2304066"/>
                <a:gd name="connsiteX38" fmla="*/ 1226637 w 2107067"/>
                <a:gd name="connsiteY38" fmla="*/ 1246246 h 2304066"/>
                <a:gd name="connsiteX39" fmla="*/ 1196965 w 2107067"/>
                <a:gd name="connsiteY39" fmla="*/ 1085272 h 2304066"/>
                <a:gd name="connsiteX40" fmla="*/ 1111656 w 2107067"/>
                <a:gd name="connsiteY40" fmla="*/ 951003 h 2304066"/>
                <a:gd name="connsiteX41" fmla="*/ 975904 w 2107067"/>
                <a:gd name="connsiteY41" fmla="*/ 852342 h 2304066"/>
                <a:gd name="connsiteX42" fmla="*/ 794901 w 2107067"/>
                <a:gd name="connsiteY42" fmla="*/ 801157 h 2304066"/>
                <a:gd name="connsiteX43" fmla="*/ 794901 w 2107067"/>
                <a:gd name="connsiteY43" fmla="*/ 796706 h 2304066"/>
                <a:gd name="connsiteX44" fmla="*/ 944006 w 2107067"/>
                <a:gd name="connsiteY44" fmla="*/ 734393 h 2304066"/>
                <a:gd name="connsiteX45" fmla="*/ 1051569 w 2107067"/>
                <a:gd name="connsiteY45" fmla="*/ 633507 h 2304066"/>
                <a:gd name="connsiteX46" fmla="*/ 1116849 w 2107067"/>
                <a:gd name="connsiteY46" fmla="*/ 498496 h 2304066"/>
                <a:gd name="connsiteX47" fmla="*/ 1139103 w 2107067"/>
                <a:gd name="connsiteY47" fmla="*/ 335297 h 2304066"/>
                <a:gd name="connsiteX48" fmla="*/ 1101271 w 2107067"/>
                <a:gd name="connsiteY48" fmla="*/ 132781 h 2304066"/>
                <a:gd name="connsiteX49" fmla="*/ 1054536 w 2107067"/>
                <a:gd name="connsiteY49" fmla="*/ 50069 h 23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07067" h="2304066">
                  <a:moveTo>
                    <a:pt x="163419" y="966904"/>
                  </a:moveTo>
                  <a:lnTo>
                    <a:pt x="194031" y="971774"/>
                  </a:lnTo>
                  <a:lnTo>
                    <a:pt x="360197" y="971774"/>
                  </a:lnTo>
                  <a:cubicBezTo>
                    <a:pt x="430423" y="971774"/>
                    <a:pt x="491499" y="978698"/>
                    <a:pt x="543426" y="992545"/>
                  </a:cubicBezTo>
                  <a:cubicBezTo>
                    <a:pt x="595353" y="1006392"/>
                    <a:pt x="638378" y="1025927"/>
                    <a:pt x="672502" y="1051148"/>
                  </a:cubicBezTo>
                  <a:cubicBezTo>
                    <a:pt x="706625" y="1076370"/>
                    <a:pt x="732341" y="1106784"/>
                    <a:pt x="749650" y="1142392"/>
                  </a:cubicBezTo>
                  <a:cubicBezTo>
                    <a:pt x="766959" y="1177999"/>
                    <a:pt x="775614" y="1218057"/>
                    <a:pt x="775614" y="1262566"/>
                  </a:cubicBezTo>
                  <a:cubicBezTo>
                    <a:pt x="775614" y="1303118"/>
                    <a:pt x="768443" y="1339962"/>
                    <a:pt x="754101" y="1373096"/>
                  </a:cubicBezTo>
                  <a:cubicBezTo>
                    <a:pt x="746930" y="1389664"/>
                    <a:pt x="737905" y="1404995"/>
                    <a:pt x="727025" y="1419089"/>
                  </a:cubicBezTo>
                  <a:lnTo>
                    <a:pt x="707462" y="1438843"/>
                  </a:lnTo>
                  <a:close/>
                  <a:moveTo>
                    <a:pt x="449215" y="164679"/>
                  </a:moveTo>
                  <a:cubicBezTo>
                    <a:pt x="494713" y="164679"/>
                    <a:pt x="534277" y="170861"/>
                    <a:pt x="567906" y="183225"/>
                  </a:cubicBezTo>
                  <a:cubicBezTo>
                    <a:pt x="601535" y="195588"/>
                    <a:pt x="628982" y="212403"/>
                    <a:pt x="650247" y="233668"/>
                  </a:cubicBezTo>
                  <a:cubicBezTo>
                    <a:pt x="671512" y="254933"/>
                    <a:pt x="687585" y="280155"/>
                    <a:pt x="698465" y="309333"/>
                  </a:cubicBezTo>
                  <a:cubicBezTo>
                    <a:pt x="709345" y="338511"/>
                    <a:pt x="714785" y="369420"/>
                    <a:pt x="714785" y="402060"/>
                  </a:cubicBezTo>
                  <a:cubicBezTo>
                    <a:pt x="714785" y="444591"/>
                    <a:pt x="706872" y="483412"/>
                    <a:pt x="691047" y="518525"/>
                  </a:cubicBezTo>
                  <a:cubicBezTo>
                    <a:pt x="675222" y="553638"/>
                    <a:pt x="652225" y="583557"/>
                    <a:pt x="622058" y="608285"/>
                  </a:cubicBezTo>
                  <a:cubicBezTo>
                    <a:pt x="591891" y="633012"/>
                    <a:pt x="554553" y="652052"/>
                    <a:pt x="510044" y="665404"/>
                  </a:cubicBezTo>
                  <a:lnTo>
                    <a:pt x="447542" y="678520"/>
                  </a:lnTo>
                  <a:lnTo>
                    <a:pt x="23160" y="310383"/>
                  </a:lnTo>
                  <a:lnTo>
                    <a:pt x="33799" y="313042"/>
                  </a:lnTo>
                  <a:cubicBezTo>
                    <a:pt x="45668" y="313042"/>
                    <a:pt x="64213" y="305130"/>
                    <a:pt x="89435" y="289304"/>
                  </a:cubicBezTo>
                  <a:cubicBezTo>
                    <a:pt x="114657" y="273479"/>
                    <a:pt x="145318" y="256417"/>
                    <a:pt x="181420" y="238119"/>
                  </a:cubicBezTo>
                  <a:cubicBezTo>
                    <a:pt x="217522" y="219821"/>
                    <a:pt x="258321" y="203006"/>
                    <a:pt x="303819" y="187675"/>
                  </a:cubicBezTo>
                  <a:cubicBezTo>
                    <a:pt x="349317" y="172345"/>
                    <a:pt x="397783" y="164679"/>
                    <a:pt x="449215" y="164679"/>
                  </a:cubicBezTo>
                  <a:close/>
                  <a:moveTo>
                    <a:pt x="1007444" y="0"/>
                  </a:moveTo>
                  <a:lnTo>
                    <a:pt x="2107067" y="953887"/>
                  </a:lnTo>
                  <a:lnTo>
                    <a:pt x="2107067" y="2304066"/>
                  </a:lnTo>
                  <a:lnTo>
                    <a:pt x="665098" y="2304066"/>
                  </a:lnTo>
                  <a:lnTo>
                    <a:pt x="0" y="1727116"/>
                  </a:lnTo>
                  <a:lnTo>
                    <a:pt x="5610" y="1731022"/>
                  </a:lnTo>
                  <a:cubicBezTo>
                    <a:pt x="15006" y="1736709"/>
                    <a:pt x="26875" y="1743262"/>
                    <a:pt x="41217" y="1750680"/>
                  </a:cubicBezTo>
                  <a:cubicBezTo>
                    <a:pt x="69900" y="1765516"/>
                    <a:pt x="106249" y="1779858"/>
                    <a:pt x="150264" y="1793705"/>
                  </a:cubicBezTo>
                  <a:cubicBezTo>
                    <a:pt x="194278" y="1807553"/>
                    <a:pt x="244969" y="1819174"/>
                    <a:pt x="302336" y="1828571"/>
                  </a:cubicBezTo>
                  <a:cubicBezTo>
                    <a:pt x="359703" y="1837967"/>
                    <a:pt x="421026" y="1842665"/>
                    <a:pt x="486306" y="1842665"/>
                  </a:cubicBezTo>
                  <a:cubicBezTo>
                    <a:pt x="594116" y="1842665"/>
                    <a:pt x="693520" y="1829560"/>
                    <a:pt x="784516" y="1803349"/>
                  </a:cubicBezTo>
                  <a:cubicBezTo>
                    <a:pt x="875512" y="1777138"/>
                    <a:pt x="953650" y="1738811"/>
                    <a:pt x="1018929" y="1688368"/>
                  </a:cubicBezTo>
                  <a:cubicBezTo>
                    <a:pt x="1084209" y="1637924"/>
                    <a:pt x="1135147" y="1575612"/>
                    <a:pt x="1171743" y="1501430"/>
                  </a:cubicBezTo>
                  <a:cubicBezTo>
                    <a:pt x="1208339" y="1427249"/>
                    <a:pt x="1226637" y="1342187"/>
                    <a:pt x="1226637" y="1246246"/>
                  </a:cubicBezTo>
                  <a:cubicBezTo>
                    <a:pt x="1226637" y="1188879"/>
                    <a:pt x="1216747" y="1135221"/>
                    <a:pt x="1196965" y="1085272"/>
                  </a:cubicBezTo>
                  <a:cubicBezTo>
                    <a:pt x="1177183" y="1035323"/>
                    <a:pt x="1148747" y="990567"/>
                    <a:pt x="1111656" y="951003"/>
                  </a:cubicBezTo>
                  <a:cubicBezTo>
                    <a:pt x="1074565" y="911440"/>
                    <a:pt x="1029315" y="878553"/>
                    <a:pt x="975904" y="852342"/>
                  </a:cubicBezTo>
                  <a:cubicBezTo>
                    <a:pt x="922493" y="826131"/>
                    <a:pt x="862159" y="809069"/>
                    <a:pt x="794901" y="801157"/>
                  </a:cubicBezTo>
                  <a:lnTo>
                    <a:pt x="794901" y="796706"/>
                  </a:lnTo>
                  <a:cubicBezTo>
                    <a:pt x="851279" y="782859"/>
                    <a:pt x="900981" y="762088"/>
                    <a:pt x="944006" y="734393"/>
                  </a:cubicBezTo>
                  <a:cubicBezTo>
                    <a:pt x="987031" y="706699"/>
                    <a:pt x="1022886" y="673070"/>
                    <a:pt x="1051569" y="633507"/>
                  </a:cubicBezTo>
                  <a:cubicBezTo>
                    <a:pt x="1080253" y="593943"/>
                    <a:pt x="1102013" y="548939"/>
                    <a:pt x="1116849" y="498496"/>
                  </a:cubicBezTo>
                  <a:cubicBezTo>
                    <a:pt x="1131685" y="448053"/>
                    <a:pt x="1139103" y="393653"/>
                    <a:pt x="1139103" y="335297"/>
                  </a:cubicBezTo>
                  <a:cubicBezTo>
                    <a:pt x="1139103" y="260126"/>
                    <a:pt x="1126492" y="192621"/>
                    <a:pt x="1101271" y="132781"/>
                  </a:cubicBezTo>
                  <a:cubicBezTo>
                    <a:pt x="1088660" y="102861"/>
                    <a:pt x="1073082" y="75290"/>
                    <a:pt x="1054536" y="5006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/>
            <p:cNvSpPr/>
            <p:nvPr/>
          </p:nvSpPr>
          <p:spPr>
            <a:xfrm>
              <a:off x="2244624" y="4244929"/>
              <a:ext cx="1283340" cy="1988065"/>
            </a:xfrm>
            <a:custGeom>
              <a:avLst/>
              <a:gdLst/>
              <a:ahLst/>
              <a:cxnLst/>
              <a:rect l="l" t="t" r="r" b="b"/>
              <a:pathLst>
                <a:path w="1283340" h="1988065">
                  <a:moveTo>
                    <a:pt x="618674" y="0"/>
                  </a:moveTo>
                  <a:cubicBezTo>
                    <a:pt x="711648" y="0"/>
                    <a:pt x="793990" y="10880"/>
                    <a:pt x="865699" y="32640"/>
                  </a:cubicBezTo>
                  <a:cubicBezTo>
                    <a:pt x="937407" y="54400"/>
                    <a:pt x="997742" y="85804"/>
                    <a:pt x="1046701" y="126851"/>
                  </a:cubicBezTo>
                  <a:cubicBezTo>
                    <a:pt x="1095661" y="167898"/>
                    <a:pt x="1132752" y="218341"/>
                    <a:pt x="1157974" y="278181"/>
                  </a:cubicBezTo>
                  <a:cubicBezTo>
                    <a:pt x="1183195" y="338021"/>
                    <a:pt x="1195806" y="405526"/>
                    <a:pt x="1195806" y="480697"/>
                  </a:cubicBezTo>
                  <a:cubicBezTo>
                    <a:pt x="1195806" y="539053"/>
                    <a:pt x="1188388" y="593453"/>
                    <a:pt x="1173552" y="643896"/>
                  </a:cubicBezTo>
                  <a:cubicBezTo>
                    <a:pt x="1158716" y="694339"/>
                    <a:pt x="1136956" y="739343"/>
                    <a:pt x="1108272" y="778907"/>
                  </a:cubicBezTo>
                  <a:cubicBezTo>
                    <a:pt x="1079589" y="818470"/>
                    <a:pt x="1043734" y="852099"/>
                    <a:pt x="1000709" y="879793"/>
                  </a:cubicBezTo>
                  <a:cubicBezTo>
                    <a:pt x="957684" y="907488"/>
                    <a:pt x="907982" y="928259"/>
                    <a:pt x="851604" y="942106"/>
                  </a:cubicBezTo>
                  <a:lnTo>
                    <a:pt x="851604" y="946557"/>
                  </a:lnTo>
                  <a:cubicBezTo>
                    <a:pt x="918862" y="954469"/>
                    <a:pt x="979196" y="971531"/>
                    <a:pt x="1032607" y="997742"/>
                  </a:cubicBezTo>
                  <a:cubicBezTo>
                    <a:pt x="1086018" y="1023953"/>
                    <a:pt x="1131268" y="1056840"/>
                    <a:pt x="1168359" y="1096403"/>
                  </a:cubicBezTo>
                  <a:cubicBezTo>
                    <a:pt x="1205450" y="1135967"/>
                    <a:pt x="1233886" y="1180723"/>
                    <a:pt x="1253668" y="1230672"/>
                  </a:cubicBezTo>
                  <a:cubicBezTo>
                    <a:pt x="1273450" y="1280621"/>
                    <a:pt x="1283340" y="1334279"/>
                    <a:pt x="1283340" y="1391646"/>
                  </a:cubicBezTo>
                  <a:cubicBezTo>
                    <a:pt x="1283340" y="1487587"/>
                    <a:pt x="1265042" y="1572649"/>
                    <a:pt x="1228446" y="1646830"/>
                  </a:cubicBezTo>
                  <a:cubicBezTo>
                    <a:pt x="1191850" y="1721012"/>
                    <a:pt x="1140912" y="1783324"/>
                    <a:pt x="1075632" y="1833768"/>
                  </a:cubicBezTo>
                  <a:cubicBezTo>
                    <a:pt x="1010353" y="1884211"/>
                    <a:pt x="932215" y="1922538"/>
                    <a:pt x="841219" y="1948749"/>
                  </a:cubicBezTo>
                  <a:cubicBezTo>
                    <a:pt x="750223" y="1974960"/>
                    <a:pt x="650819" y="1988065"/>
                    <a:pt x="543009" y="1988065"/>
                  </a:cubicBezTo>
                  <a:cubicBezTo>
                    <a:pt x="477729" y="1988065"/>
                    <a:pt x="416406" y="1983367"/>
                    <a:pt x="359039" y="1973971"/>
                  </a:cubicBezTo>
                  <a:cubicBezTo>
                    <a:pt x="301672" y="1964574"/>
                    <a:pt x="250981" y="1952953"/>
                    <a:pt x="206967" y="1939105"/>
                  </a:cubicBezTo>
                  <a:cubicBezTo>
                    <a:pt x="162952" y="1925258"/>
                    <a:pt x="126603" y="1910916"/>
                    <a:pt x="97920" y="1896080"/>
                  </a:cubicBezTo>
                  <a:cubicBezTo>
                    <a:pt x="69236" y="1881244"/>
                    <a:pt x="50444" y="1869869"/>
                    <a:pt x="41542" y="1861957"/>
                  </a:cubicBezTo>
                  <a:cubicBezTo>
                    <a:pt x="32640" y="1854044"/>
                    <a:pt x="25964" y="1845142"/>
                    <a:pt x="21513" y="1835251"/>
                  </a:cubicBezTo>
                  <a:cubicBezTo>
                    <a:pt x="17062" y="1825360"/>
                    <a:pt x="13106" y="1813739"/>
                    <a:pt x="9644" y="1800386"/>
                  </a:cubicBezTo>
                  <a:cubicBezTo>
                    <a:pt x="6182" y="1787033"/>
                    <a:pt x="3709" y="1770219"/>
                    <a:pt x="2226" y="1749943"/>
                  </a:cubicBezTo>
                  <a:cubicBezTo>
                    <a:pt x="742" y="1729666"/>
                    <a:pt x="0" y="1705186"/>
                    <a:pt x="0" y="1676503"/>
                  </a:cubicBezTo>
                  <a:cubicBezTo>
                    <a:pt x="0" y="1629027"/>
                    <a:pt x="3957" y="1596139"/>
                    <a:pt x="11869" y="1577841"/>
                  </a:cubicBezTo>
                  <a:cubicBezTo>
                    <a:pt x="19782" y="1559543"/>
                    <a:pt x="31651" y="1550394"/>
                    <a:pt x="47476" y="1550394"/>
                  </a:cubicBezTo>
                  <a:cubicBezTo>
                    <a:pt x="57367" y="1550394"/>
                    <a:pt x="74429" y="1557071"/>
                    <a:pt x="98662" y="1570423"/>
                  </a:cubicBezTo>
                  <a:cubicBezTo>
                    <a:pt x="122894" y="1583776"/>
                    <a:pt x="153803" y="1598118"/>
                    <a:pt x="191389" y="1613449"/>
                  </a:cubicBezTo>
                  <a:cubicBezTo>
                    <a:pt x="228974" y="1628779"/>
                    <a:pt x="272988" y="1643121"/>
                    <a:pt x="323432" y="1656474"/>
                  </a:cubicBezTo>
                  <a:cubicBezTo>
                    <a:pt x="373875" y="1669827"/>
                    <a:pt x="431242" y="1676503"/>
                    <a:pt x="495533" y="1676503"/>
                  </a:cubicBezTo>
                  <a:cubicBezTo>
                    <a:pt x="549933" y="1676503"/>
                    <a:pt x="597903" y="1670074"/>
                    <a:pt x="639445" y="1657216"/>
                  </a:cubicBezTo>
                  <a:cubicBezTo>
                    <a:pt x="680987" y="1644357"/>
                    <a:pt x="716346" y="1626307"/>
                    <a:pt x="745525" y="1603063"/>
                  </a:cubicBezTo>
                  <a:cubicBezTo>
                    <a:pt x="774703" y="1579820"/>
                    <a:pt x="796462" y="1551631"/>
                    <a:pt x="810804" y="1518496"/>
                  </a:cubicBezTo>
                  <a:cubicBezTo>
                    <a:pt x="825146" y="1485362"/>
                    <a:pt x="832317" y="1448518"/>
                    <a:pt x="832317" y="1407966"/>
                  </a:cubicBezTo>
                  <a:cubicBezTo>
                    <a:pt x="832317" y="1363457"/>
                    <a:pt x="823662" y="1323399"/>
                    <a:pt x="806353" y="1287792"/>
                  </a:cubicBezTo>
                  <a:cubicBezTo>
                    <a:pt x="789044" y="1252184"/>
                    <a:pt x="763328" y="1221770"/>
                    <a:pt x="729205" y="1196548"/>
                  </a:cubicBezTo>
                  <a:cubicBezTo>
                    <a:pt x="695081" y="1171327"/>
                    <a:pt x="652056" y="1151792"/>
                    <a:pt x="600129" y="1137945"/>
                  </a:cubicBezTo>
                  <a:cubicBezTo>
                    <a:pt x="548202" y="1124098"/>
                    <a:pt x="487126" y="1117174"/>
                    <a:pt x="416900" y="1117174"/>
                  </a:cubicBezTo>
                  <a:lnTo>
                    <a:pt x="250734" y="1117174"/>
                  </a:lnTo>
                  <a:cubicBezTo>
                    <a:pt x="237876" y="1117174"/>
                    <a:pt x="226996" y="1115443"/>
                    <a:pt x="218094" y="1111981"/>
                  </a:cubicBezTo>
                  <a:cubicBezTo>
                    <a:pt x="209192" y="1108520"/>
                    <a:pt x="201774" y="1101349"/>
                    <a:pt x="195839" y="1090469"/>
                  </a:cubicBezTo>
                  <a:cubicBezTo>
                    <a:pt x="189905" y="1079589"/>
                    <a:pt x="185701" y="1064505"/>
                    <a:pt x="183229" y="1045218"/>
                  </a:cubicBezTo>
                  <a:cubicBezTo>
                    <a:pt x="180756" y="1025931"/>
                    <a:pt x="179519" y="1000957"/>
                    <a:pt x="179519" y="970295"/>
                  </a:cubicBezTo>
                  <a:cubicBezTo>
                    <a:pt x="179519" y="941611"/>
                    <a:pt x="180756" y="918120"/>
                    <a:pt x="183229" y="899822"/>
                  </a:cubicBezTo>
                  <a:cubicBezTo>
                    <a:pt x="185701" y="881524"/>
                    <a:pt x="189658" y="867430"/>
                    <a:pt x="195098" y="857539"/>
                  </a:cubicBezTo>
                  <a:cubicBezTo>
                    <a:pt x="200538" y="847648"/>
                    <a:pt x="207461" y="840724"/>
                    <a:pt x="215868" y="836768"/>
                  </a:cubicBezTo>
                  <a:cubicBezTo>
                    <a:pt x="224276" y="832812"/>
                    <a:pt x="234414" y="830833"/>
                    <a:pt x="246283" y="830833"/>
                  </a:cubicBezTo>
                  <a:lnTo>
                    <a:pt x="413933" y="830833"/>
                  </a:lnTo>
                  <a:cubicBezTo>
                    <a:pt x="471300" y="830833"/>
                    <a:pt x="522238" y="824157"/>
                    <a:pt x="566747" y="810804"/>
                  </a:cubicBezTo>
                  <a:cubicBezTo>
                    <a:pt x="611256" y="797452"/>
                    <a:pt x="648594" y="778412"/>
                    <a:pt x="678761" y="753685"/>
                  </a:cubicBezTo>
                  <a:cubicBezTo>
                    <a:pt x="708928" y="728957"/>
                    <a:pt x="731925" y="699038"/>
                    <a:pt x="747750" y="663925"/>
                  </a:cubicBezTo>
                  <a:cubicBezTo>
                    <a:pt x="763575" y="628812"/>
                    <a:pt x="771488" y="589991"/>
                    <a:pt x="771488" y="547460"/>
                  </a:cubicBezTo>
                  <a:cubicBezTo>
                    <a:pt x="771488" y="514820"/>
                    <a:pt x="766048" y="483911"/>
                    <a:pt x="755168" y="454733"/>
                  </a:cubicBezTo>
                  <a:cubicBezTo>
                    <a:pt x="744288" y="425555"/>
                    <a:pt x="728215" y="400333"/>
                    <a:pt x="706950" y="379068"/>
                  </a:cubicBezTo>
                  <a:cubicBezTo>
                    <a:pt x="685685" y="357803"/>
                    <a:pt x="658238" y="340988"/>
                    <a:pt x="624609" y="328625"/>
                  </a:cubicBezTo>
                  <a:cubicBezTo>
                    <a:pt x="590980" y="316261"/>
                    <a:pt x="551416" y="310079"/>
                    <a:pt x="505918" y="310079"/>
                  </a:cubicBezTo>
                  <a:cubicBezTo>
                    <a:pt x="454486" y="310079"/>
                    <a:pt x="406020" y="317745"/>
                    <a:pt x="360522" y="333075"/>
                  </a:cubicBezTo>
                  <a:cubicBezTo>
                    <a:pt x="315024" y="348406"/>
                    <a:pt x="274225" y="365221"/>
                    <a:pt x="238123" y="383519"/>
                  </a:cubicBezTo>
                  <a:cubicBezTo>
                    <a:pt x="202021" y="401817"/>
                    <a:pt x="171360" y="418879"/>
                    <a:pt x="146138" y="434704"/>
                  </a:cubicBezTo>
                  <a:cubicBezTo>
                    <a:pt x="120916" y="450530"/>
                    <a:pt x="102371" y="458442"/>
                    <a:pt x="90502" y="458442"/>
                  </a:cubicBezTo>
                  <a:cubicBezTo>
                    <a:pt x="82589" y="458442"/>
                    <a:pt x="75665" y="456711"/>
                    <a:pt x="69731" y="453250"/>
                  </a:cubicBezTo>
                  <a:cubicBezTo>
                    <a:pt x="63796" y="449788"/>
                    <a:pt x="58851" y="443111"/>
                    <a:pt x="54895" y="433221"/>
                  </a:cubicBezTo>
                  <a:cubicBezTo>
                    <a:pt x="50938" y="423330"/>
                    <a:pt x="47971" y="408988"/>
                    <a:pt x="45993" y="390195"/>
                  </a:cubicBezTo>
                  <a:cubicBezTo>
                    <a:pt x="44015" y="371403"/>
                    <a:pt x="43026" y="347170"/>
                    <a:pt x="43026" y="317497"/>
                  </a:cubicBezTo>
                  <a:cubicBezTo>
                    <a:pt x="43026" y="292770"/>
                    <a:pt x="43520" y="272247"/>
                    <a:pt x="44509" y="255927"/>
                  </a:cubicBezTo>
                  <a:cubicBezTo>
                    <a:pt x="45498" y="239607"/>
                    <a:pt x="47476" y="226007"/>
                    <a:pt x="50444" y="215127"/>
                  </a:cubicBezTo>
                  <a:cubicBezTo>
                    <a:pt x="53411" y="204247"/>
                    <a:pt x="57120" y="194851"/>
                    <a:pt x="61571" y="186938"/>
                  </a:cubicBezTo>
                  <a:cubicBezTo>
                    <a:pt x="66022" y="179025"/>
                    <a:pt x="73193" y="170371"/>
                    <a:pt x="83084" y="160974"/>
                  </a:cubicBezTo>
                  <a:cubicBezTo>
                    <a:pt x="92974" y="151578"/>
                    <a:pt x="113251" y="137483"/>
                    <a:pt x="143912" y="118691"/>
                  </a:cubicBezTo>
                  <a:cubicBezTo>
                    <a:pt x="174574" y="99898"/>
                    <a:pt x="213148" y="81600"/>
                    <a:pt x="259636" y="63797"/>
                  </a:cubicBezTo>
                  <a:cubicBezTo>
                    <a:pt x="306123" y="45993"/>
                    <a:pt x="359781" y="30910"/>
                    <a:pt x="420609" y="18546"/>
                  </a:cubicBezTo>
                  <a:cubicBezTo>
                    <a:pt x="481438" y="6182"/>
                    <a:pt x="547460" y="0"/>
                    <a:pt x="6186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17"/>
          <p:cNvGrpSpPr>
            <a:grpSpLocks noChangeAspect="1"/>
          </p:cNvGrpSpPr>
          <p:nvPr/>
        </p:nvGrpSpPr>
        <p:grpSpPr>
          <a:xfrm>
            <a:off x="1249680" y="2988945"/>
            <a:ext cx="511175" cy="511810"/>
            <a:chOff x="1382807" y="174388"/>
            <a:chExt cx="3025588" cy="3025588"/>
          </a:xfrm>
        </p:grpSpPr>
        <p:sp>
          <p:nvSpPr>
            <p:cNvPr id="37" name="Rectangle 18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19"/>
            <p:cNvSpPr/>
            <p:nvPr/>
          </p:nvSpPr>
          <p:spPr>
            <a:xfrm>
              <a:off x="2171931" y="775732"/>
              <a:ext cx="1424285" cy="1937622"/>
            </a:xfrm>
            <a:custGeom>
              <a:avLst/>
              <a:gdLst/>
              <a:ahLst/>
              <a:cxnLst/>
              <a:rect l="l" t="t" r="r" b="b"/>
              <a:pathLst>
                <a:path w="1424285" h="1937622">
                  <a:moveTo>
                    <a:pt x="919851" y="0"/>
                  </a:moveTo>
                  <a:cubicBezTo>
                    <a:pt x="970295" y="0"/>
                    <a:pt x="1013320" y="1236"/>
                    <a:pt x="1048927" y="3709"/>
                  </a:cubicBezTo>
                  <a:cubicBezTo>
                    <a:pt x="1084534" y="6182"/>
                    <a:pt x="1112970" y="10138"/>
                    <a:pt x="1134236" y="15578"/>
                  </a:cubicBezTo>
                  <a:cubicBezTo>
                    <a:pt x="1155501" y="21018"/>
                    <a:pt x="1171079" y="27694"/>
                    <a:pt x="1180970" y="35607"/>
                  </a:cubicBezTo>
                  <a:cubicBezTo>
                    <a:pt x="1190861" y="43520"/>
                    <a:pt x="1195806" y="52916"/>
                    <a:pt x="1195806" y="63796"/>
                  </a:cubicBezTo>
                  <a:lnTo>
                    <a:pt x="1195806" y="1219544"/>
                  </a:lnTo>
                  <a:lnTo>
                    <a:pt x="1366424" y="1219544"/>
                  </a:lnTo>
                  <a:cubicBezTo>
                    <a:pt x="1382249" y="1219544"/>
                    <a:pt x="1395849" y="1231661"/>
                    <a:pt x="1407224" y="1255893"/>
                  </a:cubicBezTo>
                  <a:cubicBezTo>
                    <a:pt x="1418598" y="1280126"/>
                    <a:pt x="1424285" y="1320431"/>
                    <a:pt x="1424285" y="1376809"/>
                  </a:cubicBezTo>
                  <a:cubicBezTo>
                    <a:pt x="1424285" y="1427253"/>
                    <a:pt x="1419093" y="1465580"/>
                    <a:pt x="1408707" y="1491791"/>
                  </a:cubicBezTo>
                  <a:cubicBezTo>
                    <a:pt x="1398322" y="1518001"/>
                    <a:pt x="1384227" y="1531107"/>
                    <a:pt x="1366424" y="1531107"/>
                  </a:cubicBezTo>
                  <a:lnTo>
                    <a:pt x="1195806" y="1531107"/>
                  </a:lnTo>
                  <a:lnTo>
                    <a:pt x="1195806" y="1878276"/>
                  </a:lnTo>
                  <a:cubicBezTo>
                    <a:pt x="1195806" y="1888167"/>
                    <a:pt x="1192839" y="1896822"/>
                    <a:pt x="1186905" y="1904240"/>
                  </a:cubicBezTo>
                  <a:cubicBezTo>
                    <a:pt x="1180970" y="1911658"/>
                    <a:pt x="1170585" y="1917840"/>
                    <a:pt x="1155748" y="1922785"/>
                  </a:cubicBezTo>
                  <a:cubicBezTo>
                    <a:pt x="1140912" y="1927731"/>
                    <a:pt x="1121625" y="1931440"/>
                    <a:pt x="1097887" y="1933912"/>
                  </a:cubicBezTo>
                  <a:cubicBezTo>
                    <a:pt x="1074149" y="1936385"/>
                    <a:pt x="1043487" y="1937622"/>
                    <a:pt x="1005902" y="1937622"/>
                  </a:cubicBezTo>
                  <a:cubicBezTo>
                    <a:pt x="970295" y="1937622"/>
                    <a:pt x="940375" y="1936385"/>
                    <a:pt x="916142" y="1933912"/>
                  </a:cubicBezTo>
                  <a:cubicBezTo>
                    <a:pt x="891910" y="1931440"/>
                    <a:pt x="872622" y="1927731"/>
                    <a:pt x="858281" y="1922785"/>
                  </a:cubicBezTo>
                  <a:cubicBezTo>
                    <a:pt x="843939" y="1917840"/>
                    <a:pt x="834048" y="1911658"/>
                    <a:pt x="828608" y="1904240"/>
                  </a:cubicBezTo>
                  <a:cubicBezTo>
                    <a:pt x="823168" y="1896822"/>
                    <a:pt x="820448" y="1888167"/>
                    <a:pt x="820448" y="1878276"/>
                  </a:cubicBezTo>
                  <a:lnTo>
                    <a:pt x="820448" y="1531107"/>
                  </a:lnTo>
                  <a:lnTo>
                    <a:pt x="86051" y="1531107"/>
                  </a:lnTo>
                  <a:cubicBezTo>
                    <a:pt x="72204" y="1531107"/>
                    <a:pt x="59840" y="1529376"/>
                    <a:pt x="48960" y="1525914"/>
                  </a:cubicBezTo>
                  <a:cubicBezTo>
                    <a:pt x="38080" y="1522452"/>
                    <a:pt x="28931" y="1514540"/>
                    <a:pt x="21513" y="1502176"/>
                  </a:cubicBezTo>
                  <a:cubicBezTo>
                    <a:pt x="14095" y="1489812"/>
                    <a:pt x="8655" y="1472009"/>
                    <a:pt x="5193" y="1448765"/>
                  </a:cubicBezTo>
                  <a:cubicBezTo>
                    <a:pt x="1731" y="1425522"/>
                    <a:pt x="0" y="1394613"/>
                    <a:pt x="0" y="1356038"/>
                  </a:cubicBezTo>
                  <a:cubicBezTo>
                    <a:pt x="0" y="1324387"/>
                    <a:pt x="742" y="1296940"/>
                    <a:pt x="2226" y="1273697"/>
                  </a:cubicBezTo>
                  <a:cubicBezTo>
                    <a:pt x="3709" y="1250453"/>
                    <a:pt x="6182" y="1229435"/>
                    <a:pt x="9644" y="1210642"/>
                  </a:cubicBezTo>
                  <a:cubicBezTo>
                    <a:pt x="13106" y="1191850"/>
                    <a:pt x="18051" y="1174046"/>
                    <a:pt x="24480" y="1157232"/>
                  </a:cubicBezTo>
                  <a:cubicBezTo>
                    <a:pt x="30909" y="1140417"/>
                    <a:pt x="39069" y="1122614"/>
                    <a:pt x="48960" y="1103821"/>
                  </a:cubicBezTo>
                  <a:lnTo>
                    <a:pt x="645380" y="51927"/>
                  </a:lnTo>
                  <a:cubicBezTo>
                    <a:pt x="650325" y="43025"/>
                    <a:pt x="658732" y="35360"/>
                    <a:pt x="670601" y="28931"/>
                  </a:cubicBezTo>
                  <a:cubicBezTo>
                    <a:pt x="682470" y="22502"/>
                    <a:pt x="699038" y="17062"/>
                    <a:pt x="720303" y="12611"/>
                  </a:cubicBezTo>
                  <a:cubicBezTo>
                    <a:pt x="741568" y="8160"/>
                    <a:pt x="768521" y="4946"/>
                    <a:pt x="801161" y="2967"/>
                  </a:cubicBezTo>
                  <a:cubicBezTo>
                    <a:pt x="833801" y="989"/>
                    <a:pt x="873364" y="0"/>
                    <a:pt x="919851" y="0"/>
                  </a:cubicBezTo>
                  <a:close/>
                  <a:moveTo>
                    <a:pt x="817481" y="336784"/>
                  </a:moveTo>
                  <a:lnTo>
                    <a:pt x="311563" y="1219544"/>
                  </a:lnTo>
                  <a:lnTo>
                    <a:pt x="820448" y="1219544"/>
                  </a:lnTo>
                  <a:lnTo>
                    <a:pt x="820448" y="336784"/>
                  </a:lnTo>
                  <a:lnTo>
                    <a:pt x="817481" y="3367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20"/>
            <p:cNvSpPr/>
            <p:nvPr/>
          </p:nvSpPr>
          <p:spPr>
            <a:xfrm>
              <a:off x="2222756" y="818764"/>
              <a:ext cx="2185638" cy="2381212"/>
            </a:xfrm>
            <a:custGeom>
              <a:avLst/>
              <a:gdLst>
                <a:gd name="connsiteX0" fmla="*/ 766655 w 2185638"/>
                <a:gd name="connsiteY0" fmla="*/ 293752 h 2381212"/>
                <a:gd name="connsiteX1" fmla="*/ 769622 w 2185638"/>
                <a:gd name="connsiteY1" fmla="*/ 293752 h 2381212"/>
                <a:gd name="connsiteX2" fmla="*/ 769622 w 2185638"/>
                <a:gd name="connsiteY2" fmla="*/ 1176512 h 2381212"/>
                <a:gd name="connsiteX3" fmla="*/ 260737 w 2185638"/>
                <a:gd name="connsiteY3" fmla="*/ 1176512 h 2381212"/>
                <a:gd name="connsiteX4" fmla="*/ 1134051 w 2185638"/>
                <a:gd name="connsiteY4" fmla="*/ 0 h 2381212"/>
                <a:gd name="connsiteX5" fmla="*/ 2185638 w 2185638"/>
                <a:gd name="connsiteY5" fmla="*/ 912217 h 2381212"/>
                <a:gd name="connsiteX6" fmla="*/ 2185638 w 2185638"/>
                <a:gd name="connsiteY6" fmla="*/ 2381212 h 2381212"/>
                <a:gd name="connsiteX7" fmla="*/ 1035278 w 2185638"/>
                <a:gd name="connsiteY7" fmla="*/ 2381212 h 2381212"/>
                <a:gd name="connsiteX8" fmla="*/ 0 w 2185638"/>
                <a:gd name="connsiteY8" fmla="*/ 1483143 h 2381212"/>
                <a:gd name="connsiteX9" fmla="*/ 35224 w 2185638"/>
                <a:gd name="connsiteY9" fmla="*/ 1488075 h 2381212"/>
                <a:gd name="connsiteX10" fmla="*/ 769621 w 2185638"/>
                <a:gd name="connsiteY10" fmla="*/ 1488075 h 2381212"/>
                <a:gd name="connsiteX11" fmla="*/ 769621 w 2185638"/>
                <a:gd name="connsiteY11" fmla="*/ 1835244 h 2381212"/>
                <a:gd name="connsiteX12" fmla="*/ 777781 w 2185638"/>
                <a:gd name="connsiteY12" fmla="*/ 1861208 h 2381212"/>
                <a:gd name="connsiteX13" fmla="*/ 807454 w 2185638"/>
                <a:gd name="connsiteY13" fmla="*/ 1879753 h 2381212"/>
                <a:gd name="connsiteX14" fmla="*/ 865315 w 2185638"/>
                <a:gd name="connsiteY14" fmla="*/ 1890880 h 2381212"/>
                <a:gd name="connsiteX15" fmla="*/ 955075 w 2185638"/>
                <a:gd name="connsiteY15" fmla="*/ 1894590 h 2381212"/>
                <a:gd name="connsiteX16" fmla="*/ 1047060 w 2185638"/>
                <a:gd name="connsiteY16" fmla="*/ 1890880 h 2381212"/>
                <a:gd name="connsiteX17" fmla="*/ 1104921 w 2185638"/>
                <a:gd name="connsiteY17" fmla="*/ 1879753 h 2381212"/>
                <a:gd name="connsiteX18" fmla="*/ 1136078 w 2185638"/>
                <a:gd name="connsiteY18" fmla="*/ 1861208 h 2381212"/>
                <a:gd name="connsiteX19" fmla="*/ 1144979 w 2185638"/>
                <a:gd name="connsiteY19" fmla="*/ 1835244 h 2381212"/>
                <a:gd name="connsiteX20" fmla="*/ 1144979 w 2185638"/>
                <a:gd name="connsiteY20" fmla="*/ 1488075 h 2381212"/>
                <a:gd name="connsiteX21" fmla="*/ 1315597 w 2185638"/>
                <a:gd name="connsiteY21" fmla="*/ 1488075 h 2381212"/>
                <a:gd name="connsiteX22" fmla="*/ 1357880 w 2185638"/>
                <a:gd name="connsiteY22" fmla="*/ 1448759 h 2381212"/>
                <a:gd name="connsiteX23" fmla="*/ 1373458 w 2185638"/>
                <a:gd name="connsiteY23" fmla="*/ 1333777 h 2381212"/>
                <a:gd name="connsiteX24" fmla="*/ 1356397 w 2185638"/>
                <a:gd name="connsiteY24" fmla="*/ 1212861 h 2381212"/>
                <a:gd name="connsiteX25" fmla="*/ 1315597 w 2185638"/>
                <a:gd name="connsiteY25" fmla="*/ 1176512 h 2381212"/>
                <a:gd name="connsiteX26" fmla="*/ 1144979 w 2185638"/>
                <a:gd name="connsiteY26" fmla="*/ 1176512 h 2381212"/>
                <a:gd name="connsiteX27" fmla="*/ 1144979 w 2185638"/>
                <a:gd name="connsiteY27" fmla="*/ 20764 h 238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85638" h="2381212">
                  <a:moveTo>
                    <a:pt x="766655" y="293752"/>
                  </a:moveTo>
                  <a:lnTo>
                    <a:pt x="769622" y="293752"/>
                  </a:lnTo>
                  <a:lnTo>
                    <a:pt x="769622" y="1176512"/>
                  </a:lnTo>
                  <a:lnTo>
                    <a:pt x="260737" y="1176512"/>
                  </a:lnTo>
                  <a:close/>
                  <a:moveTo>
                    <a:pt x="1134051" y="0"/>
                  </a:moveTo>
                  <a:lnTo>
                    <a:pt x="2185638" y="912217"/>
                  </a:lnTo>
                  <a:lnTo>
                    <a:pt x="2185638" y="2381212"/>
                  </a:lnTo>
                  <a:lnTo>
                    <a:pt x="1035278" y="2381212"/>
                  </a:lnTo>
                  <a:lnTo>
                    <a:pt x="0" y="1483143"/>
                  </a:lnTo>
                  <a:lnTo>
                    <a:pt x="35224" y="1488075"/>
                  </a:lnTo>
                  <a:lnTo>
                    <a:pt x="769621" y="1488075"/>
                  </a:lnTo>
                  <a:lnTo>
                    <a:pt x="769621" y="1835244"/>
                  </a:lnTo>
                  <a:cubicBezTo>
                    <a:pt x="769621" y="1845135"/>
                    <a:pt x="772341" y="1853790"/>
                    <a:pt x="777781" y="1861208"/>
                  </a:cubicBezTo>
                  <a:cubicBezTo>
                    <a:pt x="783221" y="1868626"/>
                    <a:pt x="793112" y="1874808"/>
                    <a:pt x="807454" y="1879753"/>
                  </a:cubicBezTo>
                  <a:cubicBezTo>
                    <a:pt x="821795" y="1884699"/>
                    <a:pt x="841083" y="1888408"/>
                    <a:pt x="865315" y="1890880"/>
                  </a:cubicBezTo>
                  <a:cubicBezTo>
                    <a:pt x="889548" y="1893353"/>
                    <a:pt x="919468" y="1894590"/>
                    <a:pt x="955075" y="1894590"/>
                  </a:cubicBezTo>
                  <a:cubicBezTo>
                    <a:pt x="992660" y="1894590"/>
                    <a:pt x="1023322" y="1893353"/>
                    <a:pt x="1047060" y="1890880"/>
                  </a:cubicBezTo>
                  <a:cubicBezTo>
                    <a:pt x="1070798" y="1888408"/>
                    <a:pt x="1090085" y="1884699"/>
                    <a:pt x="1104921" y="1879753"/>
                  </a:cubicBezTo>
                  <a:cubicBezTo>
                    <a:pt x="1119758" y="1874808"/>
                    <a:pt x="1130143" y="1868626"/>
                    <a:pt x="1136078" y="1861208"/>
                  </a:cubicBezTo>
                  <a:cubicBezTo>
                    <a:pt x="1142012" y="1853790"/>
                    <a:pt x="1144979" y="1845135"/>
                    <a:pt x="1144979" y="1835244"/>
                  </a:cubicBezTo>
                  <a:lnTo>
                    <a:pt x="1144979" y="1488075"/>
                  </a:lnTo>
                  <a:lnTo>
                    <a:pt x="1315597" y="1488075"/>
                  </a:lnTo>
                  <a:cubicBezTo>
                    <a:pt x="1333400" y="1488075"/>
                    <a:pt x="1347495" y="1474969"/>
                    <a:pt x="1357880" y="1448759"/>
                  </a:cubicBezTo>
                  <a:cubicBezTo>
                    <a:pt x="1368266" y="1422548"/>
                    <a:pt x="1373458" y="1384221"/>
                    <a:pt x="1373458" y="1333777"/>
                  </a:cubicBezTo>
                  <a:cubicBezTo>
                    <a:pt x="1373458" y="1277399"/>
                    <a:pt x="1367771" y="1237094"/>
                    <a:pt x="1356397" y="1212861"/>
                  </a:cubicBezTo>
                  <a:cubicBezTo>
                    <a:pt x="1345022" y="1188629"/>
                    <a:pt x="1331422" y="1176512"/>
                    <a:pt x="1315597" y="1176512"/>
                  </a:cubicBezTo>
                  <a:lnTo>
                    <a:pt x="1144979" y="1176512"/>
                  </a:lnTo>
                  <a:lnTo>
                    <a:pt x="1144979" y="20764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flipH="1">
            <a:off x="7008495" y="3204210"/>
            <a:ext cx="2124710" cy="1948815"/>
            <a:chOff x="481" y="1370"/>
            <a:chExt cx="4303" cy="3947"/>
          </a:xfrm>
        </p:grpSpPr>
        <p:sp>
          <p:nvSpPr>
            <p:cNvPr id="43" name="ValueBack1"/>
            <p:cNvSpPr/>
            <p:nvPr/>
          </p:nvSpPr>
          <p:spPr bwMode="auto">
            <a:xfrm>
              <a:off x="2300" y="3346"/>
              <a:ext cx="2485" cy="1966"/>
            </a:xfrm>
            <a:custGeom>
              <a:avLst/>
              <a:gdLst>
                <a:gd name="T0" fmla="*/ 1458 w 2098"/>
                <a:gd name="T1" fmla="*/ 633 h 1660"/>
                <a:gd name="T2" fmla="*/ 2004 w 2098"/>
                <a:gd name="T3" fmla="*/ 1660 h 1660"/>
                <a:gd name="T4" fmla="*/ 2098 w 2098"/>
                <a:gd name="T5" fmla="*/ 1660 h 1660"/>
                <a:gd name="T6" fmla="*/ 1462 w 2098"/>
                <a:gd name="T7" fmla="*/ 70 h 1660"/>
                <a:gd name="T8" fmla="*/ 1202 w 2098"/>
                <a:gd name="T9" fmla="*/ 0 h 1660"/>
                <a:gd name="T10" fmla="*/ 899 w 2098"/>
                <a:gd name="T11" fmla="*/ 469 h 1660"/>
                <a:gd name="T12" fmla="*/ 700 w 2098"/>
                <a:gd name="T13" fmla="*/ 388 h 1660"/>
                <a:gd name="T14" fmla="*/ 0 w 2098"/>
                <a:gd name="T15" fmla="*/ 1660 h 1660"/>
                <a:gd name="T16" fmla="*/ 407 w 2098"/>
                <a:gd name="T17" fmla="*/ 1660 h 1660"/>
                <a:gd name="T18" fmla="*/ 1001 w 2098"/>
                <a:gd name="T19" fmla="*/ 633 h 1660"/>
                <a:gd name="T20" fmla="*/ 1458 w 2098"/>
                <a:gd name="T21" fmla="*/ 633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8" h="1660">
                  <a:moveTo>
                    <a:pt x="1458" y="633"/>
                  </a:moveTo>
                  <a:lnTo>
                    <a:pt x="2004" y="1660"/>
                  </a:lnTo>
                  <a:lnTo>
                    <a:pt x="2098" y="1660"/>
                  </a:lnTo>
                  <a:lnTo>
                    <a:pt x="1462" y="70"/>
                  </a:lnTo>
                  <a:lnTo>
                    <a:pt x="1202" y="0"/>
                  </a:lnTo>
                  <a:lnTo>
                    <a:pt x="899" y="469"/>
                  </a:lnTo>
                  <a:lnTo>
                    <a:pt x="700" y="388"/>
                  </a:lnTo>
                  <a:lnTo>
                    <a:pt x="0" y="1660"/>
                  </a:lnTo>
                  <a:lnTo>
                    <a:pt x="407" y="1660"/>
                  </a:lnTo>
                  <a:lnTo>
                    <a:pt x="1001" y="633"/>
                  </a:lnTo>
                  <a:lnTo>
                    <a:pt x="1458" y="633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ValueBack2"/>
            <p:cNvSpPr/>
            <p:nvPr/>
          </p:nvSpPr>
          <p:spPr bwMode="auto">
            <a:xfrm>
              <a:off x="2890" y="4183"/>
              <a:ext cx="1722" cy="1134"/>
            </a:xfrm>
            <a:custGeom>
              <a:avLst/>
              <a:gdLst>
                <a:gd name="T0" fmla="*/ 551 w 1454"/>
                <a:gd name="T1" fmla="*/ 0 h 957"/>
                <a:gd name="T2" fmla="*/ 0 w 1454"/>
                <a:gd name="T3" fmla="*/ 957 h 957"/>
                <a:gd name="T4" fmla="*/ 322 w 1454"/>
                <a:gd name="T5" fmla="*/ 957 h 957"/>
                <a:gd name="T6" fmla="*/ 684 w 1454"/>
                <a:gd name="T7" fmla="*/ 482 h 957"/>
                <a:gd name="T8" fmla="*/ 686 w 1454"/>
                <a:gd name="T9" fmla="*/ 482 h 957"/>
                <a:gd name="T10" fmla="*/ 991 w 1454"/>
                <a:gd name="T11" fmla="*/ 482 h 957"/>
                <a:gd name="T12" fmla="*/ 995 w 1454"/>
                <a:gd name="T13" fmla="*/ 482 h 957"/>
                <a:gd name="T14" fmla="*/ 1326 w 1454"/>
                <a:gd name="T15" fmla="*/ 957 h 957"/>
                <a:gd name="T16" fmla="*/ 1454 w 1454"/>
                <a:gd name="T17" fmla="*/ 957 h 957"/>
                <a:gd name="T18" fmla="*/ 939 w 1454"/>
                <a:gd name="T19" fmla="*/ 0 h 957"/>
                <a:gd name="T20" fmla="*/ 551 w 1454"/>
                <a:gd name="T21" fmla="*/ 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4" h="957">
                  <a:moveTo>
                    <a:pt x="551" y="0"/>
                  </a:moveTo>
                  <a:lnTo>
                    <a:pt x="0" y="957"/>
                  </a:lnTo>
                  <a:lnTo>
                    <a:pt x="322" y="957"/>
                  </a:lnTo>
                  <a:lnTo>
                    <a:pt x="684" y="482"/>
                  </a:lnTo>
                  <a:lnTo>
                    <a:pt x="686" y="482"/>
                  </a:lnTo>
                  <a:lnTo>
                    <a:pt x="991" y="482"/>
                  </a:lnTo>
                  <a:lnTo>
                    <a:pt x="995" y="482"/>
                  </a:lnTo>
                  <a:lnTo>
                    <a:pt x="1326" y="957"/>
                  </a:lnTo>
                  <a:lnTo>
                    <a:pt x="1454" y="957"/>
                  </a:lnTo>
                  <a:lnTo>
                    <a:pt x="939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ValueBack3"/>
            <p:cNvSpPr/>
            <p:nvPr/>
          </p:nvSpPr>
          <p:spPr bwMode="auto">
            <a:xfrm>
              <a:off x="3390" y="4843"/>
              <a:ext cx="952" cy="469"/>
            </a:xfrm>
            <a:custGeom>
              <a:avLst/>
              <a:gdLst>
                <a:gd name="T0" fmla="*/ 528 w 804"/>
                <a:gd name="T1" fmla="*/ 0 h 396"/>
                <a:gd name="T2" fmla="*/ 301 w 804"/>
                <a:gd name="T3" fmla="*/ 0 h 396"/>
                <a:gd name="T4" fmla="*/ 0 w 804"/>
                <a:gd name="T5" fmla="*/ 396 h 396"/>
                <a:gd name="T6" fmla="*/ 804 w 804"/>
                <a:gd name="T7" fmla="*/ 396 h 396"/>
                <a:gd name="T8" fmla="*/ 528 w 804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4" h="396">
                  <a:moveTo>
                    <a:pt x="528" y="0"/>
                  </a:moveTo>
                  <a:lnTo>
                    <a:pt x="301" y="0"/>
                  </a:lnTo>
                  <a:lnTo>
                    <a:pt x="0" y="396"/>
                  </a:lnTo>
                  <a:lnTo>
                    <a:pt x="804" y="396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ExtraShape1"/>
            <p:cNvSpPr/>
            <p:nvPr/>
          </p:nvSpPr>
          <p:spPr bwMode="auto">
            <a:xfrm>
              <a:off x="481" y="1978"/>
              <a:ext cx="2749" cy="3306"/>
            </a:xfrm>
            <a:custGeom>
              <a:avLst/>
              <a:gdLst>
                <a:gd name="T0" fmla="*/ 154 w 1356"/>
                <a:gd name="T1" fmla="*/ 1265 h 1632"/>
                <a:gd name="T2" fmla="*/ 40 w 1356"/>
                <a:gd name="T3" fmla="*/ 1632 h 1632"/>
                <a:gd name="T4" fmla="*/ 198 w 1356"/>
                <a:gd name="T5" fmla="*/ 1632 h 1632"/>
                <a:gd name="T6" fmla="*/ 324 w 1356"/>
                <a:gd name="T7" fmla="*/ 1267 h 1632"/>
                <a:gd name="T8" fmla="*/ 360 w 1356"/>
                <a:gd name="T9" fmla="*/ 982 h 1632"/>
                <a:gd name="T10" fmla="*/ 480 w 1356"/>
                <a:gd name="T11" fmla="*/ 982 h 1632"/>
                <a:gd name="T12" fmla="*/ 588 w 1356"/>
                <a:gd name="T13" fmla="*/ 1277 h 1632"/>
                <a:gd name="T14" fmla="*/ 522 w 1356"/>
                <a:gd name="T15" fmla="*/ 1632 h 1632"/>
                <a:gd name="T16" fmla="*/ 675 w 1356"/>
                <a:gd name="T17" fmla="*/ 1632 h 1632"/>
                <a:gd name="T18" fmla="*/ 751 w 1356"/>
                <a:gd name="T19" fmla="*/ 1230 h 1632"/>
                <a:gd name="T20" fmla="*/ 675 w 1356"/>
                <a:gd name="T21" fmla="*/ 1018 h 1632"/>
                <a:gd name="T22" fmla="*/ 648 w 1356"/>
                <a:gd name="T23" fmla="*/ 922 h 1632"/>
                <a:gd name="T24" fmla="*/ 1062 w 1356"/>
                <a:gd name="T25" fmla="*/ 1156 h 1632"/>
                <a:gd name="T26" fmla="*/ 985 w 1356"/>
                <a:gd name="T27" fmla="*/ 1291 h 1632"/>
                <a:gd name="T28" fmla="*/ 1165 w 1356"/>
                <a:gd name="T29" fmla="*/ 1395 h 1632"/>
                <a:gd name="T30" fmla="*/ 1356 w 1356"/>
                <a:gd name="T31" fmla="*/ 1064 h 1632"/>
                <a:gd name="T32" fmla="*/ 1175 w 1356"/>
                <a:gd name="T33" fmla="*/ 960 h 1632"/>
                <a:gd name="T34" fmla="*/ 1100 w 1356"/>
                <a:gd name="T35" fmla="*/ 1090 h 1632"/>
                <a:gd name="T36" fmla="*/ 618 w 1356"/>
                <a:gd name="T37" fmla="*/ 817 h 1632"/>
                <a:gd name="T38" fmla="*/ 592 w 1356"/>
                <a:gd name="T39" fmla="*/ 726 h 1632"/>
                <a:gd name="T40" fmla="*/ 639 w 1356"/>
                <a:gd name="T41" fmla="*/ 534 h 1632"/>
                <a:gd name="T42" fmla="*/ 660 w 1356"/>
                <a:gd name="T43" fmla="*/ 709 h 1632"/>
                <a:gd name="T44" fmla="*/ 693 w 1356"/>
                <a:gd name="T45" fmla="*/ 794 h 1632"/>
                <a:gd name="T46" fmla="*/ 822 w 1356"/>
                <a:gd name="T47" fmla="*/ 870 h 1632"/>
                <a:gd name="T48" fmla="*/ 768 w 1356"/>
                <a:gd name="T49" fmla="*/ 679 h 1632"/>
                <a:gd name="T50" fmla="*/ 727 w 1356"/>
                <a:gd name="T51" fmla="*/ 313 h 1632"/>
                <a:gd name="T52" fmla="*/ 593 w 1356"/>
                <a:gd name="T53" fmla="*/ 308 h 1632"/>
                <a:gd name="T54" fmla="*/ 569 w 1356"/>
                <a:gd name="T55" fmla="*/ 243 h 1632"/>
                <a:gd name="T56" fmla="*/ 732 w 1356"/>
                <a:gd name="T57" fmla="*/ 54 h 1632"/>
                <a:gd name="T58" fmla="*/ 329 w 1356"/>
                <a:gd name="T59" fmla="*/ 0 h 1632"/>
                <a:gd name="T60" fmla="*/ 324 w 1356"/>
                <a:gd name="T61" fmla="*/ 43 h 1632"/>
                <a:gd name="T62" fmla="*/ 414 w 1356"/>
                <a:gd name="T63" fmla="*/ 213 h 1632"/>
                <a:gd name="T64" fmla="*/ 411 w 1356"/>
                <a:gd name="T65" fmla="*/ 212 h 1632"/>
                <a:gd name="T66" fmla="*/ 330 w 1356"/>
                <a:gd name="T67" fmla="*/ 280 h 1632"/>
                <a:gd name="T68" fmla="*/ 227 w 1356"/>
                <a:gd name="T69" fmla="*/ 271 h 1632"/>
                <a:gd name="T70" fmla="*/ 0 w 1356"/>
                <a:gd name="T71" fmla="*/ 470 h 1632"/>
                <a:gd name="T72" fmla="*/ 0 w 1356"/>
                <a:gd name="T73" fmla="*/ 772 h 1632"/>
                <a:gd name="T74" fmla="*/ 180 w 1356"/>
                <a:gd name="T75" fmla="*/ 816 h 1632"/>
                <a:gd name="T76" fmla="*/ 154 w 1356"/>
                <a:gd name="T77" fmla="*/ 1265 h 1632"/>
                <a:gd name="T78" fmla="*/ 115 w 1356"/>
                <a:gd name="T79" fmla="*/ 662 h 1632"/>
                <a:gd name="T80" fmla="*/ 115 w 1356"/>
                <a:gd name="T81" fmla="*/ 572 h 1632"/>
                <a:gd name="T82" fmla="*/ 191 w 1356"/>
                <a:gd name="T83" fmla="*/ 502 h 1632"/>
                <a:gd name="T84" fmla="*/ 191 w 1356"/>
                <a:gd name="T85" fmla="*/ 679 h 1632"/>
                <a:gd name="T86" fmla="*/ 115 w 1356"/>
                <a:gd name="T87" fmla="*/ 662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6" h="1632">
                  <a:moveTo>
                    <a:pt x="154" y="1265"/>
                  </a:moveTo>
                  <a:cubicBezTo>
                    <a:pt x="40" y="1632"/>
                    <a:pt x="40" y="1632"/>
                    <a:pt x="40" y="1632"/>
                  </a:cubicBezTo>
                  <a:cubicBezTo>
                    <a:pt x="198" y="1632"/>
                    <a:pt x="198" y="1632"/>
                    <a:pt x="198" y="1632"/>
                  </a:cubicBezTo>
                  <a:cubicBezTo>
                    <a:pt x="324" y="1267"/>
                    <a:pt x="324" y="1267"/>
                    <a:pt x="324" y="1267"/>
                  </a:cubicBezTo>
                  <a:cubicBezTo>
                    <a:pt x="360" y="982"/>
                    <a:pt x="360" y="982"/>
                    <a:pt x="360" y="982"/>
                  </a:cubicBezTo>
                  <a:cubicBezTo>
                    <a:pt x="480" y="982"/>
                    <a:pt x="480" y="982"/>
                    <a:pt x="480" y="982"/>
                  </a:cubicBezTo>
                  <a:cubicBezTo>
                    <a:pt x="588" y="1277"/>
                    <a:pt x="588" y="1277"/>
                    <a:pt x="588" y="1277"/>
                  </a:cubicBezTo>
                  <a:cubicBezTo>
                    <a:pt x="522" y="1632"/>
                    <a:pt x="522" y="1632"/>
                    <a:pt x="522" y="1632"/>
                  </a:cubicBezTo>
                  <a:cubicBezTo>
                    <a:pt x="675" y="1632"/>
                    <a:pt x="675" y="1632"/>
                    <a:pt x="675" y="1632"/>
                  </a:cubicBezTo>
                  <a:cubicBezTo>
                    <a:pt x="751" y="1230"/>
                    <a:pt x="751" y="1230"/>
                    <a:pt x="751" y="1230"/>
                  </a:cubicBezTo>
                  <a:cubicBezTo>
                    <a:pt x="675" y="1018"/>
                    <a:pt x="675" y="1018"/>
                    <a:pt x="675" y="1018"/>
                  </a:cubicBezTo>
                  <a:cubicBezTo>
                    <a:pt x="648" y="922"/>
                    <a:pt x="648" y="922"/>
                    <a:pt x="648" y="922"/>
                  </a:cubicBezTo>
                  <a:cubicBezTo>
                    <a:pt x="1062" y="1156"/>
                    <a:pt x="1062" y="1156"/>
                    <a:pt x="1062" y="1156"/>
                  </a:cubicBezTo>
                  <a:cubicBezTo>
                    <a:pt x="985" y="1291"/>
                    <a:pt x="985" y="1291"/>
                    <a:pt x="985" y="1291"/>
                  </a:cubicBezTo>
                  <a:cubicBezTo>
                    <a:pt x="1165" y="1395"/>
                    <a:pt x="1165" y="1395"/>
                    <a:pt x="1165" y="1395"/>
                  </a:cubicBezTo>
                  <a:cubicBezTo>
                    <a:pt x="1356" y="1064"/>
                    <a:pt x="1356" y="1064"/>
                    <a:pt x="1356" y="1064"/>
                  </a:cubicBezTo>
                  <a:cubicBezTo>
                    <a:pt x="1175" y="960"/>
                    <a:pt x="1175" y="960"/>
                    <a:pt x="1175" y="960"/>
                  </a:cubicBezTo>
                  <a:cubicBezTo>
                    <a:pt x="1100" y="1090"/>
                    <a:pt x="1100" y="1090"/>
                    <a:pt x="1100" y="1090"/>
                  </a:cubicBezTo>
                  <a:cubicBezTo>
                    <a:pt x="618" y="817"/>
                    <a:pt x="618" y="817"/>
                    <a:pt x="618" y="817"/>
                  </a:cubicBezTo>
                  <a:cubicBezTo>
                    <a:pt x="592" y="726"/>
                    <a:pt x="592" y="726"/>
                    <a:pt x="592" y="726"/>
                  </a:cubicBezTo>
                  <a:cubicBezTo>
                    <a:pt x="639" y="534"/>
                    <a:pt x="639" y="534"/>
                    <a:pt x="639" y="534"/>
                  </a:cubicBezTo>
                  <a:cubicBezTo>
                    <a:pt x="660" y="709"/>
                    <a:pt x="660" y="709"/>
                    <a:pt x="660" y="709"/>
                  </a:cubicBezTo>
                  <a:cubicBezTo>
                    <a:pt x="693" y="794"/>
                    <a:pt x="693" y="794"/>
                    <a:pt x="693" y="794"/>
                  </a:cubicBezTo>
                  <a:cubicBezTo>
                    <a:pt x="822" y="870"/>
                    <a:pt x="822" y="870"/>
                    <a:pt x="822" y="870"/>
                  </a:cubicBezTo>
                  <a:cubicBezTo>
                    <a:pt x="768" y="679"/>
                    <a:pt x="768" y="679"/>
                    <a:pt x="768" y="679"/>
                  </a:cubicBezTo>
                  <a:cubicBezTo>
                    <a:pt x="727" y="313"/>
                    <a:pt x="727" y="313"/>
                    <a:pt x="727" y="313"/>
                  </a:cubicBezTo>
                  <a:cubicBezTo>
                    <a:pt x="593" y="308"/>
                    <a:pt x="593" y="308"/>
                    <a:pt x="593" y="308"/>
                  </a:cubicBezTo>
                  <a:cubicBezTo>
                    <a:pt x="569" y="243"/>
                    <a:pt x="569" y="243"/>
                    <a:pt x="569" y="243"/>
                  </a:cubicBezTo>
                  <a:cubicBezTo>
                    <a:pt x="659" y="225"/>
                    <a:pt x="727" y="148"/>
                    <a:pt x="732" y="54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26" y="14"/>
                    <a:pt x="324" y="28"/>
                    <a:pt x="324" y="43"/>
                  </a:cubicBezTo>
                  <a:cubicBezTo>
                    <a:pt x="324" y="114"/>
                    <a:pt x="360" y="176"/>
                    <a:pt x="414" y="213"/>
                  </a:cubicBezTo>
                  <a:cubicBezTo>
                    <a:pt x="411" y="212"/>
                    <a:pt x="411" y="212"/>
                    <a:pt x="411" y="212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227" y="271"/>
                    <a:pt x="227" y="271"/>
                    <a:pt x="227" y="27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772"/>
                    <a:pt x="0" y="772"/>
                    <a:pt x="0" y="772"/>
                  </a:cubicBezTo>
                  <a:cubicBezTo>
                    <a:pt x="180" y="816"/>
                    <a:pt x="180" y="816"/>
                    <a:pt x="180" y="816"/>
                  </a:cubicBezTo>
                  <a:lnTo>
                    <a:pt x="154" y="1265"/>
                  </a:lnTo>
                  <a:close/>
                  <a:moveTo>
                    <a:pt x="115" y="662"/>
                  </a:moveTo>
                  <a:cubicBezTo>
                    <a:pt x="115" y="572"/>
                    <a:pt x="115" y="572"/>
                    <a:pt x="115" y="572"/>
                  </a:cubicBezTo>
                  <a:cubicBezTo>
                    <a:pt x="191" y="502"/>
                    <a:pt x="191" y="502"/>
                    <a:pt x="191" y="502"/>
                  </a:cubicBezTo>
                  <a:cubicBezTo>
                    <a:pt x="191" y="679"/>
                    <a:pt x="191" y="679"/>
                    <a:pt x="191" y="679"/>
                  </a:cubicBezTo>
                  <a:lnTo>
                    <a:pt x="115" y="6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ExtraShape2"/>
            <p:cNvSpPr/>
            <p:nvPr/>
          </p:nvSpPr>
          <p:spPr bwMode="auto">
            <a:xfrm>
              <a:off x="1063" y="1370"/>
              <a:ext cx="1038" cy="654"/>
            </a:xfrm>
            <a:custGeom>
              <a:avLst/>
              <a:gdLst>
                <a:gd name="T0" fmla="*/ 443 w 512"/>
                <a:gd name="T1" fmla="*/ 315 h 323"/>
                <a:gd name="T2" fmla="*/ 504 w 512"/>
                <a:gd name="T3" fmla="*/ 323 h 323"/>
                <a:gd name="T4" fmla="*/ 290 w 512"/>
                <a:gd name="T5" fmla="*/ 3 h 323"/>
                <a:gd name="T6" fmla="*/ 255 w 512"/>
                <a:gd name="T7" fmla="*/ 0 h 323"/>
                <a:gd name="T8" fmla="*/ 0 w 512"/>
                <a:gd name="T9" fmla="*/ 256 h 323"/>
                <a:gd name="T10" fmla="*/ 53 w 512"/>
                <a:gd name="T11" fmla="*/ 263 h 323"/>
                <a:gd name="T12" fmla="*/ 443 w 512"/>
                <a:gd name="T13" fmla="*/ 31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323">
                  <a:moveTo>
                    <a:pt x="443" y="315"/>
                  </a:moveTo>
                  <a:cubicBezTo>
                    <a:pt x="504" y="323"/>
                    <a:pt x="504" y="323"/>
                    <a:pt x="504" y="323"/>
                  </a:cubicBezTo>
                  <a:cubicBezTo>
                    <a:pt x="512" y="141"/>
                    <a:pt x="433" y="22"/>
                    <a:pt x="290" y="3"/>
                  </a:cubicBezTo>
                  <a:cubicBezTo>
                    <a:pt x="278" y="1"/>
                    <a:pt x="266" y="0"/>
                    <a:pt x="255" y="0"/>
                  </a:cubicBezTo>
                  <a:cubicBezTo>
                    <a:pt x="128" y="0"/>
                    <a:pt x="36" y="93"/>
                    <a:pt x="0" y="256"/>
                  </a:cubicBezTo>
                  <a:cubicBezTo>
                    <a:pt x="53" y="263"/>
                    <a:pt x="53" y="263"/>
                    <a:pt x="53" y="263"/>
                  </a:cubicBezTo>
                  <a:lnTo>
                    <a:pt x="443" y="3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4326704" y="740185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708150" y="1261110"/>
            <a:ext cx="6077585" cy="1499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700"/>
              </a:lnSpc>
            </a:pPr>
            <a:r>
              <a:rPr lang="zh-CN" altLang="en-US" sz="1600"/>
              <a:t>在使用过程中要爱护安全帽，不能私自在安全帽上打孔，不要随意碰撞安全帽，不要将安全帽当板凳坐，以免影响其强度。  </a:t>
            </a:r>
            <a:endParaRPr lang="zh-CN" altLang="en-US" sz="1600"/>
          </a:p>
          <a:p>
            <a:pPr algn="just" fontAlgn="auto"/>
            <a:endParaRPr lang="zh-CN" altLang="en-US" sz="2400"/>
          </a:p>
          <a:p>
            <a:pPr algn="just" fontAlgn="auto">
              <a:lnSpc>
                <a:spcPts val="2700"/>
              </a:lnSpc>
            </a:pPr>
            <a:r>
              <a:rPr lang="zh-CN" altLang="en-US" sz="1600"/>
              <a:t>受过一次强冲击或做过实验的安全帽不能继续使用，应予以报废。</a:t>
            </a:r>
            <a:endParaRPr lang="zh-CN" altLang="en-US" sz="1600"/>
          </a:p>
        </p:txBody>
      </p:sp>
      <p:sp>
        <p:nvSpPr>
          <p:cNvPr id="27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5" name="Group 21"/>
          <p:cNvGrpSpPr>
            <a:grpSpLocks noChangeAspect="1"/>
          </p:cNvGrpSpPr>
          <p:nvPr/>
        </p:nvGrpSpPr>
        <p:grpSpPr>
          <a:xfrm>
            <a:off x="1080770" y="1429385"/>
            <a:ext cx="511175" cy="511810"/>
            <a:chOff x="1382806" y="3668806"/>
            <a:chExt cx="3025589" cy="3025589"/>
          </a:xfrm>
        </p:grpSpPr>
        <p:sp>
          <p:nvSpPr>
            <p:cNvPr id="66" name="Rectangle 22"/>
            <p:cNvSpPr/>
            <p:nvPr/>
          </p:nvSpPr>
          <p:spPr>
            <a:xfrm>
              <a:off x="1382806" y="3668806"/>
              <a:ext cx="3025588" cy="3025588"/>
            </a:xfrm>
            <a:prstGeom prst="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23"/>
            <p:cNvSpPr/>
            <p:nvPr/>
          </p:nvSpPr>
          <p:spPr>
            <a:xfrm>
              <a:off x="2260945" y="4279053"/>
              <a:ext cx="1258119" cy="1953941"/>
            </a:xfrm>
            <a:custGeom>
              <a:avLst/>
              <a:gdLst/>
              <a:ahLst/>
              <a:cxnLst/>
              <a:rect l="l" t="t" r="r" b="b"/>
              <a:pathLst>
                <a:path w="1258119" h="1953941">
                  <a:moveTo>
                    <a:pt x="172101" y="0"/>
                  </a:moveTo>
                  <a:lnTo>
                    <a:pt x="1081567" y="0"/>
                  </a:lnTo>
                  <a:cubicBezTo>
                    <a:pt x="1090468" y="0"/>
                    <a:pt x="1098876" y="2967"/>
                    <a:pt x="1106788" y="8902"/>
                  </a:cubicBezTo>
                  <a:cubicBezTo>
                    <a:pt x="1114701" y="14836"/>
                    <a:pt x="1121377" y="24233"/>
                    <a:pt x="1126817" y="37091"/>
                  </a:cubicBezTo>
                  <a:cubicBezTo>
                    <a:pt x="1132257" y="49949"/>
                    <a:pt x="1136214" y="67011"/>
                    <a:pt x="1138686" y="88276"/>
                  </a:cubicBezTo>
                  <a:cubicBezTo>
                    <a:pt x="1141159" y="109541"/>
                    <a:pt x="1142396" y="135010"/>
                    <a:pt x="1142396" y="164683"/>
                  </a:cubicBezTo>
                  <a:cubicBezTo>
                    <a:pt x="1142396" y="224028"/>
                    <a:pt x="1137203" y="267053"/>
                    <a:pt x="1126817" y="293759"/>
                  </a:cubicBezTo>
                  <a:cubicBezTo>
                    <a:pt x="1116432" y="320464"/>
                    <a:pt x="1101348" y="333817"/>
                    <a:pt x="1081567" y="333817"/>
                  </a:cubicBezTo>
                  <a:lnTo>
                    <a:pt x="399097" y="333817"/>
                  </a:lnTo>
                  <a:lnTo>
                    <a:pt x="399097" y="744782"/>
                  </a:lnTo>
                  <a:cubicBezTo>
                    <a:pt x="433715" y="740826"/>
                    <a:pt x="468086" y="738353"/>
                    <a:pt x="502209" y="737364"/>
                  </a:cubicBezTo>
                  <a:cubicBezTo>
                    <a:pt x="536333" y="736375"/>
                    <a:pt x="572187" y="735881"/>
                    <a:pt x="609772" y="735881"/>
                  </a:cubicBezTo>
                  <a:cubicBezTo>
                    <a:pt x="713626" y="735881"/>
                    <a:pt x="805859" y="747997"/>
                    <a:pt x="886469" y="772230"/>
                  </a:cubicBezTo>
                  <a:cubicBezTo>
                    <a:pt x="967080" y="796462"/>
                    <a:pt x="1034832" y="832069"/>
                    <a:pt x="1089727" y="879051"/>
                  </a:cubicBezTo>
                  <a:cubicBezTo>
                    <a:pt x="1144621" y="926033"/>
                    <a:pt x="1186410" y="984389"/>
                    <a:pt x="1215093" y="1054119"/>
                  </a:cubicBezTo>
                  <a:cubicBezTo>
                    <a:pt x="1243777" y="1123850"/>
                    <a:pt x="1258119" y="1204708"/>
                    <a:pt x="1258119" y="1296693"/>
                  </a:cubicBezTo>
                  <a:cubicBezTo>
                    <a:pt x="1258119" y="1400547"/>
                    <a:pt x="1240068" y="1493274"/>
                    <a:pt x="1203966" y="1574874"/>
                  </a:cubicBezTo>
                  <a:cubicBezTo>
                    <a:pt x="1167865" y="1656473"/>
                    <a:pt x="1116926" y="1725215"/>
                    <a:pt x="1051152" y="1781098"/>
                  </a:cubicBezTo>
                  <a:cubicBezTo>
                    <a:pt x="985378" y="1836982"/>
                    <a:pt x="906251" y="1879760"/>
                    <a:pt x="813771" y="1909432"/>
                  </a:cubicBezTo>
                  <a:cubicBezTo>
                    <a:pt x="721292" y="1939105"/>
                    <a:pt x="618674" y="1953941"/>
                    <a:pt x="505918" y="1953941"/>
                  </a:cubicBezTo>
                  <a:cubicBezTo>
                    <a:pt x="446573" y="1953941"/>
                    <a:pt x="390195" y="1950232"/>
                    <a:pt x="336784" y="1942814"/>
                  </a:cubicBezTo>
                  <a:cubicBezTo>
                    <a:pt x="283374" y="1935396"/>
                    <a:pt x="235403" y="1925999"/>
                    <a:pt x="192872" y="1914625"/>
                  </a:cubicBezTo>
                  <a:cubicBezTo>
                    <a:pt x="150341" y="1903250"/>
                    <a:pt x="115476" y="1891876"/>
                    <a:pt x="88276" y="1880502"/>
                  </a:cubicBezTo>
                  <a:cubicBezTo>
                    <a:pt x="61076" y="1869127"/>
                    <a:pt x="43273" y="1859731"/>
                    <a:pt x="34865" y="1852313"/>
                  </a:cubicBezTo>
                  <a:cubicBezTo>
                    <a:pt x="26458" y="1844894"/>
                    <a:pt x="20276" y="1836734"/>
                    <a:pt x="16320" y="1827833"/>
                  </a:cubicBezTo>
                  <a:cubicBezTo>
                    <a:pt x="12364" y="1818931"/>
                    <a:pt x="9149" y="1808298"/>
                    <a:pt x="6677" y="1795935"/>
                  </a:cubicBezTo>
                  <a:cubicBezTo>
                    <a:pt x="4204" y="1783571"/>
                    <a:pt x="2473" y="1767993"/>
                    <a:pt x="1484" y="1749200"/>
                  </a:cubicBezTo>
                  <a:cubicBezTo>
                    <a:pt x="495" y="1730408"/>
                    <a:pt x="0" y="1708153"/>
                    <a:pt x="0" y="1682437"/>
                  </a:cubicBezTo>
                  <a:cubicBezTo>
                    <a:pt x="0" y="1654742"/>
                    <a:pt x="989" y="1631252"/>
                    <a:pt x="2967" y="1611964"/>
                  </a:cubicBezTo>
                  <a:cubicBezTo>
                    <a:pt x="4946" y="1592677"/>
                    <a:pt x="8160" y="1577099"/>
                    <a:pt x="12611" y="1565230"/>
                  </a:cubicBezTo>
                  <a:cubicBezTo>
                    <a:pt x="17062" y="1553361"/>
                    <a:pt x="22255" y="1544954"/>
                    <a:pt x="28189" y="1540008"/>
                  </a:cubicBezTo>
                  <a:cubicBezTo>
                    <a:pt x="34124" y="1535063"/>
                    <a:pt x="41047" y="1532590"/>
                    <a:pt x="48960" y="1532590"/>
                  </a:cubicBezTo>
                  <a:cubicBezTo>
                    <a:pt x="58851" y="1532590"/>
                    <a:pt x="73934" y="1538277"/>
                    <a:pt x="94211" y="1549652"/>
                  </a:cubicBezTo>
                  <a:cubicBezTo>
                    <a:pt x="114487" y="1561026"/>
                    <a:pt x="141192" y="1573637"/>
                    <a:pt x="174327" y="1587485"/>
                  </a:cubicBezTo>
                  <a:cubicBezTo>
                    <a:pt x="207461" y="1601332"/>
                    <a:pt x="247766" y="1613943"/>
                    <a:pt x="295243" y="1625317"/>
                  </a:cubicBezTo>
                  <a:cubicBezTo>
                    <a:pt x="342719" y="1636691"/>
                    <a:pt x="399591" y="1642379"/>
                    <a:pt x="465860" y="1642379"/>
                  </a:cubicBezTo>
                  <a:cubicBezTo>
                    <a:pt x="523227" y="1642379"/>
                    <a:pt x="575402" y="1636444"/>
                    <a:pt x="622383" y="1624575"/>
                  </a:cubicBezTo>
                  <a:cubicBezTo>
                    <a:pt x="669365" y="1612706"/>
                    <a:pt x="709176" y="1593666"/>
                    <a:pt x="741815" y="1567456"/>
                  </a:cubicBezTo>
                  <a:cubicBezTo>
                    <a:pt x="774455" y="1541245"/>
                    <a:pt x="799677" y="1508357"/>
                    <a:pt x="817481" y="1468794"/>
                  </a:cubicBezTo>
                  <a:cubicBezTo>
                    <a:pt x="835284" y="1429231"/>
                    <a:pt x="844186" y="1381754"/>
                    <a:pt x="844186" y="1326365"/>
                  </a:cubicBezTo>
                  <a:cubicBezTo>
                    <a:pt x="844186" y="1278889"/>
                    <a:pt x="836768" y="1236606"/>
                    <a:pt x="821931" y="1199515"/>
                  </a:cubicBezTo>
                  <a:cubicBezTo>
                    <a:pt x="807095" y="1162424"/>
                    <a:pt x="783852" y="1131021"/>
                    <a:pt x="752201" y="1105305"/>
                  </a:cubicBezTo>
                  <a:cubicBezTo>
                    <a:pt x="720550" y="1079588"/>
                    <a:pt x="679503" y="1060301"/>
                    <a:pt x="629059" y="1047443"/>
                  </a:cubicBezTo>
                  <a:cubicBezTo>
                    <a:pt x="578616" y="1034585"/>
                    <a:pt x="517293" y="1028156"/>
                    <a:pt x="445089" y="1028156"/>
                  </a:cubicBezTo>
                  <a:cubicBezTo>
                    <a:pt x="387722" y="1028156"/>
                    <a:pt x="335548" y="1031123"/>
                    <a:pt x="288566" y="1037058"/>
                  </a:cubicBezTo>
                  <a:cubicBezTo>
                    <a:pt x="241585" y="1042992"/>
                    <a:pt x="197323" y="1045959"/>
                    <a:pt x="155781" y="1045959"/>
                  </a:cubicBezTo>
                  <a:cubicBezTo>
                    <a:pt x="127098" y="1045959"/>
                    <a:pt x="106574" y="1038789"/>
                    <a:pt x="94211" y="1024447"/>
                  </a:cubicBezTo>
                  <a:cubicBezTo>
                    <a:pt x="81847" y="1010105"/>
                    <a:pt x="75665" y="983647"/>
                    <a:pt x="75665" y="945073"/>
                  </a:cubicBezTo>
                  <a:lnTo>
                    <a:pt x="75665" y="111272"/>
                  </a:lnTo>
                  <a:cubicBezTo>
                    <a:pt x="75665" y="71709"/>
                    <a:pt x="83331" y="43272"/>
                    <a:pt x="98662" y="25964"/>
                  </a:cubicBezTo>
                  <a:cubicBezTo>
                    <a:pt x="113992" y="8655"/>
                    <a:pt x="138472" y="0"/>
                    <a:pt x="1721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24"/>
            <p:cNvSpPr/>
            <p:nvPr/>
          </p:nvSpPr>
          <p:spPr>
            <a:xfrm>
              <a:off x="2325672" y="4294612"/>
              <a:ext cx="2082723" cy="2399783"/>
            </a:xfrm>
            <a:custGeom>
              <a:avLst/>
              <a:gdLst>
                <a:gd name="connsiteX0" fmla="*/ 380362 w 2082723"/>
                <a:gd name="connsiteY0" fmla="*/ 1012596 h 2399783"/>
                <a:gd name="connsiteX1" fmla="*/ 564332 w 2082723"/>
                <a:gd name="connsiteY1" fmla="*/ 1031883 h 2399783"/>
                <a:gd name="connsiteX2" fmla="*/ 687474 w 2082723"/>
                <a:gd name="connsiteY2" fmla="*/ 1089745 h 2399783"/>
                <a:gd name="connsiteX3" fmla="*/ 757204 w 2082723"/>
                <a:gd name="connsiteY3" fmla="*/ 1183955 h 2399783"/>
                <a:gd name="connsiteX4" fmla="*/ 779459 w 2082723"/>
                <a:gd name="connsiteY4" fmla="*/ 1310805 h 2399783"/>
                <a:gd name="connsiteX5" fmla="*/ 752754 w 2082723"/>
                <a:gd name="connsiteY5" fmla="*/ 1453234 h 2399783"/>
                <a:gd name="connsiteX6" fmla="*/ 677088 w 2082723"/>
                <a:gd name="connsiteY6" fmla="*/ 1551896 h 2399783"/>
                <a:gd name="connsiteX7" fmla="*/ 666374 w 2082723"/>
                <a:gd name="connsiteY7" fmla="*/ 1558588 h 2399783"/>
                <a:gd name="connsiteX8" fmla="*/ 42518 w 2082723"/>
                <a:gd name="connsiteY8" fmla="*/ 1017413 h 2399783"/>
                <a:gd name="connsiteX9" fmla="*/ 54149 w 2082723"/>
                <a:gd name="connsiteY9" fmla="*/ 1025021 h 2399783"/>
                <a:gd name="connsiteX10" fmla="*/ 91054 w 2082723"/>
                <a:gd name="connsiteY10" fmla="*/ 1030399 h 2399783"/>
                <a:gd name="connsiteX11" fmla="*/ 223839 w 2082723"/>
                <a:gd name="connsiteY11" fmla="*/ 1021498 h 2399783"/>
                <a:gd name="connsiteX12" fmla="*/ 380362 w 2082723"/>
                <a:gd name="connsiteY12" fmla="*/ 1012596 h 2399783"/>
                <a:gd name="connsiteX13" fmla="*/ 1046791 w 2082723"/>
                <a:gd name="connsiteY13" fmla="*/ 0 h 2399783"/>
                <a:gd name="connsiteX14" fmla="*/ 2082723 w 2082723"/>
                <a:gd name="connsiteY14" fmla="*/ 898637 h 2399783"/>
                <a:gd name="connsiteX15" fmla="*/ 2082723 w 2082723"/>
                <a:gd name="connsiteY15" fmla="*/ 2399783 h 2399783"/>
                <a:gd name="connsiteX16" fmla="*/ 629084 w 2082723"/>
                <a:gd name="connsiteY16" fmla="*/ 2399783 h 2399783"/>
                <a:gd name="connsiteX17" fmla="*/ 0 w 2082723"/>
                <a:gd name="connsiteY17" fmla="*/ 1854074 h 2399783"/>
                <a:gd name="connsiteX18" fmla="*/ 23549 w 2082723"/>
                <a:gd name="connsiteY18" fmla="*/ 1864943 h 2399783"/>
                <a:gd name="connsiteX19" fmla="*/ 128145 w 2082723"/>
                <a:gd name="connsiteY19" fmla="*/ 1899066 h 2399783"/>
                <a:gd name="connsiteX20" fmla="*/ 272057 w 2082723"/>
                <a:gd name="connsiteY20" fmla="*/ 1927255 h 2399783"/>
                <a:gd name="connsiteX21" fmla="*/ 441191 w 2082723"/>
                <a:gd name="connsiteY21" fmla="*/ 1938382 h 2399783"/>
                <a:gd name="connsiteX22" fmla="*/ 749044 w 2082723"/>
                <a:gd name="connsiteY22" fmla="*/ 1893873 h 2399783"/>
                <a:gd name="connsiteX23" fmla="*/ 986425 w 2082723"/>
                <a:gd name="connsiteY23" fmla="*/ 1765539 h 2399783"/>
                <a:gd name="connsiteX24" fmla="*/ 1139239 w 2082723"/>
                <a:gd name="connsiteY24" fmla="*/ 1559315 h 2399783"/>
                <a:gd name="connsiteX25" fmla="*/ 1193392 w 2082723"/>
                <a:gd name="connsiteY25" fmla="*/ 1281134 h 2399783"/>
                <a:gd name="connsiteX26" fmla="*/ 1150366 w 2082723"/>
                <a:gd name="connsiteY26" fmla="*/ 1038560 h 2399783"/>
                <a:gd name="connsiteX27" fmla="*/ 1025000 w 2082723"/>
                <a:gd name="connsiteY27" fmla="*/ 863492 h 2399783"/>
                <a:gd name="connsiteX28" fmla="*/ 821742 w 2082723"/>
                <a:gd name="connsiteY28" fmla="*/ 756671 h 2399783"/>
                <a:gd name="connsiteX29" fmla="*/ 545045 w 2082723"/>
                <a:gd name="connsiteY29" fmla="*/ 720322 h 2399783"/>
                <a:gd name="connsiteX30" fmla="*/ 437482 w 2082723"/>
                <a:gd name="connsiteY30" fmla="*/ 721805 h 2399783"/>
                <a:gd name="connsiteX31" fmla="*/ 334370 w 2082723"/>
                <a:gd name="connsiteY31" fmla="*/ 729223 h 2399783"/>
                <a:gd name="connsiteX32" fmla="*/ 334370 w 2082723"/>
                <a:gd name="connsiteY32" fmla="*/ 318258 h 2399783"/>
                <a:gd name="connsiteX33" fmla="*/ 1016840 w 2082723"/>
                <a:gd name="connsiteY33" fmla="*/ 318258 h 2399783"/>
                <a:gd name="connsiteX34" fmla="*/ 1062090 w 2082723"/>
                <a:gd name="connsiteY34" fmla="*/ 278200 h 2399783"/>
                <a:gd name="connsiteX35" fmla="*/ 1077669 w 2082723"/>
                <a:gd name="connsiteY35" fmla="*/ 149124 h 2399783"/>
                <a:gd name="connsiteX36" fmla="*/ 1073959 w 2082723"/>
                <a:gd name="connsiteY36" fmla="*/ 72717 h 2399783"/>
                <a:gd name="connsiteX37" fmla="*/ 1062090 w 2082723"/>
                <a:gd name="connsiteY37" fmla="*/ 21532 h 239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2723" h="2399783">
                  <a:moveTo>
                    <a:pt x="380362" y="1012596"/>
                  </a:moveTo>
                  <a:cubicBezTo>
                    <a:pt x="452566" y="1012596"/>
                    <a:pt x="513889" y="1019025"/>
                    <a:pt x="564332" y="1031883"/>
                  </a:cubicBezTo>
                  <a:cubicBezTo>
                    <a:pt x="614776" y="1044741"/>
                    <a:pt x="655823" y="1064028"/>
                    <a:pt x="687474" y="1089745"/>
                  </a:cubicBezTo>
                  <a:cubicBezTo>
                    <a:pt x="719125" y="1115461"/>
                    <a:pt x="742368" y="1146864"/>
                    <a:pt x="757204" y="1183955"/>
                  </a:cubicBezTo>
                  <a:cubicBezTo>
                    <a:pt x="772041" y="1221046"/>
                    <a:pt x="779459" y="1263329"/>
                    <a:pt x="779459" y="1310805"/>
                  </a:cubicBezTo>
                  <a:cubicBezTo>
                    <a:pt x="779459" y="1366194"/>
                    <a:pt x="770557" y="1413671"/>
                    <a:pt x="752754" y="1453234"/>
                  </a:cubicBezTo>
                  <a:cubicBezTo>
                    <a:pt x="734950" y="1492797"/>
                    <a:pt x="709728" y="1525685"/>
                    <a:pt x="677088" y="1551896"/>
                  </a:cubicBezTo>
                  <a:lnTo>
                    <a:pt x="666374" y="1558588"/>
                  </a:lnTo>
                  <a:lnTo>
                    <a:pt x="42518" y="1017413"/>
                  </a:lnTo>
                  <a:lnTo>
                    <a:pt x="54149" y="1025021"/>
                  </a:lnTo>
                  <a:cubicBezTo>
                    <a:pt x="64411" y="1028607"/>
                    <a:pt x="76713" y="1030399"/>
                    <a:pt x="91054" y="1030399"/>
                  </a:cubicBezTo>
                  <a:cubicBezTo>
                    <a:pt x="132596" y="1030399"/>
                    <a:pt x="176858" y="1027432"/>
                    <a:pt x="223839" y="1021498"/>
                  </a:cubicBezTo>
                  <a:cubicBezTo>
                    <a:pt x="270821" y="1015563"/>
                    <a:pt x="322995" y="1012596"/>
                    <a:pt x="380362" y="1012596"/>
                  </a:cubicBezTo>
                  <a:close/>
                  <a:moveTo>
                    <a:pt x="1046791" y="0"/>
                  </a:moveTo>
                  <a:lnTo>
                    <a:pt x="2082723" y="898637"/>
                  </a:lnTo>
                  <a:lnTo>
                    <a:pt x="2082723" y="2399783"/>
                  </a:lnTo>
                  <a:lnTo>
                    <a:pt x="629084" y="2399783"/>
                  </a:lnTo>
                  <a:lnTo>
                    <a:pt x="0" y="1854074"/>
                  </a:lnTo>
                  <a:lnTo>
                    <a:pt x="23549" y="1864943"/>
                  </a:lnTo>
                  <a:cubicBezTo>
                    <a:pt x="50749" y="1876317"/>
                    <a:pt x="85614" y="1887691"/>
                    <a:pt x="128145" y="1899066"/>
                  </a:cubicBezTo>
                  <a:cubicBezTo>
                    <a:pt x="170676" y="1910440"/>
                    <a:pt x="218647" y="1919837"/>
                    <a:pt x="272057" y="1927255"/>
                  </a:cubicBezTo>
                  <a:cubicBezTo>
                    <a:pt x="325468" y="1934673"/>
                    <a:pt x="381846" y="1938382"/>
                    <a:pt x="441191" y="1938382"/>
                  </a:cubicBezTo>
                  <a:cubicBezTo>
                    <a:pt x="553947" y="1938382"/>
                    <a:pt x="656565" y="1923546"/>
                    <a:pt x="749044" y="1893873"/>
                  </a:cubicBezTo>
                  <a:cubicBezTo>
                    <a:pt x="841524" y="1864201"/>
                    <a:pt x="920651" y="1821423"/>
                    <a:pt x="986425" y="1765539"/>
                  </a:cubicBezTo>
                  <a:cubicBezTo>
                    <a:pt x="1052199" y="1709656"/>
                    <a:pt x="1103138" y="1640914"/>
                    <a:pt x="1139239" y="1559315"/>
                  </a:cubicBezTo>
                  <a:cubicBezTo>
                    <a:pt x="1175341" y="1477715"/>
                    <a:pt x="1193392" y="1384988"/>
                    <a:pt x="1193392" y="1281134"/>
                  </a:cubicBezTo>
                  <a:cubicBezTo>
                    <a:pt x="1193392" y="1189149"/>
                    <a:pt x="1179050" y="1108291"/>
                    <a:pt x="1150366" y="1038560"/>
                  </a:cubicBezTo>
                  <a:cubicBezTo>
                    <a:pt x="1121683" y="968830"/>
                    <a:pt x="1079894" y="910474"/>
                    <a:pt x="1025000" y="863492"/>
                  </a:cubicBezTo>
                  <a:cubicBezTo>
                    <a:pt x="970105" y="816510"/>
                    <a:pt x="902353" y="780903"/>
                    <a:pt x="821742" y="756671"/>
                  </a:cubicBezTo>
                  <a:cubicBezTo>
                    <a:pt x="741132" y="732438"/>
                    <a:pt x="648899" y="720322"/>
                    <a:pt x="545045" y="720322"/>
                  </a:cubicBezTo>
                  <a:cubicBezTo>
                    <a:pt x="507460" y="720322"/>
                    <a:pt x="471606" y="720816"/>
                    <a:pt x="437482" y="721805"/>
                  </a:cubicBezTo>
                  <a:cubicBezTo>
                    <a:pt x="403359" y="722794"/>
                    <a:pt x="368988" y="725267"/>
                    <a:pt x="334370" y="729223"/>
                  </a:cubicBezTo>
                  <a:lnTo>
                    <a:pt x="334370" y="318258"/>
                  </a:lnTo>
                  <a:lnTo>
                    <a:pt x="1016840" y="318258"/>
                  </a:lnTo>
                  <a:cubicBezTo>
                    <a:pt x="1036621" y="318258"/>
                    <a:pt x="1051705" y="304905"/>
                    <a:pt x="1062090" y="278200"/>
                  </a:cubicBezTo>
                  <a:cubicBezTo>
                    <a:pt x="1072476" y="251494"/>
                    <a:pt x="1077669" y="208469"/>
                    <a:pt x="1077669" y="149124"/>
                  </a:cubicBezTo>
                  <a:cubicBezTo>
                    <a:pt x="1077669" y="119451"/>
                    <a:pt x="1076432" y="93982"/>
                    <a:pt x="1073959" y="72717"/>
                  </a:cubicBezTo>
                  <a:cubicBezTo>
                    <a:pt x="1071487" y="51452"/>
                    <a:pt x="1067530" y="34390"/>
                    <a:pt x="1062090" y="2153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25"/>
          <p:cNvGrpSpPr>
            <a:grpSpLocks noChangeAspect="1"/>
          </p:cNvGrpSpPr>
          <p:nvPr/>
        </p:nvGrpSpPr>
        <p:grpSpPr>
          <a:xfrm>
            <a:off x="1080770" y="2334895"/>
            <a:ext cx="511175" cy="511810"/>
            <a:chOff x="1382807" y="174388"/>
            <a:chExt cx="3025588" cy="3025589"/>
          </a:xfrm>
        </p:grpSpPr>
        <p:sp>
          <p:nvSpPr>
            <p:cNvPr id="70" name="Rectangle 26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27"/>
            <p:cNvSpPr/>
            <p:nvPr/>
          </p:nvSpPr>
          <p:spPr>
            <a:xfrm>
              <a:off x="2243145" y="751995"/>
              <a:ext cx="1323398" cy="1986581"/>
            </a:xfrm>
            <a:custGeom>
              <a:avLst/>
              <a:gdLst/>
              <a:ahLst/>
              <a:cxnLst/>
              <a:rect l="l" t="t" r="r" b="b"/>
              <a:pathLst>
                <a:path w="1323398" h="1986581">
                  <a:moveTo>
                    <a:pt x="821931" y="0"/>
                  </a:moveTo>
                  <a:cubicBezTo>
                    <a:pt x="859516" y="0"/>
                    <a:pt x="897349" y="2225"/>
                    <a:pt x="935429" y="6676"/>
                  </a:cubicBezTo>
                  <a:cubicBezTo>
                    <a:pt x="973508" y="11127"/>
                    <a:pt x="1008868" y="16814"/>
                    <a:pt x="1041508" y="23738"/>
                  </a:cubicBezTo>
                  <a:cubicBezTo>
                    <a:pt x="1074148" y="30662"/>
                    <a:pt x="1101843" y="38574"/>
                    <a:pt x="1124591" y="47476"/>
                  </a:cubicBezTo>
                  <a:cubicBezTo>
                    <a:pt x="1147340" y="56378"/>
                    <a:pt x="1162424" y="64043"/>
                    <a:pt x="1169842" y="70472"/>
                  </a:cubicBezTo>
                  <a:cubicBezTo>
                    <a:pt x="1177260" y="76901"/>
                    <a:pt x="1182947" y="84072"/>
                    <a:pt x="1186904" y="91985"/>
                  </a:cubicBezTo>
                  <a:cubicBezTo>
                    <a:pt x="1190860" y="99898"/>
                    <a:pt x="1194075" y="108552"/>
                    <a:pt x="1196547" y="117949"/>
                  </a:cubicBezTo>
                  <a:cubicBezTo>
                    <a:pt x="1199020" y="127345"/>
                    <a:pt x="1200751" y="138967"/>
                    <a:pt x="1201740" y="152814"/>
                  </a:cubicBezTo>
                  <a:cubicBezTo>
                    <a:pt x="1202729" y="166661"/>
                    <a:pt x="1203224" y="183476"/>
                    <a:pt x="1203224" y="203257"/>
                  </a:cubicBezTo>
                  <a:cubicBezTo>
                    <a:pt x="1203224" y="233919"/>
                    <a:pt x="1202482" y="259388"/>
                    <a:pt x="1200998" y="279664"/>
                  </a:cubicBezTo>
                  <a:cubicBezTo>
                    <a:pt x="1199515" y="299941"/>
                    <a:pt x="1196795" y="315766"/>
                    <a:pt x="1192838" y="327140"/>
                  </a:cubicBezTo>
                  <a:cubicBezTo>
                    <a:pt x="1188882" y="338515"/>
                    <a:pt x="1183442" y="346675"/>
                    <a:pt x="1176518" y="351620"/>
                  </a:cubicBezTo>
                  <a:cubicBezTo>
                    <a:pt x="1169595" y="356566"/>
                    <a:pt x="1161188" y="359039"/>
                    <a:pt x="1151297" y="359039"/>
                  </a:cubicBezTo>
                  <a:cubicBezTo>
                    <a:pt x="1139428" y="359039"/>
                    <a:pt x="1124097" y="355824"/>
                    <a:pt x="1105304" y="349395"/>
                  </a:cubicBezTo>
                  <a:cubicBezTo>
                    <a:pt x="1086512" y="342966"/>
                    <a:pt x="1063763" y="335795"/>
                    <a:pt x="1037057" y="327882"/>
                  </a:cubicBezTo>
                  <a:cubicBezTo>
                    <a:pt x="1010352" y="319970"/>
                    <a:pt x="978948" y="313046"/>
                    <a:pt x="942847" y="307111"/>
                  </a:cubicBezTo>
                  <a:cubicBezTo>
                    <a:pt x="906745" y="301177"/>
                    <a:pt x="864956" y="298210"/>
                    <a:pt x="817480" y="298210"/>
                  </a:cubicBezTo>
                  <a:cubicBezTo>
                    <a:pt x="737364" y="298210"/>
                    <a:pt x="669611" y="313046"/>
                    <a:pt x="614223" y="342719"/>
                  </a:cubicBezTo>
                  <a:cubicBezTo>
                    <a:pt x="558834" y="372391"/>
                    <a:pt x="513830" y="412696"/>
                    <a:pt x="479212" y="463634"/>
                  </a:cubicBezTo>
                  <a:cubicBezTo>
                    <a:pt x="444594" y="514572"/>
                    <a:pt x="419372" y="573670"/>
                    <a:pt x="403547" y="640928"/>
                  </a:cubicBezTo>
                  <a:cubicBezTo>
                    <a:pt x="387722" y="708186"/>
                    <a:pt x="379314" y="779401"/>
                    <a:pt x="378325" y="854571"/>
                  </a:cubicBezTo>
                  <a:cubicBezTo>
                    <a:pt x="400085" y="840724"/>
                    <a:pt x="425060" y="826877"/>
                    <a:pt x="453249" y="813030"/>
                  </a:cubicBezTo>
                  <a:cubicBezTo>
                    <a:pt x="481438" y="799182"/>
                    <a:pt x="512099" y="787313"/>
                    <a:pt x="545234" y="777422"/>
                  </a:cubicBezTo>
                  <a:cubicBezTo>
                    <a:pt x="578368" y="767531"/>
                    <a:pt x="614223" y="759371"/>
                    <a:pt x="652797" y="752943"/>
                  </a:cubicBezTo>
                  <a:cubicBezTo>
                    <a:pt x="691371" y="746513"/>
                    <a:pt x="732419" y="743299"/>
                    <a:pt x="775938" y="743299"/>
                  </a:cubicBezTo>
                  <a:cubicBezTo>
                    <a:pt x="872869" y="743299"/>
                    <a:pt x="955952" y="756651"/>
                    <a:pt x="1025188" y="783357"/>
                  </a:cubicBezTo>
                  <a:cubicBezTo>
                    <a:pt x="1094424" y="810062"/>
                    <a:pt x="1151049" y="848142"/>
                    <a:pt x="1195064" y="897596"/>
                  </a:cubicBezTo>
                  <a:cubicBezTo>
                    <a:pt x="1239078" y="947051"/>
                    <a:pt x="1271471" y="1006891"/>
                    <a:pt x="1292242" y="1077116"/>
                  </a:cubicBezTo>
                  <a:cubicBezTo>
                    <a:pt x="1313012" y="1147341"/>
                    <a:pt x="1323398" y="1225479"/>
                    <a:pt x="1323398" y="1311529"/>
                  </a:cubicBezTo>
                  <a:cubicBezTo>
                    <a:pt x="1323398" y="1408460"/>
                    <a:pt x="1308562" y="1498219"/>
                    <a:pt x="1278889" y="1580808"/>
                  </a:cubicBezTo>
                  <a:cubicBezTo>
                    <a:pt x="1249216" y="1663397"/>
                    <a:pt x="1205697" y="1734611"/>
                    <a:pt x="1148329" y="1794451"/>
                  </a:cubicBezTo>
                  <a:cubicBezTo>
                    <a:pt x="1090963" y="1854291"/>
                    <a:pt x="1020243" y="1901272"/>
                    <a:pt x="936170" y="1935396"/>
                  </a:cubicBezTo>
                  <a:cubicBezTo>
                    <a:pt x="852098" y="1969519"/>
                    <a:pt x="755167" y="1986581"/>
                    <a:pt x="645379" y="1986581"/>
                  </a:cubicBezTo>
                  <a:cubicBezTo>
                    <a:pt x="556361" y="1986581"/>
                    <a:pt x="478718" y="1976443"/>
                    <a:pt x="412449" y="1956167"/>
                  </a:cubicBezTo>
                  <a:cubicBezTo>
                    <a:pt x="346180" y="1935890"/>
                    <a:pt x="288813" y="1906712"/>
                    <a:pt x="240348" y="1868633"/>
                  </a:cubicBezTo>
                  <a:cubicBezTo>
                    <a:pt x="191882" y="1830553"/>
                    <a:pt x="152319" y="1784313"/>
                    <a:pt x="121657" y="1729913"/>
                  </a:cubicBezTo>
                  <a:cubicBezTo>
                    <a:pt x="90996" y="1675513"/>
                    <a:pt x="66516" y="1614190"/>
                    <a:pt x="48218" y="1545943"/>
                  </a:cubicBezTo>
                  <a:cubicBezTo>
                    <a:pt x="29919" y="1477696"/>
                    <a:pt x="17309" y="1403514"/>
                    <a:pt x="10385" y="1323398"/>
                  </a:cubicBezTo>
                  <a:cubicBezTo>
                    <a:pt x="3461" y="1243282"/>
                    <a:pt x="0" y="1158221"/>
                    <a:pt x="0" y="1068214"/>
                  </a:cubicBezTo>
                  <a:cubicBezTo>
                    <a:pt x="0" y="993043"/>
                    <a:pt x="3709" y="914411"/>
                    <a:pt x="11127" y="832317"/>
                  </a:cubicBezTo>
                  <a:cubicBezTo>
                    <a:pt x="18545" y="750222"/>
                    <a:pt x="32887" y="669612"/>
                    <a:pt x="54152" y="590485"/>
                  </a:cubicBezTo>
                  <a:cubicBezTo>
                    <a:pt x="75417" y="511358"/>
                    <a:pt x="105337" y="435940"/>
                    <a:pt x="143912" y="364231"/>
                  </a:cubicBezTo>
                  <a:cubicBezTo>
                    <a:pt x="182486" y="292522"/>
                    <a:pt x="232188" y="229715"/>
                    <a:pt x="293017" y="175810"/>
                  </a:cubicBezTo>
                  <a:cubicBezTo>
                    <a:pt x="353845" y="121905"/>
                    <a:pt x="427532" y="79127"/>
                    <a:pt x="514078" y="47476"/>
                  </a:cubicBezTo>
                  <a:cubicBezTo>
                    <a:pt x="600623" y="15825"/>
                    <a:pt x="703240" y="0"/>
                    <a:pt x="821931" y="0"/>
                  </a:cubicBezTo>
                  <a:close/>
                  <a:moveTo>
                    <a:pt x="686920" y="1040025"/>
                  </a:moveTo>
                  <a:cubicBezTo>
                    <a:pt x="659226" y="1040025"/>
                    <a:pt x="632026" y="1042498"/>
                    <a:pt x="605321" y="1047443"/>
                  </a:cubicBezTo>
                  <a:cubicBezTo>
                    <a:pt x="578615" y="1052388"/>
                    <a:pt x="552405" y="1059312"/>
                    <a:pt x="526688" y="1068214"/>
                  </a:cubicBezTo>
                  <a:cubicBezTo>
                    <a:pt x="500972" y="1077116"/>
                    <a:pt x="476245" y="1087748"/>
                    <a:pt x="452507" y="1100112"/>
                  </a:cubicBezTo>
                  <a:cubicBezTo>
                    <a:pt x="428769" y="1112476"/>
                    <a:pt x="406514" y="1125581"/>
                    <a:pt x="385743" y="1139428"/>
                  </a:cubicBezTo>
                  <a:cubicBezTo>
                    <a:pt x="385743" y="1245261"/>
                    <a:pt x="391678" y="1333537"/>
                    <a:pt x="403547" y="1404256"/>
                  </a:cubicBezTo>
                  <a:cubicBezTo>
                    <a:pt x="415416" y="1474976"/>
                    <a:pt x="432972" y="1531107"/>
                    <a:pt x="456216" y="1572648"/>
                  </a:cubicBezTo>
                  <a:cubicBezTo>
                    <a:pt x="479459" y="1614190"/>
                    <a:pt x="508638" y="1643615"/>
                    <a:pt x="543750" y="1660924"/>
                  </a:cubicBezTo>
                  <a:cubicBezTo>
                    <a:pt x="578863" y="1678233"/>
                    <a:pt x="619663" y="1686888"/>
                    <a:pt x="666150" y="1686888"/>
                  </a:cubicBezTo>
                  <a:cubicBezTo>
                    <a:pt x="711648" y="1686888"/>
                    <a:pt x="751458" y="1678481"/>
                    <a:pt x="785582" y="1661666"/>
                  </a:cubicBezTo>
                  <a:cubicBezTo>
                    <a:pt x="819705" y="1644852"/>
                    <a:pt x="848142" y="1621113"/>
                    <a:pt x="870891" y="1590452"/>
                  </a:cubicBezTo>
                  <a:cubicBezTo>
                    <a:pt x="893640" y="1559790"/>
                    <a:pt x="910949" y="1523936"/>
                    <a:pt x="922818" y="1482889"/>
                  </a:cubicBezTo>
                  <a:cubicBezTo>
                    <a:pt x="934687" y="1441842"/>
                    <a:pt x="940621" y="1397085"/>
                    <a:pt x="940621" y="1348620"/>
                  </a:cubicBezTo>
                  <a:cubicBezTo>
                    <a:pt x="940621" y="1298177"/>
                    <a:pt x="936170" y="1253915"/>
                    <a:pt x="927269" y="1215835"/>
                  </a:cubicBezTo>
                  <a:cubicBezTo>
                    <a:pt x="918367" y="1177755"/>
                    <a:pt x="904025" y="1145610"/>
                    <a:pt x="884243" y="1119399"/>
                  </a:cubicBezTo>
                  <a:cubicBezTo>
                    <a:pt x="864462" y="1093188"/>
                    <a:pt x="838251" y="1073407"/>
                    <a:pt x="805611" y="1060054"/>
                  </a:cubicBezTo>
                  <a:cubicBezTo>
                    <a:pt x="772971" y="1046701"/>
                    <a:pt x="733408" y="1040025"/>
                    <a:pt x="686920" y="10400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28"/>
            <p:cNvSpPr/>
            <p:nvPr/>
          </p:nvSpPr>
          <p:spPr>
            <a:xfrm>
              <a:off x="2519963" y="839904"/>
              <a:ext cx="1888432" cy="2360073"/>
            </a:xfrm>
            <a:custGeom>
              <a:avLst/>
              <a:gdLst>
                <a:gd name="connsiteX0" fmla="*/ 410102 w 1888432"/>
                <a:gd name="connsiteY0" fmla="*/ 952116 h 2360073"/>
                <a:gd name="connsiteX1" fmla="*/ 528793 w 1888432"/>
                <a:gd name="connsiteY1" fmla="*/ 972145 h 2360073"/>
                <a:gd name="connsiteX2" fmla="*/ 607425 w 1888432"/>
                <a:gd name="connsiteY2" fmla="*/ 1031490 h 2360073"/>
                <a:gd name="connsiteX3" fmla="*/ 650451 w 1888432"/>
                <a:gd name="connsiteY3" fmla="*/ 1127926 h 2360073"/>
                <a:gd name="connsiteX4" fmla="*/ 663803 w 1888432"/>
                <a:gd name="connsiteY4" fmla="*/ 1260711 h 2360073"/>
                <a:gd name="connsiteX5" fmla="*/ 646000 w 1888432"/>
                <a:gd name="connsiteY5" fmla="*/ 1394980 h 2360073"/>
                <a:gd name="connsiteX6" fmla="*/ 594073 w 1888432"/>
                <a:gd name="connsiteY6" fmla="*/ 1502543 h 2360073"/>
                <a:gd name="connsiteX7" fmla="*/ 508764 w 1888432"/>
                <a:gd name="connsiteY7" fmla="*/ 1573757 h 2360073"/>
                <a:gd name="connsiteX8" fmla="*/ 389332 w 1888432"/>
                <a:gd name="connsiteY8" fmla="*/ 1598979 h 2360073"/>
                <a:gd name="connsiteX9" fmla="*/ 266932 w 1888432"/>
                <a:gd name="connsiteY9" fmla="*/ 1573015 h 2360073"/>
                <a:gd name="connsiteX10" fmla="*/ 179398 w 1888432"/>
                <a:gd name="connsiteY10" fmla="*/ 1484739 h 2360073"/>
                <a:gd name="connsiteX11" fmla="*/ 126729 w 1888432"/>
                <a:gd name="connsiteY11" fmla="*/ 1316347 h 2360073"/>
                <a:gd name="connsiteX12" fmla="*/ 108925 w 1888432"/>
                <a:gd name="connsiteY12" fmla="*/ 1051519 h 2360073"/>
                <a:gd name="connsiteX13" fmla="*/ 175689 w 1888432"/>
                <a:gd name="connsiteY13" fmla="*/ 1012203 h 2360073"/>
                <a:gd name="connsiteX14" fmla="*/ 249870 w 1888432"/>
                <a:gd name="connsiteY14" fmla="*/ 980305 h 2360073"/>
                <a:gd name="connsiteX15" fmla="*/ 328503 w 1888432"/>
                <a:gd name="connsiteY15" fmla="*/ 959534 h 2360073"/>
                <a:gd name="connsiteX16" fmla="*/ 410102 w 1888432"/>
                <a:gd name="connsiteY16" fmla="*/ 952116 h 2360073"/>
                <a:gd name="connsiteX17" fmla="*/ 906854 w 1888432"/>
                <a:gd name="connsiteY17" fmla="*/ 0 h 2360073"/>
                <a:gd name="connsiteX18" fmla="*/ 1888432 w 1888432"/>
                <a:gd name="connsiteY18" fmla="*/ 851487 h 2360073"/>
                <a:gd name="connsiteX19" fmla="*/ 1888432 w 1888432"/>
                <a:gd name="connsiteY19" fmla="*/ 2360073 h 2360073"/>
                <a:gd name="connsiteX20" fmla="*/ 641145 w 1888432"/>
                <a:gd name="connsiteY20" fmla="*/ 2360073 h 2360073"/>
                <a:gd name="connsiteX21" fmla="*/ 0 w 1888432"/>
                <a:gd name="connsiteY21" fmla="*/ 1803901 h 2360073"/>
                <a:gd name="connsiteX22" fmla="*/ 42904 w 1888432"/>
                <a:gd name="connsiteY22" fmla="*/ 1831167 h 2360073"/>
                <a:gd name="connsiteX23" fmla="*/ 135631 w 1888432"/>
                <a:gd name="connsiteY23" fmla="*/ 1868258 h 2360073"/>
                <a:gd name="connsiteX24" fmla="*/ 368561 w 1888432"/>
                <a:gd name="connsiteY24" fmla="*/ 1898672 h 2360073"/>
                <a:gd name="connsiteX25" fmla="*/ 659352 w 1888432"/>
                <a:gd name="connsiteY25" fmla="*/ 1847487 h 2360073"/>
                <a:gd name="connsiteX26" fmla="*/ 871511 w 1888432"/>
                <a:gd name="connsiteY26" fmla="*/ 1706542 h 2360073"/>
                <a:gd name="connsiteX27" fmla="*/ 1002071 w 1888432"/>
                <a:gd name="connsiteY27" fmla="*/ 1492899 h 2360073"/>
                <a:gd name="connsiteX28" fmla="*/ 1046580 w 1888432"/>
                <a:gd name="connsiteY28" fmla="*/ 1223620 h 2360073"/>
                <a:gd name="connsiteX29" fmla="*/ 1015424 w 1888432"/>
                <a:gd name="connsiteY29" fmla="*/ 989207 h 2360073"/>
                <a:gd name="connsiteX30" fmla="*/ 918246 w 1888432"/>
                <a:gd name="connsiteY30" fmla="*/ 809687 h 2360073"/>
                <a:gd name="connsiteX31" fmla="*/ 748370 w 1888432"/>
                <a:gd name="connsiteY31" fmla="*/ 695448 h 2360073"/>
                <a:gd name="connsiteX32" fmla="*/ 499120 w 1888432"/>
                <a:gd name="connsiteY32" fmla="*/ 655390 h 2360073"/>
                <a:gd name="connsiteX33" fmla="*/ 375979 w 1888432"/>
                <a:gd name="connsiteY33" fmla="*/ 665034 h 2360073"/>
                <a:gd name="connsiteX34" fmla="*/ 268416 w 1888432"/>
                <a:gd name="connsiteY34" fmla="*/ 689513 h 2360073"/>
                <a:gd name="connsiteX35" fmla="*/ 176431 w 1888432"/>
                <a:gd name="connsiteY35" fmla="*/ 725121 h 2360073"/>
                <a:gd name="connsiteX36" fmla="*/ 101507 w 1888432"/>
                <a:gd name="connsiteY36" fmla="*/ 766662 h 2360073"/>
                <a:gd name="connsiteX37" fmla="*/ 126729 w 1888432"/>
                <a:gd name="connsiteY37" fmla="*/ 553019 h 2360073"/>
                <a:gd name="connsiteX38" fmla="*/ 202394 w 1888432"/>
                <a:gd name="connsiteY38" fmla="*/ 375725 h 2360073"/>
                <a:gd name="connsiteX39" fmla="*/ 337405 w 1888432"/>
                <a:gd name="connsiteY39" fmla="*/ 254810 h 2360073"/>
                <a:gd name="connsiteX40" fmla="*/ 540662 w 1888432"/>
                <a:gd name="connsiteY40" fmla="*/ 210301 h 2360073"/>
                <a:gd name="connsiteX41" fmla="*/ 666029 w 1888432"/>
                <a:gd name="connsiteY41" fmla="*/ 219202 h 2360073"/>
                <a:gd name="connsiteX42" fmla="*/ 760239 w 1888432"/>
                <a:gd name="connsiteY42" fmla="*/ 239973 h 2360073"/>
                <a:gd name="connsiteX43" fmla="*/ 828486 w 1888432"/>
                <a:gd name="connsiteY43" fmla="*/ 261486 h 2360073"/>
                <a:gd name="connsiteX44" fmla="*/ 874479 w 1888432"/>
                <a:gd name="connsiteY44" fmla="*/ 271130 h 2360073"/>
                <a:gd name="connsiteX45" fmla="*/ 899700 w 1888432"/>
                <a:gd name="connsiteY45" fmla="*/ 263711 h 2360073"/>
                <a:gd name="connsiteX46" fmla="*/ 916020 w 1888432"/>
                <a:gd name="connsiteY46" fmla="*/ 239231 h 2360073"/>
                <a:gd name="connsiteX47" fmla="*/ 924180 w 1888432"/>
                <a:gd name="connsiteY47" fmla="*/ 191755 h 2360073"/>
                <a:gd name="connsiteX48" fmla="*/ 926406 w 1888432"/>
                <a:gd name="connsiteY48" fmla="*/ 115348 h 2360073"/>
                <a:gd name="connsiteX49" fmla="*/ 924922 w 1888432"/>
                <a:gd name="connsiteY49" fmla="*/ 64905 h 2360073"/>
                <a:gd name="connsiteX50" fmla="*/ 919729 w 1888432"/>
                <a:gd name="connsiteY50" fmla="*/ 30040 h 2360073"/>
                <a:gd name="connsiteX51" fmla="*/ 910086 w 1888432"/>
                <a:gd name="connsiteY51" fmla="*/ 4076 h 236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88432" h="2360073">
                  <a:moveTo>
                    <a:pt x="410102" y="952116"/>
                  </a:moveTo>
                  <a:cubicBezTo>
                    <a:pt x="456590" y="952116"/>
                    <a:pt x="496153" y="958792"/>
                    <a:pt x="528793" y="972145"/>
                  </a:cubicBezTo>
                  <a:cubicBezTo>
                    <a:pt x="561433" y="985498"/>
                    <a:pt x="587644" y="1005279"/>
                    <a:pt x="607425" y="1031490"/>
                  </a:cubicBezTo>
                  <a:cubicBezTo>
                    <a:pt x="627207" y="1057701"/>
                    <a:pt x="641549" y="1089846"/>
                    <a:pt x="650451" y="1127926"/>
                  </a:cubicBezTo>
                  <a:cubicBezTo>
                    <a:pt x="659352" y="1166006"/>
                    <a:pt x="663803" y="1210268"/>
                    <a:pt x="663803" y="1260711"/>
                  </a:cubicBezTo>
                  <a:cubicBezTo>
                    <a:pt x="663803" y="1309176"/>
                    <a:pt x="657869" y="1353933"/>
                    <a:pt x="646000" y="1394980"/>
                  </a:cubicBezTo>
                  <a:cubicBezTo>
                    <a:pt x="634131" y="1436027"/>
                    <a:pt x="616822" y="1471881"/>
                    <a:pt x="594073" y="1502543"/>
                  </a:cubicBezTo>
                  <a:cubicBezTo>
                    <a:pt x="571324" y="1533204"/>
                    <a:pt x="542887" y="1556943"/>
                    <a:pt x="508764" y="1573757"/>
                  </a:cubicBezTo>
                  <a:cubicBezTo>
                    <a:pt x="474640" y="1590572"/>
                    <a:pt x="434830" y="1598979"/>
                    <a:pt x="389332" y="1598979"/>
                  </a:cubicBezTo>
                  <a:cubicBezTo>
                    <a:pt x="342845" y="1598979"/>
                    <a:pt x="302045" y="1590324"/>
                    <a:pt x="266932" y="1573015"/>
                  </a:cubicBezTo>
                  <a:cubicBezTo>
                    <a:pt x="231820" y="1555706"/>
                    <a:pt x="202641" y="1526281"/>
                    <a:pt x="179398" y="1484739"/>
                  </a:cubicBezTo>
                  <a:cubicBezTo>
                    <a:pt x="156154" y="1443198"/>
                    <a:pt x="138598" y="1387067"/>
                    <a:pt x="126729" y="1316347"/>
                  </a:cubicBezTo>
                  <a:cubicBezTo>
                    <a:pt x="114860" y="1245628"/>
                    <a:pt x="108925" y="1157352"/>
                    <a:pt x="108925" y="1051519"/>
                  </a:cubicBezTo>
                  <a:cubicBezTo>
                    <a:pt x="129696" y="1037672"/>
                    <a:pt x="151951" y="1024567"/>
                    <a:pt x="175689" y="1012203"/>
                  </a:cubicBezTo>
                  <a:cubicBezTo>
                    <a:pt x="199427" y="999839"/>
                    <a:pt x="224154" y="989207"/>
                    <a:pt x="249870" y="980305"/>
                  </a:cubicBezTo>
                  <a:cubicBezTo>
                    <a:pt x="275587" y="971403"/>
                    <a:pt x="301797" y="964479"/>
                    <a:pt x="328503" y="959534"/>
                  </a:cubicBezTo>
                  <a:cubicBezTo>
                    <a:pt x="355208" y="954589"/>
                    <a:pt x="382408" y="952116"/>
                    <a:pt x="410102" y="952116"/>
                  </a:cubicBezTo>
                  <a:close/>
                  <a:moveTo>
                    <a:pt x="906854" y="0"/>
                  </a:moveTo>
                  <a:lnTo>
                    <a:pt x="1888432" y="851487"/>
                  </a:lnTo>
                  <a:lnTo>
                    <a:pt x="1888432" y="2360073"/>
                  </a:lnTo>
                  <a:lnTo>
                    <a:pt x="641145" y="2360073"/>
                  </a:lnTo>
                  <a:lnTo>
                    <a:pt x="0" y="1803901"/>
                  </a:lnTo>
                  <a:lnTo>
                    <a:pt x="42904" y="1831167"/>
                  </a:lnTo>
                  <a:cubicBezTo>
                    <a:pt x="71588" y="1845756"/>
                    <a:pt x="102497" y="1858120"/>
                    <a:pt x="135631" y="1868258"/>
                  </a:cubicBezTo>
                  <a:cubicBezTo>
                    <a:pt x="201900" y="1888534"/>
                    <a:pt x="279543" y="1898672"/>
                    <a:pt x="368561" y="1898672"/>
                  </a:cubicBezTo>
                  <a:cubicBezTo>
                    <a:pt x="478349" y="1898672"/>
                    <a:pt x="575280" y="1881610"/>
                    <a:pt x="659352" y="1847487"/>
                  </a:cubicBezTo>
                  <a:cubicBezTo>
                    <a:pt x="743425" y="1813363"/>
                    <a:pt x="814145" y="1766382"/>
                    <a:pt x="871511" y="1706542"/>
                  </a:cubicBezTo>
                  <a:cubicBezTo>
                    <a:pt x="928879" y="1646702"/>
                    <a:pt x="972398" y="1575488"/>
                    <a:pt x="1002071" y="1492899"/>
                  </a:cubicBezTo>
                  <a:cubicBezTo>
                    <a:pt x="1031744" y="1410310"/>
                    <a:pt x="1046580" y="1320551"/>
                    <a:pt x="1046580" y="1223620"/>
                  </a:cubicBezTo>
                  <a:cubicBezTo>
                    <a:pt x="1046580" y="1137570"/>
                    <a:pt x="1036194" y="1059432"/>
                    <a:pt x="1015424" y="989207"/>
                  </a:cubicBezTo>
                  <a:cubicBezTo>
                    <a:pt x="994653" y="918982"/>
                    <a:pt x="962260" y="859142"/>
                    <a:pt x="918246" y="809687"/>
                  </a:cubicBezTo>
                  <a:cubicBezTo>
                    <a:pt x="874231" y="760233"/>
                    <a:pt x="817606" y="722153"/>
                    <a:pt x="748370" y="695448"/>
                  </a:cubicBezTo>
                  <a:cubicBezTo>
                    <a:pt x="679134" y="668742"/>
                    <a:pt x="596051" y="655390"/>
                    <a:pt x="499120" y="655390"/>
                  </a:cubicBezTo>
                  <a:cubicBezTo>
                    <a:pt x="455601" y="655390"/>
                    <a:pt x="414553" y="658604"/>
                    <a:pt x="375979" y="665034"/>
                  </a:cubicBezTo>
                  <a:cubicBezTo>
                    <a:pt x="337405" y="671462"/>
                    <a:pt x="301550" y="679622"/>
                    <a:pt x="268416" y="689513"/>
                  </a:cubicBezTo>
                  <a:cubicBezTo>
                    <a:pt x="235281" y="699404"/>
                    <a:pt x="204620" y="711273"/>
                    <a:pt x="176431" y="725121"/>
                  </a:cubicBezTo>
                  <a:cubicBezTo>
                    <a:pt x="148242" y="738968"/>
                    <a:pt x="123267" y="752815"/>
                    <a:pt x="101507" y="766662"/>
                  </a:cubicBezTo>
                  <a:cubicBezTo>
                    <a:pt x="102496" y="691492"/>
                    <a:pt x="110904" y="620277"/>
                    <a:pt x="126729" y="553019"/>
                  </a:cubicBezTo>
                  <a:cubicBezTo>
                    <a:pt x="142554" y="485761"/>
                    <a:pt x="167776" y="426663"/>
                    <a:pt x="202394" y="375725"/>
                  </a:cubicBezTo>
                  <a:cubicBezTo>
                    <a:pt x="237012" y="324787"/>
                    <a:pt x="282016" y="284482"/>
                    <a:pt x="337405" y="254810"/>
                  </a:cubicBezTo>
                  <a:cubicBezTo>
                    <a:pt x="392793" y="225137"/>
                    <a:pt x="460546" y="210301"/>
                    <a:pt x="540662" y="210301"/>
                  </a:cubicBezTo>
                  <a:cubicBezTo>
                    <a:pt x="588138" y="210301"/>
                    <a:pt x="629927" y="213268"/>
                    <a:pt x="666029" y="219202"/>
                  </a:cubicBezTo>
                  <a:cubicBezTo>
                    <a:pt x="702130" y="225137"/>
                    <a:pt x="733534" y="232061"/>
                    <a:pt x="760239" y="239973"/>
                  </a:cubicBezTo>
                  <a:cubicBezTo>
                    <a:pt x="786945" y="247886"/>
                    <a:pt x="809694" y="255057"/>
                    <a:pt x="828486" y="261486"/>
                  </a:cubicBezTo>
                  <a:cubicBezTo>
                    <a:pt x="847279" y="267915"/>
                    <a:pt x="862610" y="271130"/>
                    <a:pt x="874479" y="271130"/>
                  </a:cubicBezTo>
                  <a:cubicBezTo>
                    <a:pt x="884370" y="271130"/>
                    <a:pt x="892777" y="268657"/>
                    <a:pt x="899700" y="263711"/>
                  </a:cubicBezTo>
                  <a:cubicBezTo>
                    <a:pt x="906624" y="258766"/>
                    <a:pt x="912064" y="250606"/>
                    <a:pt x="916020" y="239231"/>
                  </a:cubicBezTo>
                  <a:cubicBezTo>
                    <a:pt x="919977" y="227857"/>
                    <a:pt x="922697" y="212032"/>
                    <a:pt x="924180" y="191755"/>
                  </a:cubicBezTo>
                  <a:cubicBezTo>
                    <a:pt x="925664" y="171479"/>
                    <a:pt x="926406" y="146010"/>
                    <a:pt x="926406" y="115348"/>
                  </a:cubicBezTo>
                  <a:cubicBezTo>
                    <a:pt x="926406" y="95567"/>
                    <a:pt x="925911" y="78752"/>
                    <a:pt x="924922" y="64905"/>
                  </a:cubicBezTo>
                  <a:cubicBezTo>
                    <a:pt x="923933" y="51058"/>
                    <a:pt x="922202" y="39436"/>
                    <a:pt x="919729" y="30040"/>
                  </a:cubicBezTo>
                  <a:cubicBezTo>
                    <a:pt x="917257" y="20643"/>
                    <a:pt x="914042" y="11989"/>
                    <a:pt x="910086" y="407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29"/>
          <p:cNvGrpSpPr>
            <a:grpSpLocks noChangeAspect="1"/>
          </p:cNvGrpSpPr>
          <p:nvPr/>
        </p:nvGrpSpPr>
        <p:grpSpPr>
          <a:xfrm>
            <a:off x="1080770" y="3240405"/>
            <a:ext cx="511175" cy="511810"/>
            <a:chOff x="1382806" y="3668806"/>
            <a:chExt cx="3025588" cy="3025589"/>
          </a:xfrm>
        </p:grpSpPr>
        <p:sp>
          <p:nvSpPr>
            <p:cNvPr id="74" name="Rectangle 30"/>
            <p:cNvSpPr/>
            <p:nvPr/>
          </p:nvSpPr>
          <p:spPr>
            <a:xfrm>
              <a:off x="1382806" y="3668806"/>
              <a:ext cx="3025588" cy="3025588"/>
            </a:xfrm>
            <a:prstGeom prst="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31"/>
            <p:cNvSpPr/>
            <p:nvPr/>
          </p:nvSpPr>
          <p:spPr>
            <a:xfrm>
              <a:off x="2238691" y="4279052"/>
              <a:ext cx="1296693" cy="1928720"/>
            </a:xfrm>
            <a:custGeom>
              <a:avLst/>
              <a:gdLst/>
              <a:ahLst/>
              <a:cxnLst/>
              <a:rect l="l" t="t" r="r" b="b"/>
              <a:pathLst>
                <a:path w="1296693" h="1928720">
                  <a:moveTo>
                    <a:pt x="62312" y="0"/>
                  </a:moveTo>
                  <a:lnTo>
                    <a:pt x="1203224" y="0"/>
                  </a:lnTo>
                  <a:cubicBezTo>
                    <a:pt x="1221027" y="0"/>
                    <a:pt x="1235864" y="1731"/>
                    <a:pt x="1247733" y="5193"/>
                  </a:cubicBezTo>
                  <a:cubicBezTo>
                    <a:pt x="1259602" y="8655"/>
                    <a:pt x="1268998" y="16320"/>
                    <a:pt x="1275922" y="28189"/>
                  </a:cubicBezTo>
                  <a:cubicBezTo>
                    <a:pt x="1282846" y="40058"/>
                    <a:pt x="1288038" y="56873"/>
                    <a:pt x="1291500" y="78632"/>
                  </a:cubicBezTo>
                  <a:cubicBezTo>
                    <a:pt x="1294962" y="100392"/>
                    <a:pt x="1296693" y="129076"/>
                    <a:pt x="1296693" y="164683"/>
                  </a:cubicBezTo>
                  <a:cubicBezTo>
                    <a:pt x="1296693" y="193367"/>
                    <a:pt x="1295703" y="218341"/>
                    <a:pt x="1293725" y="239606"/>
                  </a:cubicBezTo>
                  <a:cubicBezTo>
                    <a:pt x="1291747" y="260872"/>
                    <a:pt x="1289027" y="280653"/>
                    <a:pt x="1285565" y="298951"/>
                  </a:cubicBezTo>
                  <a:cubicBezTo>
                    <a:pt x="1282104" y="317250"/>
                    <a:pt x="1277405" y="334559"/>
                    <a:pt x="1271471" y="350879"/>
                  </a:cubicBezTo>
                  <a:cubicBezTo>
                    <a:pt x="1265536" y="367198"/>
                    <a:pt x="1258613" y="384755"/>
                    <a:pt x="1250700" y="403547"/>
                  </a:cubicBezTo>
                  <a:lnTo>
                    <a:pt x="618674" y="1867891"/>
                  </a:lnTo>
                  <a:cubicBezTo>
                    <a:pt x="612739" y="1880749"/>
                    <a:pt x="605074" y="1891134"/>
                    <a:pt x="595677" y="1899047"/>
                  </a:cubicBezTo>
                  <a:cubicBezTo>
                    <a:pt x="586281" y="1906960"/>
                    <a:pt x="573176" y="1913141"/>
                    <a:pt x="556361" y="1917592"/>
                  </a:cubicBezTo>
                  <a:cubicBezTo>
                    <a:pt x="539547" y="1922043"/>
                    <a:pt x="518034" y="1925010"/>
                    <a:pt x="491823" y="1926494"/>
                  </a:cubicBezTo>
                  <a:cubicBezTo>
                    <a:pt x="465612" y="1927978"/>
                    <a:pt x="433220" y="1928720"/>
                    <a:pt x="394645" y="1928720"/>
                  </a:cubicBezTo>
                  <a:cubicBezTo>
                    <a:pt x="342224" y="1928720"/>
                    <a:pt x="300682" y="1926989"/>
                    <a:pt x="270020" y="1923527"/>
                  </a:cubicBezTo>
                  <a:cubicBezTo>
                    <a:pt x="239359" y="1920065"/>
                    <a:pt x="216857" y="1914625"/>
                    <a:pt x="202515" y="1907207"/>
                  </a:cubicBezTo>
                  <a:cubicBezTo>
                    <a:pt x="188173" y="1899789"/>
                    <a:pt x="180508" y="1890392"/>
                    <a:pt x="179519" y="1879018"/>
                  </a:cubicBezTo>
                  <a:cubicBezTo>
                    <a:pt x="178530" y="1867643"/>
                    <a:pt x="181992" y="1853549"/>
                    <a:pt x="189904" y="1836734"/>
                  </a:cubicBezTo>
                  <a:lnTo>
                    <a:pt x="869407" y="338268"/>
                  </a:lnTo>
                  <a:lnTo>
                    <a:pt x="62312" y="338268"/>
                  </a:lnTo>
                  <a:cubicBezTo>
                    <a:pt x="41541" y="338268"/>
                    <a:pt x="25963" y="324668"/>
                    <a:pt x="15578" y="297468"/>
                  </a:cubicBezTo>
                  <a:cubicBezTo>
                    <a:pt x="5192" y="270268"/>
                    <a:pt x="0" y="226995"/>
                    <a:pt x="0" y="167650"/>
                  </a:cubicBezTo>
                  <a:cubicBezTo>
                    <a:pt x="0" y="137978"/>
                    <a:pt x="1483" y="112509"/>
                    <a:pt x="4451" y="91243"/>
                  </a:cubicBezTo>
                  <a:cubicBezTo>
                    <a:pt x="7418" y="69978"/>
                    <a:pt x="11621" y="52422"/>
                    <a:pt x="17061" y="38574"/>
                  </a:cubicBezTo>
                  <a:cubicBezTo>
                    <a:pt x="22501" y="24727"/>
                    <a:pt x="28931" y="14836"/>
                    <a:pt x="36349" y="8902"/>
                  </a:cubicBezTo>
                  <a:cubicBezTo>
                    <a:pt x="43767" y="2967"/>
                    <a:pt x="52421" y="0"/>
                    <a:pt x="623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32"/>
            <p:cNvSpPr/>
            <p:nvPr/>
          </p:nvSpPr>
          <p:spPr>
            <a:xfrm>
              <a:off x="2284754" y="4314192"/>
              <a:ext cx="2123640" cy="2380203"/>
            </a:xfrm>
            <a:custGeom>
              <a:avLst/>
              <a:gdLst>
                <a:gd name="connsiteX0" fmla="*/ 0 w 2123640"/>
                <a:gd name="connsiteY0" fmla="*/ 297049 h 2380203"/>
                <a:gd name="connsiteX1" fmla="*/ 16247 w 2123640"/>
                <a:gd name="connsiteY1" fmla="*/ 303128 h 2380203"/>
                <a:gd name="connsiteX2" fmla="*/ 823342 w 2123640"/>
                <a:gd name="connsiteY2" fmla="*/ 303128 h 2380203"/>
                <a:gd name="connsiteX3" fmla="*/ 592880 w 2123640"/>
                <a:gd name="connsiteY3" fmla="*/ 811353 h 2380203"/>
                <a:gd name="connsiteX4" fmla="*/ 1232004 w 2123640"/>
                <a:gd name="connsiteY4" fmla="*/ 0 h 2380203"/>
                <a:gd name="connsiteX5" fmla="*/ 2123640 w 2123640"/>
                <a:gd name="connsiteY5" fmla="*/ 773464 h 2380203"/>
                <a:gd name="connsiteX6" fmla="*/ 2123640 w 2123640"/>
                <a:gd name="connsiteY6" fmla="*/ 2380203 h 2380203"/>
                <a:gd name="connsiteX7" fmla="*/ 759856 w 2123640"/>
                <a:gd name="connsiteY7" fmla="*/ 2380203 h 2380203"/>
                <a:gd name="connsiteX8" fmla="*/ 185471 w 2123640"/>
                <a:gd name="connsiteY8" fmla="*/ 1881943 h 2380203"/>
                <a:gd name="connsiteX9" fmla="*/ 223956 w 2123640"/>
                <a:gd name="connsiteY9" fmla="*/ 1888388 h 2380203"/>
                <a:gd name="connsiteX10" fmla="*/ 348581 w 2123640"/>
                <a:gd name="connsiteY10" fmla="*/ 1893581 h 2380203"/>
                <a:gd name="connsiteX11" fmla="*/ 445759 w 2123640"/>
                <a:gd name="connsiteY11" fmla="*/ 1891355 h 2380203"/>
                <a:gd name="connsiteX12" fmla="*/ 510297 w 2123640"/>
                <a:gd name="connsiteY12" fmla="*/ 1882453 h 2380203"/>
                <a:gd name="connsiteX13" fmla="*/ 549613 w 2123640"/>
                <a:gd name="connsiteY13" fmla="*/ 1863908 h 2380203"/>
                <a:gd name="connsiteX14" fmla="*/ 572610 w 2123640"/>
                <a:gd name="connsiteY14" fmla="*/ 1832752 h 2380203"/>
                <a:gd name="connsiteX15" fmla="*/ 1204636 w 2123640"/>
                <a:gd name="connsiteY15" fmla="*/ 368408 h 2380203"/>
                <a:gd name="connsiteX16" fmla="*/ 1225407 w 2123640"/>
                <a:gd name="connsiteY16" fmla="*/ 315740 h 2380203"/>
                <a:gd name="connsiteX17" fmla="*/ 1239501 w 2123640"/>
                <a:gd name="connsiteY17" fmla="*/ 263812 h 2380203"/>
                <a:gd name="connsiteX18" fmla="*/ 1247661 w 2123640"/>
                <a:gd name="connsiteY18" fmla="*/ 204467 h 2380203"/>
                <a:gd name="connsiteX19" fmla="*/ 1250629 w 2123640"/>
                <a:gd name="connsiteY19" fmla="*/ 129544 h 2380203"/>
                <a:gd name="connsiteX20" fmla="*/ 1245436 w 2123640"/>
                <a:gd name="connsiteY20" fmla="*/ 43493 h 238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23640" h="2380203">
                  <a:moveTo>
                    <a:pt x="0" y="297049"/>
                  </a:moveTo>
                  <a:lnTo>
                    <a:pt x="16247" y="303128"/>
                  </a:lnTo>
                  <a:lnTo>
                    <a:pt x="823342" y="303128"/>
                  </a:lnTo>
                  <a:lnTo>
                    <a:pt x="592880" y="811353"/>
                  </a:lnTo>
                  <a:close/>
                  <a:moveTo>
                    <a:pt x="1232004" y="0"/>
                  </a:moveTo>
                  <a:lnTo>
                    <a:pt x="2123640" y="773464"/>
                  </a:lnTo>
                  <a:lnTo>
                    <a:pt x="2123640" y="2380203"/>
                  </a:lnTo>
                  <a:lnTo>
                    <a:pt x="759856" y="2380203"/>
                  </a:lnTo>
                  <a:lnTo>
                    <a:pt x="185471" y="1881943"/>
                  </a:lnTo>
                  <a:lnTo>
                    <a:pt x="223956" y="1888388"/>
                  </a:lnTo>
                  <a:cubicBezTo>
                    <a:pt x="254618" y="1891850"/>
                    <a:pt x="296160" y="1893581"/>
                    <a:pt x="348581" y="1893581"/>
                  </a:cubicBezTo>
                  <a:cubicBezTo>
                    <a:pt x="387156" y="1893581"/>
                    <a:pt x="419548" y="1892839"/>
                    <a:pt x="445759" y="1891355"/>
                  </a:cubicBezTo>
                  <a:cubicBezTo>
                    <a:pt x="471970" y="1889871"/>
                    <a:pt x="493483" y="1886904"/>
                    <a:pt x="510297" y="1882453"/>
                  </a:cubicBezTo>
                  <a:cubicBezTo>
                    <a:pt x="527112" y="1878002"/>
                    <a:pt x="540217" y="1871821"/>
                    <a:pt x="549613" y="1863908"/>
                  </a:cubicBezTo>
                  <a:cubicBezTo>
                    <a:pt x="559010" y="1855995"/>
                    <a:pt x="566675" y="1845610"/>
                    <a:pt x="572610" y="1832752"/>
                  </a:cubicBezTo>
                  <a:lnTo>
                    <a:pt x="1204636" y="368408"/>
                  </a:lnTo>
                  <a:cubicBezTo>
                    <a:pt x="1212549" y="349616"/>
                    <a:pt x="1219472" y="332059"/>
                    <a:pt x="1225407" y="315740"/>
                  </a:cubicBezTo>
                  <a:cubicBezTo>
                    <a:pt x="1231341" y="299420"/>
                    <a:pt x="1236040" y="282111"/>
                    <a:pt x="1239501" y="263812"/>
                  </a:cubicBezTo>
                  <a:cubicBezTo>
                    <a:pt x="1242963" y="245514"/>
                    <a:pt x="1245683" y="225733"/>
                    <a:pt x="1247661" y="204467"/>
                  </a:cubicBezTo>
                  <a:cubicBezTo>
                    <a:pt x="1249639" y="183202"/>
                    <a:pt x="1250629" y="158228"/>
                    <a:pt x="1250629" y="129544"/>
                  </a:cubicBezTo>
                  <a:cubicBezTo>
                    <a:pt x="1250629" y="93937"/>
                    <a:pt x="1248898" y="65253"/>
                    <a:pt x="1245436" y="4349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708150" y="3093085"/>
            <a:ext cx="4208145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700"/>
              </a:lnSpc>
            </a:pPr>
            <a:r>
              <a:rPr lang="zh-CN" altLang="en-US" sz="1600">
                <a:sym typeface="+mn-ea"/>
              </a:rPr>
              <a:t>安全帽不能放置在有酸、碱、高温、日晒、潮湿或化学试剂的场所，以免其老化或变质。      </a:t>
            </a:r>
            <a:endParaRPr lang="zh-CN" altLang="en-US" sz="1600"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425138" y="2846898"/>
            <a:ext cx="2241977" cy="2207076"/>
            <a:chOff x="3424" y="1252"/>
            <a:chExt cx="4971" cy="4893"/>
          </a:xfrm>
        </p:grpSpPr>
        <p:sp>
          <p:nvSpPr>
            <p:cNvPr id="14" name="ExtraShape1"/>
            <p:cNvSpPr/>
            <p:nvPr/>
          </p:nvSpPr>
          <p:spPr>
            <a:xfrm>
              <a:off x="3424" y="1252"/>
              <a:ext cx="3660" cy="4893"/>
            </a:xfrm>
            <a:custGeom>
              <a:avLst/>
              <a:gdLst>
                <a:gd name="connsiteX0" fmla="*/ 1286098 w 2324039"/>
                <a:gd name="connsiteY0" fmla="*/ 1229654 h 3106986"/>
                <a:gd name="connsiteX1" fmla="*/ 1231734 w 2324039"/>
                <a:gd name="connsiteY1" fmla="*/ 1259308 h 3106986"/>
                <a:gd name="connsiteX2" fmla="*/ 1235634 w 2324039"/>
                <a:gd name="connsiteY2" fmla="*/ 1263388 h 3106986"/>
                <a:gd name="connsiteX3" fmla="*/ 1254179 w 2324039"/>
                <a:gd name="connsiteY3" fmla="*/ 1283402 h 3106986"/>
                <a:gd name="connsiteX4" fmla="*/ 1281155 w 2324039"/>
                <a:gd name="connsiteY4" fmla="*/ 1312025 h 3106986"/>
                <a:gd name="connsiteX5" fmla="*/ 1281156 w 2324039"/>
                <a:gd name="connsiteY5" fmla="*/ 1312024 h 3106986"/>
                <a:gd name="connsiteX6" fmla="*/ 1281157 w 2324039"/>
                <a:gd name="connsiteY6" fmla="*/ 1312025 h 3106986"/>
                <a:gd name="connsiteX7" fmla="*/ 1312252 w 2324039"/>
                <a:gd name="connsiteY7" fmla="*/ 1284843 h 3106986"/>
                <a:gd name="connsiteX8" fmla="*/ 1318088 w 2324039"/>
                <a:gd name="connsiteY8" fmla="*/ 1279634 h 3106986"/>
                <a:gd name="connsiteX9" fmla="*/ 1338816 w 2324039"/>
                <a:gd name="connsiteY9" fmla="*/ 1264251 h 3106986"/>
                <a:gd name="connsiteX10" fmla="*/ 1336969 w 2324039"/>
                <a:gd name="connsiteY10" fmla="*/ 1262782 h 3106986"/>
                <a:gd name="connsiteX11" fmla="*/ 1337169 w 2324039"/>
                <a:gd name="connsiteY11" fmla="*/ 1262603 h 3106986"/>
                <a:gd name="connsiteX12" fmla="*/ 1286098 w 2324039"/>
                <a:gd name="connsiteY12" fmla="*/ 1229654 h 3106986"/>
                <a:gd name="connsiteX13" fmla="*/ 786931 w 2324039"/>
                <a:gd name="connsiteY13" fmla="*/ 1229654 h 3106986"/>
                <a:gd name="connsiteX14" fmla="*/ 737508 w 2324039"/>
                <a:gd name="connsiteY14" fmla="*/ 1264250 h 3106986"/>
                <a:gd name="connsiteX15" fmla="*/ 759260 w 2324039"/>
                <a:gd name="connsiteY15" fmla="*/ 1280729 h 3106986"/>
                <a:gd name="connsiteX16" fmla="*/ 764278 w 2324039"/>
                <a:gd name="connsiteY16" fmla="*/ 1284842 h 3106986"/>
                <a:gd name="connsiteX17" fmla="*/ 796816 w 2324039"/>
                <a:gd name="connsiteY17" fmla="*/ 1310377 h 3106986"/>
                <a:gd name="connsiteX18" fmla="*/ 796816 w 2324039"/>
                <a:gd name="connsiteY18" fmla="*/ 1310377 h 3106986"/>
                <a:gd name="connsiteX19" fmla="*/ 796816 w 2324039"/>
                <a:gd name="connsiteY19" fmla="*/ 1310377 h 3106986"/>
                <a:gd name="connsiteX20" fmla="*/ 796825 w 2324039"/>
                <a:gd name="connsiteY20" fmla="*/ 1310367 h 3106986"/>
                <a:gd name="connsiteX21" fmla="*/ 823792 w 2324039"/>
                <a:gd name="connsiteY21" fmla="*/ 1280930 h 3106986"/>
                <a:gd name="connsiteX22" fmla="*/ 844591 w 2324039"/>
                <a:gd name="connsiteY22" fmla="*/ 1257660 h 3106986"/>
                <a:gd name="connsiteX23" fmla="*/ 815967 w 2324039"/>
                <a:gd name="connsiteY23" fmla="*/ 1239951 h 3106986"/>
                <a:gd name="connsiteX24" fmla="*/ 815766 w 2324039"/>
                <a:gd name="connsiteY24" fmla="*/ 1239875 h 3106986"/>
                <a:gd name="connsiteX25" fmla="*/ 814938 w 2324039"/>
                <a:gd name="connsiteY25" fmla="*/ 1239333 h 3106986"/>
                <a:gd name="connsiteX26" fmla="*/ 807335 w 2324039"/>
                <a:gd name="connsiteY26" fmla="*/ 1236706 h 3106986"/>
                <a:gd name="connsiteX27" fmla="*/ 788578 w 2324039"/>
                <a:gd name="connsiteY27" fmla="*/ 1229654 h 3106986"/>
                <a:gd name="connsiteX28" fmla="*/ 787905 w 2324039"/>
                <a:gd name="connsiteY28" fmla="*/ 1229991 h 3106986"/>
                <a:gd name="connsiteX29" fmla="*/ 778694 w 2324039"/>
                <a:gd name="connsiteY29" fmla="*/ 1142341 h 3106986"/>
                <a:gd name="connsiteX30" fmla="*/ 1297630 w 2324039"/>
                <a:gd name="connsiteY30" fmla="*/ 1142341 h 3106986"/>
                <a:gd name="connsiteX31" fmla="*/ 1403065 w 2324039"/>
                <a:gd name="connsiteY31" fmla="*/ 1251071 h 3106986"/>
                <a:gd name="connsiteX32" fmla="*/ 1386592 w 2324039"/>
                <a:gd name="connsiteY32" fmla="*/ 2567356 h 3106986"/>
                <a:gd name="connsiteX33" fmla="*/ 1380002 w 2324039"/>
                <a:gd name="connsiteY33" fmla="*/ 2822704 h 3106986"/>
                <a:gd name="connsiteX34" fmla="*/ 1427777 w 2324039"/>
                <a:gd name="connsiteY34" fmla="*/ 2990741 h 3106986"/>
                <a:gd name="connsiteX35" fmla="*/ 1455783 w 2324039"/>
                <a:gd name="connsiteY35" fmla="*/ 3099470 h 3106986"/>
                <a:gd name="connsiteX36" fmla="*/ 1068640 w 2324039"/>
                <a:gd name="connsiteY36" fmla="*/ 3099470 h 3106986"/>
                <a:gd name="connsiteX37" fmla="*/ 1032397 w 2324039"/>
                <a:gd name="connsiteY37" fmla="*/ 1992408 h 3106986"/>
                <a:gd name="connsiteX38" fmla="*/ 1010980 w 2324039"/>
                <a:gd name="connsiteY38" fmla="*/ 1990760 h 3106986"/>
                <a:gd name="connsiteX39" fmla="*/ 999448 w 2324039"/>
                <a:gd name="connsiteY39" fmla="*/ 2045125 h 3106986"/>
                <a:gd name="connsiteX40" fmla="*/ 920372 w 2324039"/>
                <a:gd name="connsiteY40" fmla="*/ 3003921 h 3106986"/>
                <a:gd name="connsiteX41" fmla="*/ 803405 w 2324039"/>
                <a:gd name="connsiteY41" fmla="*/ 3106060 h 3106986"/>
                <a:gd name="connsiteX42" fmla="*/ 524992 w 2324039"/>
                <a:gd name="connsiteY42" fmla="*/ 3104413 h 3106986"/>
                <a:gd name="connsiteX43" fmla="*/ 564530 w 2324039"/>
                <a:gd name="connsiteY43" fmla="*/ 2985799 h 3106986"/>
                <a:gd name="connsiteX44" fmla="*/ 615600 w 2324039"/>
                <a:gd name="connsiteY44" fmla="*/ 2844121 h 3106986"/>
                <a:gd name="connsiteX45" fmla="*/ 615600 w 2324039"/>
                <a:gd name="connsiteY45" fmla="*/ 2186802 h 3106986"/>
                <a:gd name="connsiteX46" fmla="*/ 800110 w 2324039"/>
                <a:gd name="connsiteY46" fmla="*/ 2087958 h 3106986"/>
                <a:gd name="connsiteX47" fmla="*/ 701266 w 2324039"/>
                <a:gd name="connsiteY47" fmla="*/ 2048420 h 3106986"/>
                <a:gd name="connsiteX48" fmla="*/ 706207 w 2324039"/>
                <a:gd name="connsiteY48" fmla="*/ 2027003 h 3106986"/>
                <a:gd name="connsiteX49" fmla="*/ 768810 w 2324039"/>
                <a:gd name="connsiteY49" fmla="*/ 2033593 h 3106986"/>
                <a:gd name="connsiteX50" fmla="*/ 816585 w 2324039"/>
                <a:gd name="connsiteY50" fmla="*/ 2022060 h 3106986"/>
                <a:gd name="connsiteX51" fmla="*/ 809996 w 2324039"/>
                <a:gd name="connsiteY51" fmla="*/ 1964401 h 3106986"/>
                <a:gd name="connsiteX52" fmla="*/ 628779 w 2324039"/>
                <a:gd name="connsiteY52" fmla="*/ 1896857 h 3106986"/>
                <a:gd name="connsiteX53" fmla="*/ 645254 w 2324039"/>
                <a:gd name="connsiteY53" fmla="*/ 1646450 h 3106986"/>
                <a:gd name="connsiteX54" fmla="*/ 669965 w 2324039"/>
                <a:gd name="connsiteY54" fmla="*/ 1244481 h 3106986"/>
                <a:gd name="connsiteX55" fmla="*/ 778694 w 2324039"/>
                <a:gd name="connsiteY55" fmla="*/ 1142341 h 3106986"/>
                <a:gd name="connsiteX56" fmla="*/ 721035 w 2324039"/>
                <a:gd name="connsiteY56" fmla="*/ 784852 h 3106986"/>
                <a:gd name="connsiteX57" fmla="*/ 653491 w 2324039"/>
                <a:gd name="connsiteY57" fmla="*/ 1155521 h 3106986"/>
                <a:gd name="connsiteX58" fmla="*/ 492044 w 2324039"/>
                <a:gd name="connsiteY58" fmla="*/ 1756827 h 3106986"/>
                <a:gd name="connsiteX59" fmla="*/ 492044 w 2324039"/>
                <a:gd name="connsiteY59" fmla="*/ 1814486 h 3106986"/>
                <a:gd name="connsiteX60" fmla="*/ 482160 w 2324039"/>
                <a:gd name="connsiteY60" fmla="*/ 1839197 h 3106986"/>
                <a:gd name="connsiteX61" fmla="*/ 414615 w 2324039"/>
                <a:gd name="connsiteY61" fmla="*/ 1839197 h 3106986"/>
                <a:gd name="connsiteX62" fmla="*/ 485455 w 2324039"/>
                <a:gd name="connsiteY62" fmla="*/ 1898504 h 3106986"/>
                <a:gd name="connsiteX63" fmla="*/ 632075 w 2324039"/>
                <a:gd name="connsiteY63" fmla="*/ 1924864 h 3106986"/>
                <a:gd name="connsiteX64" fmla="*/ 793522 w 2324039"/>
                <a:gd name="connsiteY64" fmla="*/ 2003939 h 3106986"/>
                <a:gd name="connsiteX65" fmla="*/ 691382 w 2324039"/>
                <a:gd name="connsiteY65" fmla="*/ 1987465 h 3106986"/>
                <a:gd name="connsiteX66" fmla="*/ 665022 w 2324039"/>
                <a:gd name="connsiteY66" fmla="*/ 2069836 h 3106986"/>
                <a:gd name="connsiteX67" fmla="*/ 767163 w 2324039"/>
                <a:gd name="connsiteY67" fmla="*/ 2109374 h 3106986"/>
                <a:gd name="connsiteX68" fmla="*/ 582652 w 2324039"/>
                <a:gd name="connsiteY68" fmla="*/ 2086311 h 3106986"/>
                <a:gd name="connsiteX69" fmla="*/ 457449 w 2324039"/>
                <a:gd name="connsiteY69" fmla="*/ 2041829 h 3106986"/>
                <a:gd name="connsiteX70" fmla="*/ 271290 w 2324039"/>
                <a:gd name="connsiteY70" fmla="*/ 1990760 h 3106986"/>
                <a:gd name="connsiteX71" fmla="*/ 76895 w 2324039"/>
                <a:gd name="connsiteY71" fmla="*/ 1931453 h 3106986"/>
                <a:gd name="connsiteX72" fmla="*/ 2761 w 2324039"/>
                <a:gd name="connsiteY72" fmla="*/ 1847435 h 3106986"/>
                <a:gd name="connsiteX73" fmla="*/ 106548 w 2324039"/>
                <a:gd name="connsiteY73" fmla="*/ 1807897 h 3106986"/>
                <a:gd name="connsiteX74" fmla="*/ 271290 w 2324039"/>
                <a:gd name="connsiteY74" fmla="*/ 1850730 h 3106986"/>
                <a:gd name="connsiteX75" fmla="*/ 271290 w 2324039"/>
                <a:gd name="connsiteY75" fmla="*/ 1433933 h 3106986"/>
                <a:gd name="connsiteX76" fmla="*/ 337186 w 2324039"/>
                <a:gd name="connsiteY76" fmla="*/ 1193411 h 3106986"/>
                <a:gd name="connsiteX77" fmla="*/ 464038 w 2324039"/>
                <a:gd name="connsiteY77" fmla="*/ 964421 h 3106986"/>
                <a:gd name="connsiteX78" fmla="*/ 721035 w 2324039"/>
                <a:gd name="connsiteY78" fmla="*/ 784852 h 3106986"/>
                <a:gd name="connsiteX79" fmla="*/ 1386589 w 2324039"/>
                <a:gd name="connsiteY79" fmla="*/ 778261 h 3106986"/>
                <a:gd name="connsiteX80" fmla="*/ 1505205 w 2324039"/>
                <a:gd name="connsiteY80" fmla="*/ 852395 h 3106986"/>
                <a:gd name="connsiteX81" fmla="*/ 1589223 w 2324039"/>
                <a:gd name="connsiteY81" fmla="*/ 918292 h 3106986"/>
                <a:gd name="connsiteX82" fmla="*/ 2065325 w 2324039"/>
                <a:gd name="connsiteY82" fmla="*/ 1055028 h 3106986"/>
                <a:gd name="connsiteX83" fmla="*/ 2132870 w 2324039"/>
                <a:gd name="connsiteY83" fmla="*/ 997368 h 3106986"/>
                <a:gd name="connsiteX84" fmla="*/ 2165819 w 2324039"/>
                <a:gd name="connsiteY84" fmla="*/ 908408 h 3106986"/>
                <a:gd name="connsiteX85" fmla="*/ 2192177 w 2324039"/>
                <a:gd name="connsiteY85" fmla="*/ 905113 h 3106986"/>
                <a:gd name="connsiteX86" fmla="*/ 2228420 w 2324039"/>
                <a:gd name="connsiteY86" fmla="*/ 1010548 h 3106986"/>
                <a:gd name="connsiteX87" fmla="*/ 2320675 w 2324039"/>
                <a:gd name="connsiteY87" fmla="*/ 1053380 h 3106986"/>
                <a:gd name="connsiteX88" fmla="*/ 2302554 w 2324039"/>
                <a:gd name="connsiteY88" fmla="*/ 1262602 h 3106986"/>
                <a:gd name="connsiteX89" fmla="*/ 2167465 w 2324039"/>
                <a:gd name="connsiteY89" fmla="*/ 1293903 h 3106986"/>
                <a:gd name="connsiteX90" fmla="*/ 1777028 w 2324039"/>
                <a:gd name="connsiteY90" fmla="*/ 1298846 h 3106986"/>
                <a:gd name="connsiteX91" fmla="*/ 1602402 w 2324039"/>
                <a:gd name="connsiteY91" fmla="*/ 1252718 h 3106986"/>
                <a:gd name="connsiteX92" fmla="*/ 1548037 w 2324039"/>
                <a:gd name="connsiteY92" fmla="*/ 1216475 h 3106986"/>
                <a:gd name="connsiteX93" fmla="*/ 1386589 w 2324039"/>
                <a:gd name="connsiteY93" fmla="*/ 778261 h 3106986"/>
                <a:gd name="connsiteX94" fmla="*/ 819879 w 2324039"/>
                <a:gd name="connsiteY94" fmla="*/ 727192 h 3106986"/>
                <a:gd name="connsiteX95" fmla="*/ 1274567 w 2324039"/>
                <a:gd name="connsiteY95" fmla="*/ 732135 h 3106986"/>
                <a:gd name="connsiteX96" fmla="*/ 1274567 w 2324039"/>
                <a:gd name="connsiteY96" fmla="*/ 1086328 h 3106986"/>
                <a:gd name="connsiteX97" fmla="*/ 819879 w 2324039"/>
                <a:gd name="connsiteY97" fmla="*/ 1086328 h 3106986"/>
                <a:gd name="connsiteX98" fmla="*/ 819879 w 2324039"/>
                <a:gd name="connsiteY98" fmla="*/ 727192 h 3106986"/>
                <a:gd name="connsiteX99" fmla="*/ 869303 w 2324039"/>
                <a:gd name="connsiteY99" fmla="*/ 430658 h 3106986"/>
                <a:gd name="connsiteX100" fmla="*/ 1047224 w 2324039"/>
                <a:gd name="connsiteY100" fmla="*/ 684361 h 3106986"/>
                <a:gd name="connsiteX101" fmla="*/ 1241619 w 2324039"/>
                <a:gd name="connsiteY101" fmla="*/ 430658 h 3106986"/>
                <a:gd name="connsiteX102" fmla="*/ 869303 w 2324039"/>
                <a:gd name="connsiteY102" fmla="*/ 430658 h 3106986"/>
                <a:gd name="connsiteX103" fmla="*/ 1020865 w 2324039"/>
                <a:gd name="connsiteY103" fmla="*/ 682 h 3106986"/>
                <a:gd name="connsiteX104" fmla="*/ 1111473 w 2324039"/>
                <a:gd name="connsiteY104" fmla="*/ 2330 h 3106986"/>
                <a:gd name="connsiteX105" fmla="*/ 1179017 w 2324039"/>
                <a:gd name="connsiteY105" fmla="*/ 96233 h 3106986"/>
                <a:gd name="connsiteX106" fmla="*/ 1142774 w 2324039"/>
                <a:gd name="connsiteY106" fmla="*/ 302160 h 3106986"/>
                <a:gd name="connsiteX107" fmla="*/ 1175722 w 2324039"/>
                <a:gd name="connsiteY107" fmla="*/ 312044 h 3106986"/>
                <a:gd name="connsiteX108" fmla="*/ 1233383 w 2324039"/>
                <a:gd name="connsiteY108" fmla="*/ 87995 h 3106986"/>
                <a:gd name="connsiteX109" fmla="*/ 1380003 w 2324039"/>
                <a:gd name="connsiteY109" fmla="*/ 382883 h 3106986"/>
                <a:gd name="connsiteX110" fmla="*/ 1375060 w 2324039"/>
                <a:gd name="connsiteY110" fmla="*/ 412537 h 3106986"/>
                <a:gd name="connsiteX111" fmla="*/ 1299279 w 2324039"/>
                <a:gd name="connsiteY111" fmla="*/ 555863 h 3106986"/>
                <a:gd name="connsiteX112" fmla="*/ 1042281 w 2324039"/>
                <a:gd name="connsiteY112" fmla="*/ 751906 h 3106986"/>
                <a:gd name="connsiteX113" fmla="*/ 809996 w 2324039"/>
                <a:gd name="connsiteY113" fmla="*/ 541036 h 3106986"/>
                <a:gd name="connsiteX114" fmla="*/ 744098 w 2324039"/>
                <a:gd name="connsiteY114" fmla="*/ 410889 h 3106986"/>
                <a:gd name="connsiteX115" fmla="*/ 739157 w 2324039"/>
                <a:gd name="connsiteY115" fmla="*/ 387826 h 3106986"/>
                <a:gd name="connsiteX116" fmla="*/ 887424 w 2324039"/>
                <a:gd name="connsiteY116" fmla="*/ 84700 h 3106986"/>
                <a:gd name="connsiteX117" fmla="*/ 936846 w 2324039"/>
                <a:gd name="connsiteY117" fmla="*/ 312044 h 3106986"/>
                <a:gd name="connsiteX118" fmla="*/ 959911 w 2324039"/>
                <a:gd name="connsiteY118" fmla="*/ 312044 h 3106986"/>
                <a:gd name="connsiteX119" fmla="*/ 973090 w 2324039"/>
                <a:gd name="connsiteY119" fmla="*/ 267564 h 3106986"/>
                <a:gd name="connsiteX120" fmla="*/ 943436 w 2324039"/>
                <a:gd name="connsiteY120" fmla="*/ 106117 h 3106986"/>
                <a:gd name="connsiteX121" fmla="*/ 1020865 w 2324039"/>
                <a:gd name="connsiteY121" fmla="*/ 682 h 310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324039" h="3106986">
                  <a:moveTo>
                    <a:pt x="1286098" y="1229654"/>
                  </a:moveTo>
                  <a:cubicBezTo>
                    <a:pt x="1267978" y="1229654"/>
                    <a:pt x="1249856" y="1249424"/>
                    <a:pt x="1231734" y="1259308"/>
                  </a:cubicBezTo>
                  <a:lnTo>
                    <a:pt x="1235634" y="1263388"/>
                  </a:lnTo>
                  <a:lnTo>
                    <a:pt x="1254179" y="1283402"/>
                  </a:lnTo>
                  <a:cubicBezTo>
                    <a:pt x="1261798" y="1291433"/>
                    <a:pt x="1270447" y="1300494"/>
                    <a:pt x="1281155" y="1312025"/>
                  </a:cubicBezTo>
                  <a:lnTo>
                    <a:pt x="1281156" y="1312024"/>
                  </a:lnTo>
                  <a:lnTo>
                    <a:pt x="1281157" y="1312025"/>
                  </a:lnTo>
                  <a:cubicBezTo>
                    <a:pt x="1293513" y="1301317"/>
                    <a:pt x="1303397" y="1292668"/>
                    <a:pt x="1312252" y="1284843"/>
                  </a:cubicBezTo>
                  <a:lnTo>
                    <a:pt x="1318088" y="1279634"/>
                  </a:lnTo>
                  <a:lnTo>
                    <a:pt x="1338816" y="1264251"/>
                  </a:lnTo>
                  <a:lnTo>
                    <a:pt x="1336969" y="1262782"/>
                  </a:lnTo>
                  <a:lnTo>
                    <a:pt x="1337169" y="1262603"/>
                  </a:lnTo>
                  <a:cubicBezTo>
                    <a:pt x="1320694" y="1251071"/>
                    <a:pt x="1304220" y="1229654"/>
                    <a:pt x="1286098" y="1229654"/>
                  </a:cubicBezTo>
                  <a:close/>
                  <a:moveTo>
                    <a:pt x="786931" y="1229654"/>
                  </a:moveTo>
                  <a:cubicBezTo>
                    <a:pt x="770458" y="1229654"/>
                    <a:pt x="753984" y="1251071"/>
                    <a:pt x="737508" y="1264250"/>
                  </a:cubicBezTo>
                  <a:lnTo>
                    <a:pt x="759260" y="1280729"/>
                  </a:lnTo>
                  <a:lnTo>
                    <a:pt x="764278" y="1284842"/>
                  </a:lnTo>
                  <a:cubicBezTo>
                    <a:pt x="773339" y="1292256"/>
                    <a:pt x="783636" y="1300493"/>
                    <a:pt x="796816" y="1310377"/>
                  </a:cubicBezTo>
                  <a:lnTo>
                    <a:pt x="796816" y="1310377"/>
                  </a:lnTo>
                  <a:lnTo>
                    <a:pt x="796816" y="1310377"/>
                  </a:lnTo>
                  <a:lnTo>
                    <a:pt x="796825" y="1310367"/>
                  </a:lnTo>
                  <a:lnTo>
                    <a:pt x="823792" y="1280930"/>
                  </a:lnTo>
                  <a:cubicBezTo>
                    <a:pt x="831412" y="1272487"/>
                    <a:pt x="838002" y="1265074"/>
                    <a:pt x="844591" y="1257660"/>
                  </a:cubicBezTo>
                  <a:cubicBezTo>
                    <a:pt x="834706" y="1252718"/>
                    <a:pt x="825234" y="1245717"/>
                    <a:pt x="815967" y="1239951"/>
                  </a:cubicBezTo>
                  <a:lnTo>
                    <a:pt x="815766" y="1239875"/>
                  </a:lnTo>
                  <a:lnTo>
                    <a:pt x="814938" y="1239333"/>
                  </a:lnTo>
                  <a:lnTo>
                    <a:pt x="807335" y="1236706"/>
                  </a:lnTo>
                  <a:lnTo>
                    <a:pt x="788578" y="1229654"/>
                  </a:lnTo>
                  <a:lnTo>
                    <a:pt x="787905" y="1229991"/>
                  </a:lnTo>
                  <a:close/>
                  <a:moveTo>
                    <a:pt x="778694" y="1142341"/>
                  </a:moveTo>
                  <a:cubicBezTo>
                    <a:pt x="951673" y="1145636"/>
                    <a:pt x="1124652" y="1145636"/>
                    <a:pt x="1297630" y="1142341"/>
                  </a:cubicBezTo>
                  <a:cubicBezTo>
                    <a:pt x="1378354" y="1140694"/>
                    <a:pt x="1404712" y="1178585"/>
                    <a:pt x="1403065" y="1251071"/>
                  </a:cubicBezTo>
                  <a:cubicBezTo>
                    <a:pt x="1396476" y="1689284"/>
                    <a:pt x="1391533" y="2127495"/>
                    <a:pt x="1386592" y="2567356"/>
                  </a:cubicBezTo>
                  <a:cubicBezTo>
                    <a:pt x="1384944" y="2653021"/>
                    <a:pt x="1380002" y="2737039"/>
                    <a:pt x="1380002" y="2822704"/>
                  </a:cubicBezTo>
                  <a:cubicBezTo>
                    <a:pt x="1378354" y="2882011"/>
                    <a:pt x="1363527" y="2944613"/>
                    <a:pt x="1427777" y="2990741"/>
                  </a:cubicBezTo>
                  <a:cubicBezTo>
                    <a:pt x="1447545" y="3005568"/>
                    <a:pt x="1445898" y="3054990"/>
                    <a:pt x="1455783" y="3099470"/>
                  </a:cubicBezTo>
                  <a:cubicBezTo>
                    <a:pt x="1320694" y="3099470"/>
                    <a:pt x="1203728" y="3099470"/>
                    <a:pt x="1068640" y="3099470"/>
                  </a:cubicBezTo>
                  <a:cubicBezTo>
                    <a:pt x="1057108" y="2727155"/>
                    <a:pt x="1043929" y="2359781"/>
                    <a:pt x="1032397" y="1992408"/>
                  </a:cubicBezTo>
                  <a:cubicBezTo>
                    <a:pt x="1025807" y="1992408"/>
                    <a:pt x="1017570" y="1990760"/>
                    <a:pt x="1010980" y="1990760"/>
                  </a:cubicBezTo>
                  <a:cubicBezTo>
                    <a:pt x="1006037" y="2008881"/>
                    <a:pt x="1001096" y="2027003"/>
                    <a:pt x="999448" y="2045125"/>
                  </a:cubicBezTo>
                  <a:cubicBezTo>
                    <a:pt x="973090" y="2364723"/>
                    <a:pt x="943436" y="2684322"/>
                    <a:pt x="920372" y="3003921"/>
                  </a:cubicBezTo>
                  <a:cubicBezTo>
                    <a:pt x="913783" y="3084643"/>
                    <a:pt x="884129" y="3112649"/>
                    <a:pt x="803405" y="3106060"/>
                  </a:cubicBezTo>
                  <a:cubicBezTo>
                    <a:pt x="716092" y="3097824"/>
                    <a:pt x="628779" y="3104413"/>
                    <a:pt x="524992" y="3104413"/>
                  </a:cubicBezTo>
                  <a:cubicBezTo>
                    <a:pt x="539819" y="3054990"/>
                    <a:pt x="539819" y="3000626"/>
                    <a:pt x="564530" y="2985799"/>
                  </a:cubicBezTo>
                  <a:cubicBezTo>
                    <a:pt x="623837" y="2947908"/>
                    <a:pt x="615600" y="2896838"/>
                    <a:pt x="615600" y="2844121"/>
                  </a:cubicBezTo>
                  <a:cubicBezTo>
                    <a:pt x="615600" y="2621720"/>
                    <a:pt x="615600" y="2400966"/>
                    <a:pt x="615600" y="2186802"/>
                  </a:cubicBezTo>
                  <a:cubicBezTo>
                    <a:pt x="691380" y="2153855"/>
                    <a:pt x="781990" y="2190097"/>
                    <a:pt x="800110" y="2087958"/>
                  </a:cubicBezTo>
                  <a:cubicBezTo>
                    <a:pt x="763868" y="2073131"/>
                    <a:pt x="732567" y="2061599"/>
                    <a:pt x="701266" y="2048420"/>
                  </a:cubicBezTo>
                  <a:cubicBezTo>
                    <a:pt x="702913" y="2041830"/>
                    <a:pt x="704561" y="2035241"/>
                    <a:pt x="706207" y="2027003"/>
                  </a:cubicBezTo>
                  <a:cubicBezTo>
                    <a:pt x="727624" y="2030298"/>
                    <a:pt x="747393" y="2035241"/>
                    <a:pt x="768810" y="2033593"/>
                  </a:cubicBezTo>
                  <a:cubicBezTo>
                    <a:pt x="785285" y="2033593"/>
                    <a:pt x="813291" y="2030298"/>
                    <a:pt x="816585" y="2022060"/>
                  </a:cubicBezTo>
                  <a:cubicBezTo>
                    <a:pt x="821527" y="2003940"/>
                    <a:pt x="819880" y="1977581"/>
                    <a:pt x="809996" y="1964401"/>
                  </a:cubicBezTo>
                  <a:cubicBezTo>
                    <a:pt x="767163" y="1910037"/>
                    <a:pt x="716092" y="1872146"/>
                    <a:pt x="628779" y="1896857"/>
                  </a:cubicBezTo>
                  <a:cubicBezTo>
                    <a:pt x="635368" y="1809544"/>
                    <a:pt x="640311" y="1727174"/>
                    <a:pt x="645254" y="1646450"/>
                  </a:cubicBezTo>
                  <a:cubicBezTo>
                    <a:pt x="653490" y="1513010"/>
                    <a:pt x="663374" y="1377922"/>
                    <a:pt x="669965" y="1244481"/>
                  </a:cubicBezTo>
                  <a:cubicBezTo>
                    <a:pt x="673260" y="1175290"/>
                    <a:pt x="704561" y="1140694"/>
                    <a:pt x="778694" y="1142341"/>
                  </a:cubicBezTo>
                  <a:close/>
                  <a:moveTo>
                    <a:pt x="721035" y="784852"/>
                  </a:moveTo>
                  <a:cubicBezTo>
                    <a:pt x="711150" y="913350"/>
                    <a:pt x="757279" y="1045144"/>
                    <a:pt x="653491" y="1155521"/>
                  </a:cubicBezTo>
                  <a:cubicBezTo>
                    <a:pt x="492044" y="1326852"/>
                    <a:pt x="501928" y="1544311"/>
                    <a:pt x="492044" y="1756827"/>
                  </a:cubicBezTo>
                  <a:cubicBezTo>
                    <a:pt x="490396" y="1776596"/>
                    <a:pt x="492044" y="1794718"/>
                    <a:pt x="492044" y="1814486"/>
                  </a:cubicBezTo>
                  <a:cubicBezTo>
                    <a:pt x="488749" y="1822724"/>
                    <a:pt x="485455" y="1827666"/>
                    <a:pt x="482160" y="1839197"/>
                  </a:cubicBezTo>
                  <a:cubicBezTo>
                    <a:pt x="454154" y="1839197"/>
                    <a:pt x="431089" y="1839197"/>
                    <a:pt x="414615" y="1839197"/>
                  </a:cubicBezTo>
                  <a:cubicBezTo>
                    <a:pt x="437679" y="1858967"/>
                    <a:pt x="457449" y="1890268"/>
                    <a:pt x="485455" y="1898504"/>
                  </a:cubicBezTo>
                  <a:cubicBezTo>
                    <a:pt x="531581" y="1914979"/>
                    <a:pt x="585947" y="1931453"/>
                    <a:pt x="632075" y="1924864"/>
                  </a:cubicBezTo>
                  <a:cubicBezTo>
                    <a:pt x="706209" y="1913331"/>
                    <a:pt x="753984" y="1934748"/>
                    <a:pt x="793522" y="2003939"/>
                  </a:cubicBezTo>
                  <a:cubicBezTo>
                    <a:pt x="758926" y="1998998"/>
                    <a:pt x="730919" y="1994055"/>
                    <a:pt x="691382" y="1987465"/>
                  </a:cubicBezTo>
                  <a:cubicBezTo>
                    <a:pt x="683144" y="2013823"/>
                    <a:pt x="674907" y="2040183"/>
                    <a:pt x="665022" y="2069836"/>
                  </a:cubicBezTo>
                  <a:cubicBezTo>
                    <a:pt x="701266" y="2084663"/>
                    <a:pt x="730919" y="2096195"/>
                    <a:pt x="767163" y="2109374"/>
                  </a:cubicBezTo>
                  <a:cubicBezTo>
                    <a:pt x="694677" y="2148912"/>
                    <a:pt x="640311" y="2145618"/>
                    <a:pt x="582652" y="2086311"/>
                  </a:cubicBezTo>
                  <a:cubicBezTo>
                    <a:pt x="554646" y="2056657"/>
                    <a:pt x="498634" y="2040183"/>
                    <a:pt x="457449" y="2041829"/>
                  </a:cubicBezTo>
                  <a:cubicBezTo>
                    <a:pt x="386609" y="2045124"/>
                    <a:pt x="332244" y="2031945"/>
                    <a:pt x="271290" y="1990760"/>
                  </a:cubicBezTo>
                  <a:cubicBezTo>
                    <a:pt x="218572" y="1954517"/>
                    <a:pt x="142792" y="1951222"/>
                    <a:pt x="76895" y="1931453"/>
                  </a:cubicBezTo>
                  <a:cubicBezTo>
                    <a:pt x="35709" y="1919921"/>
                    <a:pt x="-12066" y="1913331"/>
                    <a:pt x="2761" y="1847435"/>
                  </a:cubicBezTo>
                  <a:cubicBezTo>
                    <a:pt x="19235" y="1781539"/>
                    <a:pt x="63715" y="1796366"/>
                    <a:pt x="106548" y="1807897"/>
                  </a:cubicBezTo>
                  <a:cubicBezTo>
                    <a:pt x="155971" y="1819429"/>
                    <a:pt x="205393" y="1834256"/>
                    <a:pt x="271290" y="1850730"/>
                  </a:cubicBezTo>
                  <a:cubicBezTo>
                    <a:pt x="271290" y="1705758"/>
                    <a:pt x="272937" y="1570669"/>
                    <a:pt x="271290" y="1433933"/>
                  </a:cubicBezTo>
                  <a:cubicBezTo>
                    <a:pt x="269642" y="1346620"/>
                    <a:pt x="287764" y="1267545"/>
                    <a:pt x="337186" y="1193411"/>
                  </a:cubicBezTo>
                  <a:cubicBezTo>
                    <a:pt x="384961" y="1119277"/>
                    <a:pt x="431089" y="1043496"/>
                    <a:pt x="464038" y="964421"/>
                  </a:cubicBezTo>
                  <a:cubicBezTo>
                    <a:pt x="510166" y="850749"/>
                    <a:pt x="597479" y="804621"/>
                    <a:pt x="721035" y="784852"/>
                  </a:cubicBezTo>
                  <a:close/>
                  <a:moveTo>
                    <a:pt x="1386589" y="778261"/>
                  </a:moveTo>
                  <a:cubicBezTo>
                    <a:pt x="1427776" y="804619"/>
                    <a:pt x="1467313" y="826036"/>
                    <a:pt x="1505205" y="852395"/>
                  </a:cubicBezTo>
                  <a:cubicBezTo>
                    <a:pt x="1534857" y="872164"/>
                    <a:pt x="1566158" y="891932"/>
                    <a:pt x="1589223" y="918292"/>
                  </a:cubicBezTo>
                  <a:cubicBezTo>
                    <a:pt x="1717721" y="1069855"/>
                    <a:pt x="1895642" y="1051733"/>
                    <a:pt x="2065325" y="1055028"/>
                  </a:cubicBezTo>
                  <a:cubicBezTo>
                    <a:pt x="2088390" y="1055028"/>
                    <a:pt x="2116396" y="1022079"/>
                    <a:pt x="2132870" y="997368"/>
                  </a:cubicBezTo>
                  <a:cubicBezTo>
                    <a:pt x="2149344" y="971009"/>
                    <a:pt x="2155933" y="938060"/>
                    <a:pt x="2165819" y="908408"/>
                  </a:cubicBezTo>
                  <a:cubicBezTo>
                    <a:pt x="2174055" y="906760"/>
                    <a:pt x="2183941" y="905113"/>
                    <a:pt x="2192177" y="905113"/>
                  </a:cubicBezTo>
                  <a:cubicBezTo>
                    <a:pt x="2203709" y="941355"/>
                    <a:pt x="2216888" y="977599"/>
                    <a:pt x="2228420" y="1010548"/>
                  </a:cubicBezTo>
                  <a:cubicBezTo>
                    <a:pt x="2259721" y="1023727"/>
                    <a:pt x="2319028" y="1036906"/>
                    <a:pt x="2320675" y="1053380"/>
                  </a:cubicBezTo>
                  <a:cubicBezTo>
                    <a:pt x="2327266" y="1122571"/>
                    <a:pt x="2325618" y="1198353"/>
                    <a:pt x="2302554" y="1262602"/>
                  </a:cubicBezTo>
                  <a:cubicBezTo>
                    <a:pt x="2292669" y="1287313"/>
                    <a:pt x="2215241" y="1292256"/>
                    <a:pt x="2167465" y="1293903"/>
                  </a:cubicBezTo>
                  <a:cubicBezTo>
                    <a:pt x="2037319" y="1300494"/>
                    <a:pt x="1907174" y="1303788"/>
                    <a:pt x="1777028" y="1298846"/>
                  </a:cubicBezTo>
                  <a:cubicBezTo>
                    <a:pt x="1717721" y="1297198"/>
                    <a:pt x="1660061" y="1270840"/>
                    <a:pt x="1602402" y="1252718"/>
                  </a:cubicBezTo>
                  <a:cubicBezTo>
                    <a:pt x="1582632" y="1246128"/>
                    <a:pt x="1566158" y="1228006"/>
                    <a:pt x="1548037" y="1216475"/>
                  </a:cubicBezTo>
                  <a:cubicBezTo>
                    <a:pt x="1353642" y="1078091"/>
                    <a:pt x="1337168" y="1036906"/>
                    <a:pt x="1386589" y="778261"/>
                  </a:cubicBezTo>
                  <a:close/>
                  <a:moveTo>
                    <a:pt x="819879" y="727192"/>
                  </a:moveTo>
                  <a:cubicBezTo>
                    <a:pt x="976384" y="849101"/>
                    <a:pt x="1121357" y="847454"/>
                    <a:pt x="1274567" y="732135"/>
                  </a:cubicBezTo>
                  <a:cubicBezTo>
                    <a:pt x="1274567" y="855690"/>
                    <a:pt x="1274567" y="966068"/>
                    <a:pt x="1274567" y="1086328"/>
                  </a:cubicBezTo>
                  <a:cubicBezTo>
                    <a:pt x="1118062" y="1086328"/>
                    <a:pt x="971442" y="1086328"/>
                    <a:pt x="819879" y="1086328"/>
                  </a:cubicBezTo>
                  <a:cubicBezTo>
                    <a:pt x="819879" y="971009"/>
                    <a:pt x="819879" y="857338"/>
                    <a:pt x="819879" y="727192"/>
                  </a:cubicBezTo>
                  <a:close/>
                  <a:moveTo>
                    <a:pt x="869303" y="430658"/>
                  </a:moveTo>
                  <a:cubicBezTo>
                    <a:pt x="864360" y="583869"/>
                    <a:pt x="933552" y="681066"/>
                    <a:pt x="1047224" y="684361"/>
                  </a:cubicBezTo>
                  <a:cubicBezTo>
                    <a:pt x="1160895" y="687656"/>
                    <a:pt x="1246562" y="578926"/>
                    <a:pt x="1241619" y="430658"/>
                  </a:cubicBezTo>
                  <a:cubicBezTo>
                    <a:pt x="1118062" y="430658"/>
                    <a:pt x="992859" y="430658"/>
                    <a:pt x="869303" y="430658"/>
                  </a:cubicBezTo>
                  <a:close/>
                  <a:moveTo>
                    <a:pt x="1020865" y="682"/>
                  </a:moveTo>
                  <a:cubicBezTo>
                    <a:pt x="1050519" y="-965"/>
                    <a:pt x="1080172" y="682"/>
                    <a:pt x="1111473" y="2330"/>
                  </a:cubicBezTo>
                  <a:cubicBezTo>
                    <a:pt x="1170780" y="5625"/>
                    <a:pt x="1192196" y="35279"/>
                    <a:pt x="1179017" y="96233"/>
                  </a:cubicBezTo>
                  <a:cubicBezTo>
                    <a:pt x="1164190" y="163777"/>
                    <a:pt x="1154306" y="234616"/>
                    <a:pt x="1142774" y="302160"/>
                  </a:cubicBezTo>
                  <a:cubicBezTo>
                    <a:pt x="1154306" y="305455"/>
                    <a:pt x="1164190" y="308749"/>
                    <a:pt x="1175722" y="312044"/>
                  </a:cubicBezTo>
                  <a:cubicBezTo>
                    <a:pt x="1193844" y="239558"/>
                    <a:pt x="1213613" y="167072"/>
                    <a:pt x="1233383" y="87995"/>
                  </a:cubicBezTo>
                  <a:cubicBezTo>
                    <a:pt x="1340464" y="162129"/>
                    <a:pt x="1351997" y="275802"/>
                    <a:pt x="1380003" y="382883"/>
                  </a:cubicBezTo>
                  <a:cubicBezTo>
                    <a:pt x="1381650" y="392768"/>
                    <a:pt x="1378355" y="412537"/>
                    <a:pt x="1375060" y="412537"/>
                  </a:cubicBezTo>
                  <a:cubicBezTo>
                    <a:pt x="1291042" y="429011"/>
                    <a:pt x="1317400" y="506440"/>
                    <a:pt x="1299279" y="555863"/>
                  </a:cubicBezTo>
                  <a:cubicBezTo>
                    <a:pt x="1263036" y="664593"/>
                    <a:pt x="1147716" y="756847"/>
                    <a:pt x="1042281" y="751906"/>
                  </a:cubicBezTo>
                  <a:cubicBezTo>
                    <a:pt x="930257" y="745315"/>
                    <a:pt x="839649" y="661297"/>
                    <a:pt x="809996" y="541036"/>
                  </a:cubicBezTo>
                  <a:cubicBezTo>
                    <a:pt x="798464" y="494908"/>
                    <a:pt x="819880" y="425717"/>
                    <a:pt x="744098" y="410889"/>
                  </a:cubicBezTo>
                  <a:cubicBezTo>
                    <a:pt x="740803" y="410889"/>
                    <a:pt x="737508" y="396062"/>
                    <a:pt x="739157" y="387826"/>
                  </a:cubicBezTo>
                  <a:cubicBezTo>
                    <a:pt x="765515" y="282391"/>
                    <a:pt x="775399" y="165424"/>
                    <a:pt x="887424" y="84700"/>
                  </a:cubicBezTo>
                  <a:cubicBezTo>
                    <a:pt x="905545" y="167072"/>
                    <a:pt x="922021" y="239558"/>
                    <a:pt x="936846" y="312044"/>
                  </a:cubicBezTo>
                  <a:cubicBezTo>
                    <a:pt x="945084" y="312044"/>
                    <a:pt x="951673" y="312044"/>
                    <a:pt x="959911" y="312044"/>
                  </a:cubicBezTo>
                  <a:cubicBezTo>
                    <a:pt x="964852" y="297218"/>
                    <a:pt x="974737" y="282391"/>
                    <a:pt x="973090" y="267564"/>
                  </a:cubicBezTo>
                  <a:cubicBezTo>
                    <a:pt x="966500" y="213200"/>
                    <a:pt x="959911" y="157188"/>
                    <a:pt x="943436" y="106117"/>
                  </a:cubicBezTo>
                  <a:cubicBezTo>
                    <a:pt x="917078" y="28688"/>
                    <a:pt x="953321" y="5625"/>
                    <a:pt x="1020865" y="682"/>
                  </a:cubicBezTo>
                  <a:close/>
                </a:path>
              </a:pathLst>
            </a:custGeom>
            <a:solidFill>
              <a:schemeClr val="tx2"/>
            </a:solidFill>
            <a:ln w="13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7" name="ExtraShape2"/>
            <p:cNvSpPr/>
            <p:nvPr/>
          </p:nvSpPr>
          <p:spPr>
            <a:xfrm>
              <a:off x="6005" y="1930"/>
              <a:ext cx="2390" cy="2931"/>
            </a:xfrm>
            <a:custGeom>
              <a:avLst/>
              <a:gdLst>
                <a:gd name="connsiteX0" fmla="*/ 667244 w 994896"/>
                <a:gd name="connsiteY0" fmla="*/ 334285 h 1220406"/>
                <a:gd name="connsiteX1" fmla="*/ 527959 w 994896"/>
                <a:gd name="connsiteY1" fmla="*/ 334285 h 1220406"/>
                <a:gd name="connsiteX2" fmla="*/ 764080 w 994896"/>
                <a:gd name="connsiteY2" fmla="*/ 0 h 1220406"/>
                <a:gd name="connsiteX3" fmla="*/ 996223 w 994896"/>
                <a:gd name="connsiteY3" fmla="*/ 326326 h 1220406"/>
                <a:gd name="connsiteX4" fmla="*/ 864897 w 994896"/>
                <a:gd name="connsiteY4" fmla="*/ 335612 h 1220406"/>
                <a:gd name="connsiteX5" fmla="*/ 519999 w 994896"/>
                <a:gd name="connsiteY5" fmla="*/ 1034692 h 1220406"/>
                <a:gd name="connsiteX6" fmla="*/ 0 w 994896"/>
                <a:gd name="connsiteY6" fmla="*/ 1231019 h 1220406"/>
                <a:gd name="connsiteX7" fmla="*/ 0 w 994896"/>
                <a:gd name="connsiteY7" fmla="*/ 1043978 h 1220406"/>
                <a:gd name="connsiteX8" fmla="*/ 531938 w 994896"/>
                <a:gd name="connsiteY8" fmla="*/ 736223 h 1220406"/>
                <a:gd name="connsiteX9" fmla="*/ 667244 w 994896"/>
                <a:gd name="connsiteY9" fmla="*/ 334285 h 122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4896" h="1220406">
                  <a:moveTo>
                    <a:pt x="667244" y="334285"/>
                  </a:moveTo>
                  <a:cubicBezTo>
                    <a:pt x="620816" y="334285"/>
                    <a:pt x="583673" y="334285"/>
                    <a:pt x="527959" y="334285"/>
                  </a:cubicBezTo>
                  <a:cubicBezTo>
                    <a:pt x="608877" y="218877"/>
                    <a:pt x="683162" y="115408"/>
                    <a:pt x="764080" y="0"/>
                  </a:cubicBezTo>
                  <a:cubicBezTo>
                    <a:pt x="842346" y="110102"/>
                    <a:pt x="916631" y="213571"/>
                    <a:pt x="996223" y="326326"/>
                  </a:cubicBezTo>
                  <a:cubicBezTo>
                    <a:pt x="947142" y="330306"/>
                    <a:pt x="907346" y="332959"/>
                    <a:pt x="864897" y="335612"/>
                  </a:cubicBezTo>
                  <a:cubicBezTo>
                    <a:pt x="850305" y="620815"/>
                    <a:pt x="736224" y="854284"/>
                    <a:pt x="519999" y="1034692"/>
                  </a:cubicBezTo>
                  <a:cubicBezTo>
                    <a:pt x="376734" y="1154080"/>
                    <a:pt x="167143" y="1232345"/>
                    <a:pt x="0" y="1231019"/>
                  </a:cubicBezTo>
                  <a:cubicBezTo>
                    <a:pt x="0" y="1169998"/>
                    <a:pt x="0" y="1110305"/>
                    <a:pt x="0" y="1043978"/>
                  </a:cubicBezTo>
                  <a:cubicBezTo>
                    <a:pt x="218877" y="1016121"/>
                    <a:pt x="403265" y="920611"/>
                    <a:pt x="531938" y="736223"/>
                  </a:cubicBezTo>
                  <a:cubicBezTo>
                    <a:pt x="612856" y="619489"/>
                    <a:pt x="657958" y="486836"/>
                    <a:pt x="667244" y="334285"/>
                  </a:cubicBezTo>
                  <a:close/>
                </a:path>
              </a:pathLst>
            </a:custGeom>
            <a:solidFill>
              <a:srgbClr val="FFC000"/>
            </a:solidFill>
            <a:ln w="13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321310" y="949960"/>
            <a:ext cx="8122920" cy="3552825"/>
            <a:chOff x="1294" y="1253"/>
            <a:chExt cx="12792" cy="5595"/>
          </a:xfrm>
        </p:grpSpPr>
        <p:sp>
          <p:nvSpPr>
            <p:cNvPr id="7" name="ExtraShape"/>
            <p:cNvSpPr/>
            <p:nvPr/>
          </p:nvSpPr>
          <p:spPr bwMode="auto">
            <a:xfrm>
              <a:off x="5532" y="1899"/>
              <a:ext cx="8554" cy="4297"/>
            </a:xfrm>
            <a:prstGeom prst="wedgeRoundRectCallout">
              <a:avLst>
                <a:gd name="adj1" fmla="val -61021"/>
                <a:gd name="adj2" fmla="val -14894"/>
                <a:gd name="adj3" fmla="val 16667"/>
              </a:avLst>
            </a:prstGeom>
            <a:solidFill>
              <a:srgbClr val="DDF0FE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l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294" y="1253"/>
              <a:ext cx="4761" cy="5595"/>
              <a:chOff x="1294" y="1253"/>
              <a:chExt cx="4761" cy="5595"/>
            </a:xfrm>
          </p:grpSpPr>
          <p:sp>
            <p:nvSpPr>
              <p:cNvPr id="9" name="ExtraShape2"/>
              <p:cNvSpPr/>
              <p:nvPr/>
            </p:nvSpPr>
            <p:spPr>
              <a:xfrm>
                <a:off x="3253" y="3960"/>
                <a:ext cx="726" cy="1161"/>
              </a:xfrm>
              <a:custGeom>
                <a:avLst/>
                <a:gdLst>
                  <a:gd name="connsiteX0" fmla="*/ 0 w 416096"/>
                  <a:gd name="connsiteY0" fmla="*/ 0 h 665755"/>
                  <a:gd name="connsiteX1" fmla="*/ 449385 w 416096"/>
                  <a:gd name="connsiteY1" fmla="*/ 0 h 665755"/>
                  <a:gd name="connsiteX2" fmla="*/ 449385 w 416096"/>
                  <a:gd name="connsiteY2" fmla="*/ 690721 h 665755"/>
                  <a:gd name="connsiteX3" fmla="*/ 0 w 416096"/>
                  <a:gd name="connsiteY3" fmla="*/ 690721 h 66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096" h="665755">
                    <a:moveTo>
                      <a:pt x="0" y="0"/>
                    </a:moveTo>
                    <a:lnTo>
                      <a:pt x="449385" y="0"/>
                    </a:lnTo>
                    <a:lnTo>
                      <a:pt x="449385" y="690721"/>
                    </a:lnTo>
                    <a:lnTo>
                      <a:pt x="0" y="69072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" name="ExtraShape3"/>
              <p:cNvSpPr/>
              <p:nvPr/>
            </p:nvSpPr>
            <p:spPr>
              <a:xfrm>
                <a:off x="3086" y="3960"/>
                <a:ext cx="508" cy="508"/>
              </a:xfrm>
              <a:custGeom>
                <a:avLst/>
                <a:gdLst>
                  <a:gd name="connsiteX0" fmla="*/ 0 w 291267"/>
                  <a:gd name="connsiteY0" fmla="*/ 37449 h 291267"/>
                  <a:gd name="connsiteX1" fmla="*/ 195566 w 291267"/>
                  <a:gd name="connsiteY1" fmla="*/ 312073 h 291267"/>
                  <a:gd name="connsiteX2" fmla="*/ 320395 w 291267"/>
                  <a:gd name="connsiteY2" fmla="*/ 191405 h 291267"/>
                  <a:gd name="connsiteX3" fmla="*/ 95702 w 291267"/>
                  <a:gd name="connsiteY3" fmla="*/ 0 h 29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267" h="291267">
                    <a:moveTo>
                      <a:pt x="0" y="37449"/>
                    </a:moveTo>
                    <a:lnTo>
                      <a:pt x="195566" y="312073"/>
                    </a:lnTo>
                    <a:lnTo>
                      <a:pt x="320395" y="191405"/>
                    </a:lnTo>
                    <a:lnTo>
                      <a:pt x="95702" y="0"/>
                    </a:lnTo>
                    <a:close/>
                  </a:path>
                </a:pathLst>
              </a:custGeom>
              <a:solidFill>
                <a:srgbClr val="689BEE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" name="ExtraShape4"/>
              <p:cNvSpPr/>
              <p:nvPr/>
            </p:nvSpPr>
            <p:spPr>
              <a:xfrm>
                <a:off x="3645" y="3960"/>
                <a:ext cx="508" cy="508"/>
              </a:xfrm>
              <a:custGeom>
                <a:avLst/>
                <a:gdLst>
                  <a:gd name="connsiteX0" fmla="*/ 320395 w 291267"/>
                  <a:gd name="connsiteY0" fmla="*/ 37449 h 291267"/>
                  <a:gd name="connsiteX1" fmla="*/ 124829 w 291267"/>
                  <a:gd name="connsiteY1" fmla="*/ 312073 h 291267"/>
                  <a:gd name="connsiteX2" fmla="*/ 0 w 291267"/>
                  <a:gd name="connsiteY2" fmla="*/ 191405 h 291267"/>
                  <a:gd name="connsiteX3" fmla="*/ 224692 w 291267"/>
                  <a:gd name="connsiteY3" fmla="*/ 0 h 29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267" h="291267">
                    <a:moveTo>
                      <a:pt x="320395" y="37449"/>
                    </a:moveTo>
                    <a:lnTo>
                      <a:pt x="124829" y="312073"/>
                    </a:lnTo>
                    <a:lnTo>
                      <a:pt x="0" y="191405"/>
                    </a:lnTo>
                    <a:lnTo>
                      <a:pt x="224692" y="0"/>
                    </a:lnTo>
                    <a:close/>
                  </a:path>
                </a:pathLst>
              </a:custGeom>
              <a:solidFill>
                <a:srgbClr val="689BEE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ExtraShape5"/>
              <p:cNvSpPr/>
              <p:nvPr/>
            </p:nvSpPr>
            <p:spPr>
              <a:xfrm>
                <a:off x="1294" y="3960"/>
                <a:ext cx="4717" cy="2830"/>
              </a:xfrm>
              <a:custGeom>
                <a:avLst/>
                <a:gdLst>
                  <a:gd name="connsiteX0" fmla="*/ 2746240 w 2704629"/>
                  <a:gd name="connsiteY0" fmla="*/ 1352315 h 1622778"/>
                  <a:gd name="connsiteX1" fmla="*/ 2371752 w 2704629"/>
                  <a:gd name="connsiteY1" fmla="*/ 1631100 h 1622778"/>
                  <a:gd name="connsiteX2" fmla="*/ 615823 w 2704629"/>
                  <a:gd name="connsiteY2" fmla="*/ 1631100 h 1622778"/>
                  <a:gd name="connsiteX3" fmla="*/ 599180 w 2704629"/>
                  <a:gd name="connsiteY3" fmla="*/ 1090174 h 1622778"/>
                  <a:gd name="connsiteX4" fmla="*/ 524282 w 2704629"/>
                  <a:gd name="connsiteY4" fmla="*/ 1210842 h 1622778"/>
                  <a:gd name="connsiteX5" fmla="*/ 474350 w 2704629"/>
                  <a:gd name="connsiteY5" fmla="*/ 1381442 h 1622778"/>
                  <a:gd name="connsiteX6" fmla="*/ 474350 w 2704629"/>
                  <a:gd name="connsiteY6" fmla="*/ 1631100 h 1622778"/>
                  <a:gd name="connsiteX7" fmla="*/ 0 w 2704629"/>
                  <a:gd name="connsiteY7" fmla="*/ 1631100 h 1622778"/>
                  <a:gd name="connsiteX8" fmla="*/ 0 w 2704629"/>
                  <a:gd name="connsiteY8" fmla="*/ 1539559 h 1622778"/>
                  <a:gd name="connsiteX9" fmla="*/ 0 w 2704629"/>
                  <a:gd name="connsiteY9" fmla="*/ 1348154 h 1622778"/>
                  <a:gd name="connsiteX10" fmla="*/ 95702 w 2704629"/>
                  <a:gd name="connsiteY10" fmla="*/ 998633 h 1622778"/>
                  <a:gd name="connsiteX11" fmla="*/ 570053 w 2704629"/>
                  <a:gd name="connsiteY11" fmla="*/ 220531 h 1622778"/>
                  <a:gd name="connsiteX12" fmla="*/ 1119301 w 2704629"/>
                  <a:gd name="connsiteY12" fmla="*/ 0 h 1622778"/>
                  <a:gd name="connsiteX13" fmla="*/ 1348154 w 2704629"/>
                  <a:gd name="connsiteY13" fmla="*/ 773940 h 1622778"/>
                  <a:gd name="connsiteX14" fmla="*/ 1568685 w 2704629"/>
                  <a:gd name="connsiteY14" fmla="*/ 0 h 1622778"/>
                  <a:gd name="connsiteX15" fmla="*/ 2126255 w 2704629"/>
                  <a:gd name="connsiteY15" fmla="*/ 220531 h 1622778"/>
                  <a:gd name="connsiteX16" fmla="*/ 2675503 w 2704629"/>
                  <a:gd name="connsiteY16" fmla="*/ 1169233 h 1622778"/>
                  <a:gd name="connsiteX17" fmla="*/ 2692147 w 2704629"/>
                  <a:gd name="connsiteY17" fmla="*/ 1198359 h 1622778"/>
                  <a:gd name="connsiteX18" fmla="*/ 2733757 w 2704629"/>
                  <a:gd name="connsiteY18" fmla="*/ 1319027 h 1622778"/>
                  <a:gd name="connsiteX19" fmla="*/ 2746240 w 2704629"/>
                  <a:gd name="connsiteY19" fmla="*/ 1352315 h 16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04629" h="1622778">
                    <a:moveTo>
                      <a:pt x="2746240" y="1352315"/>
                    </a:moveTo>
                    <a:cubicBezTo>
                      <a:pt x="2742079" y="1468822"/>
                      <a:pt x="2692147" y="1626939"/>
                      <a:pt x="2371752" y="1631100"/>
                    </a:cubicBezTo>
                    <a:lnTo>
                      <a:pt x="615823" y="1631100"/>
                    </a:lnTo>
                    <a:lnTo>
                      <a:pt x="599180" y="1090174"/>
                    </a:lnTo>
                    <a:lnTo>
                      <a:pt x="524282" y="1210842"/>
                    </a:lnTo>
                    <a:cubicBezTo>
                      <a:pt x="490994" y="1260774"/>
                      <a:pt x="474350" y="1323188"/>
                      <a:pt x="474350" y="1381442"/>
                    </a:cubicBezTo>
                    <a:lnTo>
                      <a:pt x="474350" y="1631100"/>
                    </a:lnTo>
                    <a:lnTo>
                      <a:pt x="0" y="1631100"/>
                    </a:lnTo>
                    <a:lnTo>
                      <a:pt x="0" y="1539559"/>
                    </a:lnTo>
                    <a:lnTo>
                      <a:pt x="0" y="1348154"/>
                    </a:lnTo>
                    <a:cubicBezTo>
                      <a:pt x="0" y="1227486"/>
                      <a:pt x="33288" y="1106818"/>
                      <a:pt x="95702" y="998633"/>
                    </a:cubicBezTo>
                    <a:lnTo>
                      <a:pt x="570053" y="220531"/>
                    </a:lnTo>
                    <a:lnTo>
                      <a:pt x="1119301" y="0"/>
                    </a:lnTo>
                    <a:cubicBezTo>
                      <a:pt x="1119301" y="79058"/>
                      <a:pt x="1348154" y="773940"/>
                      <a:pt x="1348154" y="773940"/>
                    </a:cubicBezTo>
                    <a:cubicBezTo>
                      <a:pt x="1348154" y="773940"/>
                      <a:pt x="1568685" y="79058"/>
                      <a:pt x="1568685" y="0"/>
                    </a:cubicBezTo>
                    <a:lnTo>
                      <a:pt x="2126255" y="220531"/>
                    </a:lnTo>
                    <a:lnTo>
                      <a:pt x="2675503" y="1169233"/>
                    </a:lnTo>
                    <a:lnTo>
                      <a:pt x="2692147" y="1198359"/>
                    </a:lnTo>
                    <a:cubicBezTo>
                      <a:pt x="2717113" y="1231647"/>
                      <a:pt x="2733757" y="1273257"/>
                      <a:pt x="2733757" y="1319027"/>
                    </a:cubicBezTo>
                    <a:cubicBezTo>
                      <a:pt x="2746240" y="1323188"/>
                      <a:pt x="2746240" y="1348154"/>
                      <a:pt x="2746240" y="1352315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ExtraShape6"/>
              <p:cNvSpPr/>
              <p:nvPr/>
            </p:nvSpPr>
            <p:spPr>
              <a:xfrm>
                <a:off x="2876" y="3960"/>
                <a:ext cx="798" cy="1379"/>
              </a:xfrm>
              <a:custGeom>
                <a:avLst/>
                <a:gdLst>
                  <a:gd name="connsiteX0" fmla="*/ 445224 w 457706"/>
                  <a:gd name="connsiteY0" fmla="*/ 807228 h 790584"/>
                  <a:gd name="connsiteX1" fmla="*/ 87380 w 457706"/>
                  <a:gd name="connsiteY1" fmla="*/ 399453 h 790584"/>
                  <a:gd name="connsiteX2" fmla="*/ 195565 w 457706"/>
                  <a:gd name="connsiteY2" fmla="*/ 332878 h 790584"/>
                  <a:gd name="connsiteX3" fmla="*/ 45771 w 457706"/>
                  <a:gd name="connsiteY3" fmla="*/ 353682 h 790584"/>
                  <a:gd name="connsiteX4" fmla="*/ 0 w 457706"/>
                  <a:gd name="connsiteY4" fmla="*/ 87380 h 790584"/>
                  <a:gd name="connsiteX5" fmla="*/ 220531 w 457706"/>
                  <a:gd name="connsiteY5" fmla="*/ 0 h 790584"/>
                  <a:gd name="connsiteX6" fmla="*/ 457707 w 457706"/>
                  <a:gd name="connsiteY6" fmla="*/ 786423 h 79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706" h="790584">
                    <a:moveTo>
                      <a:pt x="445224" y="807228"/>
                    </a:moveTo>
                    <a:lnTo>
                      <a:pt x="87380" y="399453"/>
                    </a:lnTo>
                    <a:lnTo>
                      <a:pt x="195565" y="332878"/>
                    </a:lnTo>
                    <a:lnTo>
                      <a:pt x="45771" y="353682"/>
                    </a:lnTo>
                    <a:lnTo>
                      <a:pt x="0" y="87380"/>
                    </a:lnTo>
                    <a:lnTo>
                      <a:pt x="220531" y="0"/>
                    </a:lnTo>
                    <a:lnTo>
                      <a:pt x="457707" y="786423"/>
                    </a:lnTo>
                    <a:close/>
                  </a:path>
                </a:pathLst>
              </a:custGeom>
              <a:solidFill>
                <a:srgbClr val="80A8F0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ExtraShape7"/>
              <p:cNvSpPr/>
              <p:nvPr/>
            </p:nvSpPr>
            <p:spPr>
              <a:xfrm>
                <a:off x="3601" y="3960"/>
                <a:ext cx="798" cy="1451"/>
              </a:xfrm>
              <a:custGeom>
                <a:avLst/>
                <a:gdLst>
                  <a:gd name="connsiteX0" fmla="*/ 0 w 457706"/>
                  <a:gd name="connsiteY0" fmla="*/ 836355 h 832193"/>
                  <a:gd name="connsiteX1" fmla="*/ 386970 w 457706"/>
                  <a:gd name="connsiteY1" fmla="*/ 399453 h 832193"/>
                  <a:gd name="connsiteX2" fmla="*/ 274624 w 457706"/>
                  <a:gd name="connsiteY2" fmla="*/ 332878 h 832193"/>
                  <a:gd name="connsiteX3" fmla="*/ 424419 w 457706"/>
                  <a:gd name="connsiteY3" fmla="*/ 353682 h 832193"/>
                  <a:gd name="connsiteX4" fmla="*/ 474350 w 457706"/>
                  <a:gd name="connsiteY4" fmla="*/ 87380 h 832193"/>
                  <a:gd name="connsiteX5" fmla="*/ 249658 w 457706"/>
                  <a:gd name="connsiteY5" fmla="*/ 0 h 83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706" h="832193">
                    <a:moveTo>
                      <a:pt x="0" y="836355"/>
                    </a:moveTo>
                    <a:lnTo>
                      <a:pt x="386970" y="399453"/>
                    </a:lnTo>
                    <a:lnTo>
                      <a:pt x="274624" y="332878"/>
                    </a:lnTo>
                    <a:lnTo>
                      <a:pt x="424419" y="353682"/>
                    </a:lnTo>
                    <a:lnTo>
                      <a:pt x="474350" y="87380"/>
                    </a:lnTo>
                    <a:lnTo>
                      <a:pt x="249658" y="0"/>
                    </a:lnTo>
                    <a:close/>
                  </a:path>
                </a:pathLst>
              </a:custGeom>
              <a:solidFill>
                <a:srgbClr val="80A8F0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ExtraShape8"/>
              <p:cNvSpPr/>
              <p:nvPr/>
            </p:nvSpPr>
            <p:spPr>
              <a:xfrm>
                <a:off x="3834" y="5761"/>
                <a:ext cx="871" cy="435"/>
              </a:xfrm>
              <a:custGeom>
                <a:avLst/>
                <a:gdLst>
                  <a:gd name="connsiteX0" fmla="*/ 511799 w 499316"/>
                  <a:gd name="connsiteY0" fmla="*/ 240469 h 249658"/>
                  <a:gd name="connsiteX1" fmla="*/ 511799 w 499316"/>
                  <a:gd name="connsiteY1" fmla="*/ 240469 h 249658"/>
                  <a:gd name="connsiteX2" fmla="*/ 466029 w 499316"/>
                  <a:gd name="connsiteY2" fmla="*/ 161411 h 249658"/>
                  <a:gd name="connsiteX3" fmla="*/ 91541 w 499316"/>
                  <a:gd name="connsiteY3" fmla="*/ 7455 h 249658"/>
                  <a:gd name="connsiteX4" fmla="*/ 8322 w 499316"/>
                  <a:gd name="connsiteY4" fmla="*/ 32421 h 249658"/>
                  <a:gd name="connsiteX5" fmla="*/ 8322 w 499316"/>
                  <a:gd name="connsiteY5" fmla="*/ 32421 h 249658"/>
                  <a:gd name="connsiteX6" fmla="*/ 33288 w 499316"/>
                  <a:gd name="connsiteY6" fmla="*/ 115640 h 249658"/>
                  <a:gd name="connsiteX7" fmla="*/ 424419 w 499316"/>
                  <a:gd name="connsiteY7" fmla="*/ 277918 h 249658"/>
                  <a:gd name="connsiteX8" fmla="*/ 511799 w 499316"/>
                  <a:gd name="connsiteY8" fmla="*/ 240469 h 24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316" h="249658">
                    <a:moveTo>
                      <a:pt x="511799" y="240469"/>
                    </a:moveTo>
                    <a:cubicBezTo>
                      <a:pt x="511799" y="240469"/>
                      <a:pt x="511799" y="240469"/>
                      <a:pt x="511799" y="240469"/>
                    </a:cubicBezTo>
                    <a:cubicBezTo>
                      <a:pt x="524282" y="207181"/>
                      <a:pt x="503477" y="173894"/>
                      <a:pt x="466029" y="161411"/>
                    </a:cubicBezTo>
                    <a:cubicBezTo>
                      <a:pt x="332877" y="123962"/>
                      <a:pt x="203887" y="69869"/>
                      <a:pt x="91541" y="7455"/>
                    </a:cubicBezTo>
                    <a:cubicBezTo>
                      <a:pt x="62414" y="-9189"/>
                      <a:pt x="24966" y="3294"/>
                      <a:pt x="8322" y="32421"/>
                    </a:cubicBezTo>
                    <a:cubicBezTo>
                      <a:pt x="8322" y="32421"/>
                      <a:pt x="8322" y="32421"/>
                      <a:pt x="8322" y="32421"/>
                    </a:cubicBezTo>
                    <a:cubicBezTo>
                      <a:pt x="-8322" y="61547"/>
                      <a:pt x="0" y="98996"/>
                      <a:pt x="33288" y="115640"/>
                    </a:cubicBezTo>
                    <a:cubicBezTo>
                      <a:pt x="153956" y="182215"/>
                      <a:pt x="287107" y="236308"/>
                      <a:pt x="424419" y="277918"/>
                    </a:cubicBezTo>
                    <a:cubicBezTo>
                      <a:pt x="461868" y="290401"/>
                      <a:pt x="503477" y="273757"/>
                      <a:pt x="511799" y="240469"/>
                    </a:cubicBezTo>
                    <a:close/>
                  </a:path>
                </a:pathLst>
              </a:custGeom>
              <a:solidFill>
                <a:srgbClr val="FBC1B7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ExtraShape9"/>
              <p:cNvSpPr/>
              <p:nvPr/>
            </p:nvSpPr>
            <p:spPr>
              <a:xfrm>
                <a:off x="2694" y="4765"/>
                <a:ext cx="1524" cy="2032"/>
              </a:xfrm>
              <a:custGeom>
                <a:avLst/>
                <a:gdLst>
                  <a:gd name="connsiteX0" fmla="*/ 844677 w 873803"/>
                  <a:gd name="connsiteY0" fmla="*/ 1169232 h 1165071"/>
                  <a:gd name="connsiteX1" fmla="*/ 37449 w 873803"/>
                  <a:gd name="connsiteY1" fmla="*/ 1169232 h 1165071"/>
                  <a:gd name="connsiteX2" fmla="*/ 0 w 873803"/>
                  <a:gd name="connsiteY2" fmla="*/ 1127623 h 1165071"/>
                  <a:gd name="connsiteX3" fmla="*/ 0 w 873803"/>
                  <a:gd name="connsiteY3" fmla="*/ 37449 h 1165071"/>
                  <a:gd name="connsiteX4" fmla="*/ 41610 w 873803"/>
                  <a:gd name="connsiteY4" fmla="*/ 0 h 1165071"/>
                  <a:gd name="connsiteX5" fmla="*/ 848838 w 873803"/>
                  <a:gd name="connsiteY5" fmla="*/ 0 h 1165071"/>
                  <a:gd name="connsiteX6" fmla="*/ 886286 w 873803"/>
                  <a:gd name="connsiteY6" fmla="*/ 41610 h 1165071"/>
                  <a:gd name="connsiteX7" fmla="*/ 886286 w 873803"/>
                  <a:gd name="connsiteY7" fmla="*/ 1131784 h 1165071"/>
                  <a:gd name="connsiteX8" fmla="*/ 844677 w 873803"/>
                  <a:gd name="connsiteY8" fmla="*/ 1169232 h 116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3803" h="1165071">
                    <a:moveTo>
                      <a:pt x="844677" y="1169232"/>
                    </a:moveTo>
                    <a:lnTo>
                      <a:pt x="37449" y="1169232"/>
                    </a:lnTo>
                    <a:cubicBezTo>
                      <a:pt x="16644" y="1169232"/>
                      <a:pt x="0" y="1152588"/>
                      <a:pt x="0" y="1127623"/>
                    </a:cubicBezTo>
                    <a:lnTo>
                      <a:pt x="0" y="37449"/>
                    </a:lnTo>
                    <a:cubicBezTo>
                      <a:pt x="0" y="16644"/>
                      <a:pt x="16644" y="0"/>
                      <a:pt x="41610" y="0"/>
                    </a:cubicBezTo>
                    <a:lnTo>
                      <a:pt x="848838" y="0"/>
                    </a:lnTo>
                    <a:cubicBezTo>
                      <a:pt x="869642" y="0"/>
                      <a:pt x="886286" y="16644"/>
                      <a:pt x="886286" y="41610"/>
                    </a:cubicBezTo>
                    <a:lnTo>
                      <a:pt x="886286" y="1131784"/>
                    </a:lnTo>
                    <a:cubicBezTo>
                      <a:pt x="882125" y="1152588"/>
                      <a:pt x="865482" y="1169232"/>
                      <a:pt x="844677" y="1169232"/>
                    </a:cubicBezTo>
                    <a:close/>
                  </a:path>
                </a:pathLst>
              </a:custGeom>
              <a:solidFill>
                <a:srgbClr val="44546A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ExtraShape10"/>
              <p:cNvSpPr/>
              <p:nvPr/>
            </p:nvSpPr>
            <p:spPr>
              <a:xfrm>
                <a:off x="3159" y="4511"/>
                <a:ext cx="581" cy="363"/>
              </a:xfrm>
              <a:custGeom>
                <a:avLst/>
                <a:gdLst>
                  <a:gd name="connsiteX0" fmla="*/ 237175 w 332877"/>
                  <a:gd name="connsiteY0" fmla="*/ 124829 h 208048"/>
                  <a:gd name="connsiteX1" fmla="*/ 216370 w 332877"/>
                  <a:gd name="connsiteY1" fmla="*/ 108185 h 208048"/>
                  <a:gd name="connsiteX2" fmla="*/ 191405 w 332877"/>
                  <a:gd name="connsiteY2" fmla="*/ 12483 h 208048"/>
                  <a:gd name="connsiteX3" fmla="*/ 174761 w 332877"/>
                  <a:gd name="connsiteY3" fmla="*/ 0 h 208048"/>
                  <a:gd name="connsiteX4" fmla="*/ 166439 w 332877"/>
                  <a:gd name="connsiteY4" fmla="*/ 0 h 208048"/>
                  <a:gd name="connsiteX5" fmla="*/ 149795 w 332877"/>
                  <a:gd name="connsiteY5" fmla="*/ 12483 h 208048"/>
                  <a:gd name="connsiteX6" fmla="*/ 124829 w 332877"/>
                  <a:gd name="connsiteY6" fmla="*/ 108185 h 208048"/>
                  <a:gd name="connsiteX7" fmla="*/ 104024 w 332877"/>
                  <a:gd name="connsiteY7" fmla="*/ 120668 h 208048"/>
                  <a:gd name="connsiteX8" fmla="*/ 49932 w 332877"/>
                  <a:gd name="connsiteY8" fmla="*/ 120668 h 208048"/>
                  <a:gd name="connsiteX9" fmla="*/ 0 w 332877"/>
                  <a:gd name="connsiteY9" fmla="*/ 170600 h 208048"/>
                  <a:gd name="connsiteX10" fmla="*/ 0 w 332877"/>
                  <a:gd name="connsiteY10" fmla="*/ 195565 h 208048"/>
                  <a:gd name="connsiteX11" fmla="*/ 12483 w 332877"/>
                  <a:gd name="connsiteY11" fmla="*/ 208048 h 208048"/>
                  <a:gd name="connsiteX12" fmla="*/ 332878 w 332877"/>
                  <a:gd name="connsiteY12" fmla="*/ 208048 h 208048"/>
                  <a:gd name="connsiteX13" fmla="*/ 345360 w 332877"/>
                  <a:gd name="connsiteY13" fmla="*/ 195565 h 208048"/>
                  <a:gd name="connsiteX14" fmla="*/ 345360 w 332877"/>
                  <a:gd name="connsiteY14" fmla="*/ 170600 h 208048"/>
                  <a:gd name="connsiteX15" fmla="*/ 295429 w 332877"/>
                  <a:gd name="connsiteY15" fmla="*/ 120668 h 208048"/>
                  <a:gd name="connsiteX16" fmla="*/ 237175 w 332877"/>
                  <a:gd name="connsiteY16" fmla="*/ 124829 h 208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2877" h="208048">
                    <a:moveTo>
                      <a:pt x="237175" y="124829"/>
                    </a:moveTo>
                    <a:cubicBezTo>
                      <a:pt x="228853" y="124829"/>
                      <a:pt x="220531" y="120668"/>
                      <a:pt x="216370" y="108185"/>
                    </a:cubicBezTo>
                    <a:cubicBezTo>
                      <a:pt x="203888" y="70736"/>
                      <a:pt x="199726" y="37449"/>
                      <a:pt x="191405" y="12483"/>
                    </a:cubicBezTo>
                    <a:cubicBezTo>
                      <a:pt x="187244" y="4161"/>
                      <a:pt x="183083" y="0"/>
                      <a:pt x="174761" y="0"/>
                    </a:cubicBezTo>
                    <a:cubicBezTo>
                      <a:pt x="170600" y="0"/>
                      <a:pt x="170600" y="0"/>
                      <a:pt x="166439" y="0"/>
                    </a:cubicBezTo>
                    <a:cubicBezTo>
                      <a:pt x="158117" y="0"/>
                      <a:pt x="153956" y="4161"/>
                      <a:pt x="149795" y="12483"/>
                    </a:cubicBezTo>
                    <a:cubicBezTo>
                      <a:pt x="141473" y="37449"/>
                      <a:pt x="141473" y="74897"/>
                      <a:pt x="124829" y="108185"/>
                    </a:cubicBezTo>
                    <a:cubicBezTo>
                      <a:pt x="120668" y="116507"/>
                      <a:pt x="112346" y="120668"/>
                      <a:pt x="104024" y="120668"/>
                    </a:cubicBezTo>
                    <a:lnTo>
                      <a:pt x="49932" y="120668"/>
                    </a:lnTo>
                    <a:cubicBezTo>
                      <a:pt x="20805" y="120668"/>
                      <a:pt x="0" y="145634"/>
                      <a:pt x="0" y="170600"/>
                    </a:cubicBezTo>
                    <a:lnTo>
                      <a:pt x="0" y="195565"/>
                    </a:lnTo>
                    <a:cubicBezTo>
                      <a:pt x="0" y="203887"/>
                      <a:pt x="4161" y="208048"/>
                      <a:pt x="12483" y="208048"/>
                    </a:cubicBezTo>
                    <a:lnTo>
                      <a:pt x="332878" y="208048"/>
                    </a:lnTo>
                    <a:cubicBezTo>
                      <a:pt x="341200" y="208048"/>
                      <a:pt x="345360" y="203887"/>
                      <a:pt x="345360" y="195565"/>
                    </a:cubicBezTo>
                    <a:lnTo>
                      <a:pt x="345360" y="170600"/>
                    </a:lnTo>
                    <a:cubicBezTo>
                      <a:pt x="345360" y="141473"/>
                      <a:pt x="320395" y="120668"/>
                      <a:pt x="295429" y="120668"/>
                    </a:cubicBezTo>
                    <a:lnTo>
                      <a:pt x="237175" y="124829"/>
                    </a:lnTo>
                    <a:close/>
                  </a:path>
                </a:pathLst>
              </a:custGeom>
              <a:solidFill>
                <a:srgbClr val="0155FD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ExtraShape11"/>
              <p:cNvSpPr/>
              <p:nvPr/>
            </p:nvSpPr>
            <p:spPr>
              <a:xfrm>
                <a:off x="3210" y="4787"/>
                <a:ext cx="73" cy="73"/>
              </a:xfrm>
              <a:custGeom>
                <a:avLst/>
                <a:gdLst>
                  <a:gd name="connsiteX0" fmla="*/ 33288 w 0"/>
                  <a:gd name="connsiteY0" fmla="*/ 16644 h 0"/>
                  <a:gd name="connsiteX1" fmla="*/ 16644 w 0"/>
                  <a:gd name="connsiteY1" fmla="*/ 33288 h 0"/>
                  <a:gd name="connsiteX2" fmla="*/ 0 w 0"/>
                  <a:gd name="connsiteY2" fmla="*/ 16644 h 0"/>
                  <a:gd name="connsiteX3" fmla="*/ 16644 w 0"/>
                  <a:gd name="connsiteY3" fmla="*/ 0 h 0"/>
                  <a:gd name="connsiteX4" fmla="*/ 33288 w 0"/>
                  <a:gd name="connsiteY4" fmla="*/ 1664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33288" y="16644"/>
                    </a:moveTo>
                    <a:cubicBezTo>
                      <a:pt x="33288" y="24966"/>
                      <a:pt x="24966" y="33288"/>
                      <a:pt x="16644" y="33288"/>
                    </a:cubicBezTo>
                    <a:cubicBezTo>
                      <a:pt x="8322" y="33288"/>
                      <a:pt x="0" y="24966"/>
                      <a:pt x="0" y="16644"/>
                    </a:cubicBezTo>
                    <a:cubicBezTo>
                      <a:pt x="0" y="8322"/>
                      <a:pt x="8322" y="0"/>
                      <a:pt x="16644" y="0"/>
                    </a:cubicBezTo>
                    <a:cubicBezTo>
                      <a:pt x="24966" y="0"/>
                      <a:pt x="33288" y="8322"/>
                      <a:pt x="33288" y="16644"/>
                    </a:cubicBezTo>
                    <a:close/>
                  </a:path>
                </a:pathLst>
              </a:custGeom>
              <a:solidFill>
                <a:schemeClr val="bg1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ExtraShape12"/>
              <p:cNvSpPr/>
              <p:nvPr/>
            </p:nvSpPr>
            <p:spPr>
              <a:xfrm>
                <a:off x="3660" y="4787"/>
                <a:ext cx="73" cy="73"/>
              </a:xfrm>
              <a:custGeom>
                <a:avLst/>
                <a:gdLst>
                  <a:gd name="connsiteX0" fmla="*/ 33288 w 0"/>
                  <a:gd name="connsiteY0" fmla="*/ 16644 h 0"/>
                  <a:gd name="connsiteX1" fmla="*/ 16644 w 0"/>
                  <a:gd name="connsiteY1" fmla="*/ 33288 h 0"/>
                  <a:gd name="connsiteX2" fmla="*/ 0 w 0"/>
                  <a:gd name="connsiteY2" fmla="*/ 16644 h 0"/>
                  <a:gd name="connsiteX3" fmla="*/ 16644 w 0"/>
                  <a:gd name="connsiteY3" fmla="*/ 0 h 0"/>
                  <a:gd name="connsiteX4" fmla="*/ 33288 w 0"/>
                  <a:gd name="connsiteY4" fmla="*/ 1664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33288" y="16644"/>
                    </a:moveTo>
                    <a:cubicBezTo>
                      <a:pt x="33288" y="24966"/>
                      <a:pt x="24966" y="33288"/>
                      <a:pt x="16644" y="33288"/>
                    </a:cubicBezTo>
                    <a:cubicBezTo>
                      <a:pt x="8322" y="33288"/>
                      <a:pt x="0" y="24966"/>
                      <a:pt x="0" y="16644"/>
                    </a:cubicBezTo>
                    <a:cubicBezTo>
                      <a:pt x="0" y="8322"/>
                      <a:pt x="8322" y="0"/>
                      <a:pt x="16644" y="0"/>
                    </a:cubicBezTo>
                    <a:cubicBezTo>
                      <a:pt x="24966" y="0"/>
                      <a:pt x="33288" y="8322"/>
                      <a:pt x="33288" y="16644"/>
                    </a:cubicBezTo>
                    <a:close/>
                  </a:path>
                </a:pathLst>
              </a:custGeom>
              <a:solidFill>
                <a:schemeClr val="bg1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ExtraShape13"/>
              <p:cNvSpPr/>
              <p:nvPr/>
            </p:nvSpPr>
            <p:spPr>
              <a:xfrm>
                <a:off x="3326" y="4831"/>
                <a:ext cx="218" cy="73"/>
              </a:xfrm>
              <a:custGeom>
                <a:avLst/>
                <a:gdLst>
                  <a:gd name="connsiteX0" fmla="*/ 153956 w 124829"/>
                  <a:gd name="connsiteY0" fmla="*/ 16644 h 0"/>
                  <a:gd name="connsiteX1" fmla="*/ 8322 w 124829"/>
                  <a:gd name="connsiteY1" fmla="*/ 16644 h 0"/>
                  <a:gd name="connsiteX2" fmla="*/ 0 w 124829"/>
                  <a:gd name="connsiteY2" fmla="*/ 8322 h 0"/>
                  <a:gd name="connsiteX3" fmla="*/ 8322 w 124829"/>
                  <a:gd name="connsiteY3" fmla="*/ 0 h 0"/>
                  <a:gd name="connsiteX4" fmla="*/ 153956 w 124829"/>
                  <a:gd name="connsiteY4" fmla="*/ 0 h 0"/>
                  <a:gd name="connsiteX5" fmla="*/ 162278 w 124829"/>
                  <a:gd name="connsiteY5" fmla="*/ 8322 h 0"/>
                  <a:gd name="connsiteX6" fmla="*/ 153956 w 124829"/>
                  <a:gd name="connsiteY6" fmla="*/ 1664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829">
                    <a:moveTo>
                      <a:pt x="153956" y="16644"/>
                    </a:moveTo>
                    <a:lnTo>
                      <a:pt x="8322" y="16644"/>
                    </a:lnTo>
                    <a:cubicBezTo>
                      <a:pt x="4161" y="16644"/>
                      <a:pt x="0" y="12483"/>
                      <a:pt x="0" y="8322"/>
                    </a:cubicBezTo>
                    <a:cubicBezTo>
                      <a:pt x="0" y="4161"/>
                      <a:pt x="4161" y="0"/>
                      <a:pt x="8322" y="0"/>
                    </a:cubicBezTo>
                    <a:lnTo>
                      <a:pt x="153956" y="0"/>
                    </a:lnTo>
                    <a:cubicBezTo>
                      <a:pt x="158117" y="0"/>
                      <a:pt x="162278" y="4161"/>
                      <a:pt x="162278" y="8322"/>
                    </a:cubicBezTo>
                    <a:cubicBezTo>
                      <a:pt x="162278" y="12483"/>
                      <a:pt x="158117" y="16644"/>
                      <a:pt x="153956" y="16644"/>
                    </a:cubicBezTo>
                    <a:close/>
                  </a:path>
                </a:pathLst>
              </a:custGeom>
              <a:solidFill>
                <a:schemeClr val="bg1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ExtraShape14"/>
              <p:cNvSpPr/>
              <p:nvPr/>
            </p:nvSpPr>
            <p:spPr>
              <a:xfrm>
                <a:off x="3326" y="4787"/>
                <a:ext cx="218" cy="73"/>
              </a:xfrm>
              <a:custGeom>
                <a:avLst/>
                <a:gdLst>
                  <a:gd name="connsiteX0" fmla="*/ 153956 w 124829"/>
                  <a:gd name="connsiteY0" fmla="*/ 16644 h 0"/>
                  <a:gd name="connsiteX1" fmla="*/ 8322 w 124829"/>
                  <a:gd name="connsiteY1" fmla="*/ 16644 h 0"/>
                  <a:gd name="connsiteX2" fmla="*/ 0 w 124829"/>
                  <a:gd name="connsiteY2" fmla="*/ 8322 h 0"/>
                  <a:gd name="connsiteX3" fmla="*/ 8322 w 124829"/>
                  <a:gd name="connsiteY3" fmla="*/ 0 h 0"/>
                  <a:gd name="connsiteX4" fmla="*/ 153956 w 124829"/>
                  <a:gd name="connsiteY4" fmla="*/ 0 h 0"/>
                  <a:gd name="connsiteX5" fmla="*/ 162278 w 124829"/>
                  <a:gd name="connsiteY5" fmla="*/ 8322 h 0"/>
                  <a:gd name="connsiteX6" fmla="*/ 153956 w 124829"/>
                  <a:gd name="connsiteY6" fmla="*/ 1664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829">
                    <a:moveTo>
                      <a:pt x="153956" y="16644"/>
                    </a:moveTo>
                    <a:lnTo>
                      <a:pt x="8322" y="16644"/>
                    </a:lnTo>
                    <a:cubicBezTo>
                      <a:pt x="4161" y="16644"/>
                      <a:pt x="0" y="12483"/>
                      <a:pt x="0" y="8322"/>
                    </a:cubicBezTo>
                    <a:cubicBezTo>
                      <a:pt x="0" y="4161"/>
                      <a:pt x="4161" y="0"/>
                      <a:pt x="8322" y="0"/>
                    </a:cubicBezTo>
                    <a:lnTo>
                      <a:pt x="153956" y="0"/>
                    </a:lnTo>
                    <a:cubicBezTo>
                      <a:pt x="158117" y="0"/>
                      <a:pt x="162278" y="4161"/>
                      <a:pt x="162278" y="8322"/>
                    </a:cubicBezTo>
                    <a:cubicBezTo>
                      <a:pt x="162278" y="16644"/>
                      <a:pt x="158117" y="16644"/>
                      <a:pt x="153956" y="16644"/>
                    </a:cubicBezTo>
                    <a:close/>
                  </a:path>
                </a:pathLst>
              </a:custGeom>
              <a:solidFill>
                <a:schemeClr val="bg1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ExtraShape15"/>
              <p:cNvSpPr/>
              <p:nvPr/>
            </p:nvSpPr>
            <p:spPr>
              <a:xfrm>
                <a:off x="3326" y="4751"/>
                <a:ext cx="218" cy="73"/>
              </a:xfrm>
              <a:custGeom>
                <a:avLst/>
                <a:gdLst>
                  <a:gd name="connsiteX0" fmla="*/ 153956 w 124829"/>
                  <a:gd name="connsiteY0" fmla="*/ 16644 h 0"/>
                  <a:gd name="connsiteX1" fmla="*/ 8322 w 124829"/>
                  <a:gd name="connsiteY1" fmla="*/ 16644 h 0"/>
                  <a:gd name="connsiteX2" fmla="*/ 0 w 124829"/>
                  <a:gd name="connsiteY2" fmla="*/ 8322 h 0"/>
                  <a:gd name="connsiteX3" fmla="*/ 8322 w 124829"/>
                  <a:gd name="connsiteY3" fmla="*/ 0 h 0"/>
                  <a:gd name="connsiteX4" fmla="*/ 153956 w 124829"/>
                  <a:gd name="connsiteY4" fmla="*/ 0 h 0"/>
                  <a:gd name="connsiteX5" fmla="*/ 162278 w 124829"/>
                  <a:gd name="connsiteY5" fmla="*/ 8322 h 0"/>
                  <a:gd name="connsiteX6" fmla="*/ 153956 w 124829"/>
                  <a:gd name="connsiteY6" fmla="*/ 1664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829">
                    <a:moveTo>
                      <a:pt x="153956" y="16644"/>
                    </a:moveTo>
                    <a:lnTo>
                      <a:pt x="8322" y="16644"/>
                    </a:lnTo>
                    <a:cubicBezTo>
                      <a:pt x="4161" y="16644"/>
                      <a:pt x="0" y="12483"/>
                      <a:pt x="0" y="8322"/>
                    </a:cubicBezTo>
                    <a:cubicBezTo>
                      <a:pt x="0" y="4161"/>
                      <a:pt x="4161" y="0"/>
                      <a:pt x="8322" y="0"/>
                    </a:cubicBezTo>
                    <a:lnTo>
                      <a:pt x="153956" y="0"/>
                    </a:lnTo>
                    <a:cubicBezTo>
                      <a:pt x="158117" y="0"/>
                      <a:pt x="162278" y="4161"/>
                      <a:pt x="162278" y="8322"/>
                    </a:cubicBezTo>
                    <a:cubicBezTo>
                      <a:pt x="162278" y="12483"/>
                      <a:pt x="158117" y="16644"/>
                      <a:pt x="153956" y="16644"/>
                    </a:cubicBezTo>
                    <a:close/>
                  </a:path>
                </a:pathLst>
              </a:custGeom>
              <a:solidFill>
                <a:schemeClr val="bg1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ExtraShape17"/>
              <p:cNvSpPr/>
              <p:nvPr/>
            </p:nvSpPr>
            <p:spPr>
              <a:xfrm>
                <a:off x="3464" y="5992"/>
                <a:ext cx="726" cy="218"/>
              </a:xfrm>
              <a:custGeom>
                <a:avLst/>
                <a:gdLst>
                  <a:gd name="connsiteX0" fmla="*/ 449385 w 416096"/>
                  <a:gd name="connsiteY0" fmla="*/ 79058 h 124829"/>
                  <a:gd name="connsiteX1" fmla="*/ 449385 w 416096"/>
                  <a:gd name="connsiteY1" fmla="*/ 79058 h 124829"/>
                  <a:gd name="connsiteX2" fmla="*/ 395292 w 416096"/>
                  <a:gd name="connsiteY2" fmla="*/ 16644 h 124829"/>
                  <a:gd name="connsiteX3" fmla="*/ 58254 w 416096"/>
                  <a:gd name="connsiteY3" fmla="*/ 0 h 124829"/>
                  <a:gd name="connsiteX4" fmla="*/ 0 w 416096"/>
                  <a:gd name="connsiteY4" fmla="*/ 54092 h 124829"/>
                  <a:gd name="connsiteX5" fmla="*/ 0 w 416096"/>
                  <a:gd name="connsiteY5" fmla="*/ 54092 h 124829"/>
                  <a:gd name="connsiteX6" fmla="*/ 54093 w 416096"/>
                  <a:gd name="connsiteY6" fmla="*/ 112346 h 124829"/>
                  <a:gd name="connsiteX7" fmla="*/ 391131 w 416096"/>
                  <a:gd name="connsiteY7" fmla="*/ 128990 h 124829"/>
                  <a:gd name="connsiteX8" fmla="*/ 449385 w 416096"/>
                  <a:gd name="connsiteY8" fmla="*/ 79058 h 12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096" h="124829">
                    <a:moveTo>
                      <a:pt x="449385" y="79058"/>
                    </a:moveTo>
                    <a:lnTo>
                      <a:pt x="449385" y="79058"/>
                    </a:lnTo>
                    <a:cubicBezTo>
                      <a:pt x="449385" y="45771"/>
                      <a:pt x="424419" y="20805"/>
                      <a:pt x="395292" y="16644"/>
                    </a:cubicBezTo>
                    <a:lnTo>
                      <a:pt x="58254" y="0"/>
                    </a:lnTo>
                    <a:cubicBezTo>
                      <a:pt x="24966" y="0"/>
                      <a:pt x="0" y="24966"/>
                      <a:pt x="0" y="54092"/>
                    </a:cubicBezTo>
                    <a:lnTo>
                      <a:pt x="0" y="54092"/>
                    </a:lnTo>
                    <a:cubicBezTo>
                      <a:pt x="0" y="87380"/>
                      <a:pt x="24966" y="112346"/>
                      <a:pt x="54093" y="112346"/>
                    </a:cubicBezTo>
                    <a:lnTo>
                      <a:pt x="391131" y="128990"/>
                    </a:lnTo>
                    <a:cubicBezTo>
                      <a:pt x="420258" y="133151"/>
                      <a:pt x="449385" y="108185"/>
                      <a:pt x="449385" y="79058"/>
                    </a:cubicBezTo>
                    <a:close/>
                  </a:path>
                </a:pathLst>
              </a:custGeom>
              <a:solidFill>
                <a:srgbClr val="FBC1B7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ExtraShape18"/>
              <p:cNvSpPr/>
              <p:nvPr/>
            </p:nvSpPr>
            <p:spPr>
              <a:xfrm>
                <a:off x="3391" y="6224"/>
                <a:ext cx="798" cy="145"/>
              </a:xfrm>
              <a:custGeom>
                <a:avLst/>
                <a:gdLst>
                  <a:gd name="connsiteX0" fmla="*/ 490994 w 457706"/>
                  <a:gd name="connsiteY0" fmla="*/ 58254 h 83219"/>
                  <a:gd name="connsiteX1" fmla="*/ 490994 w 457706"/>
                  <a:gd name="connsiteY1" fmla="*/ 58254 h 83219"/>
                  <a:gd name="connsiteX2" fmla="*/ 432741 w 457706"/>
                  <a:gd name="connsiteY2" fmla="*/ 0 h 83219"/>
                  <a:gd name="connsiteX3" fmla="*/ 58254 w 457706"/>
                  <a:gd name="connsiteY3" fmla="*/ 0 h 83219"/>
                  <a:gd name="connsiteX4" fmla="*/ 0 w 457706"/>
                  <a:gd name="connsiteY4" fmla="*/ 58254 h 83219"/>
                  <a:gd name="connsiteX5" fmla="*/ 0 w 457706"/>
                  <a:gd name="connsiteY5" fmla="*/ 58254 h 83219"/>
                  <a:gd name="connsiteX6" fmla="*/ 58254 w 457706"/>
                  <a:gd name="connsiteY6" fmla="*/ 116507 h 83219"/>
                  <a:gd name="connsiteX7" fmla="*/ 432741 w 457706"/>
                  <a:gd name="connsiteY7" fmla="*/ 116507 h 83219"/>
                  <a:gd name="connsiteX8" fmla="*/ 490994 w 457706"/>
                  <a:gd name="connsiteY8" fmla="*/ 58254 h 8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706" h="83219">
                    <a:moveTo>
                      <a:pt x="490994" y="58254"/>
                    </a:moveTo>
                    <a:lnTo>
                      <a:pt x="490994" y="58254"/>
                    </a:lnTo>
                    <a:cubicBezTo>
                      <a:pt x="490994" y="24966"/>
                      <a:pt x="466029" y="0"/>
                      <a:pt x="432741" y="0"/>
                    </a:cubicBezTo>
                    <a:lnTo>
                      <a:pt x="58254" y="0"/>
                    </a:lnTo>
                    <a:cubicBezTo>
                      <a:pt x="24966" y="0"/>
                      <a:pt x="0" y="24966"/>
                      <a:pt x="0" y="58254"/>
                    </a:cubicBezTo>
                    <a:lnTo>
                      <a:pt x="0" y="58254"/>
                    </a:lnTo>
                    <a:cubicBezTo>
                      <a:pt x="0" y="91541"/>
                      <a:pt x="24966" y="116507"/>
                      <a:pt x="58254" y="116507"/>
                    </a:cubicBezTo>
                    <a:lnTo>
                      <a:pt x="432741" y="116507"/>
                    </a:lnTo>
                    <a:cubicBezTo>
                      <a:pt x="466029" y="116507"/>
                      <a:pt x="490994" y="87380"/>
                      <a:pt x="490994" y="58254"/>
                    </a:cubicBezTo>
                    <a:close/>
                  </a:path>
                </a:pathLst>
              </a:custGeom>
              <a:solidFill>
                <a:srgbClr val="FBC1B7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ExtraShape19"/>
              <p:cNvSpPr/>
              <p:nvPr/>
            </p:nvSpPr>
            <p:spPr>
              <a:xfrm>
                <a:off x="3449" y="6427"/>
                <a:ext cx="798" cy="218"/>
              </a:xfrm>
              <a:custGeom>
                <a:avLst/>
                <a:gdLst>
                  <a:gd name="connsiteX0" fmla="*/ 457707 w 457706"/>
                  <a:gd name="connsiteY0" fmla="*/ 58253 h 124829"/>
                  <a:gd name="connsiteX1" fmla="*/ 457707 w 457706"/>
                  <a:gd name="connsiteY1" fmla="*/ 58253 h 124829"/>
                  <a:gd name="connsiteX2" fmla="*/ 399453 w 457706"/>
                  <a:gd name="connsiteY2" fmla="*/ 0 h 124829"/>
                  <a:gd name="connsiteX3" fmla="*/ 54093 w 457706"/>
                  <a:gd name="connsiteY3" fmla="*/ 24966 h 124829"/>
                  <a:gd name="connsiteX4" fmla="*/ 0 w 457706"/>
                  <a:gd name="connsiteY4" fmla="*/ 87380 h 124829"/>
                  <a:gd name="connsiteX5" fmla="*/ 0 w 457706"/>
                  <a:gd name="connsiteY5" fmla="*/ 87380 h 124829"/>
                  <a:gd name="connsiteX6" fmla="*/ 62415 w 457706"/>
                  <a:gd name="connsiteY6" fmla="*/ 141473 h 124829"/>
                  <a:gd name="connsiteX7" fmla="*/ 399453 w 457706"/>
                  <a:gd name="connsiteY7" fmla="*/ 120668 h 124829"/>
                  <a:gd name="connsiteX8" fmla="*/ 457707 w 457706"/>
                  <a:gd name="connsiteY8" fmla="*/ 58253 h 12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706" h="124829">
                    <a:moveTo>
                      <a:pt x="457707" y="58253"/>
                    </a:moveTo>
                    <a:lnTo>
                      <a:pt x="457707" y="58253"/>
                    </a:lnTo>
                    <a:cubicBezTo>
                      <a:pt x="457707" y="24966"/>
                      <a:pt x="432741" y="0"/>
                      <a:pt x="399453" y="0"/>
                    </a:cubicBezTo>
                    <a:lnTo>
                      <a:pt x="54093" y="24966"/>
                    </a:lnTo>
                    <a:cubicBezTo>
                      <a:pt x="20805" y="29127"/>
                      <a:pt x="0" y="54092"/>
                      <a:pt x="0" y="87380"/>
                    </a:cubicBezTo>
                    <a:lnTo>
                      <a:pt x="0" y="87380"/>
                    </a:lnTo>
                    <a:cubicBezTo>
                      <a:pt x="4161" y="120668"/>
                      <a:pt x="29127" y="141473"/>
                      <a:pt x="62415" y="141473"/>
                    </a:cubicBezTo>
                    <a:lnTo>
                      <a:pt x="399453" y="120668"/>
                    </a:lnTo>
                    <a:cubicBezTo>
                      <a:pt x="432741" y="112346"/>
                      <a:pt x="457707" y="87380"/>
                      <a:pt x="457707" y="58253"/>
                    </a:cubicBezTo>
                    <a:close/>
                  </a:path>
                </a:pathLst>
              </a:custGeom>
              <a:solidFill>
                <a:srgbClr val="FBC1B7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ExtraShape20"/>
              <p:cNvSpPr/>
              <p:nvPr/>
            </p:nvSpPr>
            <p:spPr>
              <a:xfrm>
                <a:off x="3608" y="6630"/>
                <a:ext cx="581" cy="218"/>
              </a:xfrm>
              <a:custGeom>
                <a:avLst/>
                <a:gdLst>
                  <a:gd name="connsiteX0" fmla="*/ 366798 w 332877"/>
                  <a:gd name="connsiteY0" fmla="*/ 49932 h 124829"/>
                  <a:gd name="connsiteX1" fmla="*/ 366798 w 332877"/>
                  <a:gd name="connsiteY1" fmla="*/ 49932 h 124829"/>
                  <a:gd name="connsiteX2" fmla="*/ 316866 w 332877"/>
                  <a:gd name="connsiteY2" fmla="*/ 0 h 124829"/>
                  <a:gd name="connsiteX3" fmla="*/ 42242 w 332877"/>
                  <a:gd name="connsiteY3" fmla="*/ 45771 h 124829"/>
                  <a:gd name="connsiteX4" fmla="*/ 633 w 332877"/>
                  <a:gd name="connsiteY4" fmla="*/ 104024 h 124829"/>
                  <a:gd name="connsiteX5" fmla="*/ 633 w 332877"/>
                  <a:gd name="connsiteY5" fmla="*/ 104024 h 124829"/>
                  <a:gd name="connsiteX6" fmla="*/ 58886 w 332877"/>
                  <a:gd name="connsiteY6" fmla="*/ 145634 h 124829"/>
                  <a:gd name="connsiteX7" fmla="*/ 316866 w 332877"/>
                  <a:gd name="connsiteY7" fmla="*/ 104024 h 124829"/>
                  <a:gd name="connsiteX8" fmla="*/ 366798 w 332877"/>
                  <a:gd name="connsiteY8" fmla="*/ 49932 h 12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877" h="124829">
                    <a:moveTo>
                      <a:pt x="366798" y="49932"/>
                    </a:moveTo>
                    <a:lnTo>
                      <a:pt x="366798" y="49932"/>
                    </a:lnTo>
                    <a:cubicBezTo>
                      <a:pt x="366798" y="20805"/>
                      <a:pt x="345993" y="0"/>
                      <a:pt x="316866" y="0"/>
                    </a:cubicBezTo>
                    <a:lnTo>
                      <a:pt x="42242" y="45771"/>
                    </a:lnTo>
                    <a:cubicBezTo>
                      <a:pt x="13116" y="49932"/>
                      <a:pt x="-3528" y="74898"/>
                      <a:pt x="633" y="104024"/>
                    </a:cubicBezTo>
                    <a:lnTo>
                      <a:pt x="633" y="104024"/>
                    </a:lnTo>
                    <a:cubicBezTo>
                      <a:pt x="4794" y="133151"/>
                      <a:pt x="29760" y="149795"/>
                      <a:pt x="58886" y="145634"/>
                    </a:cubicBezTo>
                    <a:lnTo>
                      <a:pt x="316866" y="104024"/>
                    </a:lnTo>
                    <a:cubicBezTo>
                      <a:pt x="345993" y="99863"/>
                      <a:pt x="366798" y="74898"/>
                      <a:pt x="366798" y="49932"/>
                    </a:cubicBezTo>
                    <a:close/>
                  </a:path>
                </a:pathLst>
              </a:custGeom>
              <a:solidFill>
                <a:srgbClr val="FBC1B7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ExtraShape21"/>
              <p:cNvSpPr/>
              <p:nvPr/>
            </p:nvSpPr>
            <p:spPr>
              <a:xfrm>
                <a:off x="3961" y="6021"/>
                <a:ext cx="508" cy="726"/>
              </a:xfrm>
              <a:custGeom>
                <a:avLst/>
                <a:gdLst>
                  <a:gd name="connsiteX0" fmla="*/ 307912 w 291267"/>
                  <a:gd name="connsiteY0" fmla="*/ 282946 h 416096"/>
                  <a:gd name="connsiteX1" fmla="*/ 307912 w 291267"/>
                  <a:gd name="connsiteY1" fmla="*/ 170600 h 416096"/>
                  <a:gd name="connsiteX2" fmla="*/ 137312 w 291267"/>
                  <a:gd name="connsiteY2" fmla="*/ 0 h 416096"/>
                  <a:gd name="connsiteX3" fmla="*/ 0 w 291267"/>
                  <a:gd name="connsiteY3" fmla="*/ 0 h 416096"/>
                  <a:gd name="connsiteX4" fmla="*/ 0 w 291267"/>
                  <a:gd name="connsiteY4" fmla="*/ 449385 h 416096"/>
                  <a:gd name="connsiteX5" fmla="*/ 137312 w 291267"/>
                  <a:gd name="connsiteY5" fmla="*/ 449385 h 416096"/>
                  <a:gd name="connsiteX6" fmla="*/ 307912 w 291267"/>
                  <a:gd name="connsiteY6" fmla="*/ 282946 h 416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267" h="416096">
                    <a:moveTo>
                      <a:pt x="307912" y="282946"/>
                    </a:moveTo>
                    <a:lnTo>
                      <a:pt x="307912" y="170600"/>
                    </a:lnTo>
                    <a:cubicBezTo>
                      <a:pt x="307912" y="79058"/>
                      <a:pt x="233014" y="0"/>
                      <a:pt x="137312" y="0"/>
                    </a:cubicBezTo>
                    <a:lnTo>
                      <a:pt x="0" y="0"/>
                    </a:lnTo>
                    <a:lnTo>
                      <a:pt x="0" y="449385"/>
                    </a:lnTo>
                    <a:lnTo>
                      <a:pt x="137312" y="449385"/>
                    </a:lnTo>
                    <a:cubicBezTo>
                      <a:pt x="228853" y="449385"/>
                      <a:pt x="307912" y="374487"/>
                      <a:pt x="307912" y="282946"/>
                    </a:cubicBezTo>
                    <a:close/>
                  </a:path>
                </a:pathLst>
              </a:custGeom>
              <a:solidFill>
                <a:srgbClr val="FBC1B7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  <p:sp>
            <p:nvSpPr>
              <p:cNvPr id="37" name="ExtraShape22"/>
              <p:cNvSpPr/>
              <p:nvPr/>
            </p:nvSpPr>
            <p:spPr>
              <a:xfrm>
                <a:off x="4175" y="6021"/>
                <a:ext cx="489" cy="726"/>
              </a:xfrm>
              <a:custGeom>
                <a:avLst/>
                <a:gdLst>
                  <a:gd name="connsiteX0" fmla="*/ 195566 w 166438"/>
                  <a:gd name="connsiteY0" fmla="*/ 449385 h 416096"/>
                  <a:gd name="connsiteX1" fmla="*/ 91541 w 166438"/>
                  <a:gd name="connsiteY1" fmla="*/ 449385 h 416096"/>
                  <a:gd name="connsiteX2" fmla="*/ 41610 w 166438"/>
                  <a:gd name="connsiteY2" fmla="*/ 399453 h 416096"/>
                  <a:gd name="connsiteX3" fmla="*/ 41610 w 166438"/>
                  <a:gd name="connsiteY3" fmla="*/ 399453 h 416096"/>
                  <a:gd name="connsiteX4" fmla="*/ 91541 w 166438"/>
                  <a:gd name="connsiteY4" fmla="*/ 349521 h 416096"/>
                  <a:gd name="connsiteX5" fmla="*/ 74897 w 166438"/>
                  <a:gd name="connsiteY5" fmla="*/ 349521 h 416096"/>
                  <a:gd name="connsiteX6" fmla="*/ 16644 w 166438"/>
                  <a:gd name="connsiteY6" fmla="*/ 291268 h 416096"/>
                  <a:gd name="connsiteX7" fmla="*/ 16644 w 166438"/>
                  <a:gd name="connsiteY7" fmla="*/ 291268 h 416096"/>
                  <a:gd name="connsiteX8" fmla="*/ 74897 w 166438"/>
                  <a:gd name="connsiteY8" fmla="*/ 233015 h 416096"/>
                  <a:gd name="connsiteX9" fmla="*/ 58254 w 166438"/>
                  <a:gd name="connsiteY9" fmla="*/ 233015 h 416096"/>
                  <a:gd name="connsiteX10" fmla="*/ 0 w 166438"/>
                  <a:gd name="connsiteY10" fmla="*/ 174761 h 416096"/>
                  <a:gd name="connsiteX11" fmla="*/ 0 w 166438"/>
                  <a:gd name="connsiteY11" fmla="*/ 174761 h 416096"/>
                  <a:gd name="connsiteX12" fmla="*/ 58254 w 166438"/>
                  <a:gd name="connsiteY12" fmla="*/ 116507 h 416096"/>
                  <a:gd name="connsiteX13" fmla="*/ 0 w 166438"/>
                  <a:gd name="connsiteY13" fmla="*/ 58254 h 416096"/>
                  <a:gd name="connsiteX14" fmla="*/ 0 w 166438"/>
                  <a:gd name="connsiteY14" fmla="*/ 58254 h 416096"/>
                  <a:gd name="connsiteX15" fmla="*/ 58254 w 166438"/>
                  <a:gd name="connsiteY15" fmla="*/ 0 h 416096"/>
                  <a:gd name="connsiteX16" fmla="*/ 195566 w 166438"/>
                  <a:gd name="connsiteY16" fmla="*/ 0 h 416096"/>
                  <a:gd name="connsiteX17" fmla="*/ 195566 w 166438"/>
                  <a:gd name="connsiteY17" fmla="*/ 449385 h 416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6438" h="416096">
                    <a:moveTo>
                      <a:pt x="195566" y="449385"/>
                    </a:moveTo>
                    <a:lnTo>
                      <a:pt x="91541" y="449385"/>
                    </a:lnTo>
                    <a:cubicBezTo>
                      <a:pt x="62415" y="449385"/>
                      <a:pt x="41610" y="428580"/>
                      <a:pt x="41610" y="399453"/>
                    </a:cubicBezTo>
                    <a:lnTo>
                      <a:pt x="41610" y="399453"/>
                    </a:lnTo>
                    <a:cubicBezTo>
                      <a:pt x="41610" y="370326"/>
                      <a:pt x="62415" y="349521"/>
                      <a:pt x="91541" y="349521"/>
                    </a:cubicBezTo>
                    <a:lnTo>
                      <a:pt x="74897" y="349521"/>
                    </a:lnTo>
                    <a:cubicBezTo>
                      <a:pt x="41610" y="349521"/>
                      <a:pt x="16644" y="324556"/>
                      <a:pt x="16644" y="291268"/>
                    </a:cubicBezTo>
                    <a:lnTo>
                      <a:pt x="16644" y="291268"/>
                    </a:lnTo>
                    <a:cubicBezTo>
                      <a:pt x="16644" y="257980"/>
                      <a:pt x="41610" y="233015"/>
                      <a:pt x="74897" y="233015"/>
                    </a:cubicBezTo>
                    <a:lnTo>
                      <a:pt x="58254" y="233015"/>
                    </a:lnTo>
                    <a:cubicBezTo>
                      <a:pt x="24966" y="233015"/>
                      <a:pt x="0" y="208048"/>
                      <a:pt x="0" y="174761"/>
                    </a:cubicBezTo>
                    <a:lnTo>
                      <a:pt x="0" y="174761"/>
                    </a:lnTo>
                    <a:cubicBezTo>
                      <a:pt x="0" y="141473"/>
                      <a:pt x="24966" y="116507"/>
                      <a:pt x="58254" y="116507"/>
                    </a:cubicBezTo>
                    <a:cubicBezTo>
                      <a:pt x="24966" y="116507"/>
                      <a:pt x="0" y="91542"/>
                      <a:pt x="0" y="58254"/>
                    </a:cubicBezTo>
                    <a:lnTo>
                      <a:pt x="0" y="58254"/>
                    </a:lnTo>
                    <a:cubicBezTo>
                      <a:pt x="0" y="24966"/>
                      <a:pt x="24966" y="0"/>
                      <a:pt x="58254" y="0"/>
                    </a:cubicBezTo>
                    <a:lnTo>
                      <a:pt x="195566" y="0"/>
                    </a:lnTo>
                    <a:lnTo>
                      <a:pt x="195566" y="449385"/>
                    </a:lnTo>
                    <a:close/>
                  </a:path>
                </a:pathLst>
              </a:custGeom>
              <a:solidFill>
                <a:srgbClr val="FBC1B7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ExtraShape23"/>
              <p:cNvSpPr/>
              <p:nvPr/>
            </p:nvSpPr>
            <p:spPr>
              <a:xfrm>
                <a:off x="3260" y="3742"/>
                <a:ext cx="726" cy="508"/>
              </a:xfrm>
              <a:custGeom>
                <a:avLst/>
                <a:gdLst>
                  <a:gd name="connsiteX0" fmla="*/ 0 w 416096"/>
                  <a:gd name="connsiteY0" fmla="*/ 124829 h 291267"/>
                  <a:gd name="connsiteX1" fmla="*/ 0 w 416096"/>
                  <a:gd name="connsiteY1" fmla="*/ 124829 h 291267"/>
                  <a:gd name="connsiteX2" fmla="*/ 0 w 416096"/>
                  <a:gd name="connsiteY2" fmla="*/ 0 h 291267"/>
                  <a:gd name="connsiteX3" fmla="*/ 145634 w 416096"/>
                  <a:gd name="connsiteY3" fmla="*/ 83219 h 291267"/>
                  <a:gd name="connsiteX4" fmla="*/ 220531 w 416096"/>
                  <a:gd name="connsiteY4" fmla="*/ 87380 h 291267"/>
                  <a:gd name="connsiteX5" fmla="*/ 220531 w 416096"/>
                  <a:gd name="connsiteY5" fmla="*/ 87380 h 291267"/>
                  <a:gd name="connsiteX6" fmla="*/ 220531 w 416096"/>
                  <a:gd name="connsiteY6" fmla="*/ 87380 h 291267"/>
                  <a:gd name="connsiteX7" fmla="*/ 220531 w 416096"/>
                  <a:gd name="connsiteY7" fmla="*/ 87380 h 291267"/>
                  <a:gd name="connsiteX8" fmla="*/ 220531 w 416096"/>
                  <a:gd name="connsiteY8" fmla="*/ 87380 h 291267"/>
                  <a:gd name="connsiteX9" fmla="*/ 295429 w 416096"/>
                  <a:gd name="connsiteY9" fmla="*/ 83219 h 291267"/>
                  <a:gd name="connsiteX10" fmla="*/ 441063 w 416096"/>
                  <a:gd name="connsiteY10" fmla="*/ 0 h 291267"/>
                  <a:gd name="connsiteX11" fmla="*/ 441063 w 416096"/>
                  <a:gd name="connsiteY11" fmla="*/ 124829 h 291267"/>
                  <a:gd name="connsiteX12" fmla="*/ 216370 w 416096"/>
                  <a:gd name="connsiteY12" fmla="*/ 316234 h 291267"/>
                  <a:gd name="connsiteX13" fmla="*/ 0 w 416096"/>
                  <a:gd name="connsiteY13" fmla="*/ 124829 h 29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6096" h="291267">
                    <a:moveTo>
                      <a:pt x="0" y="124829"/>
                    </a:moveTo>
                    <a:lnTo>
                      <a:pt x="0" y="124829"/>
                    </a:lnTo>
                    <a:lnTo>
                      <a:pt x="0" y="0"/>
                    </a:lnTo>
                    <a:cubicBezTo>
                      <a:pt x="45771" y="49932"/>
                      <a:pt x="83219" y="74897"/>
                      <a:pt x="145634" y="83219"/>
                    </a:cubicBezTo>
                    <a:cubicBezTo>
                      <a:pt x="166439" y="87380"/>
                      <a:pt x="191405" y="87380"/>
                      <a:pt x="220531" y="87380"/>
                    </a:cubicBezTo>
                    <a:cubicBezTo>
                      <a:pt x="220531" y="87380"/>
                      <a:pt x="220531" y="87380"/>
                      <a:pt x="220531" y="87380"/>
                    </a:cubicBezTo>
                    <a:cubicBezTo>
                      <a:pt x="220531" y="87380"/>
                      <a:pt x="220531" y="87380"/>
                      <a:pt x="220531" y="87380"/>
                    </a:cubicBezTo>
                    <a:cubicBezTo>
                      <a:pt x="220531" y="87380"/>
                      <a:pt x="220531" y="87380"/>
                      <a:pt x="220531" y="87380"/>
                    </a:cubicBezTo>
                    <a:cubicBezTo>
                      <a:pt x="220531" y="87380"/>
                      <a:pt x="220531" y="87380"/>
                      <a:pt x="220531" y="87380"/>
                    </a:cubicBezTo>
                    <a:cubicBezTo>
                      <a:pt x="249658" y="87380"/>
                      <a:pt x="274624" y="87380"/>
                      <a:pt x="295429" y="83219"/>
                    </a:cubicBezTo>
                    <a:cubicBezTo>
                      <a:pt x="357843" y="74897"/>
                      <a:pt x="399453" y="54093"/>
                      <a:pt x="441063" y="0"/>
                    </a:cubicBezTo>
                    <a:lnTo>
                      <a:pt x="441063" y="124829"/>
                    </a:lnTo>
                    <a:cubicBezTo>
                      <a:pt x="441063" y="203888"/>
                      <a:pt x="216370" y="316234"/>
                      <a:pt x="216370" y="316234"/>
                    </a:cubicBezTo>
                    <a:cubicBezTo>
                      <a:pt x="216370" y="316234"/>
                      <a:pt x="0" y="203888"/>
                      <a:pt x="0" y="124829"/>
                    </a:cubicBezTo>
                    <a:close/>
                  </a:path>
                </a:pathLst>
              </a:custGeom>
              <a:solidFill>
                <a:srgbClr val="FBC1B7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ExtraShape24"/>
              <p:cNvSpPr/>
              <p:nvPr/>
            </p:nvSpPr>
            <p:spPr>
              <a:xfrm>
                <a:off x="3649" y="3894"/>
                <a:ext cx="73" cy="73"/>
              </a:xfrm>
              <a:custGeom>
                <a:avLst/>
                <a:gdLst>
                  <a:gd name="connsiteX0" fmla="*/ 1849 w 0"/>
                  <a:gd name="connsiteY0" fmla="*/ 0 h 0"/>
                  <a:gd name="connsiteX1" fmla="*/ 1849 w 0"/>
                  <a:gd name="connsiteY1" fmla="*/ 0 h 0"/>
                  <a:gd name="connsiteX2" fmla="*/ 1849 w 0"/>
                  <a:gd name="connsiteY2" fmla="*/ 0 h 0"/>
                  <a:gd name="connsiteX3" fmla="*/ 1849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1849" y="0"/>
                    </a:moveTo>
                    <a:cubicBezTo>
                      <a:pt x="1849" y="0"/>
                      <a:pt x="1849" y="0"/>
                      <a:pt x="1849" y="0"/>
                    </a:cubicBezTo>
                    <a:lnTo>
                      <a:pt x="1849" y="0"/>
                    </a:lnTo>
                    <a:cubicBezTo>
                      <a:pt x="-2312" y="0"/>
                      <a:pt x="1849" y="0"/>
                      <a:pt x="1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ExtraShape25"/>
              <p:cNvSpPr/>
              <p:nvPr/>
            </p:nvSpPr>
            <p:spPr>
              <a:xfrm>
                <a:off x="4422" y="4932"/>
                <a:ext cx="73" cy="73"/>
              </a:xfrm>
              <a:custGeom>
                <a:avLst/>
                <a:gdLst>
                  <a:gd name="connsiteX0" fmla="*/ 24966 w 41609"/>
                  <a:gd name="connsiteY0" fmla="*/ 0 h 41609"/>
                  <a:gd name="connsiteX1" fmla="*/ 20805 w 41609"/>
                  <a:gd name="connsiteY1" fmla="*/ 0 h 41609"/>
                  <a:gd name="connsiteX2" fmla="*/ 0 w 41609"/>
                  <a:gd name="connsiteY2" fmla="*/ 16644 h 41609"/>
                  <a:gd name="connsiteX3" fmla="*/ 0 w 41609"/>
                  <a:gd name="connsiteY3" fmla="*/ 54093 h 41609"/>
                  <a:gd name="connsiteX4" fmla="*/ 45771 w 41609"/>
                  <a:gd name="connsiteY4" fmla="*/ 54093 h 41609"/>
                  <a:gd name="connsiteX5" fmla="*/ 45771 w 41609"/>
                  <a:gd name="connsiteY5" fmla="*/ 16644 h 41609"/>
                  <a:gd name="connsiteX6" fmla="*/ 24966 w 41609"/>
                  <a:gd name="connsiteY6" fmla="*/ 0 h 41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09" h="41609">
                    <a:moveTo>
                      <a:pt x="24966" y="0"/>
                    </a:moveTo>
                    <a:lnTo>
                      <a:pt x="20805" y="0"/>
                    </a:lnTo>
                    <a:cubicBezTo>
                      <a:pt x="8322" y="0"/>
                      <a:pt x="0" y="8322"/>
                      <a:pt x="0" y="16644"/>
                    </a:cubicBezTo>
                    <a:lnTo>
                      <a:pt x="0" y="54093"/>
                    </a:lnTo>
                    <a:lnTo>
                      <a:pt x="45771" y="54093"/>
                    </a:lnTo>
                    <a:lnTo>
                      <a:pt x="45771" y="16644"/>
                    </a:lnTo>
                    <a:cubicBezTo>
                      <a:pt x="41610" y="4161"/>
                      <a:pt x="33288" y="0"/>
                      <a:pt x="249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ExtraShape26"/>
              <p:cNvSpPr/>
              <p:nvPr/>
            </p:nvSpPr>
            <p:spPr>
              <a:xfrm>
                <a:off x="4385" y="5019"/>
                <a:ext cx="145" cy="363"/>
              </a:xfrm>
              <a:custGeom>
                <a:avLst/>
                <a:gdLst>
                  <a:gd name="connsiteX0" fmla="*/ 83219 w 83219"/>
                  <a:gd name="connsiteY0" fmla="*/ 237175 h 208048"/>
                  <a:gd name="connsiteX1" fmla="*/ 0 w 83219"/>
                  <a:gd name="connsiteY1" fmla="*/ 237175 h 208048"/>
                  <a:gd name="connsiteX2" fmla="*/ 0 w 83219"/>
                  <a:gd name="connsiteY2" fmla="*/ 16644 h 208048"/>
                  <a:gd name="connsiteX3" fmla="*/ 16644 w 83219"/>
                  <a:gd name="connsiteY3" fmla="*/ 0 h 208048"/>
                  <a:gd name="connsiteX4" fmla="*/ 66575 w 83219"/>
                  <a:gd name="connsiteY4" fmla="*/ 0 h 208048"/>
                  <a:gd name="connsiteX5" fmla="*/ 83219 w 83219"/>
                  <a:gd name="connsiteY5" fmla="*/ 16644 h 208048"/>
                  <a:gd name="connsiteX6" fmla="*/ 83219 w 83219"/>
                  <a:gd name="connsiteY6" fmla="*/ 237175 h 208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219" h="208048">
                    <a:moveTo>
                      <a:pt x="83219" y="237175"/>
                    </a:moveTo>
                    <a:lnTo>
                      <a:pt x="0" y="237175"/>
                    </a:lnTo>
                    <a:lnTo>
                      <a:pt x="0" y="16644"/>
                    </a:lnTo>
                    <a:cubicBezTo>
                      <a:pt x="0" y="8322"/>
                      <a:pt x="8322" y="0"/>
                      <a:pt x="16644" y="0"/>
                    </a:cubicBezTo>
                    <a:lnTo>
                      <a:pt x="66575" y="0"/>
                    </a:lnTo>
                    <a:cubicBezTo>
                      <a:pt x="74897" y="0"/>
                      <a:pt x="83219" y="8322"/>
                      <a:pt x="83219" y="16644"/>
                    </a:cubicBezTo>
                    <a:lnTo>
                      <a:pt x="83219" y="237175"/>
                    </a:lnTo>
                    <a:close/>
                  </a:path>
                </a:pathLst>
              </a:custGeom>
              <a:solidFill>
                <a:srgbClr val="0155FD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" name="ExtraShape27"/>
              <p:cNvSpPr/>
              <p:nvPr/>
            </p:nvSpPr>
            <p:spPr>
              <a:xfrm>
                <a:off x="4385" y="5433"/>
                <a:ext cx="145" cy="73"/>
              </a:xfrm>
              <a:custGeom>
                <a:avLst/>
                <a:gdLst>
                  <a:gd name="connsiteX0" fmla="*/ 79058 w 83219"/>
                  <a:gd name="connsiteY0" fmla="*/ 33288 h 0"/>
                  <a:gd name="connsiteX1" fmla="*/ 8322 w 83219"/>
                  <a:gd name="connsiteY1" fmla="*/ 33288 h 0"/>
                  <a:gd name="connsiteX2" fmla="*/ 0 w 83219"/>
                  <a:gd name="connsiteY2" fmla="*/ 0 h 0"/>
                  <a:gd name="connsiteX3" fmla="*/ 83219 w 83219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219">
                    <a:moveTo>
                      <a:pt x="79058" y="33288"/>
                    </a:moveTo>
                    <a:lnTo>
                      <a:pt x="8322" y="33288"/>
                    </a:lnTo>
                    <a:lnTo>
                      <a:pt x="0" y="0"/>
                    </a:lnTo>
                    <a:lnTo>
                      <a:pt x="83219" y="0"/>
                    </a:lnTo>
                    <a:close/>
                  </a:path>
                </a:pathLst>
              </a:custGeom>
              <a:solidFill>
                <a:srgbClr val="C9E1FF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" name="ExtraShape28"/>
              <p:cNvSpPr/>
              <p:nvPr/>
            </p:nvSpPr>
            <p:spPr>
              <a:xfrm>
                <a:off x="4327" y="4990"/>
                <a:ext cx="145" cy="435"/>
              </a:xfrm>
              <a:custGeom>
                <a:avLst/>
                <a:gdLst>
                  <a:gd name="connsiteX0" fmla="*/ 33288 w 83219"/>
                  <a:gd name="connsiteY0" fmla="*/ 0 h 249658"/>
                  <a:gd name="connsiteX1" fmla="*/ 12483 w 83219"/>
                  <a:gd name="connsiteY1" fmla="*/ 8322 h 249658"/>
                  <a:gd name="connsiteX2" fmla="*/ 4161 w 83219"/>
                  <a:gd name="connsiteY2" fmla="*/ 29127 h 249658"/>
                  <a:gd name="connsiteX3" fmla="*/ 12483 w 83219"/>
                  <a:gd name="connsiteY3" fmla="*/ 224692 h 249658"/>
                  <a:gd name="connsiteX4" fmla="*/ 12483 w 83219"/>
                  <a:gd name="connsiteY4" fmla="*/ 224692 h 249658"/>
                  <a:gd name="connsiteX5" fmla="*/ 0 w 83219"/>
                  <a:gd name="connsiteY5" fmla="*/ 237175 h 249658"/>
                  <a:gd name="connsiteX6" fmla="*/ 0 w 83219"/>
                  <a:gd name="connsiteY6" fmla="*/ 245497 h 249658"/>
                  <a:gd name="connsiteX7" fmla="*/ 8322 w 83219"/>
                  <a:gd name="connsiteY7" fmla="*/ 253819 h 249658"/>
                  <a:gd name="connsiteX8" fmla="*/ 12483 w 83219"/>
                  <a:gd name="connsiteY8" fmla="*/ 253819 h 249658"/>
                  <a:gd name="connsiteX9" fmla="*/ 24966 w 83219"/>
                  <a:gd name="connsiteY9" fmla="*/ 253819 h 249658"/>
                  <a:gd name="connsiteX10" fmla="*/ 24966 w 83219"/>
                  <a:gd name="connsiteY10" fmla="*/ 224692 h 249658"/>
                  <a:gd name="connsiteX11" fmla="*/ 24966 w 83219"/>
                  <a:gd name="connsiteY11" fmla="*/ 24966 h 249658"/>
                  <a:gd name="connsiteX12" fmla="*/ 33288 w 83219"/>
                  <a:gd name="connsiteY12" fmla="*/ 16644 h 249658"/>
                  <a:gd name="connsiteX13" fmla="*/ 104024 w 83219"/>
                  <a:gd name="connsiteY13" fmla="*/ 16644 h 249658"/>
                  <a:gd name="connsiteX14" fmla="*/ 104024 w 83219"/>
                  <a:gd name="connsiteY14" fmla="*/ 0 h 249658"/>
                  <a:gd name="connsiteX15" fmla="*/ 33288 w 83219"/>
                  <a:gd name="connsiteY15" fmla="*/ 0 h 24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219" h="249658">
                    <a:moveTo>
                      <a:pt x="33288" y="0"/>
                    </a:moveTo>
                    <a:cubicBezTo>
                      <a:pt x="24966" y="0"/>
                      <a:pt x="20805" y="4161"/>
                      <a:pt x="12483" y="8322"/>
                    </a:cubicBezTo>
                    <a:cubicBezTo>
                      <a:pt x="8322" y="12483"/>
                      <a:pt x="4161" y="20805"/>
                      <a:pt x="4161" y="29127"/>
                    </a:cubicBezTo>
                    <a:lnTo>
                      <a:pt x="12483" y="224692"/>
                    </a:lnTo>
                    <a:lnTo>
                      <a:pt x="12483" y="224692"/>
                    </a:lnTo>
                    <a:cubicBezTo>
                      <a:pt x="4161" y="224692"/>
                      <a:pt x="0" y="228853"/>
                      <a:pt x="0" y="237175"/>
                    </a:cubicBezTo>
                    <a:lnTo>
                      <a:pt x="0" y="245497"/>
                    </a:lnTo>
                    <a:cubicBezTo>
                      <a:pt x="0" y="249658"/>
                      <a:pt x="4161" y="253819"/>
                      <a:pt x="8322" y="253819"/>
                    </a:cubicBezTo>
                    <a:lnTo>
                      <a:pt x="12483" y="253819"/>
                    </a:lnTo>
                    <a:lnTo>
                      <a:pt x="24966" y="253819"/>
                    </a:lnTo>
                    <a:lnTo>
                      <a:pt x="24966" y="224692"/>
                    </a:lnTo>
                    <a:lnTo>
                      <a:pt x="24966" y="24966"/>
                    </a:lnTo>
                    <a:cubicBezTo>
                      <a:pt x="24966" y="20805"/>
                      <a:pt x="29127" y="16644"/>
                      <a:pt x="33288" y="16644"/>
                    </a:cubicBezTo>
                    <a:lnTo>
                      <a:pt x="104024" y="16644"/>
                    </a:lnTo>
                    <a:lnTo>
                      <a:pt x="104024" y="0"/>
                    </a:lnTo>
                    <a:lnTo>
                      <a:pt x="33288" y="0"/>
                    </a:lnTo>
                    <a:close/>
                  </a:path>
                </a:pathLst>
              </a:custGeom>
              <a:solidFill>
                <a:schemeClr val="bg1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ExtraShape29"/>
              <p:cNvSpPr/>
              <p:nvPr/>
            </p:nvSpPr>
            <p:spPr>
              <a:xfrm>
                <a:off x="4821" y="5999"/>
                <a:ext cx="1234" cy="798"/>
              </a:xfrm>
              <a:custGeom>
                <a:avLst/>
                <a:gdLst>
                  <a:gd name="connsiteX0" fmla="*/ 724009 w 707364"/>
                  <a:gd name="connsiteY0" fmla="*/ 183083 h 457706"/>
                  <a:gd name="connsiteX1" fmla="*/ 349521 w 707364"/>
                  <a:gd name="connsiteY1" fmla="*/ 461868 h 457706"/>
                  <a:gd name="connsiteX2" fmla="*/ 0 w 707364"/>
                  <a:gd name="connsiteY2" fmla="*/ 461868 h 457706"/>
                  <a:gd name="connsiteX3" fmla="*/ 0 w 707364"/>
                  <a:gd name="connsiteY3" fmla="*/ 0 h 457706"/>
                  <a:gd name="connsiteX4" fmla="*/ 653272 w 707364"/>
                  <a:gd name="connsiteY4" fmla="*/ 0 h 457706"/>
                  <a:gd name="connsiteX5" fmla="*/ 661594 w 707364"/>
                  <a:gd name="connsiteY5" fmla="*/ 0 h 457706"/>
                  <a:gd name="connsiteX6" fmla="*/ 678238 w 707364"/>
                  <a:gd name="connsiteY6" fmla="*/ 29127 h 457706"/>
                  <a:gd name="connsiteX7" fmla="*/ 719848 w 707364"/>
                  <a:gd name="connsiteY7" fmla="*/ 149795 h 457706"/>
                  <a:gd name="connsiteX8" fmla="*/ 724009 w 707364"/>
                  <a:gd name="connsiteY8" fmla="*/ 183083 h 45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7364" h="457706">
                    <a:moveTo>
                      <a:pt x="724009" y="183083"/>
                    </a:moveTo>
                    <a:cubicBezTo>
                      <a:pt x="719848" y="299590"/>
                      <a:pt x="669916" y="457707"/>
                      <a:pt x="349521" y="461868"/>
                    </a:cubicBezTo>
                    <a:lnTo>
                      <a:pt x="0" y="461868"/>
                    </a:lnTo>
                    <a:lnTo>
                      <a:pt x="0" y="0"/>
                    </a:lnTo>
                    <a:lnTo>
                      <a:pt x="653272" y="0"/>
                    </a:lnTo>
                    <a:cubicBezTo>
                      <a:pt x="657433" y="0"/>
                      <a:pt x="661594" y="0"/>
                      <a:pt x="661594" y="0"/>
                    </a:cubicBezTo>
                    <a:lnTo>
                      <a:pt x="678238" y="29127"/>
                    </a:lnTo>
                    <a:cubicBezTo>
                      <a:pt x="703204" y="62415"/>
                      <a:pt x="719848" y="104024"/>
                      <a:pt x="719848" y="149795"/>
                    </a:cubicBezTo>
                    <a:cubicBezTo>
                      <a:pt x="724009" y="153956"/>
                      <a:pt x="724009" y="178921"/>
                      <a:pt x="724009" y="183083"/>
                    </a:cubicBezTo>
                    <a:close/>
                  </a:path>
                </a:pathLst>
              </a:custGeom>
              <a:solidFill>
                <a:srgbClr val="C9E1FF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ExtraShape30"/>
              <p:cNvSpPr/>
              <p:nvPr/>
            </p:nvSpPr>
            <p:spPr>
              <a:xfrm>
                <a:off x="4240" y="5484"/>
                <a:ext cx="508" cy="73"/>
              </a:xfrm>
              <a:custGeom>
                <a:avLst/>
                <a:gdLst>
                  <a:gd name="connsiteX0" fmla="*/ 0 w 291267"/>
                  <a:gd name="connsiteY0" fmla="*/ 0 h 41609"/>
                  <a:gd name="connsiteX1" fmla="*/ 299590 w 291267"/>
                  <a:gd name="connsiteY1" fmla="*/ 0 h 41609"/>
                  <a:gd name="connsiteX2" fmla="*/ 299590 w 291267"/>
                  <a:gd name="connsiteY2" fmla="*/ 70736 h 41609"/>
                  <a:gd name="connsiteX3" fmla="*/ 0 w 291267"/>
                  <a:gd name="connsiteY3" fmla="*/ 70736 h 41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267" h="41609">
                    <a:moveTo>
                      <a:pt x="0" y="0"/>
                    </a:moveTo>
                    <a:lnTo>
                      <a:pt x="299590" y="0"/>
                    </a:lnTo>
                    <a:lnTo>
                      <a:pt x="299590" y="70736"/>
                    </a:lnTo>
                    <a:lnTo>
                      <a:pt x="0" y="70736"/>
                    </a:lnTo>
                    <a:close/>
                  </a:path>
                </a:pathLst>
              </a:custGeom>
              <a:solidFill>
                <a:schemeClr val="bg1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ExtraShape41"/>
              <p:cNvSpPr/>
              <p:nvPr/>
            </p:nvSpPr>
            <p:spPr>
              <a:xfrm>
                <a:off x="3645" y="3902"/>
                <a:ext cx="73" cy="73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416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ExtraShape42"/>
              <p:cNvSpPr/>
              <p:nvPr/>
            </p:nvSpPr>
            <p:spPr>
              <a:xfrm>
                <a:off x="2706" y="1761"/>
                <a:ext cx="1814" cy="2177"/>
              </a:xfrm>
              <a:custGeom>
                <a:avLst/>
                <a:gdLst>
                  <a:gd name="connsiteX0" fmla="*/ 475983 w 1040242"/>
                  <a:gd name="connsiteY0" fmla="*/ 0 h 1248290"/>
                  <a:gd name="connsiteX1" fmla="*/ 93174 w 1040242"/>
                  <a:gd name="connsiteY1" fmla="*/ 382809 h 1248290"/>
                  <a:gd name="connsiteX2" fmla="*/ 93174 w 1040242"/>
                  <a:gd name="connsiteY2" fmla="*/ 532604 h 1248290"/>
                  <a:gd name="connsiteX3" fmla="*/ 80691 w 1040242"/>
                  <a:gd name="connsiteY3" fmla="*/ 528443 h 1248290"/>
                  <a:gd name="connsiteX4" fmla="*/ 76530 w 1040242"/>
                  <a:gd name="connsiteY4" fmla="*/ 528443 h 1248290"/>
                  <a:gd name="connsiteX5" fmla="*/ 59886 w 1040242"/>
                  <a:gd name="connsiteY5" fmla="*/ 528443 h 1248290"/>
                  <a:gd name="connsiteX6" fmla="*/ 9954 w 1040242"/>
                  <a:gd name="connsiteY6" fmla="*/ 582536 h 1248290"/>
                  <a:gd name="connsiteX7" fmla="*/ 1632 w 1040242"/>
                  <a:gd name="connsiteY7" fmla="*/ 690721 h 1248290"/>
                  <a:gd name="connsiteX8" fmla="*/ 80691 w 1040242"/>
                  <a:gd name="connsiteY8" fmla="*/ 823872 h 1248290"/>
                  <a:gd name="connsiteX9" fmla="*/ 105657 w 1040242"/>
                  <a:gd name="connsiteY9" fmla="*/ 828033 h 1248290"/>
                  <a:gd name="connsiteX10" fmla="*/ 113979 w 1040242"/>
                  <a:gd name="connsiteY10" fmla="*/ 823872 h 1248290"/>
                  <a:gd name="connsiteX11" fmla="*/ 193037 w 1040242"/>
                  <a:gd name="connsiteY11" fmla="*/ 1040242 h 1248290"/>
                  <a:gd name="connsiteX12" fmla="*/ 292900 w 1040242"/>
                  <a:gd name="connsiteY12" fmla="*/ 1177554 h 1248290"/>
                  <a:gd name="connsiteX13" fmla="*/ 363637 w 1040242"/>
                  <a:gd name="connsiteY13" fmla="*/ 1239969 h 1248290"/>
                  <a:gd name="connsiteX14" fmla="*/ 451017 w 1040242"/>
                  <a:gd name="connsiteY14" fmla="*/ 1264935 h 1248290"/>
                  <a:gd name="connsiteX15" fmla="*/ 530075 w 1040242"/>
                  <a:gd name="connsiteY15" fmla="*/ 1269096 h 1248290"/>
                  <a:gd name="connsiteX16" fmla="*/ 538397 w 1040242"/>
                  <a:gd name="connsiteY16" fmla="*/ 1269096 h 1248290"/>
                  <a:gd name="connsiteX17" fmla="*/ 617456 w 1040242"/>
                  <a:gd name="connsiteY17" fmla="*/ 1264935 h 1248290"/>
                  <a:gd name="connsiteX18" fmla="*/ 704836 w 1040242"/>
                  <a:gd name="connsiteY18" fmla="*/ 1239969 h 1248290"/>
                  <a:gd name="connsiteX19" fmla="*/ 775573 w 1040242"/>
                  <a:gd name="connsiteY19" fmla="*/ 1177554 h 1248290"/>
                  <a:gd name="connsiteX20" fmla="*/ 875436 w 1040242"/>
                  <a:gd name="connsiteY20" fmla="*/ 1040242 h 1248290"/>
                  <a:gd name="connsiteX21" fmla="*/ 954494 w 1040242"/>
                  <a:gd name="connsiteY21" fmla="*/ 823872 h 1248290"/>
                  <a:gd name="connsiteX22" fmla="*/ 962816 w 1040242"/>
                  <a:gd name="connsiteY22" fmla="*/ 828033 h 1248290"/>
                  <a:gd name="connsiteX23" fmla="*/ 987782 w 1040242"/>
                  <a:gd name="connsiteY23" fmla="*/ 823872 h 1248290"/>
                  <a:gd name="connsiteX24" fmla="*/ 1066841 w 1040242"/>
                  <a:gd name="connsiteY24" fmla="*/ 690721 h 1248290"/>
                  <a:gd name="connsiteX25" fmla="*/ 1058519 w 1040242"/>
                  <a:gd name="connsiteY25" fmla="*/ 582536 h 1248290"/>
                  <a:gd name="connsiteX26" fmla="*/ 1008587 w 1040242"/>
                  <a:gd name="connsiteY26" fmla="*/ 528443 h 1248290"/>
                  <a:gd name="connsiteX27" fmla="*/ 991943 w 1040242"/>
                  <a:gd name="connsiteY27" fmla="*/ 528443 h 1248290"/>
                  <a:gd name="connsiteX28" fmla="*/ 987782 w 1040242"/>
                  <a:gd name="connsiteY28" fmla="*/ 528443 h 1248290"/>
                  <a:gd name="connsiteX29" fmla="*/ 975299 w 1040242"/>
                  <a:gd name="connsiteY29" fmla="*/ 532604 h 1248290"/>
                  <a:gd name="connsiteX30" fmla="*/ 975299 w 1040242"/>
                  <a:gd name="connsiteY30" fmla="*/ 382809 h 1248290"/>
                  <a:gd name="connsiteX31" fmla="*/ 592490 w 1040242"/>
                  <a:gd name="connsiteY31" fmla="*/ 0 h 1248290"/>
                  <a:gd name="connsiteX32" fmla="*/ 475983 w 1040242"/>
                  <a:gd name="connsiteY32" fmla="*/ 0 h 124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40242" h="1248290">
                    <a:moveTo>
                      <a:pt x="475983" y="0"/>
                    </a:moveTo>
                    <a:cubicBezTo>
                      <a:pt x="263774" y="0"/>
                      <a:pt x="93174" y="170600"/>
                      <a:pt x="93174" y="382809"/>
                    </a:cubicBezTo>
                    <a:lnTo>
                      <a:pt x="93174" y="532604"/>
                    </a:lnTo>
                    <a:cubicBezTo>
                      <a:pt x="89013" y="528443"/>
                      <a:pt x="84852" y="528443"/>
                      <a:pt x="80691" y="528443"/>
                    </a:cubicBezTo>
                    <a:cubicBezTo>
                      <a:pt x="80691" y="528443"/>
                      <a:pt x="80691" y="528443"/>
                      <a:pt x="76530" y="528443"/>
                    </a:cubicBezTo>
                    <a:cubicBezTo>
                      <a:pt x="72369" y="528443"/>
                      <a:pt x="64047" y="528443"/>
                      <a:pt x="59886" y="528443"/>
                    </a:cubicBezTo>
                    <a:cubicBezTo>
                      <a:pt x="34920" y="532604"/>
                      <a:pt x="18276" y="553409"/>
                      <a:pt x="9954" y="582536"/>
                    </a:cubicBezTo>
                    <a:cubicBezTo>
                      <a:pt x="1632" y="611663"/>
                      <a:pt x="-2529" y="649111"/>
                      <a:pt x="1632" y="690721"/>
                    </a:cubicBezTo>
                    <a:cubicBezTo>
                      <a:pt x="14115" y="757296"/>
                      <a:pt x="43242" y="807228"/>
                      <a:pt x="80691" y="823872"/>
                    </a:cubicBezTo>
                    <a:cubicBezTo>
                      <a:pt x="89013" y="828033"/>
                      <a:pt x="97335" y="828033"/>
                      <a:pt x="105657" y="828033"/>
                    </a:cubicBezTo>
                    <a:cubicBezTo>
                      <a:pt x="109818" y="828033"/>
                      <a:pt x="109818" y="828033"/>
                      <a:pt x="113979" y="823872"/>
                    </a:cubicBezTo>
                    <a:cubicBezTo>
                      <a:pt x="134783" y="919574"/>
                      <a:pt x="159749" y="990311"/>
                      <a:pt x="193037" y="1040242"/>
                    </a:cubicBezTo>
                    <a:cubicBezTo>
                      <a:pt x="234647" y="1098496"/>
                      <a:pt x="263774" y="1144267"/>
                      <a:pt x="292900" y="1177554"/>
                    </a:cubicBezTo>
                    <a:cubicBezTo>
                      <a:pt x="317866" y="1206681"/>
                      <a:pt x="338671" y="1227486"/>
                      <a:pt x="363637" y="1239969"/>
                    </a:cubicBezTo>
                    <a:cubicBezTo>
                      <a:pt x="388603" y="1252452"/>
                      <a:pt x="417729" y="1260774"/>
                      <a:pt x="451017" y="1264935"/>
                    </a:cubicBezTo>
                    <a:cubicBezTo>
                      <a:pt x="475983" y="1269096"/>
                      <a:pt x="500949" y="1269096"/>
                      <a:pt x="530075" y="1269096"/>
                    </a:cubicBezTo>
                    <a:lnTo>
                      <a:pt x="538397" y="1269096"/>
                    </a:lnTo>
                    <a:cubicBezTo>
                      <a:pt x="567524" y="1269096"/>
                      <a:pt x="596651" y="1269096"/>
                      <a:pt x="617456" y="1264935"/>
                    </a:cubicBezTo>
                    <a:cubicBezTo>
                      <a:pt x="650744" y="1260774"/>
                      <a:pt x="679870" y="1252452"/>
                      <a:pt x="704836" y="1239969"/>
                    </a:cubicBezTo>
                    <a:cubicBezTo>
                      <a:pt x="729802" y="1227486"/>
                      <a:pt x="754768" y="1206681"/>
                      <a:pt x="775573" y="1177554"/>
                    </a:cubicBezTo>
                    <a:cubicBezTo>
                      <a:pt x="804700" y="1144267"/>
                      <a:pt x="833826" y="1098496"/>
                      <a:pt x="875436" y="1040242"/>
                    </a:cubicBezTo>
                    <a:cubicBezTo>
                      <a:pt x="908724" y="990311"/>
                      <a:pt x="933690" y="915413"/>
                      <a:pt x="954494" y="823872"/>
                    </a:cubicBezTo>
                    <a:cubicBezTo>
                      <a:pt x="958655" y="823872"/>
                      <a:pt x="958655" y="823872"/>
                      <a:pt x="962816" y="828033"/>
                    </a:cubicBezTo>
                    <a:cubicBezTo>
                      <a:pt x="971138" y="828033"/>
                      <a:pt x="979460" y="828033"/>
                      <a:pt x="987782" y="823872"/>
                    </a:cubicBezTo>
                    <a:cubicBezTo>
                      <a:pt x="1025231" y="811389"/>
                      <a:pt x="1058519" y="757296"/>
                      <a:pt x="1066841" y="690721"/>
                    </a:cubicBezTo>
                    <a:cubicBezTo>
                      <a:pt x="1075163" y="649111"/>
                      <a:pt x="1071002" y="611663"/>
                      <a:pt x="1058519" y="582536"/>
                    </a:cubicBezTo>
                    <a:cubicBezTo>
                      <a:pt x="1050197" y="553409"/>
                      <a:pt x="1029392" y="532604"/>
                      <a:pt x="1008587" y="528443"/>
                    </a:cubicBezTo>
                    <a:cubicBezTo>
                      <a:pt x="1004426" y="528443"/>
                      <a:pt x="996104" y="528443"/>
                      <a:pt x="991943" y="528443"/>
                    </a:cubicBezTo>
                    <a:cubicBezTo>
                      <a:pt x="991943" y="528443"/>
                      <a:pt x="991943" y="528443"/>
                      <a:pt x="987782" y="528443"/>
                    </a:cubicBezTo>
                    <a:cubicBezTo>
                      <a:pt x="983621" y="528443"/>
                      <a:pt x="979460" y="532604"/>
                      <a:pt x="975299" y="532604"/>
                    </a:cubicBezTo>
                    <a:lnTo>
                      <a:pt x="975299" y="382809"/>
                    </a:lnTo>
                    <a:cubicBezTo>
                      <a:pt x="975299" y="170600"/>
                      <a:pt x="804700" y="0"/>
                      <a:pt x="592490" y="0"/>
                    </a:cubicBezTo>
                    <a:lnTo>
                      <a:pt x="475983" y="0"/>
                    </a:lnTo>
                    <a:close/>
                  </a:path>
                </a:pathLst>
              </a:custGeom>
              <a:solidFill>
                <a:srgbClr val="FBC1B7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ExtraShape43"/>
              <p:cNvSpPr/>
              <p:nvPr/>
            </p:nvSpPr>
            <p:spPr>
              <a:xfrm>
                <a:off x="3186" y="3285"/>
                <a:ext cx="871" cy="726"/>
              </a:xfrm>
              <a:custGeom>
                <a:avLst/>
                <a:gdLst>
                  <a:gd name="connsiteX0" fmla="*/ 263109 w 499316"/>
                  <a:gd name="connsiteY0" fmla="*/ 0 h 416096"/>
                  <a:gd name="connsiteX1" fmla="*/ 263109 w 499316"/>
                  <a:gd name="connsiteY1" fmla="*/ 0 h 416096"/>
                  <a:gd name="connsiteX2" fmla="*/ 17612 w 499316"/>
                  <a:gd name="connsiteY2" fmla="*/ 303751 h 416096"/>
                  <a:gd name="connsiteX3" fmla="*/ 179889 w 499316"/>
                  <a:gd name="connsiteY3" fmla="*/ 416097 h 416096"/>
                  <a:gd name="connsiteX4" fmla="*/ 258948 w 499316"/>
                  <a:gd name="connsiteY4" fmla="*/ 420258 h 416096"/>
                  <a:gd name="connsiteX5" fmla="*/ 263109 w 499316"/>
                  <a:gd name="connsiteY5" fmla="*/ 420258 h 416096"/>
                  <a:gd name="connsiteX6" fmla="*/ 267270 w 499316"/>
                  <a:gd name="connsiteY6" fmla="*/ 420258 h 416096"/>
                  <a:gd name="connsiteX7" fmla="*/ 346328 w 499316"/>
                  <a:gd name="connsiteY7" fmla="*/ 416097 h 416096"/>
                  <a:gd name="connsiteX8" fmla="*/ 508606 w 499316"/>
                  <a:gd name="connsiteY8" fmla="*/ 303751 h 416096"/>
                  <a:gd name="connsiteX9" fmla="*/ 263109 w 499316"/>
                  <a:gd name="connsiteY9" fmla="*/ 0 h 416096"/>
                  <a:gd name="connsiteX10" fmla="*/ 263109 w 499316"/>
                  <a:gd name="connsiteY10" fmla="*/ 0 h 416096"/>
                  <a:gd name="connsiteX11" fmla="*/ 196533 w 499316"/>
                  <a:gd name="connsiteY11" fmla="*/ 178922 h 416096"/>
                  <a:gd name="connsiteX12" fmla="*/ 142441 w 499316"/>
                  <a:gd name="connsiteY12" fmla="*/ 128990 h 416096"/>
                  <a:gd name="connsiteX13" fmla="*/ 196533 w 499316"/>
                  <a:gd name="connsiteY13" fmla="*/ 79058 h 416096"/>
                  <a:gd name="connsiteX14" fmla="*/ 329684 w 499316"/>
                  <a:gd name="connsiteY14" fmla="*/ 79058 h 416096"/>
                  <a:gd name="connsiteX15" fmla="*/ 383777 w 499316"/>
                  <a:gd name="connsiteY15" fmla="*/ 128990 h 416096"/>
                  <a:gd name="connsiteX16" fmla="*/ 329684 w 499316"/>
                  <a:gd name="connsiteY16" fmla="*/ 178922 h 416096"/>
                  <a:gd name="connsiteX17" fmla="*/ 196533 w 499316"/>
                  <a:gd name="connsiteY17" fmla="*/ 178922 h 416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9316" h="416096">
                    <a:moveTo>
                      <a:pt x="263109" y="0"/>
                    </a:moveTo>
                    <a:cubicBezTo>
                      <a:pt x="263109" y="0"/>
                      <a:pt x="263109" y="0"/>
                      <a:pt x="263109" y="0"/>
                    </a:cubicBezTo>
                    <a:cubicBezTo>
                      <a:pt x="46738" y="0"/>
                      <a:pt x="-40642" y="166439"/>
                      <a:pt x="17612" y="303751"/>
                    </a:cubicBezTo>
                    <a:cubicBezTo>
                      <a:pt x="59221" y="382809"/>
                      <a:pt x="109153" y="407775"/>
                      <a:pt x="179889" y="416097"/>
                    </a:cubicBezTo>
                    <a:cubicBezTo>
                      <a:pt x="204855" y="420258"/>
                      <a:pt x="229821" y="420258"/>
                      <a:pt x="258948" y="420258"/>
                    </a:cubicBezTo>
                    <a:cubicBezTo>
                      <a:pt x="258948" y="420258"/>
                      <a:pt x="258948" y="420258"/>
                      <a:pt x="263109" y="420258"/>
                    </a:cubicBezTo>
                    <a:cubicBezTo>
                      <a:pt x="263109" y="420258"/>
                      <a:pt x="263109" y="420258"/>
                      <a:pt x="267270" y="420258"/>
                    </a:cubicBezTo>
                    <a:cubicBezTo>
                      <a:pt x="296396" y="420258"/>
                      <a:pt x="325523" y="420258"/>
                      <a:pt x="346328" y="416097"/>
                    </a:cubicBezTo>
                    <a:cubicBezTo>
                      <a:pt x="417065" y="407775"/>
                      <a:pt x="466996" y="382809"/>
                      <a:pt x="508606" y="303751"/>
                    </a:cubicBezTo>
                    <a:cubicBezTo>
                      <a:pt x="566860" y="170600"/>
                      <a:pt x="479479" y="0"/>
                      <a:pt x="263109" y="0"/>
                    </a:cubicBezTo>
                    <a:cubicBezTo>
                      <a:pt x="267270" y="0"/>
                      <a:pt x="263109" y="0"/>
                      <a:pt x="263109" y="0"/>
                    </a:cubicBezTo>
                    <a:close/>
                    <a:moveTo>
                      <a:pt x="196533" y="178922"/>
                    </a:moveTo>
                    <a:cubicBezTo>
                      <a:pt x="167407" y="178922"/>
                      <a:pt x="142441" y="153956"/>
                      <a:pt x="142441" y="128990"/>
                    </a:cubicBezTo>
                    <a:cubicBezTo>
                      <a:pt x="142441" y="99863"/>
                      <a:pt x="167407" y="79058"/>
                      <a:pt x="196533" y="79058"/>
                    </a:cubicBezTo>
                    <a:lnTo>
                      <a:pt x="329684" y="79058"/>
                    </a:lnTo>
                    <a:cubicBezTo>
                      <a:pt x="358811" y="79058"/>
                      <a:pt x="383777" y="104024"/>
                      <a:pt x="383777" y="128990"/>
                    </a:cubicBezTo>
                    <a:cubicBezTo>
                      <a:pt x="383777" y="158117"/>
                      <a:pt x="358811" y="178922"/>
                      <a:pt x="329684" y="178922"/>
                    </a:cubicBezTo>
                    <a:lnTo>
                      <a:pt x="196533" y="178922"/>
                    </a:lnTo>
                    <a:close/>
                  </a:path>
                </a:pathLst>
              </a:custGeom>
              <a:solidFill>
                <a:srgbClr val="44546A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ExtraShape44"/>
              <p:cNvSpPr/>
              <p:nvPr/>
            </p:nvSpPr>
            <p:spPr>
              <a:xfrm>
                <a:off x="2868" y="1768"/>
                <a:ext cx="1524" cy="1089"/>
              </a:xfrm>
              <a:custGeom>
                <a:avLst/>
                <a:gdLst>
                  <a:gd name="connsiteX0" fmla="*/ 224692 w 873803"/>
                  <a:gd name="connsiteY0" fmla="*/ 153956 h 624145"/>
                  <a:gd name="connsiteX1" fmla="*/ 62415 w 873803"/>
                  <a:gd name="connsiteY1" fmla="*/ 370326 h 624145"/>
                  <a:gd name="connsiteX2" fmla="*/ 66576 w 873803"/>
                  <a:gd name="connsiteY2" fmla="*/ 657433 h 624145"/>
                  <a:gd name="connsiteX3" fmla="*/ 8322 w 873803"/>
                  <a:gd name="connsiteY3" fmla="*/ 657433 h 624145"/>
                  <a:gd name="connsiteX4" fmla="*/ 0 w 873803"/>
                  <a:gd name="connsiteY4" fmla="*/ 528443 h 624145"/>
                  <a:gd name="connsiteX5" fmla="*/ 0 w 873803"/>
                  <a:gd name="connsiteY5" fmla="*/ 382809 h 624145"/>
                  <a:gd name="connsiteX6" fmla="*/ 382809 w 873803"/>
                  <a:gd name="connsiteY6" fmla="*/ 0 h 624145"/>
                  <a:gd name="connsiteX7" fmla="*/ 511799 w 873803"/>
                  <a:gd name="connsiteY7" fmla="*/ 0 h 624145"/>
                  <a:gd name="connsiteX8" fmla="*/ 894608 w 873803"/>
                  <a:gd name="connsiteY8" fmla="*/ 382809 h 624145"/>
                  <a:gd name="connsiteX9" fmla="*/ 894608 w 873803"/>
                  <a:gd name="connsiteY9" fmla="*/ 528443 h 624145"/>
                  <a:gd name="connsiteX10" fmla="*/ 886286 w 873803"/>
                  <a:gd name="connsiteY10" fmla="*/ 657433 h 624145"/>
                  <a:gd name="connsiteX11" fmla="*/ 828033 w 873803"/>
                  <a:gd name="connsiteY11" fmla="*/ 657433 h 624145"/>
                  <a:gd name="connsiteX12" fmla="*/ 832194 w 873803"/>
                  <a:gd name="connsiteY12" fmla="*/ 370326 h 624145"/>
                  <a:gd name="connsiteX13" fmla="*/ 669916 w 873803"/>
                  <a:gd name="connsiteY13" fmla="*/ 153956 h 624145"/>
                  <a:gd name="connsiteX14" fmla="*/ 224692 w 873803"/>
                  <a:gd name="connsiteY14" fmla="*/ 153956 h 62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3803" h="624145">
                    <a:moveTo>
                      <a:pt x="224692" y="153956"/>
                    </a:moveTo>
                    <a:cubicBezTo>
                      <a:pt x="137312" y="153956"/>
                      <a:pt x="62415" y="278785"/>
                      <a:pt x="62415" y="370326"/>
                    </a:cubicBezTo>
                    <a:lnTo>
                      <a:pt x="66576" y="657433"/>
                    </a:lnTo>
                    <a:lnTo>
                      <a:pt x="8322" y="657433"/>
                    </a:lnTo>
                    <a:lnTo>
                      <a:pt x="0" y="528443"/>
                    </a:lnTo>
                    <a:lnTo>
                      <a:pt x="0" y="382809"/>
                    </a:lnTo>
                    <a:cubicBezTo>
                      <a:pt x="0" y="170600"/>
                      <a:pt x="170600" y="0"/>
                      <a:pt x="382809" y="0"/>
                    </a:cubicBezTo>
                    <a:lnTo>
                      <a:pt x="511799" y="0"/>
                    </a:lnTo>
                    <a:cubicBezTo>
                      <a:pt x="724009" y="0"/>
                      <a:pt x="894608" y="170600"/>
                      <a:pt x="894608" y="382809"/>
                    </a:cubicBezTo>
                    <a:lnTo>
                      <a:pt x="894608" y="528443"/>
                    </a:lnTo>
                    <a:lnTo>
                      <a:pt x="886286" y="657433"/>
                    </a:lnTo>
                    <a:lnTo>
                      <a:pt x="828033" y="657433"/>
                    </a:lnTo>
                    <a:lnTo>
                      <a:pt x="832194" y="370326"/>
                    </a:lnTo>
                    <a:cubicBezTo>
                      <a:pt x="832194" y="282946"/>
                      <a:pt x="761457" y="153956"/>
                      <a:pt x="669916" y="153956"/>
                    </a:cubicBezTo>
                    <a:cubicBezTo>
                      <a:pt x="515960" y="262141"/>
                      <a:pt x="366165" y="270463"/>
                      <a:pt x="224692" y="153956"/>
                    </a:cubicBezTo>
                    <a:close/>
                  </a:path>
                </a:pathLst>
              </a:custGeom>
              <a:solidFill>
                <a:srgbClr val="012C81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ExtraShape45"/>
              <p:cNvSpPr/>
              <p:nvPr/>
            </p:nvSpPr>
            <p:spPr>
              <a:xfrm>
                <a:off x="2760" y="1296"/>
                <a:ext cx="1742" cy="1161"/>
              </a:xfrm>
              <a:custGeom>
                <a:avLst/>
                <a:gdLst>
                  <a:gd name="connsiteX0" fmla="*/ 0 w 998632"/>
                  <a:gd name="connsiteY0" fmla="*/ 665755 h 665755"/>
                  <a:gd name="connsiteX1" fmla="*/ 0 w 998632"/>
                  <a:gd name="connsiteY1" fmla="*/ 511799 h 665755"/>
                  <a:gd name="connsiteX2" fmla="*/ 0 w 998632"/>
                  <a:gd name="connsiteY2" fmla="*/ 503477 h 665755"/>
                  <a:gd name="connsiteX3" fmla="*/ 133151 w 998632"/>
                  <a:gd name="connsiteY3" fmla="*/ 162278 h 665755"/>
                  <a:gd name="connsiteX4" fmla="*/ 178922 w 998632"/>
                  <a:gd name="connsiteY4" fmla="*/ 116507 h 665755"/>
                  <a:gd name="connsiteX5" fmla="*/ 345360 w 998632"/>
                  <a:gd name="connsiteY5" fmla="*/ 20805 h 665755"/>
                  <a:gd name="connsiteX6" fmla="*/ 399453 w 998632"/>
                  <a:gd name="connsiteY6" fmla="*/ 12483 h 665755"/>
                  <a:gd name="connsiteX7" fmla="*/ 511799 w 998632"/>
                  <a:gd name="connsiteY7" fmla="*/ 0 h 665755"/>
                  <a:gd name="connsiteX8" fmla="*/ 624145 w 998632"/>
                  <a:gd name="connsiteY8" fmla="*/ 12483 h 665755"/>
                  <a:gd name="connsiteX9" fmla="*/ 669916 w 998632"/>
                  <a:gd name="connsiteY9" fmla="*/ 24966 h 665755"/>
                  <a:gd name="connsiteX10" fmla="*/ 836355 w 998632"/>
                  <a:gd name="connsiteY10" fmla="*/ 120668 h 665755"/>
                  <a:gd name="connsiteX11" fmla="*/ 882126 w 998632"/>
                  <a:gd name="connsiteY11" fmla="*/ 166439 h 665755"/>
                  <a:gd name="connsiteX12" fmla="*/ 1015277 w 998632"/>
                  <a:gd name="connsiteY12" fmla="*/ 507638 h 665755"/>
                  <a:gd name="connsiteX13" fmla="*/ 1015277 w 998632"/>
                  <a:gd name="connsiteY13" fmla="*/ 515960 h 665755"/>
                  <a:gd name="connsiteX14" fmla="*/ 1015277 w 998632"/>
                  <a:gd name="connsiteY14" fmla="*/ 669916 h 665755"/>
                  <a:gd name="connsiteX15" fmla="*/ 0 w 998632"/>
                  <a:gd name="connsiteY15" fmla="*/ 669916 h 66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98632" h="665755">
                    <a:moveTo>
                      <a:pt x="0" y="665755"/>
                    </a:moveTo>
                    <a:lnTo>
                      <a:pt x="0" y="511799"/>
                    </a:lnTo>
                    <a:cubicBezTo>
                      <a:pt x="0" y="507638"/>
                      <a:pt x="0" y="507638"/>
                      <a:pt x="0" y="503477"/>
                    </a:cubicBezTo>
                    <a:cubicBezTo>
                      <a:pt x="0" y="374487"/>
                      <a:pt x="54093" y="253819"/>
                      <a:pt x="133151" y="162278"/>
                    </a:cubicBezTo>
                    <a:cubicBezTo>
                      <a:pt x="145634" y="145634"/>
                      <a:pt x="162278" y="133151"/>
                      <a:pt x="178922" y="116507"/>
                    </a:cubicBezTo>
                    <a:cubicBezTo>
                      <a:pt x="228853" y="74897"/>
                      <a:pt x="282946" y="41610"/>
                      <a:pt x="345360" y="20805"/>
                    </a:cubicBezTo>
                    <a:cubicBezTo>
                      <a:pt x="366165" y="20805"/>
                      <a:pt x="382809" y="16644"/>
                      <a:pt x="399453" y="12483"/>
                    </a:cubicBezTo>
                    <a:cubicBezTo>
                      <a:pt x="436902" y="4161"/>
                      <a:pt x="474351" y="0"/>
                      <a:pt x="511799" y="0"/>
                    </a:cubicBezTo>
                    <a:cubicBezTo>
                      <a:pt x="549248" y="0"/>
                      <a:pt x="586697" y="4161"/>
                      <a:pt x="624145" y="12483"/>
                    </a:cubicBezTo>
                    <a:cubicBezTo>
                      <a:pt x="640789" y="16644"/>
                      <a:pt x="657433" y="20805"/>
                      <a:pt x="669916" y="24966"/>
                    </a:cubicBezTo>
                    <a:cubicBezTo>
                      <a:pt x="732331" y="45771"/>
                      <a:pt x="790584" y="79058"/>
                      <a:pt x="836355" y="120668"/>
                    </a:cubicBezTo>
                    <a:cubicBezTo>
                      <a:pt x="852999" y="133151"/>
                      <a:pt x="869643" y="149795"/>
                      <a:pt x="882126" y="166439"/>
                    </a:cubicBezTo>
                    <a:cubicBezTo>
                      <a:pt x="965345" y="257980"/>
                      <a:pt x="1015277" y="374487"/>
                      <a:pt x="1015277" y="507638"/>
                    </a:cubicBezTo>
                    <a:cubicBezTo>
                      <a:pt x="1015277" y="511799"/>
                      <a:pt x="1015277" y="511799"/>
                      <a:pt x="1015277" y="515960"/>
                    </a:cubicBezTo>
                    <a:lnTo>
                      <a:pt x="1015277" y="669916"/>
                    </a:lnTo>
                    <a:lnTo>
                      <a:pt x="0" y="669916"/>
                    </a:lnTo>
                    <a:close/>
                  </a:path>
                </a:pathLst>
              </a:custGeom>
              <a:solidFill>
                <a:srgbClr val="5E93FE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rgbClr val="5E93FE"/>
                  </a:solidFill>
                </a:endParaRPr>
              </a:p>
            </p:txBody>
          </p:sp>
          <p:sp>
            <p:nvSpPr>
              <p:cNvPr id="51" name="ExtraShape46"/>
              <p:cNvSpPr/>
              <p:nvPr/>
            </p:nvSpPr>
            <p:spPr>
              <a:xfrm>
                <a:off x="2673" y="2399"/>
                <a:ext cx="1959" cy="218"/>
              </a:xfrm>
              <a:custGeom>
                <a:avLst/>
                <a:gdLst>
                  <a:gd name="connsiteX0" fmla="*/ 0 w 1123461"/>
                  <a:gd name="connsiteY0" fmla="*/ 0 h 124829"/>
                  <a:gd name="connsiteX1" fmla="*/ 0 w 1123461"/>
                  <a:gd name="connsiteY1" fmla="*/ 49932 h 124829"/>
                  <a:gd name="connsiteX2" fmla="*/ 104024 w 1123461"/>
                  <a:gd name="connsiteY2" fmla="*/ 49932 h 124829"/>
                  <a:gd name="connsiteX3" fmla="*/ 149795 w 1123461"/>
                  <a:gd name="connsiteY3" fmla="*/ 62415 h 124829"/>
                  <a:gd name="connsiteX4" fmla="*/ 233014 w 1123461"/>
                  <a:gd name="connsiteY4" fmla="*/ 108185 h 124829"/>
                  <a:gd name="connsiteX5" fmla="*/ 370326 w 1123461"/>
                  <a:gd name="connsiteY5" fmla="*/ 145634 h 124829"/>
                  <a:gd name="connsiteX6" fmla="*/ 753136 w 1123461"/>
                  <a:gd name="connsiteY6" fmla="*/ 145634 h 124829"/>
                  <a:gd name="connsiteX7" fmla="*/ 890447 w 1123461"/>
                  <a:gd name="connsiteY7" fmla="*/ 108185 h 124829"/>
                  <a:gd name="connsiteX8" fmla="*/ 973667 w 1123461"/>
                  <a:gd name="connsiteY8" fmla="*/ 62415 h 124829"/>
                  <a:gd name="connsiteX9" fmla="*/ 1019437 w 1123461"/>
                  <a:gd name="connsiteY9" fmla="*/ 49932 h 124829"/>
                  <a:gd name="connsiteX10" fmla="*/ 1123462 w 1123461"/>
                  <a:gd name="connsiteY10" fmla="*/ 49932 h 124829"/>
                  <a:gd name="connsiteX11" fmla="*/ 1123462 w 1123461"/>
                  <a:gd name="connsiteY11" fmla="*/ 0 h 124829"/>
                  <a:gd name="connsiteX12" fmla="*/ 0 w 1123461"/>
                  <a:gd name="connsiteY12" fmla="*/ 0 h 12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23461" h="124829">
                    <a:moveTo>
                      <a:pt x="0" y="0"/>
                    </a:moveTo>
                    <a:lnTo>
                      <a:pt x="0" y="49932"/>
                    </a:lnTo>
                    <a:lnTo>
                      <a:pt x="104024" y="49932"/>
                    </a:lnTo>
                    <a:cubicBezTo>
                      <a:pt x="120668" y="49932"/>
                      <a:pt x="133151" y="54093"/>
                      <a:pt x="149795" y="62415"/>
                    </a:cubicBezTo>
                    <a:lnTo>
                      <a:pt x="233014" y="108185"/>
                    </a:lnTo>
                    <a:cubicBezTo>
                      <a:pt x="274624" y="133151"/>
                      <a:pt x="320395" y="145634"/>
                      <a:pt x="370326" y="145634"/>
                    </a:cubicBezTo>
                    <a:lnTo>
                      <a:pt x="753136" y="145634"/>
                    </a:lnTo>
                    <a:cubicBezTo>
                      <a:pt x="803067" y="145634"/>
                      <a:pt x="848838" y="133151"/>
                      <a:pt x="890447" y="108185"/>
                    </a:cubicBezTo>
                    <a:lnTo>
                      <a:pt x="973667" y="62415"/>
                    </a:lnTo>
                    <a:cubicBezTo>
                      <a:pt x="986150" y="54093"/>
                      <a:pt x="1002794" y="49932"/>
                      <a:pt x="1019437" y="49932"/>
                    </a:cubicBezTo>
                    <a:lnTo>
                      <a:pt x="1123462" y="49932"/>
                    </a:lnTo>
                    <a:lnTo>
                      <a:pt x="11234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55FD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ExtraShape47"/>
              <p:cNvSpPr/>
              <p:nvPr/>
            </p:nvSpPr>
            <p:spPr>
              <a:xfrm>
                <a:off x="3079" y="2175"/>
                <a:ext cx="218" cy="218"/>
              </a:xfrm>
              <a:custGeom>
                <a:avLst/>
                <a:gdLst>
                  <a:gd name="connsiteX0" fmla="*/ 124829 w 124829"/>
                  <a:gd name="connsiteY0" fmla="*/ 0 h 124829"/>
                  <a:gd name="connsiteX1" fmla="*/ 24966 w 124829"/>
                  <a:gd name="connsiteY1" fmla="*/ 0 h 124829"/>
                  <a:gd name="connsiteX2" fmla="*/ 0 w 124829"/>
                  <a:gd name="connsiteY2" fmla="*/ 24966 h 124829"/>
                  <a:gd name="connsiteX3" fmla="*/ 0 w 124829"/>
                  <a:gd name="connsiteY3" fmla="*/ 128990 h 124829"/>
                  <a:gd name="connsiteX4" fmla="*/ 149795 w 124829"/>
                  <a:gd name="connsiteY4" fmla="*/ 128990 h 124829"/>
                  <a:gd name="connsiteX5" fmla="*/ 149795 w 124829"/>
                  <a:gd name="connsiteY5" fmla="*/ 24966 h 124829"/>
                  <a:gd name="connsiteX6" fmla="*/ 124829 w 124829"/>
                  <a:gd name="connsiteY6" fmla="*/ 0 h 12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829" h="124829">
                    <a:moveTo>
                      <a:pt x="124829" y="0"/>
                    </a:moveTo>
                    <a:lnTo>
                      <a:pt x="24966" y="0"/>
                    </a:lnTo>
                    <a:cubicBezTo>
                      <a:pt x="12483" y="0"/>
                      <a:pt x="0" y="12483"/>
                      <a:pt x="0" y="24966"/>
                    </a:cubicBezTo>
                    <a:lnTo>
                      <a:pt x="0" y="128990"/>
                    </a:lnTo>
                    <a:lnTo>
                      <a:pt x="149795" y="128990"/>
                    </a:lnTo>
                    <a:lnTo>
                      <a:pt x="149795" y="24966"/>
                    </a:lnTo>
                    <a:cubicBezTo>
                      <a:pt x="149795" y="12483"/>
                      <a:pt x="137312" y="0"/>
                      <a:pt x="124829" y="0"/>
                    </a:cubicBezTo>
                    <a:close/>
                  </a:path>
                </a:pathLst>
              </a:custGeom>
              <a:solidFill>
                <a:srgbClr val="0155FD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ExtraShape48"/>
              <p:cNvSpPr/>
              <p:nvPr/>
            </p:nvSpPr>
            <p:spPr>
              <a:xfrm>
                <a:off x="3957" y="2175"/>
                <a:ext cx="218" cy="218"/>
              </a:xfrm>
              <a:custGeom>
                <a:avLst/>
                <a:gdLst>
                  <a:gd name="connsiteX0" fmla="*/ 24966 w 124829"/>
                  <a:gd name="connsiteY0" fmla="*/ 0 h 124829"/>
                  <a:gd name="connsiteX1" fmla="*/ 124829 w 124829"/>
                  <a:gd name="connsiteY1" fmla="*/ 0 h 124829"/>
                  <a:gd name="connsiteX2" fmla="*/ 149795 w 124829"/>
                  <a:gd name="connsiteY2" fmla="*/ 24966 h 124829"/>
                  <a:gd name="connsiteX3" fmla="*/ 149795 w 124829"/>
                  <a:gd name="connsiteY3" fmla="*/ 128990 h 124829"/>
                  <a:gd name="connsiteX4" fmla="*/ 0 w 124829"/>
                  <a:gd name="connsiteY4" fmla="*/ 128990 h 124829"/>
                  <a:gd name="connsiteX5" fmla="*/ 0 w 124829"/>
                  <a:gd name="connsiteY5" fmla="*/ 24966 h 124829"/>
                  <a:gd name="connsiteX6" fmla="*/ 24966 w 124829"/>
                  <a:gd name="connsiteY6" fmla="*/ 0 h 12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829" h="124829">
                    <a:moveTo>
                      <a:pt x="24966" y="0"/>
                    </a:moveTo>
                    <a:lnTo>
                      <a:pt x="124829" y="0"/>
                    </a:lnTo>
                    <a:cubicBezTo>
                      <a:pt x="137312" y="0"/>
                      <a:pt x="149795" y="12483"/>
                      <a:pt x="149795" y="24966"/>
                    </a:cubicBezTo>
                    <a:lnTo>
                      <a:pt x="149795" y="128990"/>
                    </a:lnTo>
                    <a:lnTo>
                      <a:pt x="0" y="128990"/>
                    </a:lnTo>
                    <a:lnTo>
                      <a:pt x="0" y="24966"/>
                    </a:lnTo>
                    <a:cubicBezTo>
                      <a:pt x="0" y="12483"/>
                      <a:pt x="12483" y="0"/>
                      <a:pt x="24966" y="0"/>
                    </a:cubicBezTo>
                    <a:close/>
                  </a:path>
                </a:pathLst>
              </a:custGeom>
              <a:solidFill>
                <a:srgbClr val="0155FD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ExtraShape49"/>
              <p:cNvSpPr/>
              <p:nvPr/>
            </p:nvSpPr>
            <p:spPr>
              <a:xfrm>
                <a:off x="2702" y="2175"/>
                <a:ext cx="73" cy="218"/>
              </a:xfrm>
              <a:custGeom>
                <a:avLst/>
                <a:gdLst>
                  <a:gd name="connsiteX0" fmla="*/ 33288 w 0"/>
                  <a:gd name="connsiteY0" fmla="*/ 0 h 124829"/>
                  <a:gd name="connsiteX1" fmla="*/ 33288 w 0"/>
                  <a:gd name="connsiteY1" fmla="*/ 8322 h 124829"/>
                  <a:gd name="connsiteX2" fmla="*/ 33288 w 0"/>
                  <a:gd name="connsiteY2" fmla="*/ 133151 h 124829"/>
                  <a:gd name="connsiteX3" fmla="*/ 0 w 0"/>
                  <a:gd name="connsiteY3" fmla="*/ 133151 h 124829"/>
                  <a:gd name="connsiteX4" fmla="*/ 0 w 0"/>
                  <a:gd name="connsiteY4" fmla="*/ 29127 h 124829"/>
                  <a:gd name="connsiteX5" fmla="*/ 24966 w 0"/>
                  <a:gd name="connsiteY5" fmla="*/ 4161 h 124829"/>
                  <a:gd name="connsiteX6" fmla="*/ 33288 w 0"/>
                  <a:gd name="connsiteY6" fmla="*/ 4161 h 12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h="124829">
                    <a:moveTo>
                      <a:pt x="33288" y="0"/>
                    </a:moveTo>
                    <a:cubicBezTo>
                      <a:pt x="33288" y="4161"/>
                      <a:pt x="33288" y="4161"/>
                      <a:pt x="33288" y="8322"/>
                    </a:cubicBezTo>
                    <a:lnTo>
                      <a:pt x="33288" y="133151"/>
                    </a:lnTo>
                    <a:lnTo>
                      <a:pt x="0" y="133151"/>
                    </a:lnTo>
                    <a:lnTo>
                      <a:pt x="0" y="29127"/>
                    </a:lnTo>
                    <a:cubicBezTo>
                      <a:pt x="0" y="16644"/>
                      <a:pt x="12483" y="4161"/>
                      <a:pt x="24966" y="4161"/>
                    </a:cubicBezTo>
                    <a:lnTo>
                      <a:pt x="33288" y="4161"/>
                    </a:lnTo>
                    <a:close/>
                  </a:path>
                </a:pathLst>
              </a:custGeom>
              <a:solidFill>
                <a:srgbClr val="0155FD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ExtraShape50"/>
              <p:cNvSpPr/>
              <p:nvPr/>
            </p:nvSpPr>
            <p:spPr>
              <a:xfrm>
                <a:off x="4538" y="2175"/>
                <a:ext cx="73" cy="218"/>
              </a:xfrm>
              <a:custGeom>
                <a:avLst/>
                <a:gdLst>
                  <a:gd name="connsiteX0" fmla="*/ 0 w 0"/>
                  <a:gd name="connsiteY0" fmla="*/ 0 h 124829"/>
                  <a:gd name="connsiteX1" fmla="*/ 0 w 0"/>
                  <a:gd name="connsiteY1" fmla="*/ 8322 h 124829"/>
                  <a:gd name="connsiteX2" fmla="*/ 0 w 0"/>
                  <a:gd name="connsiteY2" fmla="*/ 133151 h 124829"/>
                  <a:gd name="connsiteX3" fmla="*/ 33288 w 0"/>
                  <a:gd name="connsiteY3" fmla="*/ 133151 h 124829"/>
                  <a:gd name="connsiteX4" fmla="*/ 33288 w 0"/>
                  <a:gd name="connsiteY4" fmla="*/ 29127 h 124829"/>
                  <a:gd name="connsiteX5" fmla="*/ 8322 w 0"/>
                  <a:gd name="connsiteY5" fmla="*/ 4161 h 124829"/>
                  <a:gd name="connsiteX6" fmla="*/ 0 w 0"/>
                  <a:gd name="connsiteY6" fmla="*/ 4161 h 12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h="124829">
                    <a:moveTo>
                      <a:pt x="0" y="0"/>
                    </a:moveTo>
                    <a:cubicBezTo>
                      <a:pt x="0" y="4161"/>
                      <a:pt x="0" y="4161"/>
                      <a:pt x="0" y="8322"/>
                    </a:cubicBezTo>
                    <a:lnTo>
                      <a:pt x="0" y="133151"/>
                    </a:lnTo>
                    <a:lnTo>
                      <a:pt x="33288" y="133151"/>
                    </a:lnTo>
                    <a:lnTo>
                      <a:pt x="33288" y="29127"/>
                    </a:lnTo>
                    <a:cubicBezTo>
                      <a:pt x="33288" y="16644"/>
                      <a:pt x="20805" y="4161"/>
                      <a:pt x="8322" y="4161"/>
                    </a:cubicBezTo>
                    <a:lnTo>
                      <a:pt x="0" y="4161"/>
                    </a:lnTo>
                    <a:close/>
                  </a:path>
                </a:pathLst>
              </a:custGeom>
              <a:solidFill>
                <a:srgbClr val="0155FD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ExtraShape51"/>
              <p:cNvSpPr/>
              <p:nvPr/>
            </p:nvSpPr>
            <p:spPr>
              <a:xfrm>
                <a:off x="3456" y="1253"/>
                <a:ext cx="363" cy="581"/>
              </a:xfrm>
              <a:custGeom>
                <a:avLst/>
                <a:gdLst>
                  <a:gd name="connsiteX0" fmla="*/ 0 w 208048"/>
                  <a:gd name="connsiteY0" fmla="*/ 341199 h 332877"/>
                  <a:gd name="connsiteX1" fmla="*/ 0 w 208048"/>
                  <a:gd name="connsiteY1" fmla="*/ 33288 h 332877"/>
                  <a:gd name="connsiteX2" fmla="*/ 33288 w 208048"/>
                  <a:gd name="connsiteY2" fmla="*/ 0 h 332877"/>
                  <a:gd name="connsiteX3" fmla="*/ 191405 w 208048"/>
                  <a:gd name="connsiteY3" fmla="*/ 0 h 332877"/>
                  <a:gd name="connsiteX4" fmla="*/ 224692 w 208048"/>
                  <a:gd name="connsiteY4" fmla="*/ 33288 h 332877"/>
                  <a:gd name="connsiteX5" fmla="*/ 224692 w 208048"/>
                  <a:gd name="connsiteY5" fmla="*/ 345360 h 332877"/>
                  <a:gd name="connsiteX6" fmla="*/ 0 w 208048"/>
                  <a:gd name="connsiteY6" fmla="*/ 345360 h 33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48" h="332877">
                    <a:moveTo>
                      <a:pt x="0" y="341199"/>
                    </a:moveTo>
                    <a:lnTo>
                      <a:pt x="0" y="33288"/>
                    </a:lnTo>
                    <a:cubicBezTo>
                      <a:pt x="0" y="16644"/>
                      <a:pt x="12483" y="0"/>
                      <a:pt x="33288" y="0"/>
                    </a:cubicBezTo>
                    <a:lnTo>
                      <a:pt x="191405" y="0"/>
                    </a:lnTo>
                    <a:cubicBezTo>
                      <a:pt x="208048" y="0"/>
                      <a:pt x="224692" y="12483"/>
                      <a:pt x="224692" y="33288"/>
                    </a:cubicBezTo>
                    <a:lnTo>
                      <a:pt x="224692" y="345360"/>
                    </a:lnTo>
                    <a:lnTo>
                      <a:pt x="0" y="345360"/>
                    </a:lnTo>
                    <a:close/>
                  </a:path>
                </a:pathLst>
              </a:custGeom>
              <a:solidFill>
                <a:srgbClr val="5E93FE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ExtraShape52"/>
              <p:cNvSpPr/>
              <p:nvPr/>
            </p:nvSpPr>
            <p:spPr>
              <a:xfrm>
                <a:off x="3079" y="1301"/>
                <a:ext cx="290" cy="508"/>
              </a:xfrm>
              <a:custGeom>
                <a:avLst/>
                <a:gdLst>
                  <a:gd name="connsiteX0" fmla="*/ 141473 w 166438"/>
                  <a:gd name="connsiteY0" fmla="*/ 1724 h 291267"/>
                  <a:gd name="connsiteX1" fmla="*/ 158117 w 166438"/>
                  <a:gd name="connsiteY1" fmla="*/ 5884 h 291267"/>
                  <a:gd name="connsiteX2" fmla="*/ 166439 w 166438"/>
                  <a:gd name="connsiteY2" fmla="*/ 22528 h 291267"/>
                  <a:gd name="connsiteX3" fmla="*/ 166439 w 166438"/>
                  <a:gd name="connsiteY3" fmla="*/ 317957 h 291267"/>
                  <a:gd name="connsiteX4" fmla="*/ 0 w 166438"/>
                  <a:gd name="connsiteY4" fmla="*/ 317957 h 291267"/>
                  <a:gd name="connsiteX5" fmla="*/ 0 w 166438"/>
                  <a:gd name="connsiteY5" fmla="*/ 101587 h 291267"/>
                  <a:gd name="connsiteX6" fmla="*/ 16644 w 166438"/>
                  <a:gd name="connsiteY6" fmla="*/ 68299 h 291267"/>
                  <a:gd name="connsiteX7" fmla="*/ 141473 w 166438"/>
                  <a:gd name="connsiteY7" fmla="*/ 1724 h 29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38" h="291267">
                    <a:moveTo>
                      <a:pt x="141473" y="1724"/>
                    </a:moveTo>
                    <a:cubicBezTo>
                      <a:pt x="145634" y="-2437"/>
                      <a:pt x="153956" y="1724"/>
                      <a:pt x="158117" y="5884"/>
                    </a:cubicBezTo>
                    <a:cubicBezTo>
                      <a:pt x="162278" y="10045"/>
                      <a:pt x="166439" y="14206"/>
                      <a:pt x="166439" y="22528"/>
                    </a:cubicBezTo>
                    <a:lnTo>
                      <a:pt x="166439" y="317957"/>
                    </a:lnTo>
                    <a:lnTo>
                      <a:pt x="0" y="317957"/>
                    </a:lnTo>
                    <a:lnTo>
                      <a:pt x="0" y="101587"/>
                    </a:lnTo>
                    <a:cubicBezTo>
                      <a:pt x="0" y="89104"/>
                      <a:pt x="8322" y="76621"/>
                      <a:pt x="16644" y="68299"/>
                    </a:cubicBezTo>
                    <a:cubicBezTo>
                      <a:pt x="54093" y="39172"/>
                      <a:pt x="95702" y="18367"/>
                      <a:pt x="141473" y="1724"/>
                    </a:cubicBezTo>
                    <a:close/>
                  </a:path>
                </a:pathLst>
              </a:custGeom>
              <a:solidFill>
                <a:srgbClr val="5E93FE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ExtraShape53"/>
              <p:cNvSpPr/>
              <p:nvPr/>
            </p:nvSpPr>
            <p:spPr>
              <a:xfrm>
                <a:off x="3928" y="1301"/>
                <a:ext cx="290" cy="508"/>
              </a:xfrm>
              <a:custGeom>
                <a:avLst/>
                <a:gdLst>
                  <a:gd name="connsiteX0" fmla="*/ 24966 w 166438"/>
                  <a:gd name="connsiteY0" fmla="*/ 1724 h 291267"/>
                  <a:gd name="connsiteX1" fmla="*/ 8322 w 166438"/>
                  <a:gd name="connsiteY1" fmla="*/ 5884 h 291267"/>
                  <a:gd name="connsiteX2" fmla="*/ 0 w 166438"/>
                  <a:gd name="connsiteY2" fmla="*/ 18367 h 291267"/>
                  <a:gd name="connsiteX3" fmla="*/ 0 w 166438"/>
                  <a:gd name="connsiteY3" fmla="*/ 313796 h 291267"/>
                  <a:gd name="connsiteX4" fmla="*/ 166439 w 166438"/>
                  <a:gd name="connsiteY4" fmla="*/ 313796 h 291267"/>
                  <a:gd name="connsiteX5" fmla="*/ 166439 w 166438"/>
                  <a:gd name="connsiteY5" fmla="*/ 101587 h 291267"/>
                  <a:gd name="connsiteX6" fmla="*/ 149795 w 166438"/>
                  <a:gd name="connsiteY6" fmla="*/ 68299 h 291267"/>
                  <a:gd name="connsiteX7" fmla="*/ 24966 w 166438"/>
                  <a:gd name="connsiteY7" fmla="*/ 1724 h 29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38" h="291267">
                    <a:moveTo>
                      <a:pt x="24966" y="1724"/>
                    </a:moveTo>
                    <a:cubicBezTo>
                      <a:pt x="20805" y="-2437"/>
                      <a:pt x="12483" y="1724"/>
                      <a:pt x="8322" y="5884"/>
                    </a:cubicBezTo>
                    <a:cubicBezTo>
                      <a:pt x="4161" y="5884"/>
                      <a:pt x="0" y="14206"/>
                      <a:pt x="0" y="18367"/>
                    </a:cubicBezTo>
                    <a:lnTo>
                      <a:pt x="0" y="313796"/>
                    </a:lnTo>
                    <a:lnTo>
                      <a:pt x="166439" y="313796"/>
                    </a:lnTo>
                    <a:lnTo>
                      <a:pt x="166439" y="101587"/>
                    </a:lnTo>
                    <a:cubicBezTo>
                      <a:pt x="166439" y="89104"/>
                      <a:pt x="158117" y="76621"/>
                      <a:pt x="149795" y="68299"/>
                    </a:cubicBezTo>
                    <a:cubicBezTo>
                      <a:pt x="112346" y="39172"/>
                      <a:pt x="70736" y="18367"/>
                      <a:pt x="24966" y="1724"/>
                    </a:cubicBezTo>
                    <a:close/>
                  </a:path>
                </a:pathLst>
              </a:custGeom>
              <a:solidFill>
                <a:srgbClr val="5E93FE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ExtraShape54"/>
              <p:cNvSpPr/>
              <p:nvPr/>
            </p:nvSpPr>
            <p:spPr>
              <a:xfrm>
                <a:off x="3369" y="1318"/>
                <a:ext cx="73" cy="508"/>
              </a:xfrm>
              <a:custGeom>
                <a:avLst/>
                <a:gdLst>
                  <a:gd name="connsiteX0" fmla="*/ 49932 w 41609"/>
                  <a:gd name="connsiteY0" fmla="*/ 0 h 291267"/>
                  <a:gd name="connsiteX1" fmla="*/ 49932 w 41609"/>
                  <a:gd name="connsiteY1" fmla="*/ 282946 h 291267"/>
                  <a:gd name="connsiteX2" fmla="*/ 24966 w 41609"/>
                  <a:gd name="connsiteY2" fmla="*/ 307912 h 291267"/>
                  <a:gd name="connsiteX3" fmla="*/ 24966 w 41609"/>
                  <a:gd name="connsiteY3" fmla="*/ 307912 h 291267"/>
                  <a:gd name="connsiteX4" fmla="*/ 0 w 41609"/>
                  <a:gd name="connsiteY4" fmla="*/ 282946 h 291267"/>
                  <a:gd name="connsiteX5" fmla="*/ 0 w 41609"/>
                  <a:gd name="connsiteY5" fmla="*/ 12483 h 291267"/>
                  <a:gd name="connsiteX6" fmla="*/ 49932 w 41609"/>
                  <a:gd name="connsiteY6" fmla="*/ 0 h 29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09" h="291267">
                    <a:moveTo>
                      <a:pt x="49932" y="0"/>
                    </a:moveTo>
                    <a:lnTo>
                      <a:pt x="49932" y="282946"/>
                    </a:lnTo>
                    <a:cubicBezTo>
                      <a:pt x="49932" y="295429"/>
                      <a:pt x="41610" y="307912"/>
                      <a:pt x="24966" y="307912"/>
                    </a:cubicBezTo>
                    <a:lnTo>
                      <a:pt x="24966" y="307912"/>
                    </a:lnTo>
                    <a:cubicBezTo>
                      <a:pt x="12483" y="307912"/>
                      <a:pt x="0" y="299590"/>
                      <a:pt x="0" y="282946"/>
                    </a:cubicBezTo>
                    <a:lnTo>
                      <a:pt x="0" y="12483"/>
                    </a:lnTo>
                    <a:cubicBezTo>
                      <a:pt x="16644" y="8322"/>
                      <a:pt x="33288" y="4161"/>
                      <a:pt x="49932" y="0"/>
                    </a:cubicBezTo>
                    <a:close/>
                  </a:path>
                </a:pathLst>
              </a:custGeom>
              <a:solidFill>
                <a:srgbClr val="0155FD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ExtraShape55"/>
              <p:cNvSpPr/>
              <p:nvPr/>
            </p:nvSpPr>
            <p:spPr>
              <a:xfrm>
                <a:off x="3848" y="1318"/>
                <a:ext cx="73" cy="508"/>
              </a:xfrm>
              <a:custGeom>
                <a:avLst/>
                <a:gdLst>
                  <a:gd name="connsiteX0" fmla="*/ 0 w 41609"/>
                  <a:gd name="connsiteY0" fmla="*/ 0 h 291267"/>
                  <a:gd name="connsiteX1" fmla="*/ 0 w 41609"/>
                  <a:gd name="connsiteY1" fmla="*/ 282946 h 291267"/>
                  <a:gd name="connsiteX2" fmla="*/ 24966 w 41609"/>
                  <a:gd name="connsiteY2" fmla="*/ 307912 h 291267"/>
                  <a:gd name="connsiteX3" fmla="*/ 24966 w 41609"/>
                  <a:gd name="connsiteY3" fmla="*/ 307912 h 291267"/>
                  <a:gd name="connsiteX4" fmla="*/ 49932 w 41609"/>
                  <a:gd name="connsiteY4" fmla="*/ 282946 h 291267"/>
                  <a:gd name="connsiteX5" fmla="*/ 49932 w 41609"/>
                  <a:gd name="connsiteY5" fmla="*/ 12483 h 291267"/>
                  <a:gd name="connsiteX6" fmla="*/ 0 w 41609"/>
                  <a:gd name="connsiteY6" fmla="*/ 0 h 29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09" h="291267">
                    <a:moveTo>
                      <a:pt x="0" y="0"/>
                    </a:moveTo>
                    <a:lnTo>
                      <a:pt x="0" y="282946"/>
                    </a:lnTo>
                    <a:cubicBezTo>
                      <a:pt x="0" y="295429"/>
                      <a:pt x="8322" y="307912"/>
                      <a:pt x="24966" y="307912"/>
                    </a:cubicBezTo>
                    <a:lnTo>
                      <a:pt x="24966" y="307912"/>
                    </a:lnTo>
                    <a:cubicBezTo>
                      <a:pt x="37449" y="307912"/>
                      <a:pt x="49932" y="299590"/>
                      <a:pt x="49932" y="282946"/>
                    </a:cubicBezTo>
                    <a:lnTo>
                      <a:pt x="49932" y="12483"/>
                    </a:lnTo>
                    <a:cubicBezTo>
                      <a:pt x="29127" y="8322"/>
                      <a:pt x="16644" y="4161"/>
                      <a:pt x="0" y="0"/>
                    </a:cubicBezTo>
                    <a:close/>
                  </a:path>
                </a:pathLst>
              </a:custGeom>
              <a:solidFill>
                <a:srgbClr val="0155FD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ExtraShape56"/>
              <p:cNvSpPr/>
              <p:nvPr/>
            </p:nvSpPr>
            <p:spPr>
              <a:xfrm>
                <a:off x="2992" y="1507"/>
                <a:ext cx="73" cy="290"/>
              </a:xfrm>
              <a:custGeom>
                <a:avLst/>
                <a:gdLst>
                  <a:gd name="connsiteX0" fmla="*/ 49932 w 41609"/>
                  <a:gd name="connsiteY0" fmla="*/ 0 h 166438"/>
                  <a:gd name="connsiteX1" fmla="*/ 49932 w 41609"/>
                  <a:gd name="connsiteY1" fmla="*/ 174761 h 166438"/>
                  <a:gd name="connsiteX2" fmla="*/ 24966 w 41609"/>
                  <a:gd name="connsiteY2" fmla="*/ 199727 h 166438"/>
                  <a:gd name="connsiteX3" fmla="*/ 24966 w 41609"/>
                  <a:gd name="connsiteY3" fmla="*/ 199727 h 166438"/>
                  <a:gd name="connsiteX4" fmla="*/ 0 w 41609"/>
                  <a:gd name="connsiteY4" fmla="*/ 174761 h 166438"/>
                  <a:gd name="connsiteX5" fmla="*/ 0 w 41609"/>
                  <a:gd name="connsiteY5" fmla="*/ 41610 h 166438"/>
                  <a:gd name="connsiteX6" fmla="*/ 49932 w 41609"/>
                  <a:gd name="connsiteY6" fmla="*/ 0 h 16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09" h="166438">
                    <a:moveTo>
                      <a:pt x="49932" y="0"/>
                    </a:moveTo>
                    <a:lnTo>
                      <a:pt x="49932" y="174761"/>
                    </a:lnTo>
                    <a:cubicBezTo>
                      <a:pt x="49932" y="187244"/>
                      <a:pt x="41610" y="199727"/>
                      <a:pt x="24966" y="199727"/>
                    </a:cubicBezTo>
                    <a:lnTo>
                      <a:pt x="24966" y="199727"/>
                    </a:lnTo>
                    <a:cubicBezTo>
                      <a:pt x="12483" y="199727"/>
                      <a:pt x="0" y="191405"/>
                      <a:pt x="0" y="174761"/>
                    </a:cubicBezTo>
                    <a:lnTo>
                      <a:pt x="0" y="41610"/>
                    </a:lnTo>
                    <a:cubicBezTo>
                      <a:pt x="16644" y="29127"/>
                      <a:pt x="33288" y="12483"/>
                      <a:pt x="49932" y="0"/>
                    </a:cubicBezTo>
                    <a:close/>
                  </a:path>
                </a:pathLst>
              </a:custGeom>
              <a:solidFill>
                <a:srgbClr val="0155FD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ExtraShape57"/>
              <p:cNvSpPr/>
              <p:nvPr/>
            </p:nvSpPr>
            <p:spPr>
              <a:xfrm>
                <a:off x="4218" y="1507"/>
                <a:ext cx="73" cy="290"/>
              </a:xfrm>
              <a:custGeom>
                <a:avLst/>
                <a:gdLst>
                  <a:gd name="connsiteX0" fmla="*/ 0 w 41609"/>
                  <a:gd name="connsiteY0" fmla="*/ 0 h 166438"/>
                  <a:gd name="connsiteX1" fmla="*/ 0 w 41609"/>
                  <a:gd name="connsiteY1" fmla="*/ 174761 h 166438"/>
                  <a:gd name="connsiteX2" fmla="*/ 24966 w 41609"/>
                  <a:gd name="connsiteY2" fmla="*/ 199727 h 166438"/>
                  <a:gd name="connsiteX3" fmla="*/ 24966 w 41609"/>
                  <a:gd name="connsiteY3" fmla="*/ 199727 h 166438"/>
                  <a:gd name="connsiteX4" fmla="*/ 49932 w 41609"/>
                  <a:gd name="connsiteY4" fmla="*/ 174761 h 166438"/>
                  <a:gd name="connsiteX5" fmla="*/ 49932 w 41609"/>
                  <a:gd name="connsiteY5" fmla="*/ 41610 h 166438"/>
                  <a:gd name="connsiteX6" fmla="*/ 0 w 41609"/>
                  <a:gd name="connsiteY6" fmla="*/ 0 h 16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09" h="166438">
                    <a:moveTo>
                      <a:pt x="0" y="0"/>
                    </a:moveTo>
                    <a:lnTo>
                      <a:pt x="0" y="174761"/>
                    </a:lnTo>
                    <a:cubicBezTo>
                      <a:pt x="0" y="187244"/>
                      <a:pt x="8322" y="199727"/>
                      <a:pt x="24966" y="199727"/>
                    </a:cubicBezTo>
                    <a:lnTo>
                      <a:pt x="24966" y="199727"/>
                    </a:lnTo>
                    <a:cubicBezTo>
                      <a:pt x="37449" y="199727"/>
                      <a:pt x="49932" y="191405"/>
                      <a:pt x="49932" y="174761"/>
                    </a:cubicBezTo>
                    <a:lnTo>
                      <a:pt x="49932" y="41610"/>
                    </a:lnTo>
                    <a:cubicBezTo>
                      <a:pt x="33288" y="29127"/>
                      <a:pt x="16644" y="12483"/>
                      <a:pt x="0" y="0"/>
                    </a:cubicBezTo>
                    <a:close/>
                  </a:path>
                </a:pathLst>
              </a:custGeom>
              <a:solidFill>
                <a:srgbClr val="0155FD"/>
              </a:solidFill>
              <a:ln w="41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cxnSp>
        <p:nvCxnSpPr>
          <p:cNvPr id="6" name="直接连接符 5"/>
          <p:cNvCxnSpPr/>
          <p:nvPr/>
        </p:nvCxnSpPr>
        <p:spPr>
          <a:xfrm>
            <a:off x="4326704" y="740185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756025" y="1645285"/>
            <a:ext cx="4389755" cy="2155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300"/>
              </a:lnSpc>
            </a:pPr>
            <a:r>
              <a:rPr lang="zh-CN" altLang="en-US" sz="1600"/>
              <a:t>应注意使用在有效期的安全帽，塑料安全帽的有效期为两年半，植物枝条编织的安全帽有效期为两年，玻璃钢(包括维纶钢)和胶质安全帽的有效期为三年半。对到期的安全帽，应进行抽查测试，合格后方可使用，以后每年抽检一次，抽检不合格，则该批安全帽报废。因安全帽的材质会逐步老化变脆，所以必须定期检查更新。</a:t>
            </a:r>
            <a:endParaRPr lang="zh-CN" altLang="en-US" sz="1600"/>
          </a:p>
        </p:txBody>
      </p:sp>
      <p:sp>
        <p:nvSpPr>
          <p:cNvPr id="27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77" name="Group 41"/>
          <p:cNvGrpSpPr>
            <a:grpSpLocks noChangeAspect="1"/>
          </p:cNvGrpSpPr>
          <p:nvPr/>
        </p:nvGrpSpPr>
        <p:grpSpPr>
          <a:xfrm>
            <a:off x="3172460" y="1751965"/>
            <a:ext cx="511175" cy="511810"/>
            <a:chOff x="1382807" y="174388"/>
            <a:chExt cx="3025589" cy="3025589"/>
          </a:xfrm>
        </p:grpSpPr>
        <p:sp>
          <p:nvSpPr>
            <p:cNvPr id="78" name="Rectangle 42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6E55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43"/>
            <p:cNvSpPr/>
            <p:nvPr/>
          </p:nvSpPr>
          <p:spPr>
            <a:xfrm>
              <a:off x="2209021" y="750511"/>
              <a:ext cx="1357522" cy="1988065"/>
            </a:xfrm>
            <a:custGeom>
              <a:avLst/>
              <a:gdLst/>
              <a:ahLst/>
              <a:cxnLst/>
              <a:rect l="l" t="t" r="r" b="b"/>
              <a:pathLst>
                <a:path w="1357522" h="1988065">
                  <a:moveTo>
                    <a:pt x="701757" y="0"/>
                  </a:moveTo>
                  <a:cubicBezTo>
                    <a:pt x="807590" y="0"/>
                    <a:pt x="898338" y="11375"/>
                    <a:pt x="974004" y="34124"/>
                  </a:cubicBezTo>
                  <a:cubicBezTo>
                    <a:pt x="1049669" y="56873"/>
                    <a:pt x="1111734" y="89018"/>
                    <a:pt x="1160199" y="130560"/>
                  </a:cubicBezTo>
                  <a:cubicBezTo>
                    <a:pt x="1208664" y="172101"/>
                    <a:pt x="1244519" y="221803"/>
                    <a:pt x="1267762" y="279665"/>
                  </a:cubicBezTo>
                  <a:cubicBezTo>
                    <a:pt x="1291006" y="337526"/>
                    <a:pt x="1302628" y="401570"/>
                    <a:pt x="1302628" y="471795"/>
                  </a:cubicBezTo>
                  <a:cubicBezTo>
                    <a:pt x="1302628" y="518282"/>
                    <a:pt x="1294962" y="563533"/>
                    <a:pt x="1279631" y="607547"/>
                  </a:cubicBezTo>
                  <a:cubicBezTo>
                    <a:pt x="1264301" y="651561"/>
                    <a:pt x="1242788" y="693350"/>
                    <a:pt x="1215093" y="732914"/>
                  </a:cubicBezTo>
                  <a:cubicBezTo>
                    <a:pt x="1187399" y="772477"/>
                    <a:pt x="1153275" y="809815"/>
                    <a:pt x="1112723" y="844928"/>
                  </a:cubicBezTo>
                  <a:cubicBezTo>
                    <a:pt x="1072170" y="880041"/>
                    <a:pt x="1026178" y="911939"/>
                    <a:pt x="974745" y="940622"/>
                  </a:cubicBezTo>
                  <a:cubicBezTo>
                    <a:pt x="1035080" y="972273"/>
                    <a:pt x="1088985" y="1005902"/>
                    <a:pt x="1136461" y="1041509"/>
                  </a:cubicBezTo>
                  <a:cubicBezTo>
                    <a:pt x="1183937" y="1077116"/>
                    <a:pt x="1223995" y="1115443"/>
                    <a:pt x="1256635" y="1156490"/>
                  </a:cubicBezTo>
                  <a:cubicBezTo>
                    <a:pt x="1289275" y="1197537"/>
                    <a:pt x="1314249" y="1241304"/>
                    <a:pt x="1331558" y="1287792"/>
                  </a:cubicBezTo>
                  <a:cubicBezTo>
                    <a:pt x="1348867" y="1334279"/>
                    <a:pt x="1357522" y="1384722"/>
                    <a:pt x="1357522" y="1439122"/>
                  </a:cubicBezTo>
                  <a:cubicBezTo>
                    <a:pt x="1357522" y="1526161"/>
                    <a:pt x="1342438" y="1603805"/>
                    <a:pt x="1312271" y="1672052"/>
                  </a:cubicBezTo>
                  <a:cubicBezTo>
                    <a:pt x="1282104" y="1740299"/>
                    <a:pt x="1237595" y="1797913"/>
                    <a:pt x="1178744" y="1844895"/>
                  </a:cubicBezTo>
                  <a:cubicBezTo>
                    <a:pt x="1119894" y="1891876"/>
                    <a:pt x="1046949" y="1927483"/>
                    <a:pt x="959909" y="1951716"/>
                  </a:cubicBezTo>
                  <a:cubicBezTo>
                    <a:pt x="872869" y="1975949"/>
                    <a:pt x="772477" y="1988065"/>
                    <a:pt x="658732" y="1988065"/>
                  </a:cubicBezTo>
                  <a:cubicBezTo>
                    <a:pt x="549932" y="1988065"/>
                    <a:pt x="454486" y="1977185"/>
                    <a:pt x="372391" y="1955425"/>
                  </a:cubicBezTo>
                  <a:cubicBezTo>
                    <a:pt x="290297" y="1933665"/>
                    <a:pt x="221556" y="1901767"/>
                    <a:pt x="166167" y="1859731"/>
                  </a:cubicBezTo>
                  <a:cubicBezTo>
                    <a:pt x="110778" y="1817695"/>
                    <a:pt x="69236" y="1765768"/>
                    <a:pt x="41542" y="1703950"/>
                  </a:cubicBezTo>
                  <a:cubicBezTo>
                    <a:pt x="13847" y="1642132"/>
                    <a:pt x="0" y="1571165"/>
                    <a:pt x="0" y="1491049"/>
                  </a:cubicBezTo>
                  <a:cubicBezTo>
                    <a:pt x="0" y="1436649"/>
                    <a:pt x="8160" y="1385464"/>
                    <a:pt x="24480" y="1337493"/>
                  </a:cubicBezTo>
                  <a:cubicBezTo>
                    <a:pt x="40800" y="1289522"/>
                    <a:pt x="65033" y="1245014"/>
                    <a:pt x="97178" y="1203966"/>
                  </a:cubicBezTo>
                  <a:cubicBezTo>
                    <a:pt x="129323" y="1162919"/>
                    <a:pt x="169381" y="1124345"/>
                    <a:pt x="217352" y="1088243"/>
                  </a:cubicBezTo>
                  <a:cubicBezTo>
                    <a:pt x="265323" y="1052142"/>
                    <a:pt x="320464" y="1017771"/>
                    <a:pt x="382777" y="985131"/>
                  </a:cubicBezTo>
                  <a:cubicBezTo>
                    <a:pt x="332333" y="957437"/>
                    <a:pt x="286835" y="927517"/>
                    <a:pt x="246283" y="895371"/>
                  </a:cubicBezTo>
                  <a:cubicBezTo>
                    <a:pt x="205730" y="863226"/>
                    <a:pt x="171112" y="828113"/>
                    <a:pt x="142429" y="790034"/>
                  </a:cubicBezTo>
                  <a:cubicBezTo>
                    <a:pt x="113745" y="751954"/>
                    <a:pt x="91985" y="710165"/>
                    <a:pt x="77149" y="664667"/>
                  </a:cubicBezTo>
                  <a:cubicBezTo>
                    <a:pt x="62313" y="619169"/>
                    <a:pt x="54894" y="569714"/>
                    <a:pt x="54894" y="516304"/>
                  </a:cubicBezTo>
                  <a:cubicBezTo>
                    <a:pt x="54894" y="439155"/>
                    <a:pt x="68494" y="369177"/>
                    <a:pt x="95694" y="306370"/>
                  </a:cubicBezTo>
                  <a:cubicBezTo>
                    <a:pt x="122894" y="243563"/>
                    <a:pt x="163447" y="189163"/>
                    <a:pt x="217352" y="143171"/>
                  </a:cubicBezTo>
                  <a:cubicBezTo>
                    <a:pt x="271257" y="97178"/>
                    <a:pt x="338762" y="61818"/>
                    <a:pt x="419867" y="37091"/>
                  </a:cubicBezTo>
                  <a:cubicBezTo>
                    <a:pt x="500973" y="12364"/>
                    <a:pt x="594936" y="0"/>
                    <a:pt x="701757" y="0"/>
                  </a:cubicBezTo>
                  <a:close/>
                  <a:moveTo>
                    <a:pt x="676536" y="284857"/>
                  </a:moveTo>
                  <a:cubicBezTo>
                    <a:pt x="593452" y="284857"/>
                    <a:pt x="531634" y="303897"/>
                    <a:pt x="491082" y="341977"/>
                  </a:cubicBezTo>
                  <a:cubicBezTo>
                    <a:pt x="450529" y="380057"/>
                    <a:pt x="430253" y="432726"/>
                    <a:pt x="430253" y="499984"/>
                  </a:cubicBezTo>
                  <a:cubicBezTo>
                    <a:pt x="430253" y="531634"/>
                    <a:pt x="435446" y="560813"/>
                    <a:pt x="445831" y="587518"/>
                  </a:cubicBezTo>
                  <a:cubicBezTo>
                    <a:pt x="456216" y="614223"/>
                    <a:pt x="472289" y="639445"/>
                    <a:pt x="494049" y="663183"/>
                  </a:cubicBezTo>
                  <a:cubicBezTo>
                    <a:pt x="515809" y="686921"/>
                    <a:pt x="543998" y="710165"/>
                    <a:pt x="578616" y="732914"/>
                  </a:cubicBezTo>
                  <a:cubicBezTo>
                    <a:pt x="613234" y="755663"/>
                    <a:pt x="654281" y="779895"/>
                    <a:pt x="701757" y="805612"/>
                  </a:cubicBezTo>
                  <a:cubicBezTo>
                    <a:pt x="773961" y="763081"/>
                    <a:pt x="829597" y="717583"/>
                    <a:pt x="868666" y="669118"/>
                  </a:cubicBezTo>
                  <a:cubicBezTo>
                    <a:pt x="907735" y="620652"/>
                    <a:pt x="927269" y="566747"/>
                    <a:pt x="927269" y="507402"/>
                  </a:cubicBezTo>
                  <a:cubicBezTo>
                    <a:pt x="927269" y="472784"/>
                    <a:pt x="922324" y="441628"/>
                    <a:pt x="912433" y="413933"/>
                  </a:cubicBezTo>
                  <a:cubicBezTo>
                    <a:pt x="902542" y="386239"/>
                    <a:pt x="886964" y="362748"/>
                    <a:pt x="865698" y="343461"/>
                  </a:cubicBezTo>
                  <a:cubicBezTo>
                    <a:pt x="844433" y="324174"/>
                    <a:pt x="818222" y="309584"/>
                    <a:pt x="787066" y="299694"/>
                  </a:cubicBezTo>
                  <a:cubicBezTo>
                    <a:pt x="755910" y="289803"/>
                    <a:pt x="719066" y="284857"/>
                    <a:pt x="676536" y="284857"/>
                  </a:cubicBezTo>
                  <a:close/>
                  <a:moveTo>
                    <a:pt x="658732" y="1127559"/>
                  </a:moveTo>
                  <a:cubicBezTo>
                    <a:pt x="613234" y="1152287"/>
                    <a:pt x="573176" y="1177014"/>
                    <a:pt x="538558" y="1201741"/>
                  </a:cubicBezTo>
                  <a:cubicBezTo>
                    <a:pt x="503940" y="1226468"/>
                    <a:pt x="475256" y="1252432"/>
                    <a:pt x="452507" y="1279632"/>
                  </a:cubicBezTo>
                  <a:cubicBezTo>
                    <a:pt x="429758" y="1306832"/>
                    <a:pt x="412697" y="1335515"/>
                    <a:pt x="401322" y="1365682"/>
                  </a:cubicBezTo>
                  <a:cubicBezTo>
                    <a:pt x="389948" y="1395849"/>
                    <a:pt x="384260" y="1428242"/>
                    <a:pt x="384260" y="1462860"/>
                  </a:cubicBezTo>
                  <a:cubicBezTo>
                    <a:pt x="384260" y="1540009"/>
                    <a:pt x="409235" y="1598859"/>
                    <a:pt x="459184" y="1639412"/>
                  </a:cubicBezTo>
                  <a:cubicBezTo>
                    <a:pt x="509133" y="1679965"/>
                    <a:pt x="583561" y="1700241"/>
                    <a:pt x="682470" y="1700241"/>
                  </a:cubicBezTo>
                  <a:cubicBezTo>
                    <a:pt x="779401" y="1700241"/>
                    <a:pt x="851851" y="1679470"/>
                    <a:pt x="899822" y="1637928"/>
                  </a:cubicBezTo>
                  <a:cubicBezTo>
                    <a:pt x="947793" y="1596387"/>
                    <a:pt x="971778" y="1539020"/>
                    <a:pt x="971778" y="1465827"/>
                  </a:cubicBezTo>
                  <a:cubicBezTo>
                    <a:pt x="971778" y="1429231"/>
                    <a:pt x="965596" y="1395849"/>
                    <a:pt x="953233" y="1365682"/>
                  </a:cubicBezTo>
                  <a:cubicBezTo>
                    <a:pt x="940869" y="1335515"/>
                    <a:pt x="921582" y="1307079"/>
                    <a:pt x="895371" y="1280373"/>
                  </a:cubicBezTo>
                  <a:cubicBezTo>
                    <a:pt x="869160" y="1253668"/>
                    <a:pt x="836273" y="1227952"/>
                    <a:pt x="796710" y="1203225"/>
                  </a:cubicBezTo>
                  <a:cubicBezTo>
                    <a:pt x="757146" y="1178498"/>
                    <a:pt x="711154" y="1153276"/>
                    <a:pt x="658732" y="11275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44"/>
            <p:cNvSpPr/>
            <p:nvPr/>
          </p:nvSpPr>
          <p:spPr>
            <a:xfrm>
              <a:off x="2437913" y="908394"/>
              <a:ext cx="1970483" cy="2291583"/>
            </a:xfrm>
            <a:custGeom>
              <a:avLst/>
              <a:gdLst>
                <a:gd name="connsiteX0" fmla="*/ 429840 w 1970483"/>
                <a:gd name="connsiteY0" fmla="*/ 969675 h 2291583"/>
                <a:gd name="connsiteX1" fmla="*/ 567818 w 1970483"/>
                <a:gd name="connsiteY1" fmla="*/ 1045341 h 2291583"/>
                <a:gd name="connsiteX2" fmla="*/ 666479 w 1970483"/>
                <a:gd name="connsiteY2" fmla="*/ 1122489 h 2291583"/>
                <a:gd name="connsiteX3" fmla="*/ 724341 w 1970483"/>
                <a:gd name="connsiteY3" fmla="*/ 1207798 h 2291583"/>
                <a:gd name="connsiteX4" fmla="*/ 742886 w 1970483"/>
                <a:gd name="connsiteY4" fmla="*/ 1307943 h 2291583"/>
                <a:gd name="connsiteX5" fmla="*/ 670930 w 1970483"/>
                <a:gd name="connsiteY5" fmla="*/ 1480044 h 2291583"/>
                <a:gd name="connsiteX6" fmla="*/ 453578 w 1970483"/>
                <a:gd name="connsiteY6" fmla="*/ 1542357 h 2291583"/>
                <a:gd name="connsiteX7" fmla="*/ 230292 w 1970483"/>
                <a:gd name="connsiteY7" fmla="*/ 1481528 h 2291583"/>
                <a:gd name="connsiteX8" fmla="*/ 155368 w 1970483"/>
                <a:gd name="connsiteY8" fmla="*/ 1304976 h 2291583"/>
                <a:gd name="connsiteX9" fmla="*/ 172430 w 1970483"/>
                <a:gd name="connsiteY9" fmla="*/ 1207798 h 2291583"/>
                <a:gd name="connsiteX10" fmla="*/ 223615 w 1970483"/>
                <a:gd name="connsiteY10" fmla="*/ 1121748 h 2291583"/>
                <a:gd name="connsiteX11" fmla="*/ 309666 w 1970483"/>
                <a:gd name="connsiteY11" fmla="*/ 1043857 h 2291583"/>
                <a:gd name="connsiteX12" fmla="*/ 429840 w 1970483"/>
                <a:gd name="connsiteY12" fmla="*/ 969675 h 2291583"/>
                <a:gd name="connsiteX13" fmla="*/ 447644 w 1970483"/>
                <a:gd name="connsiteY13" fmla="*/ 126974 h 2291583"/>
                <a:gd name="connsiteX14" fmla="*/ 558174 w 1970483"/>
                <a:gd name="connsiteY14" fmla="*/ 141811 h 2291583"/>
                <a:gd name="connsiteX15" fmla="*/ 636806 w 1970483"/>
                <a:gd name="connsiteY15" fmla="*/ 185578 h 2291583"/>
                <a:gd name="connsiteX16" fmla="*/ 683541 w 1970483"/>
                <a:gd name="connsiteY16" fmla="*/ 256050 h 2291583"/>
                <a:gd name="connsiteX17" fmla="*/ 698377 w 1970483"/>
                <a:gd name="connsiteY17" fmla="*/ 349519 h 2291583"/>
                <a:gd name="connsiteX18" fmla="*/ 639774 w 1970483"/>
                <a:gd name="connsiteY18" fmla="*/ 511235 h 2291583"/>
                <a:gd name="connsiteX19" fmla="*/ 472865 w 1970483"/>
                <a:gd name="connsiteY19" fmla="*/ 647729 h 2291583"/>
                <a:gd name="connsiteX20" fmla="*/ 349724 w 1970483"/>
                <a:gd name="connsiteY20" fmla="*/ 575031 h 2291583"/>
                <a:gd name="connsiteX21" fmla="*/ 265157 w 1970483"/>
                <a:gd name="connsiteY21" fmla="*/ 505300 h 2291583"/>
                <a:gd name="connsiteX22" fmla="*/ 216939 w 1970483"/>
                <a:gd name="connsiteY22" fmla="*/ 429635 h 2291583"/>
                <a:gd name="connsiteX23" fmla="*/ 201361 w 1970483"/>
                <a:gd name="connsiteY23" fmla="*/ 342101 h 2291583"/>
                <a:gd name="connsiteX24" fmla="*/ 262190 w 1970483"/>
                <a:gd name="connsiteY24" fmla="*/ 184094 h 2291583"/>
                <a:gd name="connsiteX25" fmla="*/ 447644 w 1970483"/>
                <a:gd name="connsiteY25" fmla="*/ 126974 h 2291583"/>
                <a:gd name="connsiteX26" fmla="*/ 956558 w 1970483"/>
                <a:gd name="connsiteY26" fmla="*/ 0 h 2291583"/>
                <a:gd name="connsiteX27" fmla="*/ 1970483 w 1970483"/>
                <a:gd name="connsiteY27" fmla="*/ 879546 h 2291583"/>
                <a:gd name="connsiteX28" fmla="*/ 1970483 w 1970483"/>
                <a:gd name="connsiteY28" fmla="*/ 2291583 h 2291583"/>
                <a:gd name="connsiteX29" fmla="*/ 636768 w 1970483"/>
                <a:gd name="connsiteY29" fmla="*/ 2291583 h 2291583"/>
                <a:gd name="connsiteX30" fmla="*/ 0 w 1970483"/>
                <a:gd name="connsiteY30" fmla="*/ 1739208 h 2291583"/>
                <a:gd name="connsiteX31" fmla="*/ 30374 w 1970483"/>
                <a:gd name="connsiteY31" fmla="*/ 1757299 h 2291583"/>
                <a:gd name="connsiteX32" fmla="*/ 143500 w 1970483"/>
                <a:gd name="connsiteY32" fmla="*/ 1797542 h 2291583"/>
                <a:gd name="connsiteX33" fmla="*/ 429841 w 1970483"/>
                <a:gd name="connsiteY33" fmla="*/ 1830182 h 2291583"/>
                <a:gd name="connsiteX34" fmla="*/ 731018 w 1970483"/>
                <a:gd name="connsiteY34" fmla="*/ 1793833 h 2291583"/>
                <a:gd name="connsiteX35" fmla="*/ 949853 w 1970483"/>
                <a:gd name="connsiteY35" fmla="*/ 1687012 h 2291583"/>
                <a:gd name="connsiteX36" fmla="*/ 1083380 w 1970483"/>
                <a:gd name="connsiteY36" fmla="*/ 1514169 h 2291583"/>
                <a:gd name="connsiteX37" fmla="*/ 1128631 w 1970483"/>
                <a:gd name="connsiteY37" fmla="*/ 1281239 h 2291583"/>
                <a:gd name="connsiteX38" fmla="*/ 1102667 w 1970483"/>
                <a:gd name="connsiteY38" fmla="*/ 1129909 h 2291583"/>
                <a:gd name="connsiteX39" fmla="*/ 1027744 w 1970483"/>
                <a:gd name="connsiteY39" fmla="*/ 998607 h 2291583"/>
                <a:gd name="connsiteX40" fmla="*/ 907570 w 1970483"/>
                <a:gd name="connsiteY40" fmla="*/ 883626 h 2291583"/>
                <a:gd name="connsiteX41" fmla="*/ 745854 w 1970483"/>
                <a:gd name="connsiteY41" fmla="*/ 782739 h 2291583"/>
                <a:gd name="connsiteX42" fmla="*/ 883832 w 1970483"/>
                <a:gd name="connsiteY42" fmla="*/ 687045 h 2291583"/>
                <a:gd name="connsiteX43" fmla="*/ 986202 w 1970483"/>
                <a:gd name="connsiteY43" fmla="*/ 575031 h 2291583"/>
                <a:gd name="connsiteX44" fmla="*/ 1050740 w 1970483"/>
                <a:gd name="connsiteY44" fmla="*/ 449664 h 2291583"/>
                <a:gd name="connsiteX45" fmla="*/ 1073737 w 1970483"/>
                <a:gd name="connsiteY45" fmla="*/ 313912 h 2291583"/>
                <a:gd name="connsiteX46" fmla="*/ 1038871 w 1970483"/>
                <a:gd name="connsiteY46" fmla="*/ 121782 h 2291583"/>
                <a:gd name="connsiteX47" fmla="*/ 994548 w 1970483"/>
                <a:gd name="connsiteY47" fmla="*/ 41109 h 229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70483" h="2291583">
                  <a:moveTo>
                    <a:pt x="429840" y="969675"/>
                  </a:moveTo>
                  <a:cubicBezTo>
                    <a:pt x="482262" y="995392"/>
                    <a:pt x="528254" y="1020614"/>
                    <a:pt x="567818" y="1045341"/>
                  </a:cubicBezTo>
                  <a:cubicBezTo>
                    <a:pt x="607381" y="1070068"/>
                    <a:pt x="640268" y="1095784"/>
                    <a:pt x="666479" y="1122489"/>
                  </a:cubicBezTo>
                  <a:cubicBezTo>
                    <a:pt x="692690" y="1149195"/>
                    <a:pt x="711977" y="1177631"/>
                    <a:pt x="724341" y="1207798"/>
                  </a:cubicBezTo>
                  <a:cubicBezTo>
                    <a:pt x="736704" y="1237965"/>
                    <a:pt x="742886" y="1271347"/>
                    <a:pt x="742886" y="1307943"/>
                  </a:cubicBezTo>
                  <a:cubicBezTo>
                    <a:pt x="742886" y="1381136"/>
                    <a:pt x="718901" y="1438503"/>
                    <a:pt x="670930" y="1480044"/>
                  </a:cubicBezTo>
                  <a:cubicBezTo>
                    <a:pt x="622959" y="1521586"/>
                    <a:pt x="550509" y="1542357"/>
                    <a:pt x="453578" y="1542357"/>
                  </a:cubicBezTo>
                  <a:cubicBezTo>
                    <a:pt x="354669" y="1542357"/>
                    <a:pt x="280241" y="1522081"/>
                    <a:pt x="230292" y="1481528"/>
                  </a:cubicBezTo>
                  <a:cubicBezTo>
                    <a:pt x="180343" y="1440975"/>
                    <a:pt x="155368" y="1382125"/>
                    <a:pt x="155368" y="1304976"/>
                  </a:cubicBezTo>
                  <a:cubicBezTo>
                    <a:pt x="155368" y="1270358"/>
                    <a:pt x="161056" y="1237965"/>
                    <a:pt x="172430" y="1207798"/>
                  </a:cubicBezTo>
                  <a:cubicBezTo>
                    <a:pt x="183805" y="1177631"/>
                    <a:pt x="200866" y="1148948"/>
                    <a:pt x="223615" y="1121748"/>
                  </a:cubicBezTo>
                  <a:cubicBezTo>
                    <a:pt x="246364" y="1094548"/>
                    <a:pt x="275048" y="1068584"/>
                    <a:pt x="309666" y="1043857"/>
                  </a:cubicBezTo>
                  <a:cubicBezTo>
                    <a:pt x="344284" y="1019130"/>
                    <a:pt x="384342" y="994403"/>
                    <a:pt x="429840" y="969675"/>
                  </a:cubicBezTo>
                  <a:close/>
                  <a:moveTo>
                    <a:pt x="447644" y="126974"/>
                  </a:moveTo>
                  <a:cubicBezTo>
                    <a:pt x="490174" y="126974"/>
                    <a:pt x="527018" y="131920"/>
                    <a:pt x="558174" y="141811"/>
                  </a:cubicBezTo>
                  <a:cubicBezTo>
                    <a:pt x="589330" y="151701"/>
                    <a:pt x="615541" y="166291"/>
                    <a:pt x="636806" y="185578"/>
                  </a:cubicBezTo>
                  <a:cubicBezTo>
                    <a:pt x="658072" y="204865"/>
                    <a:pt x="673650" y="228356"/>
                    <a:pt x="683541" y="256050"/>
                  </a:cubicBezTo>
                  <a:cubicBezTo>
                    <a:pt x="693432" y="283745"/>
                    <a:pt x="698377" y="314901"/>
                    <a:pt x="698377" y="349519"/>
                  </a:cubicBezTo>
                  <a:cubicBezTo>
                    <a:pt x="698377" y="408864"/>
                    <a:pt x="678843" y="462769"/>
                    <a:pt x="639774" y="511235"/>
                  </a:cubicBezTo>
                  <a:cubicBezTo>
                    <a:pt x="600705" y="559700"/>
                    <a:pt x="545069" y="605198"/>
                    <a:pt x="472865" y="647729"/>
                  </a:cubicBezTo>
                  <a:cubicBezTo>
                    <a:pt x="425389" y="622012"/>
                    <a:pt x="384342" y="597780"/>
                    <a:pt x="349724" y="575031"/>
                  </a:cubicBezTo>
                  <a:cubicBezTo>
                    <a:pt x="315106" y="552282"/>
                    <a:pt x="286917" y="529038"/>
                    <a:pt x="265157" y="505300"/>
                  </a:cubicBezTo>
                  <a:cubicBezTo>
                    <a:pt x="243397" y="481562"/>
                    <a:pt x="227324" y="456340"/>
                    <a:pt x="216939" y="429635"/>
                  </a:cubicBezTo>
                  <a:cubicBezTo>
                    <a:pt x="206554" y="402930"/>
                    <a:pt x="201361" y="373751"/>
                    <a:pt x="201361" y="342101"/>
                  </a:cubicBezTo>
                  <a:cubicBezTo>
                    <a:pt x="201361" y="274843"/>
                    <a:pt x="221637" y="222174"/>
                    <a:pt x="262190" y="184094"/>
                  </a:cubicBezTo>
                  <a:cubicBezTo>
                    <a:pt x="302742" y="146014"/>
                    <a:pt x="364560" y="126974"/>
                    <a:pt x="447644" y="126974"/>
                  </a:cubicBezTo>
                  <a:close/>
                  <a:moveTo>
                    <a:pt x="956558" y="0"/>
                  </a:moveTo>
                  <a:lnTo>
                    <a:pt x="1970483" y="879546"/>
                  </a:lnTo>
                  <a:lnTo>
                    <a:pt x="1970483" y="2291583"/>
                  </a:lnTo>
                  <a:lnTo>
                    <a:pt x="636768" y="2291583"/>
                  </a:lnTo>
                  <a:lnTo>
                    <a:pt x="0" y="1739208"/>
                  </a:lnTo>
                  <a:lnTo>
                    <a:pt x="30374" y="1757299"/>
                  </a:lnTo>
                  <a:cubicBezTo>
                    <a:pt x="64744" y="1773248"/>
                    <a:pt x="102453" y="1786662"/>
                    <a:pt x="143500" y="1797542"/>
                  </a:cubicBezTo>
                  <a:cubicBezTo>
                    <a:pt x="225595" y="1819302"/>
                    <a:pt x="321041" y="1830182"/>
                    <a:pt x="429841" y="1830182"/>
                  </a:cubicBezTo>
                  <a:cubicBezTo>
                    <a:pt x="543586" y="1830182"/>
                    <a:pt x="643978" y="1818066"/>
                    <a:pt x="731018" y="1793833"/>
                  </a:cubicBezTo>
                  <a:cubicBezTo>
                    <a:pt x="818058" y="1769600"/>
                    <a:pt x="891003" y="1733993"/>
                    <a:pt x="949853" y="1687012"/>
                  </a:cubicBezTo>
                  <a:cubicBezTo>
                    <a:pt x="1008704" y="1640030"/>
                    <a:pt x="1053213" y="1582416"/>
                    <a:pt x="1083380" y="1514169"/>
                  </a:cubicBezTo>
                  <a:cubicBezTo>
                    <a:pt x="1113547" y="1445922"/>
                    <a:pt x="1128631" y="1368278"/>
                    <a:pt x="1128631" y="1281239"/>
                  </a:cubicBezTo>
                  <a:cubicBezTo>
                    <a:pt x="1128631" y="1226839"/>
                    <a:pt x="1119976" y="1176396"/>
                    <a:pt x="1102667" y="1129909"/>
                  </a:cubicBezTo>
                  <a:cubicBezTo>
                    <a:pt x="1085358" y="1083421"/>
                    <a:pt x="1060384" y="1039654"/>
                    <a:pt x="1027744" y="998607"/>
                  </a:cubicBezTo>
                  <a:cubicBezTo>
                    <a:pt x="995104" y="957560"/>
                    <a:pt x="955046" y="919233"/>
                    <a:pt x="907570" y="883626"/>
                  </a:cubicBezTo>
                  <a:cubicBezTo>
                    <a:pt x="860094" y="848019"/>
                    <a:pt x="806189" y="814390"/>
                    <a:pt x="745854" y="782739"/>
                  </a:cubicBezTo>
                  <a:cubicBezTo>
                    <a:pt x="797287" y="754056"/>
                    <a:pt x="843279" y="722158"/>
                    <a:pt x="883832" y="687045"/>
                  </a:cubicBezTo>
                  <a:cubicBezTo>
                    <a:pt x="924384" y="651932"/>
                    <a:pt x="958508" y="614594"/>
                    <a:pt x="986202" y="575031"/>
                  </a:cubicBezTo>
                  <a:cubicBezTo>
                    <a:pt x="1013897" y="535467"/>
                    <a:pt x="1035410" y="493678"/>
                    <a:pt x="1050740" y="449664"/>
                  </a:cubicBezTo>
                  <a:cubicBezTo>
                    <a:pt x="1066071" y="405650"/>
                    <a:pt x="1073737" y="360399"/>
                    <a:pt x="1073737" y="313912"/>
                  </a:cubicBezTo>
                  <a:cubicBezTo>
                    <a:pt x="1073737" y="243687"/>
                    <a:pt x="1062115" y="179643"/>
                    <a:pt x="1038871" y="121782"/>
                  </a:cubicBezTo>
                  <a:cubicBezTo>
                    <a:pt x="1027250" y="92851"/>
                    <a:pt x="1012475" y="65960"/>
                    <a:pt x="994548" y="4110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27295" y="1378712"/>
            <a:ext cx="2768600" cy="197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50000"/>
              </a:lnSpc>
              <a:spcBef>
                <a:spcPts val="100"/>
              </a:spcBef>
            </a:pPr>
            <a:r>
              <a:rPr sz="28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树立安全意识 </a:t>
            </a:r>
            <a:endParaRPr sz="28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l">
              <a:lnSpc>
                <a:spcPct val="150000"/>
              </a:lnSpc>
              <a:spcBef>
                <a:spcPts val="100"/>
              </a:spcBef>
            </a:pPr>
            <a:r>
              <a:rPr sz="28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懂得安全知识 </a:t>
            </a:r>
            <a:endParaRPr sz="28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l">
              <a:lnSpc>
                <a:spcPct val="150000"/>
              </a:lnSpc>
              <a:spcBef>
                <a:spcPts val="100"/>
              </a:spcBef>
            </a:pPr>
            <a:r>
              <a:rPr sz="28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</a:rPr>
              <a:t>掌握安全技能</a:t>
            </a:r>
            <a:endParaRPr sz="2800" b="1" dirty="0">
              <a:solidFill>
                <a:srgbClr val="44546A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6" name="3ceaf27a-a9b6-4f16-b5a6-3ad0824de32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33170" y="1191895"/>
            <a:ext cx="2837180" cy="2446020"/>
            <a:chOff x="3513138" y="1173163"/>
            <a:chExt cx="5129213" cy="4421188"/>
          </a:xfrm>
        </p:grpSpPr>
        <p:sp>
          <p:nvSpPr>
            <p:cNvPr id="67" name="iṧļïde"/>
            <p:cNvSpPr/>
            <p:nvPr/>
          </p:nvSpPr>
          <p:spPr bwMode="auto">
            <a:xfrm>
              <a:off x="3786188" y="3702051"/>
              <a:ext cx="2365375" cy="1036638"/>
            </a:xfrm>
            <a:custGeom>
              <a:avLst/>
              <a:gdLst>
                <a:gd name="T0" fmla="*/ 115 w 130"/>
                <a:gd name="T1" fmla="*/ 11 h 57"/>
                <a:gd name="T2" fmla="*/ 96 w 130"/>
                <a:gd name="T3" fmla="*/ 2 h 57"/>
                <a:gd name="T4" fmla="*/ 91 w 130"/>
                <a:gd name="T5" fmla="*/ 0 h 57"/>
                <a:gd name="T6" fmla="*/ 65 w 130"/>
                <a:gd name="T7" fmla="*/ 10 h 57"/>
                <a:gd name="T8" fmla="*/ 65 w 130"/>
                <a:gd name="T9" fmla="*/ 10 h 57"/>
                <a:gd name="T10" fmla="*/ 39 w 130"/>
                <a:gd name="T11" fmla="*/ 0 h 57"/>
                <a:gd name="T12" fmla="*/ 34 w 130"/>
                <a:gd name="T13" fmla="*/ 2 h 57"/>
                <a:gd name="T14" fmla="*/ 15 w 130"/>
                <a:gd name="T15" fmla="*/ 11 h 57"/>
                <a:gd name="T16" fmla="*/ 0 w 130"/>
                <a:gd name="T17" fmla="*/ 34 h 57"/>
                <a:gd name="T18" fmla="*/ 39 w 130"/>
                <a:gd name="T19" fmla="*/ 9 h 57"/>
                <a:gd name="T20" fmla="*/ 40 w 130"/>
                <a:gd name="T21" fmla="*/ 8 h 57"/>
                <a:gd name="T22" fmla="*/ 43 w 130"/>
                <a:gd name="T23" fmla="*/ 9 h 57"/>
                <a:gd name="T24" fmla="*/ 48 w 130"/>
                <a:gd name="T25" fmla="*/ 11 h 57"/>
                <a:gd name="T26" fmla="*/ 48 w 130"/>
                <a:gd name="T27" fmla="*/ 12 h 57"/>
                <a:gd name="T28" fmla="*/ 50 w 130"/>
                <a:gd name="T29" fmla="*/ 23 h 57"/>
                <a:gd name="T30" fmla="*/ 60 w 130"/>
                <a:gd name="T31" fmla="*/ 19 h 57"/>
                <a:gd name="T32" fmla="*/ 65 w 130"/>
                <a:gd name="T33" fmla="*/ 20 h 57"/>
                <a:gd name="T34" fmla="*/ 67 w 130"/>
                <a:gd name="T35" fmla="*/ 21 h 57"/>
                <a:gd name="T36" fmla="*/ 70 w 130"/>
                <a:gd name="T37" fmla="*/ 35 h 57"/>
                <a:gd name="T38" fmla="*/ 77 w 130"/>
                <a:gd name="T39" fmla="*/ 34 h 57"/>
                <a:gd name="T40" fmla="*/ 84 w 130"/>
                <a:gd name="T41" fmla="*/ 36 h 57"/>
                <a:gd name="T42" fmla="*/ 86 w 130"/>
                <a:gd name="T43" fmla="*/ 52 h 57"/>
                <a:gd name="T44" fmla="*/ 89 w 130"/>
                <a:gd name="T45" fmla="*/ 51 h 57"/>
                <a:gd name="T46" fmla="*/ 90 w 130"/>
                <a:gd name="T47" fmla="*/ 52 h 57"/>
                <a:gd name="T48" fmla="*/ 95 w 130"/>
                <a:gd name="T49" fmla="*/ 56 h 57"/>
                <a:gd name="T50" fmla="*/ 96 w 130"/>
                <a:gd name="T51" fmla="*/ 57 h 57"/>
                <a:gd name="T52" fmla="*/ 130 w 130"/>
                <a:gd name="T53" fmla="*/ 40 h 57"/>
                <a:gd name="T54" fmla="*/ 115 w 130"/>
                <a:gd name="T55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57">
                  <a:moveTo>
                    <a:pt x="115" y="11"/>
                  </a:moveTo>
                  <a:cubicBezTo>
                    <a:pt x="109" y="6"/>
                    <a:pt x="102" y="4"/>
                    <a:pt x="96" y="2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3" y="6"/>
                    <a:pt x="74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56" y="10"/>
                    <a:pt x="47" y="6"/>
                    <a:pt x="39" y="0"/>
                  </a:cubicBezTo>
                  <a:cubicBezTo>
                    <a:pt x="38" y="0"/>
                    <a:pt x="36" y="1"/>
                    <a:pt x="34" y="2"/>
                  </a:cubicBezTo>
                  <a:cubicBezTo>
                    <a:pt x="28" y="4"/>
                    <a:pt x="22" y="6"/>
                    <a:pt x="15" y="11"/>
                  </a:cubicBezTo>
                  <a:cubicBezTo>
                    <a:pt x="4" y="18"/>
                    <a:pt x="1" y="26"/>
                    <a:pt x="0" y="34"/>
                  </a:cubicBezTo>
                  <a:cubicBezTo>
                    <a:pt x="11" y="22"/>
                    <a:pt x="24" y="10"/>
                    <a:pt x="39" y="9"/>
                  </a:cubicBezTo>
                  <a:cubicBezTo>
                    <a:pt x="40" y="9"/>
                    <a:pt x="40" y="8"/>
                    <a:pt x="40" y="8"/>
                  </a:cubicBezTo>
                  <a:cubicBezTo>
                    <a:pt x="41" y="8"/>
                    <a:pt x="42" y="9"/>
                    <a:pt x="43" y="9"/>
                  </a:cubicBezTo>
                  <a:cubicBezTo>
                    <a:pt x="45" y="9"/>
                    <a:pt x="47" y="10"/>
                    <a:pt x="48" y="11"/>
                  </a:cubicBezTo>
                  <a:cubicBezTo>
                    <a:pt x="48" y="11"/>
                    <a:pt x="48" y="11"/>
                    <a:pt x="48" y="12"/>
                  </a:cubicBezTo>
                  <a:cubicBezTo>
                    <a:pt x="50" y="15"/>
                    <a:pt x="50" y="19"/>
                    <a:pt x="50" y="23"/>
                  </a:cubicBezTo>
                  <a:cubicBezTo>
                    <a:pt x="52" y="20"/>
                    <a:pt x="56" y="19"/>
                    <a:pt x="60" y="19"/>
                  </a:cubicBezTo>
                  <a:cubicBezTo>
                    <a:pt x="62" y="19"/>
                    <a:pt x="63" y="19"/>
                    <a:pt x="65" y="20"/>
                  </a:cubicBezTo>
                  <a:cubicBezTo>
                    <a:pt x="66" y="20"/>
                    <a:pt x="66" y="20"/>
                    <a:pt x="67" y="21"/>
                  </a:cubicBezTo>
                  <a:cubicBezTo>
                    <a:pt x="72" y="25"/>
                    <a:pt x="72" y="31"/>
                    <a:pt x="70" y="35"/>
                  </a:cubicBezTo>
                  <a:cubicBezTo>
                    <a:pt x="72" y="35"/>
                    <a:pt x="75" y="34"/>
                    <a:pt x="77" y="34"/>
                  </a:cubicBezTo>
                  <a:cubicBezTo>
                    <a:pt x="80" y="34"/>
                    <a:pt x="82" y="35"/>
                    <a:pt x="84" y="36"/>
                  </a:cubicBezTo>
                  <a:cubicBezTo>
                    <a:pt x="88" y="40"/>
                    <a:pt x="87" y="48"/>
                    <a:pt x="86" y="52"/>
                  </a:cubicBezTo>
                  <a:cubicBezTo>
                    <a:pt x="87" y="52"/>
                    <a:pt x="87" y="51"/>
                    <a:pt x="89" y="51"/>
                  </a:cubicBezTo>
                  <a:cubicBezTo>
                    <a:pt x="89" y="51"/>
                    <a:pt x="89" y="51"/>
                    <a:pt x="90" y="52"/>
                  </a:cubicBezTo>
                  <a:cubicBezTo>
                    <a:pt x="92" y="52"/>
                    <a:pt x="94" y="54"/>
                    <a:pt x="95" y="56"/>
                  </a:cubicBezTo>
                  <a:cubicBezTo>
                    <a:pt x="95" y="56"/>
                    <a:pt x="95" y="57"/>
                    <a:pt x="96" y="57"/>
                  </a:cubicBezTo>
                  <a:cubicBezTo>
                    <a:pt x="108" y="53"/>
                    <a:pt x="120" y="47"/>
                    <a:pt x="130" y="40"/>
                  </a:cubicBezTo>
                  <a:cubicBezTo>
                    <a:pt x="130" y="30"/>
                    <a:pt x="129" y="20"/>
                    <a:pt x="115" y="11"/>
                  </a:cubicBezTo>
                  <a:close/>
                </a:path>
              </a:pathLst>
            </a:custGeom>
            <a:solidFill>
              <a:srgbClr val="E24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iŝlíḑe"/>
            <p:cNvSpPr/>
            <p:nvPr/>
          </p:nvSpPr>
          <p:spPr bwMode="auto">
            <a:xfrm>
              <a:off x="5932488" y="3538538"/>
              <a:ext cx="2473325" cy="1217613"/>
            </a:xfrm>
            <a:custGeom>
              <a:avLst/>
              <a:gdLst>
                <a:gd name="T0" fmla="*/ 120 w 136"/>
                <a:gd name="T1" fmla="*/ 13 h 67"/>
                <a:gd name="T2" fmla="*/ 98 w 136"/>
                <a:gd name="T3" fmla="*/ 3 h 67"/>
                <a:gd name="T4" fmla="*/ 92 w 136"/>
                <a:gd name="T5" fmla="*/ 0 h 67"/>
                <a:gd name="T6" fmla="*/ 63 w 136"/>
                <a:gd name="T7" fmla="*/ 12 h 67"/>
                <a:gd name="T8" fmla="*/ 63 w 136"/>
                <a:gd name="T9" fmla="*/ 12 h 67"/>
                <a:gd name="T10" fmla="*/ 33 w 136"/>
                <a:gd name="T11" fmla="*/ 0 h 67"/>
                <a:gd name="T12" fmla="*/ 28 w 136"/>
                <a:gd name="T13" fmla="*/ 2 h 67"/>
                <a:gd name="T14" fmla="*/ 6 w 136"/>
                <a:gd name="T15" fmla="*/ 13 h 67"/>
                <a:gd name="T16" fmla="*/ 0 w 136"/>
                <a:gd name="T17" fmla="*/ 17 h 67"/>
                <a:gd name="T18" fmla="*/ 16 w 136"/>
                <a:gd name="T19" fmla="*/ 49 h 67"/>
                <a:gd name="T20" fmla="*/ 16 w 136"/>
                <a:gd name="T21" fmla="*/ 51 h 67"/>
                <a:gd name="T22" fmla="*/ 14 w 136"/>
                <a:gd name="T23" fmla="*/ 52 h 67"/>
                <a:gd name="T24" fmla="*/ 7 w 136"/>
                <a:gd name="T25" fmla="*/ 57 h 67"/>
                <a:gd name="T26" fmla="*/ 37 w 136"/>
                <a:gd name="T27" fmla="*/ 67 h 67"/>
                <a:gd name="T28" fmla="*/ 38 w 136"/>
                <a:gd name="T29" fmla="*/ 65 h 67"/>
                <a:gd name="T30" fmla="*/ 43 w 136"/>
                <a:gd name="T31" fmla="*/ 60 h 67"/>
                <a:gd name="T32" fmla="*/ 44 w 136"/>
                <a:gd name="T33" fmla="*/ 60 h 67"/>
                <a:gd name="T34" fmla="*/ 48 w 136"/>
                <a:gd name="T35" fmla="*/ 61 h 67"/>
                <a:gd name="T36" fmla="*/ 48 w 136"/>
                <a:gd name="T37" fmla="*/ 61 h 67"/>
                <a:gd name="T38" fmla="*/ 49 w 136"/>
                <a:gd name="T39" fmla="*/ 45 h 67"/>
                <a:gd name="T40" fmla="*/ 56 w 136"/>
                <a:gd name="T41" fmla="*/ 43 h 67"/>
                <a:gd name="T42" fmla="*/ 63 w 136"/>
                <a:gd name="T43" fmla="*/ 44 h 67"/>
                <a:gd name="T44" fmla="*/ 63 w 136"/>
                <a:gd name="T45" fmla="*/ 43 h 67"/>
                <a:gd name="T46" fmla="*/ 63 w 136"/>
                <a:gd name="T47" fmla="*/ 34 h 67"/>
                <a:gd name="T48" fmla="*/ 66 w 136"/>
                <a:gd name="T49" fmla="*/ 29 h 67"/>
                <a:gd name="T50" fmla="*/ 73 w 136"/>
                <a:gd name="T51" fmla="*/ 27 h 67"/>
                <a:gd name="T52" fmla="*/ 84 w 136"/>
                <a:gd name="T53" fmla="*/ 31 h 67"/>
                <a:gd name="T54" fmla="*/ 85 w 136"/>
                <a:gd name="T55" fmla="*/ 20 h 67"/>
                <a:gd name="T56" fmla="*/ 92 w 136"/>
                <a:gd name="T57" fmla="*/ 17 h 67"/>
                <a:gd name="T58" fmla="*/ 94 w 136"/>
                <a:gd name="T59" fmla="*/ 17 h 67"/>
                <a:gd name="T60" fmla="*/ 136 w 136"/>
                <a:gd name="T61" fmla="*/ 46 h 67"/>
                <a:gd name="T62" fmla="*/ 136 w 136"/>
                <a:gd name="T63" fmla="*/ 46 h 67"/>
                <a:gd name="T64" fmla="*/ 120 w 136"/>
                <a:gd name="T6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" h="67">
                  <a:moveTo>
                    <a:pt x="120" y="13"/>
                  </a:moveTo>
                  <a:cubicBezTo>
                    <a:pt x="112" y="8"/>
                    <a:pt x="105" y="5"/>
                    <a:pt x="98" y="3"/>
                  </a:cubicBezTo>
                  <a:cubicBezTo>
                    <a:pt x="96" y="2"/>
                    <a:pt x="94" y="1"/>
                    <a:pt x="92" y="0"/>
                  </a:cubicBezTo>
                  <a:cubicBezTo>
                    <a:pt x="83" y="8"/>
                    <a:pt x="73" y="12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52" y="12"/>
                    <a:pt x="42" y="8"/>
                    <a:pt x="33" y="0"/>
                  </a:cubicBezTo>
                  <a:cubicBezTo>
                    <a:pt x="32" y="1"/>
                    <a:pt x="30" y="2"/>
                    <a:pt x="28" y="2"/>
                  </a:cubicBezTo>
                  <a:cubicBezTo>
                    <a:pt x="21" y="5"/>
                    <a:pt x="14" y="7"/>
                    <a:pt x="6" y="13"/>
                  </a:cubicBezTo>
                  <a:cubicBezTo>
                    <a:pt x="4" y="14"/>
                    <a:pt x="2" y="16"/>
                    <a:pt x="0" y="17"/>
                  </a:cubicBezTo>
                  <a:cubicBezTo>
                    <a:pt x="15" y="28"/>
                    <a:pt x="15" y="39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2" y="54"/>
                    <a:pt x="9" y="55"/>
                    <a:pt x="7" y="57"/>
                  </a:cubicBezTo>
                  <a:cubicBezTo>
                    <a:pt x="16" y="61"/>
                    <a:pt x="26" y="65"/>
                    <a:pt x="37" y="67"/>
                  </a:cubicBezTo>
                  <a:cubicBezTo>
                    <a:pt x="37" y="66"/>
                    <a:pt x="37" y="66"/>
                    <a:pt x="38" y="65"/>
                  </a:cubicBezTo>
                  <a:cubicBezTo>
                    <a:pt x="39" y="63"/>
                    <a:pt x="41" y="61"/>
                    <a:pt x="43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60"/>
                    <a:pt x="46" y="60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6" y="56"/>
                    <a:pt x="45" y="48"/>
                    <a:pt x="49" y="45"/>
                  </a:cubicBezTo>
                  <a:cubicBezTo>
                    <a:pt x="51" y="43"/>
                    <a:pt x="53" y="43"/>
                    <a:pt x="56" y="43"/>
                  </a:cubicBezTo>
                  <a:cubicBezTo>
                    <a:pt x="58" y="43"/>
                    <a:pt x="61" y="43"/>
                    <a:pt x="63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0"/>
                    <a:pt x="61" y="37"/>
                    <a:pt x="63" y="34"/>
                  </a:cubicBezTo>
                  <a:cubicBezTo>
                    <a:pt x="63" y="32"/>
                    <a:pt x="64" y="31"/>
                    <a:pt x="66" y="29"/>
                  </a:cubicBezTo>
                  <a:cubicBezTo>
                    <a:pt x="68" y="28"/>
                    <a:pt x="71" y="27"/>
                    <a:pt x="73" y="27"/>
                  </a:cubicBezTo>
                  <a:cubicBezTo>
                    <a:pt x="77" y="27"/>
                    <a:pt x="81" y="29"/>
                    <a:pt x="84" y="31"/>
                  </a:cubicBezTo>
                  <a:cubicBezTo>
                    <a:pt x="83" y="28"/>
                    <a:pt x="83" y="23"/>
                    <a:pt x="85" y="20"/>
                  </a:cubicBezTo>
                  <a:cubicBezTo>
                    <a:pt x="87" y="18"/>
                    <a:pt x="89" y="17"/>
                    <a:pt x="92" y="17"/>
                  </a:cubicBezTo>
                  <a:cubicBezTo>
                    <a:pt x="93" y="17"/>
                    <a:pt x="93" y="17"/>
                    <a:pt x="94" y="17"/>
                  </a:cubicBezTo>
                  <a:cubicBezTo>
                    <a:pt x="110" y="18"/>
                    <a:pt x="126" y="33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34"/>
                    <a:pt x="135" y="24"/>
                    <a:pt x="120" y="13"/>
                  </a:cubicBezTo>
                  <a:close/>
                </a:path>
              </a:pathLst>
            </a:custGeom>
            <a:solidFill>
              <a:srgbClr val="E24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íṩļïḓè"/>
            <p:cNvSpPr/>
            <p:nvPr/>
          </p:nvSpPr>
          <p:spPr bwMode="auto">
            <a:xfrm>
              <a:off x="8188326" y="3429001"/>
              <a:ext cx="454025" cy="982663"/>
            </a:xfrm>
            <a:custGeom>
              <a:avLst/>
              <a:gdLst>
                <a:gd name="T0" fmla="*/ 8 w 25"/>
                <a:gd name="T1" fmla="*/ 8 h 54"/>
                <a:gd name="T2" fmla="*/ 0 w 25"/>
                <a:gd name="T3" fmla="*/ 17 h 54"/>
                <a:gd name="T4" fmla="*/ 16 w 25"/>
                <a:gd name="T5" fmla="*/ 52 h 54"/>
                <a:gd name="T6" fmla="*/ 16 w 25"/>
                <a:gd name="T7" fmla="*/ 53 h 54"/>
                <a:gd name="T8" fmla="*/ 17 w 25"/>
                <a:gd name="T9" fmla="*/ 54 h 54"/>
                <a:gd name="T10" fmla="*/ 21 w 25"/>
                <a:gd name="T11" fmla="*/ 17 h 54"/>
                <a:gd name="T12" fmla="*/ 8 w 25"/>
                <a:gd name="T13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4">
                  <a:moveTo>
                    <a:pt x="8" y="8"/>
                  </a:moveTo>
                  <a:cubicBezTo>
                    <a:pt x="5" y="11"/>
                    <a:pt x="2" y="14"/>
                    <a:pt x="0" y="17"/>
                  </a:cubicBezTo>
                  <a:cubicBezTo>
                    <a:pt x="15" y="29"/>
                    <a:pt x="16" y="41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4"/>
                  </a:cubicBezTo>
                  <a:cubicBezTo>
                    <a:pt x="18" y="43"/>
                    <a:pt x="18" y="22"/>
                    <a:pt x="21" y="17"/>
                  </a:cubicBezTo>
                  <a:cubicBezTo>
                    <a:pt x="25" y="7"/>
                    <a:pt x="17" y="0"/>
                    <a:pt x="8" y="8"/>
                  </a:cubicBez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íŝḻîḋé"/>
            <p:cNvSpPr/>
            <p:nvPr/>
          </p:nvSpPr>
          <p:spPr bwMode="auto">
            <a:xfrm>
              <a:off x="3513138" y="3429001"/>
              <a:ext cx="509588" cy="1000125"/>
            </a:xfrm>
            <a:custGeom>
              <a:avLst/>
              <a:gdLst>
                <a:gd name="T0" fmla="*/ 28 w 28"/>
                <a:gd name="T1" fmla="*/ 23 h 55"/>
                <a:gd name="T2" fmla="*/ 28 w 28"/>
                <a:gd name="T3" fmla="*/ 23 h 55"/>
                <a:gd name="T4" fmla="*/ 17 w 28"/>
                <a:gd name="T5" fmla="*/ 9 h 55"/>
                <a:gd name="T6" fmla="*/ 5 w 28"/>
                <a:gd name="T7" fmla="*/ 18 h 55"/>
                <a:gd name="T8" fmla="*/ 9 w 28"/>
                <a:gd name="T9" fmla="*/ 55 h 55"/>
                <a:gd name="T10" fmla="*/ 11 w 28"/>
                <a:gd name="T11" fmla="*/ 53 h 55"/>
                <a:gd name="T12" fmla="*/ 12 w 28"/>
                <a:gd name="T13" fmla="*/ 48 h 55"/>
                <a:gd name="T14" fmla="*/ 28 w 28"/>
                <a:gd name="T15" fmla="*/ 2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5">
                  <a:moveTo>
                    <a:pt x="28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5" y="17"/>
                    <a:pt x="21" y="13"/>
                    <a:pt x="17" y="9"/>
                  </a:cubicBezTo>
                  <a:cubicBezTo>
                    <a:pt x="8" y="0"/>
                    <a:pt x="0" y="8"/>
                    <a:pt x="5" y="18"/>
                  </a:cubicBezTo>
                  <a:cubicBezTo>
                    <a:pt x="8" y="24"/>
                    <a:pt x="9" y="46"/>
                    <a:pt x="9" y="55"/>
                  </a:cubicBezTo>
                  <a:cubicBezTo>
                    <a:pt x="10" y="55"/>
                    <a:pt x="10" y="54"/>
                    <a:pt x="11" y="5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1"/>
                    <a:pt x="15" y="31"/>
                    <a:pt x="28" y="23"/>
                  </a:cubicBez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iṣ1ïďé"/>
            <p:cNvSpPr/>
            <p:nvPr/>
          </p:nvSpPr>
          <p:spPr bwMode="auto">
            <a:xfrm>
              <a:off x="3586163" y="1609726"/>
              <a:ext cx="2728913" cy="2165350"/>
            </a:xfrm>
            <a:custGeom>
              <a:avLst/>
              <a:gdLst>
                <a:gd name="T0" fmla="*/ 120 w 150"/>
                <a:gd name="T1" fmla="*/ 46 h 119"/>
                <a:gd name="T2" fmla="*/ 78 w 150"/>
                <a:gd name="T3" fmla="*/ 0 h 119"/>
                <a:gd name="T4" fmla="*/ 73 w 150"/>
                <a:gd name="T5" fmla="*/ 0 h 119"/>
                <a:gd name="T6" fmla="*/ 31 w 150"/>
                <a:gd name="T7" fmla="*/ 46 h 119"/>
                <a:gd name="T8" fmla="*/ 6 w 150"/>
                <a:gd name="T9" fmla="*/ 83 h 119"/>
                <a:gd name="T10" fmla="*/ 25 w 150"/>
                <a:gd name="T11" fmla="*/ 101 h 119"/>
                <a:gd name="T12" fmla="*/ 43 w 150"/>
                <a:gd name="T13" fmla="*/ 76 h 119"/>
                <a:gd name="T14" fmla="*/ 52 w 150"/>
                <a:gd name="T15" fmla="*/ 90 h 119"/>
                <a:gd name="T16" fmla="*/ 76 w 150"/>
                <a:gd name="T17" fmla="*/ 103 h 119"/>
                <a:gd name="T18" fmla="*/ 105 w 150"/>
                <a:gd name="T19" fmla="*/ 78 h 119"/>
                <a:gd name="T20" fmla="*/ 124 w 150"/>
                <a:gd name="T21" fmla="*/ 119 h 119"/>
                <a:gd name="T22" fmla="*/ 128 w 150"/>
                <a:gd name="T23" fmla="*/ 118 h 119"/>
                <a:gd name="T24" fmla="*/ 128 w 150"/>
                <a:gd name="T25" fmla="*/ 47 h 119"/>
                <a:gd name="T26" fmla="*/ 31 w 150"/>
                <a:gd name="T27" fmla="*/ 49 h 119"/>
                <a:gd name="T28" fmla="*/ 34 w 150"/>
                <a:gd name="T29" fmla="*/ 63 h 119"/>
                <a:gd name="T30" fmla="*/ 108 w 150"/>
                <a:gd name="T31" fmla="*/ 67 h 119"/>
                <a:gd name="T32" fmla="*/ 103 w 150"/>
                <a:gd name="T33" fmla="*/ 70 h 119"/>
                <a:gd name="T34" fmla="*/ 102 w 150"/>
                <a:gd name="T35" fmla="*/ 75 h 119"/>
                <a:gd name="T36" fmla="*/ 100 w 150"/>
                <a:gd name="T37" fmla="*/ 80 h 119"/>
                <a:gd name="T38" fmla="*/ 100 w 150"/>
                <a:gd name="T39" fmla="*/ 81 h 119"/>
                <a:gd name="T40" fmla="*/ 76 w 150"/>
                <a:gd name="T41" fmla="*/ 99 h 119"/>
                <a:gd name="T42" fmla="*/ 52 w 150"/>
                <a:gd name="T43" fmla="*/ 81 h 119"/>
                <a:gd name="T44" fmla="*/ 50 w 150"/>
                <a:gd name="T45" fmla="*/ 76 h 119"/>
                <a:gd name="T46" fmla="*/ 48 w 150"/>
                <a:gd name="T47" fmla="*/ 70 h 119"/>
                <a:gd name="T48" fmla="*/ 47 w 150"/>
                <a:gd name="T49" fmla="*/ 69 h 119"/>
                <a:gd name="T50" fmla="*/ 41 w 150"/>
                <a:gd name="T51" fmla="*/ 55 h 119"/>
                <a:gd name="T52" fmla="*/ 44 w 150"/>
                <a:gd name="T53" fmla="*/ 54 h 119"/>
                <a:gd name="T54" fmla="*/ 47 w 150"/>
                <a:gd name="T55" fmla="*/ 55 h 119"/>
                <a:gd name="T56" fmla="*/ 69 w 150"/>
                <a:gd name="T57" fmla="*/ 37 h 119"/>
                <a:gd name="T58" fmla="*/ 76 w 150"/>
                <a:gd name="T59" fmla="*/ 29 h 119"/>
                <a:gd name="T60" fmla="*/ 105 w 150"/>
                <a:gd name="T61" fmla="*/ 55 h 119"/>
                <a:gd name="T62" fmla="*/ 110 w 150"/>
                <a:gd name="T63" fmla="*/ 56 h 119"/>
                <a:gd name="T64" fmla="*/ 125 w 150"/>
                <a:gd name="T65" fmla="*/ 59 h 119"/>
                <a:gd name="T66" fmla="*/ 120 w 150"/>
                <a:gd name="T67" fmla="*/ 49 h 119"/>
                <a:gd name="T68" fmla="*/ 125 w 150"/>
                <a:gd name="T69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119">
                  <a:moveTo>
                    <a:pt x="128" y="47"/>
                  </a:moveTo>
                  <a:cubicBezTo>
                    <a:pt x="124" y="46"/>
                    <a:pt x="122" y="46"/>
                    <a:pt x="120" y="46"/>
                  </a:cubicBezTo>
                  <a:cubicBezTo>
                    <a:pt x="120" y="40"/>
                    <a:pt x="119" y="33"/>
                    <a:pt x="115" y="27"/>
                  </a:cubicBezTo>
                  <a:cubicBezTo>
                    <a:pt x="104" y="7"/>
                    <a:pt x="88" y="0"/>
                    <a:pt x="78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3" y="0"/>
                    <a:pt x="47" y="7"/>
                    <a:pt x="36" y="27"/>
                  </a:cubicBezTo>
                  <a:cubicBezTo>
                    <a:pt x="32" y="33"/>
                    <a:pt x="31" y="40"/>
                    <a:pt x="31" y="46"/>
                  </a:cubicBezTo>
                  <a:cubicBezTo>
                    <a:pt x="29" y="46"/>
                    <a:pt x="26" y="46"/>
                    <a:pt x="22" y="47"/>
                  </a:cubicBezTo>
                  <a:cubicBezTo>
                    <a:pt x="17" y="49"/>
                    <a:pt x="0" y="58"/>
                    <a:pt x="6" y="83"/>
                  </a:cubicBezTo>
                  <a:cubicBezTo>
                    <a:pt x="9" y="98"/>
                    <a:pt x="23" y="102"/>
                    <a:pt x="23" y="118"/>
                  </a:cubicBezTo>
                  <a:cubicBezTo>
                    <a:pt x="24" y="114"/>
                    <a:pt x="28" y="109"/>
                    <a:pt x="25" y="101"/>
                  </a:cubicBezTo>
                  <a:cubicBezTo>
                    <a:pt x="29" y="105"/>
                    <a:pt x="30" y="111"/>
                    <a:pt x="27" y="119"/>
                  </a:cubicBezTo>
                  <a:cubicBezTo>
                    <a:pt x="40" y="115"/>
                    <a:pt x="48" y="96"/>
                    <a:pt x="43" y="76"/>
                  </a:cubicBezTo>
                  <a:cubicBezTo>
                    <a:pt x="44" y="77"/>
                    <a:pt x="45" y="77"/>
                    <a:pt x="46" y="78"/>
                  </a:cubicBezTo>
                  <a:cubicBezTo>
                    <a:pt x="48" y="83"/>
                    <a:pt x="50" y="87"/>
                    <a:pt x="52" y="90"/>
                  </a:cubicBezTo>
                  <a:cubicBezTo>
                    <a:pt x="62" y="100"/>
                    <a:pt x="75" y="103"/>
                    <a:pt x="76" y="103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8" y="103"/>
                    <a:pt x="88" y="101"/>
                    <a:pt x="99" y="90"/>
                  </a:cubicBezTo>
                  <a:cubicBezTo>
                    <a:pt x="101" y="87"/>
                    <a:pt x="103" y="83"/>
                    <a:pt x="105" y="78"/>
                  </a:cubicBezTo>
                  <a:cubicBezTo>
                    <a:pt x="106" y="77"/>
                    <a:pt x="107" y="76"/>
                    <a:pt x="108" y="76"/>
                  </a:cubicBezTo>
                  <a:cubicBezTo>
                    <a:pt x="103" y="96"/>
                    <a:pt x="111" y="115"/>
                    <a:pt x="124" y="119"/>
                  </a:cubicBezTo>
                  <a:cubicBezTo>
                    <a:pt x="121" y="111"/>
                    <a:pt x="122" y="105"/>
                    <a:pt x="126" y="101"/>
                  </a:cubicBezTo>
                  <a:cubicBezTo>
                    <a:pt x="123" y="109"/>
                    <a:pt x="126" y="114"/>
                    <a:pt x="128" y="118"/>
                  </a:cubicBezTo>
                  <a:cubicBezTo>
                    <a:pt x="128" y="102"/>
                    <a:pt x="141" y="98"/>
                    <a:pt x="145" y="83"/>
                  </a:cubicBezTo>
                  <a:cubicBezTo>
                    <a:pt x="150" y="58"/>
                    <a:pt x="133" y="49"/>
                    <a:pt x="128" y="47"/>
                  </a:cubicBezTo>
                  <a:close/>
                  <a:moveTo>
                    <a:pt x="26" y="59"/>
                  </a:moveTo>
                  <a:cubicBezTo>
                    <a:pt x="23" y="51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4"/>
                    <a:pt x="32" y="59"/>
                    <a:pt x="34" y="63"/>
                  </a:cubicBezTo>
                  <a:cubicBezTo>
                    <a:pt x="31" y="65"/>
                    <a:pt x="28" y="64"/>
                    <a:pt x="26" y="59"/>
                  </a:cubicBezTo>
                  <a:close/>
                  <a:moveTo>
                    <a:pt x="108" y="67"/>
                  </a:moveTo>
                  <a:cubicBezTo>
                    <a:pt x="106" y="68"/>
                    <a:pt x="105" y="69"/>
                    <a:pt x="104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3"/>
                    <a:pt x="102" y="74"/>
                    <a:pt x="102" y="75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8"/>
                    <a:pt x="101" y="79"/>
                    <a:pt x="100" y="80"/>
                  </a:cubicBezTo>
                  <a:cubicBezTo>
                    <a:pt x="100" y="80"/>
                    <a:pt x="100" y="81"/>
                    <a:pt x="100" y="81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98" y="84"/>
                    <a:pt x="97" y="86"/>
                    <a:pt x="96" y="87"/>
                  </a:cubicBezTo>
                  <a:cubicBezTo>
                    <a:pt x="86" y="97"/>
                    <a:pt x="78" y="99"/>
                    <a:pt x="76" y="99"/>
                  </a:cubicBezTo>
                  <a:cubicBezTo>
                    <a:pt x="74" y="99"/>
                    <a:pt x="64" y="96"/>
                    <a:pt x="55" y="87"/>
                  </a:cubicBezTo>
                  <a:cubicBezTo>
                    <a:pt x="54" y="85"/>
                    <a:pt x="53" y="84"/>
                    <a:pt x="52" y="81"/>
                  </a:cubicBezTo>
                  <a:cubicBezTo>
                    <a:pt x="51" y="81"/>
                    <a:pt x="51" y="80"/>
                    <a:pt x="51" y="79"/>
                  </a:cubicBezTo>
                  <a:cubicBezTo>
                    <a:pt x="50" y="78"/>
                    <a:pt x="50" y="77"/>
                    <a:pt x="50" y="76"/>
                  </a:cubicBezTo>
                  <a:cubicBezTo>
                    <a:pt x="49" y="76"/>
                    <a:pt x="49" y="75"/>
                    <a:pt x="49" y="75"/>
                  </a:cubicBezTo>
                  <a:cubicBezTo>
                    <a:pt x="49" y="73"/>
                    <a:pt x="48" y="72"/>
                    <a:pt x="48" y="70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6" y="68"/>
                    <a:pt x="45" y="67"/>
                    <a:pt x="44" y="67"/>
                  </a:cubicBezTo>
                  <a:cubicBezTo>
                    <a:pt x="42" y="65"/>
                    <a:pt x="40" y="58"/>
                    <a:pt x="41" y="55"/>
                  </a:cubicBezTo>
                  <a:cubicBezTo>
                    <a:pt x="42" y="54"/>
                    <a:pt x="43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6" y="51"/>
                    <a:pt x="64" y="44"/>
                    <a:pt x="69" y="37"/>
                  </a:cubicBezTo>
                  <a:cubicBezTo>
                    <a:pt x="65" y="44"/>
                    <a:pt x="61" y="48"/>
                    <a:pt x="61" y="48"/>
                  </a:cubicBezTo>
                  <a:cubicBezTo>
                    <a:pt x="70" y="44"/>
                    <a:pt x="74" y="35"/>
                    <a:pt x="76" y="29"/>
                  </a:cubicBezTo>
                  <a:cubicBezTo>
                    <a:pt x="81" y="37"/>
                    <a:pt x="93" y="53"/>
                    <a:pt x="106" y="52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9" y="54"/>
                    <a:pt x="110" y="55"/>
                    <a:pt x="110" y="56"/>
                  </a:cubicBezTo>
                  <a:cubicBezTo>
                    <a:pt x="112" y="59"/>
                    <a:pt x="110" y="65"/>
                    <a:pt x="108" y="67"/>
                  </a:cubicBezTo>
                  <a:close/>
                  <a:moveTo>
                    <a:pt x="125" y="59"/>
                  </a:moveTo>
                  <a:cubicBezTo>
                    <a:pt x="123" y="64"/>
                    <a:pt x="120" y="65"/>
                    <a:pt x="117" y="63"/>
                  </a:cubicBezTo>
                  <a:cubicBezTo>
                    <a:pt x="118" y="59"/>
                    <a:pt x="120" y="54"/>
                    <a:pt x="120" y="49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8" y="51"/>
                    <a:pt x="125" y="59"/>
                  </a:cubicBez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ïṣľïďé"/>
            <p:cNvSpPr/>
            <p:nvPr/>
          </p:nvSpPr>
          <p:spPr bwMode="auto">
            <a:xfrm>
              <a:off x="6805613" y="4356101"/>
              <a:ext cx="1000125" cy="1146175"/>
            </a:xfrm>
            <a:custGeom>
              <a:avLst/>
              <a:gdLst>
                <a:gd name="T0" fmla="*/ 18 w 55"/>
                <a:gd name="T1" fmla="*/ 7 h 63"/>
                <a:gd name="T2" fmla="*/ 18 w 55"/>
                <a:gd name="T3" fmla="*/ 7 h 63"/>
                <a:gd name="T4" fmla="*/ 18 w 55"/>
                <a:gd name="T5" fmla="*/ 7 h 63"/>
                <a:gd name="T6" fmla="*/ 16 w 55"/>
                <a:gd name="T7" fmla="*/ 4 h 63"/>
                <a:gd name="T8" fmla="*/ 4 w 55"/>
                <a:gd name="T9" fmla="*/ 2 h 63"/>
                <a:gd name="T10" fmla="*/ 4 w 55"/>
                <a:gd name="T11" fmla="*/ 18 h 63"/>
                <a:gd name="T12" fmla="*/ 30 w 55"/>
                <a:gd name="T13" fmla="*/ 56 h 63"/>
                <a:gd name="T14" fmla="*/ 52 w 55"/>
                <a:gd name="T15" fmla="*/ 59 h 63"/>
                <a:gd name="T16" fmla="*/ 55 w 55"/>
                <a:gd name="T17" fmla="*/ 50 h 63"/>
                <a:gd name="T18" fmla="*/ 18 w 55"/>
                <a:gd name="T19" fmla="*/ 7 h 63"/>
                <a:gd name="T20" fmla="*/ 6 w 55"/>
                <a:gd name="T21" fmla="*/ 16 h 63"/>
                <a:gd name="T22" fmla="*/ 6 w 55"/>
                <a:gd name="T23" fmla="*/ 5 h 63"/>
                <a:gd name="T24" fmla="*/ 16 w 55"/>
                <a:gd name="T25" fmla="*/ 9 h 63"/>
                <a:gd name="T26" fmla="*/ 6 w 55"/>
                <a:gd name="T27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3"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7" y="5"/>
                    <a:pt x="16" y="4"/>
                  </a:cubicBezTo>
                  <a:cubicBezTo>
                    <a:pt x="12" y="0"/>
                    <a:pt x="7" y="0"/>
                    <a:pt x="4" y="2"/>
                  </a:cubicBezTo>
                  <a:cubicBezTo>
                    <a:pt x="0" y="5"/>
                    <a:pt x="2" y="15"/>
                    <a:pt x="4" y="18"/>
                  </a:cubicBezTo>
                  <a:cubicBezTo>
                    <a:pt x="7" y="25"/>
                    <a:pt x="17" y="42"/>
                    <a:pt x="30" y="56"/>
                  </a:cubicBezTo>
                  <a:cubicBezTo>
                    <a:pt x="38" y="61"/>
                    <a:pt x="46" y="63"/>
                    <a:pt x="52" y="59"/>
                  </a:cubicBezTo>
                  <a:cubicBezTo>
                    <a:pt x="54" y="58"/>
                    <a:pt x="55" y="53"/>
                    <a:pt x="55" y="50"/>
                  </a:cubicBezTo>
                  <a:cubicBezTo>
                    <a:pt x="39" y="37"/>
                    <a:pt x="25" y="18"/>
                    <a:pt x="18" y="7"/>
                  </a:cubicBezTo>
                  <a:close/>
                  <a:moveTo>
                    <a:pt x="6" y="16"/>
                  </a:moveTo>
                  <a:cubicBezTo>
                    <a:pt x="5" y="14"/>
                    <a:pt x="2" y="8"/>
                    <a:pt x="6" y="5"/>
                  </a:cubicBezTo>
                  <a:cubicBezTo>
                    <a:pt x="10" y="2"/>
                    <a:pt x="14" y="6"/>
                    <a:pt x="16" y="9"/>
                  </a:cubicBezTo>
                  <a:cubicBezTo>
                    <a:pt x="18" y="12"/>
                    <a:pt x="8" y="18"/>
                    <a:pt x="6" y="16"/>
                  </a:cubicBez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îś1ïḓè"/>
            <p:cNvSpPr/>
            <p:nvPr/>
          </p:nvSpPr>
          <p:spPr bwMode="auto">
            <a:xfrm>
              <a:off x="6623051" y="4684713"/>
              <a:ext cx="692150" cy="890588"/>
            </a:xfrm>
            <a:custGeom>
              <a:avLst/>
              <a:gdLst>
                <a:gd name="T0" fmla="*/ 12 w 38"/>
                <a:gd name="T1" fmla="*/ 4 h 49"/>
                <a:gd name="T2" fmla="*/ 12 w 38"/>
                <a:gd name="T3" fmla="*/ 4 h 49"/>
                <a:gd name="T4" fmla="*/ 12 w 38"/>
                <a:gd name="T5" fmla="*/ 3 h 49"/>
                <a:gd name="T6" fmla="*/ 6 w 38"/>
                <a:gd name="T7" fmla="*/ 0 h 49"/>
                <a:gd name="T8" fmla="*/ 2 w 38"/>
                <a:gd name="T9" fmla="*/ 3 h 49"/>
                <a:gd name="T10" fmla="*/ 0 w 38"/>
                <a:gd name="T11" fmla="*/ 11 h 49"/>
                <a:gd name="T12" fmla="*/ 0 w 38"/>
                <a:gd name="T13" fmla="*/ 13 h 49"/>
                <a:gd name="T14" fmla="*/ 22 w 38"/>
                <a:gd name="T15" fmla="*/ 46 h 49"/>
                <a:gd name="T16" fmla="*/ 38 w 38"/>
                <a:gd name="T17" fmla="*/ 40 h 49"/>
                <a:gd name="T18" fmla="*/ 12 w 38"/>
                <a:gd name="T19" fmla="*/ 4 h 49"/>
                <a:gd name="T20" fmla="*/ 5 w 38"/>
                <a:gd name="T21" fmla="*/ 14 h 49"/>
                <a:gd name="T22" fmla="*/ 6 w 38"/>
                <a:gd name="T23" fmla="*/ 4 h 49"/>
                <a:gd name="T24" fmla="*/ 13 w 38"/>
                <a:gd name="T25" fmla="*/ 10 h 49"/>
                <a:gd name="T26" fmla="*/ 5 w 38"/>
                <a:gd name="T27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1"/>
                    <a:pt x="3" y="2"/>
                    <a:pt x="2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2" y="27"/>
                    <a:pt x="13" y="42"/>
                    <a:pt x="22" y="46"/>
                  </a:cubicBezTo>
                  <a:cubicBezTo>
                    <a:pt x="32" y="49"/>
                    <a:pt x="37" y="46"/>
                    <a:pt x="38" y="40"/>
                  </a:cubicBezTo>
                  <a:cubicBezTo>
                    <a:pt x="26" y="27"/>
                    <a:pt x="17" y="12"/>
                    <a:pt x="12" y="4"/>
                  </a:cubicBezTo>
                  <a:close/>
                  <a:moveTo>
                    <a:pt x="5" y="14"/>
                  </a:moveTo>
                  <a:cubicBezTo>
                    <a:pt x="3" y="12"/>
                    <a:pt x="1" y="7"/>
                    <a:pt x="6" y="4"/>
                  </a:cubicBezTo>
                  <a:cubicBezTo>
                    <a:pt x="10" y="2"/>
                    <a:pt x="11" y="7"/>
                    <a:pt x="13" y="10"/>
                  </a:cubicBezTo>
                  <a:cubicBezTo>
                    <a:pt x="15" y="13"/>
                    <a:pt x="6" y="17"/>
                    <a:pt x="5" y="14"/>
                  </a:cubicBez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íşlîḍe"/>
            <p:cNvSpPr/>
            <p:nvPr/>
          </p:nvSpPr>
          <p:spPr bwMode="auto">
            <a:xfrm>
              <a:off x="7059613" y="4029076"/>
              <a:ext cx="1201738" cy="1255713"/>
            </a:xfrm>
            <a:custGeom>
              <a:avLst/>
              <a:gdLst>
                <a:gd name="T0" fmla="*/ 24 w 66"/>
                <a:gd name="T1" fmla="*/ 11 h 69"/>
                <a:gd name="T2" fmla="*/ 6 w 66"/>
                <a:gd name="T3" fmla="*/ 5 h 69"/>
                <a:gd name="T4" fmla="*/ 6 w 66"/>
                <a:gd name="T5" fmla="*/ 23 h 69"/>
                <a:gd name="T6" fmla="*/ 43 w 66"/>
                <a:gd name="T7" fmla="*/ 65 h 69"/>
                <a:gd name="T8" fmla="*/ 66 w 66"/>
                <a:gd name="T9" fmla="*/ 56 h 69"/>
                <a:gd name="T10" fmla="*/ 24 w 66"/>
                <a:gd name="T11" fmla="*/ 11 h 69"/>
                <a:gd name="T12" fmla="*/ 10 w 66"/>
                <a:gd name="T13" fmla="*/ 21 h 69"/>
                <a:gd name="T14" fmla="*/ 9 w 66"/>
                <a:gd name="T15" fmla="*/ 8 h 69"/>
                <a:gd name="T16" fmla="*/ 21 w 66"/>
                <a:gd name="T17" fmla="*/ 13 h 69"/>
                <a:gd name="T18" fmla="*/ 10 w 66"/>
                <a:gd name="T1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9">
                  <a:moveTo>
                    <a:pt x="24" y="11"/>
                  </a:moveTo>
                  <a:cubicBezTo>
                    <a:pt x="21" y="6"/>
                    <a:pt x="13" y="0"/>
                    <a:pt x="6" y="5"/>
                  </a:cubicBezTo>
                  <a:cubicBezTo>
                    <a:pt x="0" y="10"/>
                    <a:pt x="4" y="18"/>
                    <a:pt x="6" y="23"/>
                  </a:cubicBezTo>
                  <a:cubicBezTo>
                    <a:pt x="13" y="32"/>
                    <a:pt x="27" y="52"/>
                    <a:pt x="43" y="65"/>
                  </a:cubicBezTo>
                  <a:cubicBezTo>
                    <a:pt x="57" y="69"/>
                    <a:pt x="64" y="66"/>
                    <a:pt x="66" y="56"/>
                  </a:cubicBezTo>
                  <a:cubicBezTo>
                    <a:pt x="44" y="41"/>
                    <a:pt x="27" y="16"/>
                    <a:pt x="24" y="11"/>
                  </a:cubicBezTo>
                  <a:close/>
                  <a:moveTo>
                    <a:pt x="10" y="21"/>
                  </a:moveTo>
                  <a:cubicBezTo>
                    <a:pt x="8" y="18"/>
                    <a:pt x="4" y="12"/>
                    <a:pt x="9" y="8"/>
                  </a:cubicBezTo>
                  <a:cubicBezTo>
                    <a:pt x="14" y="5"/>
                    <a:pt x="19" y="9"/>
                    <a:pt x="21" y="13"/>
                  </a:cubicBezTo>
                  <a:cubicBezTo>
                    <a:pt x="24" y="16"/>
                    <a:pt x="12" y="23"/>
                    <a:pt x="10" y="21"/>
                  </a:cubicBez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ïṩlïde"/>
            <p:cNvSpPr/>
            <p:nvPr/>
          </p:nvSpPr>
          <p:spPr bwMode="auto">
            <a:xfrm>
              <a:off x="7496176" y="3902076"/>
              <a:ext cx="1128713" cy="1182688"/>
            </a:xfrm>
            <a:custGeom>
              <a:avLst/>
              <a:gdLst>
                <a:gd name="T0" fmla="*/ 59 w 62"/>
                <a:gd name="T1" fmla="*/ 45 h 65"/>
                <a:gd name="T2" fmla="*/ 59 w 62"/>
                <a:gd name="T3" fmla="*/ 44 h 65"/>
                <a:gd name="T4" fmla="*/ 8 w 62"/>
                <a:gd name="T5" fmla="*/ 0 h 65"/>
                <a:gd name="T6" fmla="*/ 2 w 62"/>
                <a:gd name="T7" fmla="*/ 2 h 65"/>
                <a:gd name="T8" fmla="*/ 2 w 62"/>
                <a:gd name="T9" fmla="*/ 15 h 65"/>
                <a:gd name="T10" fmla="*/ 2 w 62"/>
                <a:gd name="T11" fmla="*/ 15 h 65"/>
                <a:gd name="T12" fmla="*/ 44 w 62"/>
                <a:gd name="T13" fmla="*/ 61 h 65"/>
                <a:gd name="T14" fmla="*/ 59 w 62"/>
                <a:gd name="T15" fmla="*/ 45 h 65"/>
                <a:gd name="T16" fmla="*/ 9 w 62"/>
                <a:gd name="T17" fmla="*/ 18 h 65"/>
                <a:gd name="T18" fmla="*/ 6 w 62"/>
                <a:gd name="T19" fmla="*/ 6 h 65"/>
                <a:gd name="T20" fmla="*/ 18 w 62"/>
                <a:gd name="T21" fmla="*/ 8 h 65"/>
                <a:gd name="T22" fmla="*/ 9 w 62"/>
                <a:gd name="T23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65">
                  <a:moveTo>
                    <a:pt x="59" y="45"/>
                  </a:moveTo>
                  <a:cubicBezTo>
                    <a:pt x="59" y="45"/>
                    <a:pt x="59" y="45"/>
                    <a:pt x="59" y="44"/>
                  </a:cubicBezTo>
                  <a:cubicBezTo>
                    <a:pt x="52" y="33"/>
                    <a:pt x="31" y="2"/>
                    <a:pt x="8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0" y="5"/>
                    <a:pt x="1" y="12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7"/>
                    <a:pt x="21" y="45"/>
                    <a:pt x="44" y="61"/>
                  </a:cubicBezTo>
                  <a:cubicBezTo>
                    <a:pt x="58" y="65"/>
                    <a:pt x="62" y="53"/>
                    <a:pt x="59" y="45"/>
                  </a:cubicBezTo>
                  <a:close/>
                  <a:moveTo>
                    <a:pt x="9" y="18"/>
                  </a:moveTo>
                  <a:cubicBezTo>
                    <a:pt x="6" y="15"/>
                    <a:pt x="2" y="10"/>
                    <a:pt x="6" y="6"/>
                  </a:cubicBezTo>
                  <a:cubicBezTo>
                    <a:pt x="10" y="1"/>
                    <a:pt x="15" y="5"/>
                    <a:pt x="18" y="8"/>
                  </a:cubicBezTo>
                  <a:cubicBezTo>
                    <a:pt x="21" y="11"/>
                    <a:pt x="11" y="20"/>
                    <a:pt x="9" y="18"/>
                  </a:cubicBez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ïṥļïḓé"/>
            <p:cNvSpPr/>
            <p:nvPr/>
          </p:nvSpPr>
          <p:spPr bwMode="auto">
            <a:xfrm>
              <a:off x="4332288" y="4356101"/>
              <a:ext cx="1000125" cy="1146175"/>
            </a:xfrm>
            <a:custGeom>
              <a:avLst/>
              <a:gdLst>
                <a:gd name="T0" fmla="*/ 52 w 55"/>
                <a:gd name="T1" fmla="*/ 3 h 63"/>
                <a:gd name="T2" fmla="*/ 39 w 55"/>
                <a:gd name="T3" fmla="*/ 4 h 63"/>
                <a:gd name="T4" fmla="*/ 37 w 55"/>
                <a:gd name="T5" fmla="*/ 8 h 63"/>
                <a:gd name="T6" fmla="*/ 37 w 55"/>
                <a:gd name="T7" fmla="*/ 8 h 63"/>
                <a:gd name="T8" fmla="*/ 37 w 55"/>
                <a:gd name="T9" fmla="*/ 8 h 63"/>
                <a:gd name="T10" fmla="*/ 0 w 55"/>
                <a:gd name="T11" fmla="*/ 50 h 63"/>
                <a:gd name="T12" fmla="*/ 4 w 55"/>
                <a:gd name="T13" fmla="*/ 59 h 63"/>
                <a:gd name="T14" fmla="*/ 25 w 55"/>
                <a:gd name="T15" fmla="*/ 56 h 63"/>
                <a:gd name="T16" fmla="*/ 52 w 55"/>
                <a:gd name="T17" fmla="*/ 18 h 63"/>
                <a:gd name="T18" fmla="*/ 52 w 55"/>
                <a:gd name="T19" fmla="*/ 3 h 63"/>
                <a:gd name="T20" fmla="*/ 49 w 55"/>
                <a:gd name="T21" fmla="*/ 16 h 63"/>
                <a:gd name="T22" fmla="*/ 40 w 55"/>
                <a:gd name="T23" fmla="*/ 10 h 63"/>
                <a:gd name="T24" fmla="*/ 50 w 55"/>
                <a:gd name="T25" fmla="*/ 6 h 63"/>
                <a:gd name="T26" fmla="*/ 49 w 55"/>
                <a:gd name="T27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3">
                  <a:moveTo>
                    <a:pt x="52" y="3"/>
                  </a:moveTo>
                  <a:cubicBezTo>
                    <a:pt x="49" y="0"/>
                    <a:pt x="43" y="0"/>
                    <a:pt x="39" y="4"/>
                  </a:cubicBezTo>
                  <a:cubicBezTo>
                    <a:pt x="39" y="5"/>
                    <a:pt x="38" y="6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0" y="18"/>
                    <a:pt x="16" y="37"/>
                    <a:pt x="0" y="50"/>
                  </a:cubicBezTo>
                  <a:cubicBezTo>
                    <a:pt x="0" y="54"/>
                    <a:pt x="2" y="58"/>
                    <a:pt x="4" y="59"/>
                  </a:cubicBezTo>
                  <a:cubicBezTo>
                    <a:pt x="9" y="63"/>
                    <a:pt x="17" y="61"/>
                    <a:pt x="25" y="56"/>
                  </a:cubicBezTo>
                  <a:cubicBezTo>
                    <a:pt x="38" y="42"/>
                    <a:pt x="48" y="25"/>
                    <a:pt x="52" y="18"/>
                  </a:cubicBezTo>
                  <a:cubicBezTo>
                    <a:pt x="53" y="15"/>
                    <a:pt x="55" y="6"/>
                    <a:pt x="52" y="3"/>
                  </a:cubicBezTo>
                  <a:close/>
                  <a:moveTo>
                    <a:pt x="49" y="16"/>
                  </a:moveTo>
                  <a:cubicBezTo>
                    <a:pt x="47" y="18"/>
                    <a:pt x="38" y="13"/>
                    <a:pt x="40" y="10"/>
                  </a:cubicBezTo>
                  <a:cubicBezTo>
                    <a:pt x="42" y="6"/>
                    <a:pt x="45" y="3"/>
                    <a:pt x="50" y="6"/>
                  </a:cubicBezTo>
                  <a:cubicBezTo>
                    <a:pt x="54" y="9"/>
                    <a:pt x="51" y="14"/>
                    <a:pt x="49" y="16"/>
                  </a:cubicBez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iśḷîḍê"/>
            <p:cNvSpPr/>
            <p:nvPr/>
          </p:nvSpPr>
          <p:spPr bwMode="auto">
            <a:xfrm>
              <a:off x="3532188" y="3902076"/>
              <a:ext cx="1127125" cy="1182688"/>
            </a:xfrm>
            <a:custGeom>
              <a:avLst/>
              <a:gdLst>
                <a:gd name="T0" fmla="*/ 59 w 62"/>
                <a:gd name="T1" fmla="*/ 16 h 65"/>
                <a:gd name="T2" fmla="*/ 60 w 62"/>
                <a:gd name="T3" fmla="*/ 15 h 65"/>
                <a:gd name="T4" fmla="*/ 59 w 62"/>
                <a:gd name="T5" fmla="*/ 2 h 65"/>
                <a:gd name="T6" fmla="*/ 53 w 62"/>
                <a:gd name="T7" fmla="*/ 1 h 65"/>
                <a:gd name="T8" fmla="*/ 3 w 62"/>
                <a:gd name="T9" fmla="*/ 44 h 65"/>
                <a:gd name="T10" fmla="*/ 2 w 62"/>
                <a:gd name="T11" fmla="*/ 45 h 65"/>
                <a:gd name="T12" fmla="*/ 17 w 62"/>
                <a:gd name="T13" fmla="*/ 61 h 65"/>
                <a:gd name="T14" fmla="*/ 59 w 62"/>
                <a:gd name="T15" fmla="*/ 16 h 65"/>
                <a:gd name="T16" fmla="*/ 43 w 62"/>
                <a:gd name="T17" fmla="*/ 8 h 65"/>
                <a:gd name="T18" fmla="*/ 56 w 62"/>
                <a:gd name="T19" fmla="*/ 6 h 65"/>
                <a:gd name="T20" fmla="*/ 53 w 62"/>
                <a:gd name="T21" fmla="*/ 18 h 65"/>
                <a:gd name="T22" fmla="*/ 43 w 62"/>
                <a:gd name="T23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65">
                  <a:moveTo>
                    <a:pt x="59" y="16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13"/>
                    <a:pt x="62" y="6"/>
                    <a:pt x="59" y="2"/>
                  </a:cubicBezTo>
                  <a:cubicBezTo>
                    <a:pt x="58" y="1"/>
                    <a:pt x="56" y="0"/>
                    <a:pt x="53" y="1"/>
                  </a:cubicBezTo>
                  <a:cubicBezTo>
                    <a:pt x="31" y="3"/>
                    <a:pt x="10" y="33"/>
                    <a:pt x="3" y="44"/>
                  </a:cubicBezTo>
                  <a:cubicBezTo>
                    <a:pt x="3" y="45"/>
                    <a:pt x="2" y="45"/>
                    <a:pt x="2" y="45"/>
                  </a:cubicBezTo>
                  <a:cubicBezTo>
                    <a:pt x="0" y="53"/>
                    <a:pt x="3" y="65"/>
                    <a:pt x="17" y="61"/>
                  </a:cubicBezTo>
                  <a:cubicBezTo>
                    <a:pt x="40" y="45"/>
                    <a:pt x="58" y="17"/>
                    <a:pt x="59" y="16"/>
                  </a:cubicBezTo>
                  <a:close/>
                  <a:moveTo>
                    <a:pt x="43" y="8"/>
                  </a:moveTo>
                  <a:cubicBezTo>
                    <a:pt x="47" y="5"/>
                    <a:pt x="52" y="2"/>
                    <a:pt x="56" y="6"/>
                  </a:cubicBezTo>
                  <a:cubicBezTo>
                    <a:pt x="60" y="10"/>
                    <a:pt x="55" y="16"/>
                    <a:pt x="53" y="18"/>
                  </a:cubicBezTo>
                  <a:cubicBezTo>
                    <a:pt x="50" y="20"/>
                    <a:pt x="40" y="11"/>
                    <a:pt x="43" y="8"/>
                  </a:cubicBez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îṣļiḋé"/>
            <p:cNvSpPr/>
            <p:nvPr/>
          </p:nvSpPr>
          <p:spPr bwMode="auto">
            <a:xfrm>
              <a:off x="3878263" y="4029076"/>
              <a:ext cx="1217613" cy="1273175"/>
            </a:xfrm>
            <a:custGeom>
              <a:avLst/>
              <a:gdLst>
                <a:gd name="T0" fmla="*/ 60 w 67"/>
                <a:gd name="T1" fmla="*/ 23 h 70"/>
                <a:gd name="T2" fmla="*/ 60 w 67"/>
                <a:gd name="T3" fmla="*/ 6 h 70"/>
                <a:gd name="T4" fmla="*/ 42 w 67"/>
                <a:gd name="T5" fmla="*/ 11 h 70"/>
                <a:gd name="T6" fmla="*/ 42 w 67"/>
                <a:gd name="T7" fmla="*/ 11 h 70"/>
                <a:gd name="T8" fmla="*/ 0 w 67"/>
                <a:gd name="T9" fmla="*/ 56 h 70"/>
                <a:gd name="T10" fmla="*/ 23 w 67"/>
                <a:gd name="T11" fmla="*/ 65 h 70"/>
                <a:gd name="T12" fmla="*/ 60 w 67"/>
                <a:gd name="T13" fmla="*/ 23 h 70"/>
                <a:gd name="T14" fmla="*/ 45 w 67"/>
                <a:gd name="T15" fmla="*/ 13 h 70"/>
                <a:gd name="T16" fmla="*/ 57 w 67"/>
                <a:gd name="T17" fmla="*/ 8 h 70"/>
                <a:gd name="T18" fmla="*/ 56 w 67"/>
                <a:gd name="T19" fmla="*/ 21 h 70"/>
                <a:gd name="T20" fmla="*/ 45 w 67"/>
                <a:gd name="T2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0">
                  <a:moveTo>
                    <a:pt x="60" y="23"/>
                  </a:moveTo>
                  <a:cubicBezTo>
                    <a:pt x="62" y="18"/>
                    <a:pt x="67" y="10"/>
                    <a:pt x="60" y="6"/>
                  </a:cubicBezTo>
                  <a:cubicBezTo>
                    <a:pt x="54" y="0"/>
                    <a:pt x="46" y="6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6"/>
                    <a:pt x="22" y="41"/>
                    <a:pt x="0" y="56"/>
                  </a:cubicBezTo>
                  <a:cubicBezTo>
                    <a:pt x="3" y="66"/>
                    <a:pt x="10" y="70"/>
                    <a:pt x="23" y="65"/>
                  </a:cubicBezTo>
                  <a:cubicBezTo>
                    <a:pt x="40" y="52"/>
                    <a:pt x="54" y="33"/>
                    <a:pt x="60" y="23"/>
                  </a:cubicBezTo>
                  <a:close/>
                  <a:moveTo>
                    <a:pt x="45" y="13"/>
                  </a:moveTo>
                  <a:cubicBezTo>
                    <a:pt x="48" y="9"/>
                    <a:pt x="52" y="5"/>
                    <a:pt x="57" y="8"/>
                  </a:cubicBezTo>
                  <a:cubicBezTo>
                    <a:pt x="62" y="12"/>
                    <a:pt x="58" y="18"/>
                    <a:pt x="56" y="21"/>
                  </a:cubicBezTo>
                  <a:cubicBezTo>
                    <a:pt x="54" y="24"/>
                    <a:pt x="42" y="16"/>
                    <a:pt x="45" y="13"/>
                  </a:cubicBez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iṥḻîdè"/>
            <p:cNvSpPr/>
            <p:nvPr/>
          </p:nvSpPr>
          <p:spPr bwMode="auto">
            <a:xfrm>
              <a:off x="4841876" y="4684713"/>
              <a:ext cx="673100" cy="909638"/>
            </a:xfrm>
            <a:custGeom>
              <a:avLst/>
              <a:gdLst>
                <a:gd name="T0" fmla="*/ 35 w 37"/>
                <a:gd name="T1" fmla="*/ 4 h 50"/>
                <a:gd name="T2" fmla="*/ 31 w 37"/>
                <a:gd name="T3" fmla="*/ 1 h 50"/>
                <a:gd name="T4" fmla="*/ 26 w 37"/>
                <a:gd name="T5" fmla="*/ 3 h 50"/>
                <a:gd name="T6" fmla="*/ 25 w 37"/>
                <a:gd name="T7" fmla="*/ 4 h 50"/>
                <a:gd name="T8" fmla="*/ 25 w 37"/>
                <a:gd name="T9" fmla="*/ 4 h 50"/>
                <a:gd name="T10" fmla="*/ 25 w 37"/>
                <a:gd name="T11" fmla="*/ 4 h 50"/>
                <a:gd name="T12" fmla="*/ 0 w 37"/>
                <a:gd name="T13" fmla="*/ 40 h 50"/>
                <a:gd name="T14" fmla="*/ 16 w 37"/>
                <a:gd name="T15" fmla="*/ 46 h 50"/>
                <a:gd name="T16" fmla="*/ 37 w 37"/>
                <a:gd name="T17" fmla="*/ 13 h 50"/>
                <a:gd name="T18" fmla="*/ 37 w 37"/>
                <a:gd name="T19" fmla="*/ 12 h 50"/>
                <a:gd name="T20" fmla="*/ 35 w 37"/>
                <a:gd name="T21" fmla="*/ 4 h 50"/>
                <a:gd name="T22" fmla="*/ 33 w 37"/>
                <a:gd name="T23" fmla="*/ 15 h 50"/>
                <a:gd name="T24" fmla="*/ 24 w 37"/>
                <a:gd name="T25" fmla="*/ 10 h 50"/>
                <a:gd name="T26" fmla="*/ 32 w 37"/>
                <a:gd name="T27" fmla="*/ 4 h 50"/>
                <a:gd name="T28" fmla="*/ 33 w 37"/>
                <a:gd name="T2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0">
                  <a:moveTo>
                    <a:pt x="35" y="4"/>
                  </a:moveTo>
                  <a:cubicBezTo>
                    <a:pt x="35" y="2"/>
                    <a:pt x="32" y="1"/>
                    <a:pt x="31" y="1"/>
                  </a:cubicBezTo>
                  <a:cubicBezTo>
                    <a:pt x="28" y="0"/>
                    <a:pt x="26" y="2"/>
                    <a:pt x="26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1" y="12"/>
                    <a:pt x="12" y="27"/>
                    <a:pt x="0" y="40"/>
                  </a:cubicBezTo>
                  <a:cubicBezTo>
                    <a:pt x="0" y="46"/>
                    <a:pt x="5" y="50"/>
                    <a:pt x="16" y="46"/>
                  </a:cubicBezTo>
                  <a:cubicBezTo>
                    <a:pt x="24" y="43"/>
                    <a:pt x="36" y="27"/>
                    <a:pt x="37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7" y="9"/>
                    <a:pt x="37" y="6"/>
                    <a:pt x="35" y="4"/>
                  </a:cubicBezTo>
                  <a:close/>
                  <a:moveTo>
                    <a:pt x="33" y="15"/>
                  </a:moveTo>
                  <a:cubicBezTo>
                    <a:pt x="32" y="17"/>
                    <a:pt x="23" y="13"/>
                    <a:pt x="24" y="10"/>
                  </a:cubicBezTo>
                  <a:cubicBezTo>
                    <a:pt x="26" y="7"/>
                    <a:pt x="28" y="2"/>
                    <a:pt x="32" y="4"/>
                  </a:cubicBezTo>
                  <a:cubicBezTo>
                    <a:pt x="36" y="7"/>
                    <a:pt x="34" y="12"/>
                    <a:pt x="33" y="15"/>
                  </a:cubicBez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îṥlïdè"/>
            <p:cNvSpPr/>
            <p:nvPr/>
          </p:nvSpPr>
          <p:spPr bwMode="auto">
            <a:xfrm>
              <a:off x="6988176" y="3046413"/>
              <a:ext cx="217488" cy="55563"/>
            </a:xfrm>
            <a:custGeom>
              <a:avLst/>
              <a:gdLst>
                <a:gd name="T0" fmla="*/ 10 w 12"/>
                <a:gd name="T1" fmla="*/ 3 h 3"/>
                <a:gd name="T2" fmla="*/ 1 w 12"/>
                <a:gd name="T3" fmla="*/ 3 h 3"/>
                <a:gd name="T4" fmla="*/ 0 w 12"/>
                <a:gd name="T5" fmla="*/ 1 h 3"/>
                <a:gd name="T6" fmla="*/ 1 w 12"/>
                <a:gd name="T7" fmla="*/ 0 h 3"/>
                <a:gd name="T8" fmla="*/ 10 w 12"/>
                <a:gd name="T9" fmla="*/ 0 h 3"/>
                <a:gd name="T10" fmla="*/ 12 w 12"/>
                <a:gd name="T11" fmla="*/ 1 h 3"/>
                <a:gd name="T12" fmla="*/ 10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2" y="2"/>
                    <a:pt x="11" y="3"/>
                    <a:pt x="10" y="3"/>
                  </a:cubicBez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ísļíḓè"/>
            <p:cNvSpPr/>
            <p:nvPr/>
          </p:nvSpPr>
          <p:spPr bwMode="auto">
            <a:xfrm>
              <a:off x="6259513" y="1173163"/>
              <a:ext cx="1692275" cy="2182813"/>
            </a:xfrm>
            <a:custGeom>
              <a:avLst/>
              <a:gdLst>
                <a:gd name="T0" fmla="*/ 87 w 93"/>
                <a:gd name="T1" fmla="*/ 64 h 120"/>
                <a:gd name="T2" fmla="*/ 78 w 93"/>
                <a:gd name="T3" fmla="*/ 20 h 120"/>
                <a:gd name="T4" fmla="*/ 13 w 93"/>
                <a:gd name="T5" fmla="*/ 20 h 120"/>
                <a:gd name="T6" fmla="*/ 5 w 93"/>
                <a:gd name="T7" fmla="*/ 64 h 120"/>
                <a:gd name="T8" fmla="*/ 4 w 93"/>
                <a:gd name="T9" fmla="*/ 65 h 120"/>
                <a:gd name="T10" fmla="*/ 3 w 93"/>
                <a:gd name="T11" fmla="*/ 73 h 120"/>
                <a:gd name="T12" fmla="*/ 10 w 93"/>
                <a:gd name="T13" fmla="*/ 81 h 120"/>
                <a:gd name="T14" fmla="*/ 20 w 93"/>
                <a:gd name="T15" fmla="*/ 105 h 120"/>
                <a:gd name="T16" fmla="*/ 46 w 93"/>
                <a:gd name="T17" fmla="*/ 120 h 120"/>
                <a:gd name="T18" fmla="*/ 72 w 93"/>
                <a:gd name="T19" fmla="*/ 105 h 120"/>
                <a:gd name="T20" fmla="*/ 81 w 93"/>
                <a:gd name="T21" fmla="*/ 81 h 120"/>
                <a:gd name="T22" fmla="*/ 89 w 93"/>
                <a:gd name="T23" fmla="*/ 73 h 120"/>
                <a:gd name="T24" fmla="*/ 88 w 93"/>
                <a:gd name="T25" fmla="*/ 65 h 120"/>
                <a:gd name="T26" fmla="*/ 87 w 93"/>
                <a:gd name="T27" fmla="*/ 64 h 120"/>
                <a:gd name="T28" fmla="*/ 85 w 93"/>
                <a:gd name="T29" fmla="*/ 72 h 120"/>
                <a:gd name="T30" fmla="*/ 78 w 93"/>
                <a:gd name="T31" fmla="*/ 78 h 120"/>
                <a:gd name="T32" fmla="*/ 69 w 93"/>
                <a:gd name="T33" fmla="*/ 103 h 120"/>
                <a:gd name="T34" fmla="*/ 46 w 93"/>
                <a:gd name="T35" fmla="*/ 117 h 120"/>
                <a:gd name="T36" fmla="*/ 23 w 93"/>
                <a:gd name="T37" fmla="*/ 103 h 120"/>
                <a:gd name="T38" fmla="*/ 13 w 93"/>
                <a:gd name="T39" fmla="*/ 78 h 120"/>
                <a:gd name="T40" fmla="*/ 7 w 93"/>
                <a:gd name="T41" fmla="*/ 72 h 120"/>
                <a:gd name="T42" fmla="*/ 7 w 93"/>
                <a:gd name="T43" fmla="*/ 67 h 120"/>
                <a:gd name="T44" fmla="*/ 11 w 93"/>
                <a:gd name="T45" fmla="*/ 66 h 120"/>
                <a:gd name="T46" fmla="*/ 11 w 93"/>
                <a:gd name="T47" fmla="*/ 66 h 120"/>
                <a:gd name="T48" fmla="*/ 11 w 93"/>
                <a:gd name="T49" fmla="*/ 66 h 120"/>
                <a:gd name="T50" fmla="*/ 41 w 93"/>
                <a:gd name="T51" fmla="*/ 47 h 120"/>
                <a:gd name="T52" fmla="*/ 35 w 93"/>
                <a:gd name="T53" fmla="*/ 57 h 120"/>
                <a:gd name="T54" fmla="*/ 47 w 93"/>
                <a:gd name="T55" fmla="*/ 48 h 120"/>
                <a:gd name="T56" fmla="*/ 54 w 93"/>
                <a:gd name="T57" fmla="*/ 39 h 120"/>
                <a:gd name="T58" fmla="*/ 62 w 93"/>
                <a:gd name="T59" fmla="*/ 55 h 120"/>
                <a:gd name="T60" fmla="*/ 60 w 93"/>
                <a:gd name="T61" fmla="*/ 42 h 120"/>
                <a:gd name="T62" fmla="*/ 80 w 93"/>
                <a:gd name="T63" fmla="*/ 66 h 120"/>
                <a:gd name="T64" fmla="*/ 85 w 93"/>
                <a:gd name="T65" fmla="*/ 67 h 120"/>
                <a:gd name="T66" fmla="*/ 85 w 93"/>
                <a:gd name="T67" fmla="*/ 7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120">
                  <a:moveTo>
                    <a:pt x="87" y="64"/>
                  </a:moveTo>
                  <a:cubicBezTo>
                    <a:pt x="90" y="57"/>
                    <a:pt x="93" y="38"/>
                    <a:pt x="78" y="20"/>
                  </a:cubicBezTo>
                  <a:cubicBezTo>
                    <a:pt x="66" y="5"/>
                    <a:pt x="28" y="0"/>
                    <a:pt x="13" y="20"/>
                  </a:cubicBezTo>
                  <a:cubicBezTo>
                    <a:pt x="0" y="36"/>
                    <a:pt x="2" y="56"/>
                    <a:pt x="5" y="64"/>
                  </a:cubicBezTo>
                  <a:cubicBezTo>
                    <a:pt x="5" y="64"/>
                    <a:pt x="4" y="64"/>
                    <a:pt x="4" y="65"/>
                  </a:cubicBezTo>
                  <a:cubicBezTo>
                    <a:pt x="2" y="67"/>
                    <a:pt x="2" y="69"/>
                    <a:pt x="3" y="73"/>
                  </a:cubicBezTo>
                  <a:cubicBezTo>
                    <a:pt x="4" y="78"/>
                    <a:pt x="8" y="80"/>
                    <a:pt x="10" y="81"/>
                  </a:cubicBezTo>
                  <a:cubicBezTo>
                    <a:pt x="12" y="89"/>
                    <a:pt x="15" y="98"/>
                    <a:pt x="20" y="105"/>
                  </a:cubicBezTo>
                  <a:cubicBezTo>
                    <a:pt x="30" y="120"/>
                    <a:pt x="45" y="120"/>
                    <a:pt x="46" y="120"/>
                  </a:cubicBezTo>
                  <a:cubicBezTo>
                    <a:pt x="46" y="120"/>
                    <a:pt x="61" y="120"/>
                    <a:pt x="72" y="105"/>
                  </a:cubicBezTo>
                  <a:cubicBezTo>
                    <a:pt x="76" y="98"/>
                    <a:pt x="79" y="90"/>
                    <a:pt x="81" y="81"/>
                  </a:cubicBezTo>
                  <a:cubicBezTo>
                    <a:pt x="83" y="81"/>
                    <a:pt x="87" y="79"/>
                    <a:pt x="89" y="73"/>
                  </a:cubicBezTo>
                  <a:cubicBezTo>
                    <a:pt x="89" y="69"/>
                    <a:pt x="89" y="67"/>
                    <a:pt x="88" y="65"/>
                  </a:cubicBezTo>
                  <a:cubicBezTo>
                    <a:pt x="87" y="64"/>
                    <a:pt x="87" y="64"/>
                    <a:pt x="87" y="64"/>
                  </a:cubicBezTo>
                  <a:close/>
                  <a:moveTo>
                    <a:pt x="85" y="72"/>
                  </a:moveTo>
                  <a:cubicBezTo>
                    <a:pt x="84" y="77"/>
                    <a:pt x="80" y="78"/>
                    <a:pt x="78" y="78"/>
                  </a:cubicBezTo>
                  <a:cubicBezTo>
                    <a:pt x="76" y="87"/>
                    <a:pt x="73" y="96"/>
                    <a:pt x="69" y="103"/>
                  </a:cubicBezTo>
                  <a:cubicBezTo>
                    <a:pt x="59" y="116"/>
                    <a:pt x="46" y="117"/>
                    <a:pt x="46" y="117"/>
                  </a:cubicBezTo>
                  <a:cubicBezTo>
                    <a:pt x="45" y="117"/>
                    <a:pt x="32" y="116"/>
                    <a:pt x="23" y="103"/>
                  </a:cubicBezTo>
                  <a:cubicBezTo>
                    <a:pt x="18" y="96"/>
                    <a:pt x="15" y="87"/>
                    <a:pt x="13" y="78"/>
                  </a:cubicBezTo>
                  <a:cubicBezTo>
                    <a:pt x="12" y="77"/>
                    <a:pt x="8" y="77"/>
                    <a:pt x="7" y="72"/>
                  </a:cubicBezTo>
                  <a:cubicBezTo>
                    <a:pt x="6" y="70"/>
                    <a:pt x="6" y="68"/>
                    <a:pt x="7" y="67"/>
                  </a:cubicBezTo>
                  <a:cubicBezTo>
                    <a:pt x="9" y="65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5" y="65"/>
                    <a:pt x="41" y="47"/>
                    <a:pt x="41" y="4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40" y="54"/>
                    <a:pt x="47" y="48"/>
                  </a:cubicBezTo>
                  <a:cubicBezTo>
                    <a:pt x="50" y="45"/>
                    <a:pt x="52" y="42"/>
                    <a:pt x="54" y="39"/>
                  </a:cubicBezTo>
                  <a:cubicBezTo>
                    <a:pt x="55" y="44"/>
                    <a:pt x="57" y="51"/>
                    <a:pt x="62" y="55"/>
                  </a:cubicBezTo>
                  <a:cubicBezTo>
                    <a:pt x="59" y="48"/>
                    <a:pt x="60" y="42"/>
                    <a:pt x="60" y="42"/>
                  </a:cubicBezTo>
                  <a:cubicBezTo>
                    <a:pt x="60" y="42"/>
                    <a:pt x="71" y="64"/>
                    <a:pt x="80" y="66"/>
                  </a:cubicBezTo>
                  <a:cubicBezTo>
                    <a:pt x="80" y="66"/>
                    <a:pt x="83" y="64"/>
                    <a:pt x="85" y="67"/>
                  </a:cubicBezTo>
                  <a:cubicBezTo>
                    <a:pt x="85" y="68"/>
                    <a:pt x="85" y="70"/>
                    <a:pt x="85" y="72"/>
                  </a:cubicBez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  <p:custDataLst>
      <p:tags r:id="rId2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0049" y="3350392"/>
            <a:ext cx="5116830" cy="714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谢  谢</a:t>
            </a:r>
            <a:endParaRPr kumimoji="0" lang="zh-CN" altLang="en-US" sz="405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3"/>
          <p:cNvSpPr>
            <a:spLocks noGrp="1"/>
          </p:cNvSpPr>
          <p:nvPr/>
        </p:nvSpPr>
        <p:spPr>
          <a:xfrm>
            <a:off x="2950528" y="2733649"/>
            <a:ext cx="5161598" cy="128206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安全帽的重要性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58453" y="1946407"/>
            <a:ext cx="11277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5400" b="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952500" y="956310"/>
            <a:ext cx="7651750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algn="just" fontAlgn="auto">
              <a:lnSpc>
                <a:spcPts val="2300"/>
              </a:lnSpc>
              <a:spcBef>
                <a:spcPts val="95"/>
              </a:spcBef>
            </a:pPr>
            <a:r>
              <a:rPr b="1" spc="-5" dirty="0">
                <a:solidFill>
                  <a:srgbClr val="44546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血的教训：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近日，在浙江省永嘉县某建筑工地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，一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名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工人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没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有佩戴安全帽，被一根长约3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米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、大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拇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指粗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1500" b="1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钢筋</a:t>
            </a:r>
            <a:r>
              <a:rPr sz="1500" b="1" spc="-15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插</a:t>
            </a:r>
            <a:r>
              <a:rPr sz="1500" b="1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入头</a:t>
            </a:r>
            <a:r>
              <a:rPr sz="1500" b="1" spc="-15" dirty="0">
                <a:solidFill>
                  <a:srgbClr val="44546A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。工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动弹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不得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，脸色苍白，不时发出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痛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苦的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呻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吟，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旁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边的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友满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脸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焦急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却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束手</a:t>
            </a:r>
            <a:r>
              <a:rPr sz="15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</a:t>
            </a:r>
            <a:r>
              <a: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策。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820285" y="2616835"/>
            <a:ext cx="3689985" cy="681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algn="just" fontAlgn="auto">
              <a:lnSpc>
                <a:spcPts val="2300"/>
              </a:lnSpc>
            </a:pP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工人头部钢筋被剪断后</a:t>
            </a:r>
            <a:r>
              <a:rPr sz="16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头部</a:t>
            </a:r>
            <a:r>
              <a:rPr sz="16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钢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筋依</a:t>
            </a:r>
            <a:r>
              <a:rPr sz="16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清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晰可</a:t>
            </a:r>
            <a:r>
              <a:rPr sz="16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见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（照</a:t>
            </a:r>
            <a:r>
              <a:rPr sz="16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片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截取</a:t>
            </a:r>
            <a:r>
              <a:rPr sz="16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于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事故</a:t>
            </a:r>
            <a:r>
              <a:rPr sz="1600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视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频）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5" name="object 4"/>
          <p:cNvSpPr/>
          <p:nvPr/>
        </p:nvSpPr>
        <p:spPr>
          <a:xfrm>
            <a:off x="1063625" y="2051685"/>
            <a:ext cx="3263265" cy="21602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矩形 36"/>
          <p:cNvSpPr/>
          <p:nvPr/>
        </p:nvSpPr>
        <p:spPr>
          <a:xfrm>
            <a:off x="2125980" y="2606040"/>
            <a:ext cx="835660" cy="78422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343400" y="3646805"/>
            <a:ext cx="4166870" cy="1073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047750" y="2344420"/>
            <a:ext cx="6012000" cy="1073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52500" y="2639060"/>
            <a:ext cx="7206615" cy="1694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marR="5080" algn="just" fontAlgn="auto">
              <a:lnSpc>
                <a:spcPts val="2500"/>
              </a:lnSpc>
              <a:spcBef>
                <a:spcPts val="100"/>
              </a:spcBef>
            </a:pP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众所周知，在建筑、矿山、冶金、石油勘探、隧道工 程、森林采伐等作业场所，意外坠落物伤及作业人员 的事故时有发生。这类事故很容易对作业人员的头部 造成伤害，轻则致残，重则危及人员生命。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ts val="2500"/>
              </a:lnSpc>
              <a:spcBef>
                <a:spcPts val="5"/>
              </a:spcBef>
            </a:pPr>
            <a:endParaRPr>
              <a:latin typeface="Times New Roman" panose="02020603050405020304"/>
              <a:cs typeface="Times New Roman" panose="02020603050405020304"/>
            </a:endParaRPr>
          </a:p>
          <a:p>
            <a:pPr marL="12700" algn="just" fontAlgn="auto">
              <a:lnSpc>
                <a:spcPts val="2500"/>
              </a:lnSpc>
            </a:pPr>
            <a:r>
              <a:rPr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因此，在以上作业场所作业的人员必须佩戴安全帽。</a:t>
            </a:r>
            <a:endParaRPr lang="zh-CN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2040" y="1259840"/>
            <a:ext cx="601281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哪些作业</a:t>
            </a:r>
            <a:r>
              <a:rPr sz="5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场所</a:t>
            </a:r>
            <a:r>
              <a:rPr sz="3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有头部伤害</a:t>
            </a:r>
            <a:endParaRPr sz="3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7388478" y="1081277"/>
            <a:ext cx="741045" cy="1370330"/>
          </a:xfrm>
          <a:custGeom>
            <a:avLst/>
            <a:gdLst/>
            <a:ahLst/>
            <a:cxnLst/>
            <a:rect l="l" t="t" r="r" b="b"/>
            <a:pathLst>
              <a:path w="741045" h="1370330">
                <a:moveTo>
                  <a:pt x="725464" y="230124"/>
                </a:moveTo>
                <a:lnTo>
                  <a:pt x="298703" y="230124"/>
                </a:lnTo>
                <a:lnTo>
                  <a:pt x="338208" y="232433"/>
                </a:lnTo>
                <a:lnTo>
                  <a:pt x="372427" y="239458"/>
                </a:lnTo>
                <a:lnTo>
                  <a:pt x="426720" y="268224"/>
                </a:lnTo>
                <a:lnTo>
                  <a:pt x="459676" y="311658"/>
                </a:lnTo>
                <a:lnTo>
                  <a:pt x="470916" y="368808"/>
                </a:lnTo>
                <a:lnTo>
                  <a:pt x="469153" y="395692"/>
                </a:lnTo>
                <a:lnTo>
                  <a:pt x="454199" y="446603"/>
                </a:lnTo>
                <a:lnTo>
                  <a:pt x="421838" y="496395"/>
                </a:lnTo>
                <a:lnTo>
                  <a:pt x="395668" y="525018"/>
                </a:lnTo>
                <a:lnTo>
                  <a:pt x="361783" y="557069"/>
                </a:lnTo>
                <a:lnTo>
                  <a:pt x="320040" y="592836"/>
                </a:lnTo>
                <a:lnTo>
                  <a:pt x="283797" y="625078"/>
                </a:lnTo>
                <a:lnTo>
                  <a:pt x="252984" y="657606"/>
                </a:lnTo>
                <a:lnTo>
                  <a:pt x="227885" y="690133"/>
                </a:lnTo>
                <a:lnTo>
                  <a:pt x="193905" y="756094"/>
                </a:lnTo>
                <a:lnTo>
                  <a:pt x="183451" y="793242"/>
                </a:lnTo>
                <a:lnTo>
                  <a:pt x="177284" y="833818"/>
                </a:lnTo>
                <a:lnTo>
                  <a:pt x="175259" y="877824"/>
                </a:lnTo>
                <a:lnTo>
                  <a:pt x="175259" y="958596"/>
                </a:lnTo>
                <a:lnTo>
                  <a:pt x="400811" y="958596"/>
                </a:lnTo>
                <a:lnTo>
                  <a:pt x="400811" y="899160"/>
                </a:lnTo>
                <a:lnTo>
                  <a:pt x="402502" y="871466"/>
                </a:lnTo>
                <a:lnTo>
                  <a:pt x="415599" y="821793"/>
                </a:lnTo>
                <a:lnTo>
                  <a:pt x="443317" y="777525"/>
                </a:lnTo>
                <a:lnTo>
                  <a:pt x="501086" y="720375"/>
                </a:lnTo>
                <a:lnTo>
                  <a:pt x="583716" y="651077"/>
                </a:lnTo>
                <a:lnTo>
                  <a:pt x="619548" y="616500"/>
                </a:lnTo>
                <a:lnTo>
                  <a:pt x="650187" y="582216"/>
                </a:lnTo>
                <a:lnTo>
                  <a:pt x="675778" y="548371"/>
                </a:lnTo>
                <a:lnTo>
                  <a:pt x="696468" y="515112"/>
                </a:lnTo>
                <a:lnTo>
                  <a:pt x="715589" y="472844"/>
                </a:lnTo>
                <a:lnTo>
                  <a:pt x="729424" y="428434"/>
                </a:lnTo>
                <a:lnTo>
                  <a:pt x="737830" y="382023"/>
                </a:lnTo>
                <a:lnTo>
                  <a:pt x="740664" y="333756"/>
                </a:lnTo>
                <a:lnTo>
                  <a:pt x="737623" y="284472"/>
                </a:lnTo>
                <a:lnTo>
                  <a:pt x="728528" y="238703"/>
                </a:lnTo>
                <a:lnTo>
                  <a:pt x="725464" y="230124"/>
                </a:lnTo>
                <a:close/>
              </a:path>
              <a:path w="741045" h="1370330">
                <a:moveTo>
                  <a:pt x="327659" y="0"/>
                </a:moveTo>
                <a:lnTo>
                  <a:pt x="277918" y="1768"/>
                </a:lnTo>
                <a:lnTo>
                  <a:pt x="229244" y="7055"/>
                </a:lnTo>
                <a:lnTo>
                  <a:pt x="181582" y="15835"/>
                </a:lnTo>
                <a:lnTo>
                  <a:pt x="134880" y="28080"/>
                </a:lnTo>
                <a:lnTo>
                  <a:pt x="89085" y="43765"/>
                </a:lnTo>
                <a:lnTo>
                  <a:pt x="44142" y="62861"/>
                </a:lnTo>
                <a:lnTo>
                  <a:pt x="0" y="85344"/>
                </a:lnTo>
                <a:lnTo>
                  <a:pt x="0" y="348996"/>
                </a:lnTo>
                <a:lnTo>
                  <a:pt x="39739" y="317458"/>
                </a:lnTo>
                <a:lnTo>
                  <a:pt x="80545" y="290772"/>
                </a:lnTo>
                <a:lnTo>
                  <a:pt x="122364" y="268939"/>
                </a:lnTo>
                <a:lnTo>
                  <a:pt x="165142" y="251957"/>
                </a:lnTo>
                <a:lnTo>
                  <a:pt x="208827" y="239827"/>
                </a:lnTo>
                <a:lnTo>
                  <a:pt x="253366" y="232549"/>
                </a:lnTo>
                <a:lnTo>
                  <a:pt x="298703" y="230124"/>
                </a:lnTo>
                <a:lnTo>
                  <a:pt x="725464" y="230124"/>
                </a:lnTo>
                <a:lnTo>
                  <a:pt x="713422" y="196405"/>
                </a:lnTo>
                <a:lnTo>
                  <a:pt x="692347" y="157536"/>
                </a:lnTo>
                <a:lnTo>
                  <a:pt x="665345" y="122054"/>
                </a:lnTo>
                <a:lnTo>
                  <a:pt x="632459" y="89916"/>
                </a:lnTo>
                <a:lnTo>
                  <a:pt x="599420" y="66220"/>
                </a:lnTo>
                <a:lnTo>
                  <a:pt x="562969" y="46097"/>
                </a:lnTo>
                <a:lnTo>
                  <a:pt x="523051" y="29573"/>
                </a:lnTo>
                <a:lnTo>
                  <a:pt x="479615" y="16675"/>
                </a:lnTo>
                <a:lnTo>
                  <a:pt x="432607" y="7428"/>
                </a:lnTo>
                <a:lnTo>
                  <a:pt x="381973" y="1861"/>
                </a:lnTo>
                <a:lnTo>
                  <a:pt x="327659" y="0"/>
                </a:lnTo>
                <a:close/>
              </a:path>
              <a:path w="741045" h="1370330">
                <a:moveTo>
                  <a:pt x="289559" y="1083564"/>
                </a:moveTo>
                <a:lnTo>
                  <a:pt x="228219" y="1094613"/>
                </a:lnTo>
                <a:lnTo>
                  <a:pt x="178307" y="1126236"/>
                </a:lnTo>
                <a:lnTo>
                  <a:pt x="144018" y="1173289"/>
                </a:lnTo>
                <a:lnTo>
                  <a:pt x="132587" y="1228344"/>
                </a:lnTo>
                <a:lnTo>
                  <a:pt x="135445" y="1255823"/>
                </a:lnTo>
                <a:lnTo>
                  <a:pt x="158305" y="1305067"/>
                </a:lnTo>
                <a:lnTo>
                  <a:pt x="201691" y="1345644"/>
                </a:lnTo>
                <a:lnTo>
                  <a:pt x="257603" y="1367266"/>
                </a:lnTo>
                <a:lnTo>
                  <a:pt x="289559" y="1370076"/>
                </a:lnTo>
                <a:lnTo>
                  <a:pt x="320444" y="1367480"/>
                </a:lnTo>
                <a:lnTo>
                  <a:pt x="375927" y="1346287"/>
                </a:lnTo>
                <a:lnTo>
                  <a:pt x="420814" y="1305710"/>
                </a:lnTo>
                <a:lnTo>
                  <a:pt x="443674" y="1256037"/>
                </a:lnTo>
                <a:lnTo>
                  <a:pt x="446531" y="1228344"/>
                </a:lnTo>
                <a:lnTo>
                  <a:pt x="443674" y="1198887"/>
                </a:lnTo>
                <a:lnTo>
                  <a:pt x="420814" y="1147976"/>
                </a:lnTo>
                <a:lnTo>
                  <a:pt x="375927" y="1107352"/>
                </a:lnTo>
                <a:lnTo>
                  <a:pt x="320444" y="1086159"/>
                </a:lnTo>
                <a:lnTo>
                  <a:pt x="289559" y="108356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3"/>
          <p:cNvSpPr>
            <a:spLocks noGrp="1"/>
          </p:cNvSpPr>
          <p:nvPr/>
        </p:nvSpPr>
        <p:spPr>
          <a:xfrm>
            <a:off x="2950528" y="2733649"/>
            <a:ext cx="5161598" cy="128206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安全帽基础知识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58453" y="1946407"/>
            <a:ext cx="11277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5400" b="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047750" y="2357755"/>
            <a:ext cx="6012000" cy="1073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9435" y="1646555"/>
            <a:ext cx="324485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3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什么是安全帽</a:t>
            </a:r>
            <a:endParaRPr lang="zh-CN" sz="3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1912" y="2834386"/>
            <a:ext cx="1168400" cy="1259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7079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飞出的螺丝 掉下的物件 还有飞来物</a:t>
            </a:r>
            <a:endParaRPr sz="1800" dirty="0">
              <a:solidFill>
                <a:srgbClr val="7079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4993" y="2872740"/>
            <a:ext cx="2564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707982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脑袋</a:t>
            </a:r>
            <a:r>
              <a:rPr sz="4000" spc="5" dirty="0">
                <a:solidFill>
                  <a:srgbClr val="707982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硬</a:t>
            </a:r>
            <a:r>
              <a:rPr sz="4000" spc="-5" dirty="0">
                <a:solidFill>
                  <a:srgbClr val="707982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吗？</a:t>
            </a:r>
            <a:endParaRPr sz="40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1064260" y="4094480"/>
            <a:ext cx="19685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7982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……………</a:t>
            </a:r>
            <a:endParaRPr sz="1800" dirty="0">
              <a:solidFill>
                <a:srgbClr val="707982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75350" y="3042920"/>
            <a:ext cx="2807335" cy="6546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5350" y="1417320"/>
            <a:ext cx="2807335" cy="21253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53123" y="1506987"/>
            <a:ext cx="11277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5400" b="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3032715" y="214691"/>
            <a:ext cx="3079311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安全管理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劳保篇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26704" y="700180"/>
            <a:ext cx="49249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184910" y="1122680"/>
            <a:ext cx="6889750" cy="1026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marR="5080" algn="just" fontAlgn="auto">
              <a:lnSpc>
                <a:spcPct val="190000"/>
              </a:lnSpc>
              <a:spcBef>
                <a:spcPts val="500"/>
              </a:spcBef>
            </a:pPr>
            <a:r>
              <a:rPr sz="1600" u="heavy" dirty="0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对人体头部受坠落物及其他特定因素引起的伤害起防护作用的帽子</a:t>
            </a:r>
            <a:r>
              <a:rPr sz="1600" dirty="0">
                <a:solidFill>
                  <a:srgbClr val="3D3D3D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称为</a:t>
            </a:r>
            <a:r>
              <a:rPr sz="1600" b="1" dirty="0">
                <a:solidFill>
                  <a:srgbClr val="3D3D3D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安全帽</a:t>
            </a:r>
            <a:r>
              <a:rPr sz="1600" dirty="0">
                <a:solidFill>
                  <a:srgbClr val="3D3D3D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。 由</a:t>
            </a:r>
            <a:r>
              <a:rPr sz="1600" b="1" u="heavy" dirty="0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帽壳、帽衬、下颚带</a:t>
            </a:r>
            <a:r>
              <a:rPr sz="1600" dirty="0">
                <a:solidFill>
                  <a:srgbClr val="3D3D3D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及其他附件组成。</a:t>
            </a:r>
            <a:endParaRPr lang="zh-CN" altLang="en-US" sz="1600" dirty="0">
              <a:solidFill>
                <a:srgbClr val="3D3D3D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84910" y="2621915"/>
            <a:ext cx="4467860" cy="202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42570" indent="-229870" algn="just">
              <a:lnSpc>
                <a:spcPct val="100000"/>
              </a:lnSpc>
              <a:spcBef>
                <a:spcPts val="1145"/>
              </a:spcBef>
              <a:buSzPct val="95000"/>
              <a:buFont typeface="Microsoft YaHei UI" panose="020B0503020204020204" charset="-122"/>
              <a:buAutoNum type="arabicPeriod"/>
              <a:tabLst>
                <a:tab pos="242570" algn="l"/>
              </a:tabLst>
            </a:pPr>
            <a:r>
              <a:rPr sz="16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帽壳：</a:t>
            </a:r>
            <a:r>
              <a:rPr sz="1600" dirty="0">
                <a:solidFill>
                  <a:srgbClr val="3D3D3D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由壳体、帽舌、帽沿、顶筋等组成；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42570" indent="-229870" algn="just">
              <a:lnSpc>
                <a:spcPct val="100000"/>
              </a:lnSpc>
              <a:spcBef>
                <a:spcPts val="1200"/>
              </a:spcBef>
              <a:buSzPct val="95000"/>
              <a:buFont typeface="Microsoft YaHei UI" panose="020B0503020204020204" charset="-122"/>
              <a:buAutoNum type="arabicPeriod"/>
              <a:tabLst>
                <a:tab pos="242570" algn="l"/>
              </a:tabLst>
            </a:pPr>
            <a:r>
              <a:rPr sz="16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帽衬：</a:t>
            </a:r>
            <a:r>
              <a:rPr sz="1600" dirty="0">
                <a:solidFill>
                  <a:srgbClr val="3D3D3D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是帽壳内部部件的总称，由帽箍、吸汉带、衬带及缓冲装置等组成；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42570" indent="-229870" algn="just">
              <a:lnSpc>
                <a:spcPct val="100000"/>
              </a:lnSpc>
              <a:spcBef>
                <a:spcPts val="1200"/>
              </a:spcBef>
              <a:buSzPct val="95000"/>
              <a:buFont typeface="Microsoft YaHei UI" panose="020B0503020204020204" charset="-122"/>
              <a:buAutoNum type="arabicPeriod"/>
              <a:tabLst>
                <a:tab pos="242570" algn="l"/>
              </a:tabLst>
            </a:pPr>
            <a:r>
              <a:rPr sz="1600" b="1" dirty="0">
                <a:solidFill>
                  <a:srgbClr val="44546A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下颚带：</a:t>
            </a:r>
            <a:r>
              <a:rPr sz="1600" dirty="0">
                <a:solidFill>
                  <a:srgbClr val="3D3D3D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是系在下巴上、起固定作用的带子，由系带和锁紧卡组成。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just">
              <a:lnSpc>
                <a:spcPct val="100000"/>
              </a:lnSpc>
              <a:spcBef>
                <a:spcPts val="1135"/>
              </a:spcBef>
            </a:pPr>
            <a:r>
              <a:rPr sz="1600" dirty="0">
                <a:solidFill>
                  <a:srgbClr val="3D3D3D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如右图所示：</a:t>
            </a:r>
            <a:endParaRPr lang="zh-CN" altLang="en-US" sz="1600" dirty="0">
              <a:solidFill>
                <a:srgbClr val="3D3D3D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652770" y="2550795"/>
            <a:ext cx="2346960" cy="19754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52.xml><?xml version="1.0" encoding="utf-8"?>
<p:tagLst xmlns:p="http://schemas.openxmlformats.org/presentationml/2006/main">
  <p:tag name="ISLIDE.VECTOR" val="3ceaf27a-a9b6-4f16-b5a6-3ad0824de327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5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  <p:tag name="KSO_WM_SPECIAL_SOURCE" val="bdnull"/>
</p:tagLst>
</file>

<file path=ppt/tags/tag55.xml><?xml version="1.0" encoding="utf-8"?>
<p:tagLst xmlns:p="http://schemas.openxmlformats.org/presentationml/2006/main">
  <p:tag name="KSO_DOCER_TEMPLATE_OPEN_ONCE_MARK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3355</Words>
  <Application>WPS 演示</Application>
  <PresentationFormat>全屏显示(16:9)</PresentationFormat>
  <Paragraphs>227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35</vt:i4>
      </vt:variant>
    </vt:vector>
  </HeadingPairs>
  <TitlesOfParts>
    <vt:vector size="55" baseType="lpstr">
      <vt:lpstr>Arial</vt:lpstr>
      <vt:lpstr>宋体</vt:lpstr>
      <vt:lpstr>Wingdings</vt:lpstr>
      <vt:lpstr>思源黑体 CN ExtraLight</vt:lpstr>
      <vt:lpstr>思源黑体 CN Bold</vt:lpstr>
      <vt:lpstr>黑体</vt:lpstr>
      <vt:lpstr>Arial</vt:lpstr>
      <vt:lpstr>微软雅黑</vt:lpstr>
      <vt:lpstr>等线 Light</vt:lpstr>
      <vt:lpstr>Tempus Sans ITC</vt:lpstr>
      <vt:lpstr>幼圆</vt:lpstr>
      <vt:lpstr>Gabriola</vt:lpstr>
      <vt:lpstr>Times New Roman</vt:lpstr>
      <vt:lpstr>Microsoft YaHei UI</vt:lpstr>
      <vt:lpstr>Arial Unicode MS</vt:lpstr>
      <vt:lpstr>Calibri</vt:lpstr>
      <vt:lpstr>Office 主题​​</vt:lpstr>
      <vt:lpstr>3_自定义设计方案</vt:lpstr>
      <vt:lpstr>2_自定义设计方案</vt:lpstr>
      <vt:lpstr>自定义设计方案</vt:lpstr>
      <vt:lpstr>PowerPoint 演示文稿</vt:lpstr>
      <vt:lpstr>高处 作业</vt:lpstr>
      <vt:lpstr>PowerPoint 演示文稿</vt:lpstr>
      <vt:lpstr>PowerPoint 演示文稿</vt:lpstr>
      <vt:lpstr>PowerPoint 演示文稿</vt:lpstr>
      <vt:lpstr>哪些作业场所有头部伤害</vt:lpstr>
      <vt:lpstr>PowerPoint 演示文稿</vt:lpstr>
      <vt:lpstr>什么是安全帽</vt:lpstr>
      <vt:lpstr>PowerPoint 演示文稿</vt:lpstr>
      <vt:lpstr>PowerPoint 演示文稿</vt:lpstr>
      <vt:lpstr>PowerPoint 演示文稿</vt:lpstr>
      <vt:lpstr>安全帽的来历</vt:lpstr>
      <vt:lpstr>PowerPoint 演示文稿</vt:lpstr>
      <vt:lpstr>安全帽的防护机理</vt:lpstr>
      <vt:lpstr>PowerPoint 演示文稿</vt:lpstr>
      <vt:lpstr>安全帽的选择</vt:lpstr>
      <vt:lpstr>PowerPoint 演示文稿</vt:lpstr>
      <vt:lpstr>PowerPoint 演示文稿</vt:lpstr>
      <vt:lpstr>PowerPoint 演示文稿</vt:lpstr>
      <vt:lpstr>PowerPoint 演示文稿</vt:lpstr>
      <vt:lpstr>安全帽使用注意事项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2022-08-07T12:37:58Z</dcterms:created>
  <dcterms:modified xsi:type="dcterms:W3CDTF">2022-08-07T12:37:58Z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2052-11.1.0.11372</vt:lpwstr>
  </property>
  <property fmtid="{D5CDD505-2E9C-101B-9397-08002B2CF9AE}" pid="3" name="ICV">
    <vt:lpwstr>9AE8ADBDDA3546C2AD75E83CD77AFA81</vt:lpwstr>
  </property>
</Properties>
</file>