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notesSlides/notesSlide1.xml" ContentType="application/vnd.openxmlformats-officedocument.presentationml.notesSlide+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304"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Lst>
  <p:sldSz cx="12192000" cy="6858000"/>
  <p:notesSz cx="12192000" cy="6858000"/>
  <p:custDataLst>
    <p:tags r:id="rId52"/>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2">
          <p15:clr>
            <a:srgbClr val="A4A3A4"/>
          </p15:clr>
        </p15:guide>
        <p15:guide id="2" pos="21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59"/>
    <a:srgbClr val="E00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305" y="58"/>
      </p:cViewPr>
      <p:guideLst>
        <p:guide orient="horz" pos="2992"/>
        <p:guide pos="21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12277295" y="0"/>
            <a:ext cx="9392356"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t>2022/8/15</a:t>
            </a:fld>
            <a:endParaRPr lang="zh-CN" altLang="en-US"/>
          </a:p>
        </p:txBody>
      </p:sp>
      <p:sp>
        <p:nvSpPr>
          <p:cNvPr id="4" name="页脚占位符 3"/>
          <p:cNvSpPr>
            <a:spLocks noGrp="1"/>
          </p:cNvSpPr>
          <p:nvPr>
            <p:ph type="ftr" sz="quarter" idx="2"/>
          </p:nvPr>
        </p:nvSpPr>
        <p:spPr>
          <a:xfrm>
            <a:off x="0" y="4885432"/>
            <a:ext cx="9392356"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12277295" y="4885432"/>
            <a:ext cx="9392356"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2022/8/15</a:t>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9294813" y="642938"/>
            <a:ext cx="3086100" cy="1736725"/>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slideMaster" Target="../slideMasters/slideMaster1.xml"/><Relationship Id="rId4" Type="http://schemas.openxmlformats.org/officeDocument/2006/relationships/tags" Target="../tags/tag112.xml"/><Relationship Id="rId9" Type="http://schemas.openxmlformats.org/officeDocument/2006/relationships/tags" Target="../tags/tag117.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slideMaster" Target="../slideMasters/slideMaster1.xml"/><Relationship Id="rId4" Type="http://schemas.openxmlformats.org/officeDocument/2006/relationships/tags" Target="../tags/tag121.xml"/><Relationship Id="rId9"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10" Type="http://schemas.openxmlformats.org/officeDocument/2006/relationships/slideMaster" Target="../slideMasters/slideMaster1.xml"/><Relationship Id="rId4" Type="http://schemas.openxmlformats.org/officeDocument/2006/relationships/tags" Target="../tags/tag138.xml"/><Relationship Id="rId9" Type="http://schemas.openxmlformats.org/officeDocument/2006/relationships/tags" Target="../tags/tag14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slideMaster" Target="../slideMasters/slideMaster1.xml"/><Relationship Id="rId4" Type="http://schemas.openxmlformats.org/officeDocument/2006/relationships/tags" Target="../tags/tag38.xml"/><Relationship Id="rId9"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slideMaster" Target="../slideMasters/slideMaster1.xml"/><Relationship Id="rId4" Type="http://schemas.openxmlformats.org/officeDocument/2006/relationships/tags" Target="../tags/tag68.xml"/><Relationship Id="rId9" Type="http://schemas.openxmlformats.org/officeDocument/2006/relationships/tags" Target="../tags/tag7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a:blip r:embed="rId13" cstate="print"/>
          <a:stretch>
            <a:fillRect/>
          </a:stretch>
        </a:blipFill>
        <a:effectLst/>
      </p:bgPr>
    </p:bg>
    <p:spTree>
      <p:nvGrpSpPr>
        <p:cNvPr id="1" name=""/>
        <p:cNvGrpSpPr/>
        <p:nvPr/>
      </p:nvGrpSpPr>
      <p:grpSpPr>
        <a:xfrm>
          <a:off x="0" y="0"/>
          <a:ext cx="0" cy="0"/>
          <a:chOff x="0" y="0"/>
          <a:chExt cx="0" cy="0"/>
        </a:xfrm>
      </p:grpSpPr>
      <p:sp>
        <p:nvSpPr>
          <p:cNvPr id="7" name="任意多边形: 形状 6"/>
          <p:cNvSpPr/>
          <p:nvPr>
            <p:custDataLst>
              <p:tags r:id="rId1"/>
            </p:custDataLst>
          </p:nvPr>
        </p:nvSpPr>
        <p:spPr>
          <a:xfrm>
            <a:off x="3034725" y="953226"/>
            <a:ext cx="6122550" cy="1032004"/>
          </a:xfrm>
          <a:custGeom>
            <a:avLst/>
            <a:gdLst>
              <a:gd name="connsiteX0" fmla="*/ 323480 w 4017071"/>
              <a:gd name="connsiteY0" fmla="*/ 200854 h 718844"/>
              <a:gd name="connsiteX1" fmla="*/ 3693592 w 4017071"/>
              <a:gd name="connsiteY1" fmla="*/ 200854 h 718844"/>
              <a:gd name="connsiteX2" fmla="*/ 3406054 w 4017071"/>
              <a:gd name="connsiteY2" fmla="*/ 699816 h 718844"/>
              <a:gd name="connsiteX3" fmla="*/ 3600565 w 4017071"/>
              <a:gd name="connsiteY3" fmla="*/ 699816 h 718844"/>
              <a:gd name="connsiteX4" fmla="*/ 3985358 w 4017071"/>
              <a:gd name="connsiteY4" fmla="*/ 31714 h 718844"/>
              <a:gd name="connsiteX5" fmla="*/ 31714 w 4017071"/>
              <a:gd name="connsiteY5" fmla="*/ 31714 h 718844"/>
              <a:gd name="connsiteX6" fmla="*/ 416507 w 4017071"/>
              <a:gd name="connsiteY6" fmla="*/ 699816 h 718844"/>
              <a:gd name="connsiteX7" fmla="*/ 611018 w 4017071"/>
              <a:gd name="connsiteY7" fmla="*/ 699816 h 71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7071" h="718844">
                <a:moveTo>
                  <a:pt x="323480" y="200854"/>
                </a:moveTo>
                <a:lnTo>
                  <a:pt x="3693592" y="200854"/>
                </a:lnTo>
                <a:lnTo>
                  <a:pt x="3406054" y="699816"/>
                </a:lnTo>
                <a:lnTo>
                  <a:pt x="3600565" y="699816"/>
                </a:lnTo>
                <a:lnTo>
                  <a:pt x="3985358" y="31714"/>
                </a:lnTo>
                <a:lnTo>
                  <a:pt x="31714" y="31714"/>
                </a:lnTo>
                <a:lnTo>
                  <a:pt x="416507" y="699816"/>
                </a:lnTo>
                <a:lnTo>
                  <a:pt x="611018" y="699816"/>
                </a:lnTo>
                <a:close/>
              </a:path>
            </a:pathLst>
          </a:cu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8" name="任意多边形: 形状 7"/>
          <p:cNvSpPr/>
          <p:nvPr>
            <p:custDataLst>
              <p:tags r:id="rId2"/>
            </p:custDataLst>
          </p:nvPr>
        </p:nvSpPr>
        <p:spPr>
          <a:xfrm>
            <a:off x="5193730" y="4254421"/>
            <a:ext cx="1804541" cy="1517653"/>
          </a:xfrm>
          <a:custGeom>
            <a:avLst/>
            <a:gdLst>
              <a:gd name="connsiteX0" fmla="*/ 611018 w 1183979"/>
              <a:gd name="connsiteY0" fmla="*/ 687131 h 1057124"/>
              <a:gd name="connsiteX1" fmla="*/ 230453 w 1183979"/>
              <a:gd name="connsiteY1" fmla="*/ 31714 h 1057124"/>
              <a:gd name="connsiteX2" fmla="*/ 31714 w 1183979"/>
              <a:gd name="connsiteY2" fmla="*/ 31714 h 1057124"/>
              <a:gd name="connsiteX3" fmla="*/ 611018 w 1183979"/>
              <a:gd name="connsiteY3" fmla="*/ 1025411 h 1057124"/>
              <a:gd name="connsiteX4" fmla="*/ 1186094 w 1183979"/>
              <a:gd name="connsiteY4" fmla="*/ 31714 h 1057124"/>
              <a:gd name="connsiteX5" fmla="*/ 991583 w 1183979"/>
              <a:gd name="connsiteY5" fmla="*/ 31714 h 105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979" h="1057124">
                <a:moveTo>
                  <a:pt x="611018" y="687131"/>
                </a:moveTo>
                <a:lnTo>
                  <a:pt x="230453" y="31714"/>
                </a:lnTo>
                <a:lnTo>
                  <a:pt x="31714" y="31714"/>
                </a:lnTo>
                <a:lnTo>
                  <a:pt x="611018" y="1025411"/>
                </a:lnTo>
                <a:lnTo>
                  <a:pt x="1186094" y="31714"/>
                </a:lnTo>
                <a:lnTo>
                  <a:pt x="991583" y="31714"/>
                </a:lnTo>
                <a:close/>
              </a:path>
            </a:pathLst>
          </a:cu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9" name="矩形 8"/>
          <p:cNvSpPr/>
          <p:nvPr>
            <p:custDataLst>
              <p:tags r:id="rId3"/>
            </p:custDataLst>
          </p:nvPr>
        </p:nvSpPr>
        <p:spPr>
          <a:xfrm>
            <a:off x="3354108" y="2007633"/>
            <a:ext cx="1440000" cy="108000"/>
          </a:xfrm>
          <a:prstGeom prst="rect">
            <a:avLst/>
          </a:pr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10" name="矩形 9"/>
          <p:cNvSpPr/>
          <p:nvPr>
            <p:custDataLst>
              <p:tags r:id="rId4"/>
            </p:custDataLst>
          </p:nvPr>
        </p:nvSpPr>
        <p:spPr>
          <a:xfrm>
            <a:off x="7433892" y="2007633"/>
            <a:ext cx="1404000" cy="108000"/>
          </a:xfrm>
          <a:prstGeom prst="rect">
            <a:avLst/>
          </a:pr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11" name="矩形 10"/>
          <p:cNvSpPr/>
          <p:nvPr>
            <p:custDataLst>
              <p:tags r:id="rId5"/>
            </p:custDataLst>
          </p:nvPr>
        </p:nvSpPr>
        <p:spPr>
          <a:xfrm>
            <a:off x="3354108" y="3466958"/>
            <a:ext cx="5483784" cy="108000"/>
          </a:xfrm>
          <a:prstGeom prst="rect">
            <a:avLst/>
          </a:pr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9802" name="标题 1"/>
          <p:cNvSpPr>
            <a:spLocks noGrp="1"/>
          </p:cNvSpPr>
          <p:nvPr>
            <p:ph type="ctrTitle" hasCustomPrompt="1"/>
            <p:custDataLst>
              <p:tags r:id="rId6"/>
            </p:custDataLst>
          </p:nvPr>
        </p:nvSpPr>
        <p:spPr>
          <a:xfrm>
            <a:off x="2798938" y="2402375"/>
            <a:ext cx="6594125" cy="982076"/>
          </a:xfrm>
        </p:spPr>
        <p:txBody>
          <a:bodyPr anchor="ctr">
            <a:normAutofit/>
          </a:bodyPr>
          <a:lstStyle>
            <a:lvl1pPr algn="ctr">
              <a:defRPr sz="48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9801" name="副标题 2"/>
          <p:cNvSpPr>
            <a:spLocks noGrp="1"/>
          </p:cNvSpPr>
          <p:nvPr>
            <p:ph type="subTitle" idx="1" hasCustomPrompt="1"/>
            <p:custDataLst>
              <p:tags r:id="rId7"/>
            </p:custDataLst>
          </p:nvPr>
        </p:nvSpPr>
        <p:spPr>
          <a:xfrm>
            <a:off x="4828816" y="1678194"/>
            <a:ext cx="2534368" cy="647754"/>
          </a:xfrm>
        </p:spPr>
        <p:txBody>
          <a:bodyPr anchor="b">
            <a:normAutofit/>
          </a:bodyPr>
          <a:lstStyle>
            <a:lvl1pPr marL="0" indent="0" algn="ctr">
              <a:buNone/>
              <a:defRPr sz="2800" b="1" baseline="0">
                <a:solidFill>
                  <a:schemeClr val="bg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en-US" dirty="0"/>
          </a:p>
        </p:txBody>
      </p:sp>
      <p:sp>
        <p:nvSpPr>
          <p:cNvPr id="12" name="文本占位符 13"/>
          <p:cNvSpPr>
            <a:spLocks noGrp="1"/>
          </p:cNvSpPr>
          <p:nvPr>
            <p:ph type="body" sz="quarter" idx="10" hasCustomPrompt="1"/>
            <p:custDataLst>
              <p:tags r:id="rId8"/>
            </p:custDataLst>
          </p:nvPr>
        </p:nvSpPr>
        <p:spPr>
          <a:xfrm>
            <a:off x="5076042" y="3605167"/>
            <a:ext cx="2039916" cy="504567"/>
          </a:xfrm>
        </p:spPr>
        <p:txBody>
          <a:bodyPr vert="horz" anchor="ctr">
            <a:normAutofit/>
          </a:bodyPr>
          <a:lstStyle>
            <a:lvl1pPr marL="0" indent="0" algn="ctr">
              <a:buNone/>
              <a:defRPr sz="2000" b="1" u="none" baseline="0">
                <a:solidFill>
                  <a:schemeClr val="bg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5" name="日期占位符 4"/>
          <p:cNvSpPr>
            <a:spLocks noGrp="1"/>
          </p:cNvSpPr>
          <p:nvPr>
            <p:ph type="dt" sz="half" idx="12"/>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2022/8/15</a:t>
            </a:fld>
            <a:endParaRPr lang="zh-CN" altLang="en-US"/>
          </a:p>
        </p:txBody>
      </p:sp>
      <p:sp>
        <p:nvSpPr>
          <p:cNvPr id="14" name="页脚占位符 13"/>
          <p:cNvSpPr>
            <a:spLocks noGrp="1"/>
          </p:cNvSpPr>
          <p:nvPr>
            <p:ph type="ftr" sz="quarter" idx="13"/>
            <p:custDataLst>
              <p:tags r:id="rId10"/>
            </p:custDataLst>
          </p:nvPr>
        </p:nvSpPr>
        <p:spPr/>
        <p:txBody>
          <a:bodyPr/>
          <a:lstStyle>
            <a:lvl1pPr>
              <a:defRPr baseline="0">
                <a:latin typeface="Arial" panose="020B0604020202020204" pitchFamily="34" charset="0"/>
              </a:defRPr>
            </a:lvl1pPr>
          </a:lstStyle>
          <a:p>
            <a:endParaRPr lang="zh-CN" altLang="en-US" dirty="0"/>
          </a:p>
        </p:txBody>
      </p:sp>
      <p:sp>
        <p:nvSpPr>
          <p:cNvPr id="15" name="灯片编号占位符 14"/>
          <p:cNvSpPr>
            <a:spLocks noGrp="1"/>
          </p:cNvSpPr>
          <p:nvPr>
            <p:ph type="sldNum" sz="quarter" idx="14"/>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gradFill>
          <a:gsLst>
            <a:gs pos="81000">
              <a:schemeClr val="accent4">
                <a:lumMod val="75000"/>
              </a:schemeClr>
            </a:gs>
            <a:gs pos="0">
              <a:schemeClr val="accent1"/>
            </a:gs>
          </a:gsLst>
          <a:lin ang="2700000" scaled="0"/>
        </a:gra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292800" y="304200"/>
            <a:ext cx="11606400" cy="6249600"/>
            <a:chOff x="292800" y="304200"/>
            <a:chExt cx="11606400" cy="6249600"/>
          </a:xfrm>
        </p:grpSpPr>
        <p:sp>
          <p:nvSpPr>
            <p:cNvPr id="12" name="矩形 11"/>
            <p:cNvSpPr/>
            <p:nvPr userDrawn="1">
              <p:custDataLst>
                <p:tags r:id="rId6"/>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3" name="任意多边形 29"/>
            <p:cNvSpPr/>
            <p:nvPr userDrawn="1">
              <p:custDataLst>
                <p:tags r:id="rId7"/>
              </p:custDataLst>
            </p:nvPr>
          </p:nvSpPr>
          <p:spPr bwMode="auto">
            <a:xfrm rot="10800000" flipV="1">
              <a:off x="748349" y="1206149"/>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a:blip r:embed="rId9" cstate="print"/>
          <a:stretch>
            <a:fillRect/>
          </a:stretch>
        </a:blipFill>
        <a:effectLst/>
      </p:bgPr>
    </p:bg>
    <p:spTree>
      <p:nvGrpSpPr>
        <p:cNvPr id="1" name=""/>
        <p:cNvGrpSpPr/>
        <p:nvPr/>
      </p:nvGrpSpPr>
      <p:grpSpPr>
        <a:xfrm>
          <a:off x="0" y="0"/>
          <a:ext cx="0" cy="0"/>
          <a:chOff x="0" y="0"/>
          <a:chExt cx="0" cy="0"/>
        </a:xfrm>
      </p:grpSpPr>
      <p:sp>
        <p:nvSpPr>
          <p:cNvPr id="44" name="矩形 43"/>
          <p:cNvSpPr/>
          <p:nvPr>
            <p:custDataLst>
              <p:tags r:id="rId1"/>
            </p:custDataLst>
          </p:nvPr>
        </p:nvSpPr>
        <p:spPr>
          <a:xfrm>
            <a:off x="435428" y="351608"/>
            <a:ext cx="11321143" cy="621211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9" name="矩形 8"/>
          <p:cNvSpPr/>
          <p:nvPr>
            <p:custDataLst>
              <p:tags r:id="rId2"/>
            </p:custDataLst>
          </p:nvPr>
        </p:nvSpPr>
        <p:spPr>
          <a:xfrm>
            <a:off x="3324000" y="4587504"/>
            <a:ext cx="5544000" cy="108000"/>
          </a:xfrm>
          <a:prstGeom prst="rect">
            <a:avLst/>
          </a:pr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10" name="矩形 9"/>
          <p:cNvSpPr/>
          <p:nvPr>
            <p:custDataLst>
              <p:tags r:id="rId3"/>
            </p:custDataLst>
          </p:nvPr>
        </p:nvSpPr>
        <p:spPr>
          <a:xfrm>
            <a:off x="3324000" y="2151067"/>
            <a:ext cx="5544000" cy="108000"/>
          </a:xfrm>
          <a:prstGeom prst="rect">
            <a:avLst/>
          </a:pr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solidFill>
                <a:schemeClr val="tx1"/>
              </a:solidFill>
              <a:latin typeface="Arial" panose="020B0604020202020204" pitchFamily="34" charset="0"/>
            </a:endParaRPr>
          </a:p>
        </p:txBody>
      </p:sp>
      <p:sp>
        <p:nvSpPr>
          <p:cNvPr id="13" name="标题 1"/>
          <p:cNvSpPr>
            <a:spLocks noGrp="1"/>
          </p:cNvSpPr>
          <p:nvPr>
            <p:ph type="ctrTitle" hasCustomPrompt="1"/>
            <p:custDataLst>
              <p:tags r:id="rId4"/>
            </p:custDataLst>
          </p:nvPr>
        </p:nvSpPr>
        <p:spPr>
          <a:xfrm>
            <a:off x="3354108" y="2355637"/>
            <a:ext cx="5483784" cy="2146726"/>
          </a:xfrm>
        </p:spPr>
        <p:txBody>
          <a:bodyPr anchor="ctr">
            <a:normAutofit/>
          </a:bodyPr>
          <a:lstStyle>
            <a:lvl1pPr marL="0" indent="0" algn="ctr">
              <a:buFont typeface="Arial" panose="020B0604020202020204" pitchFamily="34" charset="0"/>
              <a:buNone/>
              <a:defRPr sz="8800" u="none" strike="noStrike" kern="1200" cap="none" spc="2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编辑标题</a:t>
            </a:r>
          </a:p>
        </p:txBody>
      </p:sp>
      <p:sp>
        <p:nvSpPr>
          <p:cNvPr id="2" name="日期占位符 1"/>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2022/8/15</a:t>
            </a:fld>
            <a:endParaRPr lang="zh-CN" altLang="en-US"/>
          </a:p>
        </p:txBody>
      </p:sp>
      <p:sp>
        <p:nvSpPr>
          <p:cNvPr id="3" name="页脚占位符 2"/>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1"/>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latin typeface="Arial" panose="020B0604020202020204" pitchFamily="34" charset="0"/>
              <a:ea typeface="微软雅黑" panose="020B0503020204020204" charset="-122"/>
            </a:endParaRPr>
          </a:p>
        </p:txBody>
      </p:sp>
      <p:sp>
        <p:nvSpPr>
          <p:cNvPr id="9"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gradFill>
          <a:gsLst>
            <a:gs pos="0">
              <a:schemeClr val="accent1"/>
            </a:gs>
            <a:gs pos="81000">
              <a:schemeClr val="accent4">
                <a:lumMod val="75000"/>
              </a:schemeClr>
            </a:gs>
          </a:gsLst>
          <a:lin ang="2700000" scaled="1"/>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charset="-122"/>
            </a:endParaRPr>
          </a:p>
        </p:txBody>
      </p:sp>
      <p:sp>
        <p:nvSpPr>
          <p:cNvPr id="11" name="任意多边形 29"/>
          <p:cNvSpPr/>
          <p:nvPr userDrawn="1">
            <p:custDataLst>
              <p:tags r:id="rId2"/>
            </p:custDataLst>
          </p:nvPr>
        </p:nvSpPr>
        <p:spPr bwMode="auto">
          <a:xfrm rot="10800000" flipV="1">
            <a:off x="748665" y="1487805"/>
            <a:ext cx="10695305" cy="5347335"/>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任意多边形 27"/>
          <p:cNvSpPr/>
          <p:nvPr userDrawn="1">
            <p:custDataLst>
              <p:tags r:id="rId8"/>
            </p:custDataLst>
          </p:nvPr>
        </p:nvSpPr>
        <p:spPr bwMode="auto">
          <a:xfrm rot="2700000">
            <a:off x="-311895" y="899505"/>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sp>
        <p:nvSpPr>
          <p:cNvPr id="19" name="任意多边形 29"/>
          <p:cNvSpPr/>
          <p:nvPr userDrawn="1">
            <p:custDataLst>
              <p:tags r:id="rId9"/>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任意多边形 29"/>
          <p:cNvSpPr/>
          <p:nvPr userDrawn="1">
            <p:custDataLst>
              <p:tags r:id="rId1"/>
            </p:custDataLst>
          </p:nvPr>
        </p:nvSpPr>
        <p:spPr bwMode="auto">
          <a:xfrm rot="10800000" flipV="1">
            <a:off x="748349" y="1510348"/>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14" name="任意多边形 27"/>
          <p:cNvSpPr/>
          <p:nvPr userDrawn="1">
            <p:custDataLst>
              <p:tags r:id="rId3"/>
            </p:custDataLst>
          </p:nvPr>
        </p:nvSpPr>
        <p:spPr bwMode="auto">
          <a:xfrm rot="8100000">
            <a:off x="5784105" y="-311896"/>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2" name="任意多边形 29"/>
          <p:cNvSpPr/>
          <p:nvPr userDrawn="1">
            <p:custDataLst>
              <p:tags r:id="rId1"/>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13" name="任意多边形 27"/>
          <p:cNvSpPr/>
          <p:nvPr userDrawn="1">
            <p:custDataLst>
              <p:tags r:id="rId3"/>
            </p:custDataLst>
          </p:nvPr>
        </p:nvSpPr>
        <p:spPr bwMode="auto">
          <a:xfrm rot="18900000">
            <a:off x="5784105" y="6546105"/>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7" name="任意多边形 29"/>
          <p:cNvSpPr/>
          <p:nvPr userDrawn="1">
            <p:custDataLst>
              <p:tags r:id="rId1"/>
            </p:custDataLst>
          </p:nvPr>
        </p:nvSpPr>
        <p:spPr bwMode="auto">
          <a:xfrm rot="10800000" flipV="1">
            <a:off x="748349" y="1510348"/>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10" name="矩形 9"/>
          <p:cNvSpPr/>
          <p:nvPr userDrawn="1">
            <p:custDataLst>
              <p:tags r:id="rId2"/>
            </p:custDataLst>
          </p:nvPr>
        </p:nvSpPr>
        <p:spPr>
          <a:xfrm>
            <a:off x="0" y="0"/>
            <a:ext cx="12192000" cy="914400"/>
          </a:xfrm>
          <a:prstGeom prst="rect">
            <a:avLst/>
          </a:prstGeom>
          <a:gradFill>
            <a:gsLst>
              <a:gs pos="33000">
                <a:schemeClr val="accent1"/>
              </a:gs>
              <a:gs pos="100000">
                <a:schemeClr val="accent4">
                  <a:lumMod val="75000"/>
                </a:schemeClr>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gradFill>
          <a:gsLst>
            <a:gs pos="3000">
              <a:schemeClr val="accent1"/>
            </a:gs>
            <a:gs pos="65000">
              <a:schemeClr val="accent4">
                <a:lumMod val="75000"/>
              </a:schemeClr>
            </a:gs>
          </a:gsLst>
          <a:lin ang="0" scaled="1"/>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1999"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4" name="页脚占位符 3"/>
          <p:cNvSpPr>
            <a:spLocks noGrp="1"/>
          </p:cNvSpPr>
          <p:nvPr>
            <p:ph type="ftr" sz="quarter" idx="11"/>
            <p:custDataLst>
              <p:tags r:id="rId2"/>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13" name="任意多边形 29"/>
          <p:cNvSpPr/>
          <p:nvPr userDrawn="1">
            <p:custDataLst>
              <p:tags r:id="rId4"/>
            </p:custDataLst>
          </p:nvPr>
        </p:nvSpPr>
        <p:spPr bwMode="auto">
          <a:xfrm rot="10800000" flipV="1">
            <a:off x="748349" y="1510348"/>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lumMod val="75000"/>
                    <a:lumOff val="2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flipV="1">
            <a:off x="748349" y="-311895"/>
            <a:ext cx="10695302" cy="7169895"/>
            <a:chOff x="748349" y="1"/>
            <a:chExt cx="10695302" cy="7169895"/>
          </a:xfrm>
        </p:grpSpPr>
        <p:sp>
          <p:nvSpPr>
            <p:cNvPr id="18" name="任意多边形 29"/>
            <p:cNvSpPr/>
            <p:nvPr userDrawn="1">
              <p:custDataLst>
                <p:tags r:id="rId7"/>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19" name="任意多边形 27"/>
            <p:cNvSpPr/>
            <p:nvPr userDrawn="1">
              <p:custDataLst>
                <p:tags r:id="rId8"/>
              </p:custDataLst>
            </p:nvPr>
          </p:nvSpPr>
          <p:spPr bwMode="auto">
            <a:xfrm rot="18900000">
              <a:off x="5784105" y="6546105"/>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4" name="图形 17"/>
          <p:cNvGrpSpPr/>
          <p:nvPr>
            <p:custDataLst>
              <p:tags r:id="rId1"/>
            </p:custDataLst>
          </p:nvPr>
        </p:nvGrpSpPr>
        <p:grpSpPr>
          <a:xfrm rot="10800000">
            <a:off x="3598637" y="979604"/>
            <a:ext cx="4994726" cy="4361204"/>
            <a:chOff x="5616610" y="3011523"/>
            <a:chExt cx="4017072" cy="3723750"/>
          </a:xfrm>
        </p:grpSpPr>
        <p:sp>
          <p:nvSpPr>
            <p:cNvPr id="5" name="任意多边形: 形状 4"/>
            <p:cNvSpPr/>
            <p:nvPr>
              <p:custDataLst>
                <p:tags r:id="rId7"/>
              </p:custDataLst>
            </p:nvPr>
          </p:nvSpPr>
          <p:spPr>
            <a:xfrm>
              <a:off x="5616610" y="3011523"/>
              <a:ext cx="4017072" cy="718844"/>
            </a:xfrm>
            <a:custGeom>
              <a:avLst/>
              <a:gdLst>
                <a:gd name="connsiteX0" fmla="*/ 323480 w 4017071"/>
                <a:gd name="connsiteY0" fmla="*/ 200854 h 718844"/>
                <a:gd name="connsiteX1" fmla="*/ 3693592 w 4017071"/>
                <a:gd name="connsiteY1" fmla="*/ 200854 h 718844"/>
                <a:gd name="connsiteX2" fmla="*/ 3406054 w 4017071"/>
                <a:gd name="connsiteY2" fmla="*/ 699816 h 718844"/>
                <a:gd name="connsiteX3" fmla="*/ 3600565 w 4017071"/>
                <a:gd name="connsiteY3" fmla="*/ 699816 h 718844"/>
                <a:gd name="connsiteX4" fmla="*/ 3985358 w 4017071"/>
                <a:gd name="connsiteY4" fmla="*/ 31714 h 718844"/>
                <a:gd name="connsiteX5" fmla="*/ 31714 w 4017071"/>
                <a:gd name="connsiteY5" fmla="*/ 31714 h 718844"/>
                <a:gd name="connsiteX6" fmla="*/ 416507 w 4017071"/>
                <a:gd name="connsiteY6" fmla="*/ 699816 h 718844"/>
                <a:gd name="connsiteX7" fmla="*/ 611018 w 4017071"/>
                <a:gd name="connsiteY7" fmla="*/ 699816 h 71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7071" h="718844">
                  <a:moveTo>
                    <a:pt x="323480" y="200854"/>
                  </a:moveTo>
                  <a:lnTo>
                    <a:pt x="3693592" y="200854"/>
                  </a:lnTo>
                  <a:lnTo>
                    <a:pt x="3406054" y="699816"/>
                  </a:lnTo>
                  <a:lnTo>
                    <a:pt x="3600565" y="699816"/>
                  </a:lnTo>
                  <a:lnTo>
                    <a:pt x="3985358" y="31714"/>
                  </a:lnTo>
                  <a:lnTo>
                    <a:pt x="31714" y="31714"/>
                  </a:lnTo>
                  <a:lnTo>
                    <a:pt x="416507" y="699816"/>
                  </a:lnTo>
                  <a:lnTo>
                    <a:pt x="611018" y="699816"/>
                  </a:lnTo>
                  <a:close/>
                </a:path>
              </a:pathLst>
            </a:cu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latin typeface="Arial" panose="020B0604020202020204" pitchFamily="34" charset="0"/>
              </a:endParaRPr>
            </a:p>
          </p:txBody>
        </p:sp>
        <p:sp>
          <p:nvSpPr>
            <p:cNvPr id="6" name="任意多边形: 形状 5"/>
            <p:cNvSpPr/>
            <p:nvPr>
              <p:custDataLst>
                <p:tags r:id="rId8"/>
              </p:custDataLst>
            </p:nvPr>
          </p:nvSpPr>
          <p:spPr>
            <a:xfrm>
              <a:off x="7016243" y="5678149"/>
              <a:ext cx="1183979" cy="1057124"/>
            </a:xfrm>
            <a:custGeom>
              <a:avLst/>
              <a:gdLst>
                <a:gd name="connsiteX0" fmla="*/ 611018 w 1183979"/>
                <a:gd name="connsiteY0" fmla="*/ 687131 h 1057124"/>
                <a:gd name="connsiteX1" fmla="*/ 230453 w 1183979"/>
                <a:gd name="connsiteY1" fmla="*/ 31714 h 1057124"/>
                <a:gd name="connsiteX2" fmla="*/ 31714 w 1183979"/>
                <a:gd name="connsiteY2" fmla="*/ 31714 h 1057124"/>
                <a:gd name="connsiteX3" fmla="*/ 611018 w 1183979"/>
                <a:gd name="connsiteY3" fmla="*/ 1025411 h 1057124"/>
                <a:gd name="connsiteX4" fmla="*/ 1186094 w 1183979"/>
                <a:gd name="connsiteY4" fmla="*/ 31714 h 1057124"/>
                <a:gd name="connsiteX5" fmla="*/ 991583 w 1183979"/>
                <a:gd name="connsiteY5" fmla="*/ 31714 h 105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979" h="1057124">
                  <a:moveTo>
                    <a:pt x="611018" y="687131"/>
                  </a:moveTo>
                  <a:lnTo>
                    <a:pt x="230453" y="31714"/>
                  </a:lnTo>
                  <a:lnTo>
                    <a:pt x="31714" y="31714"/>
                  </a:lnTo>
                  <a:lnTo>
                    <a:pt x="611018" y="1025411"/>
                  </a:lnTo>
                  <a:lnTo>
                    <a:pt x="1186094" y="31714"/>
                  </a:lnTo>
                  <a:lnTo>
                    <a:pt x="991583" y="31714"/>
                  </a:lnTo>
                  <a:close/>
                </a:path>
              </a:pathLst>
            </a:custGeom>
            <a:gradFill>
              <a:gsLst>
                <a:gs pos="0">
                  <a:schemeClr val="accent4">
                    <a:lumMod val="75000"/>
                  </a:schemeClr>
                </a:gs>
                <a:gs pos="100000">
                  <a:schemeClr val="accent1"/>
                </a:gs>
              </a:gsLst>
              <a:lin ang="2700000" scaled="1"/>
            </a:gradFill>
            <a:ln w="9525" cap="flat">
              <a:noFill/>
              <a:prstDash val="solid"/>
              <a:miter/>
            </a:ln>
          </p:spPr>
          <p:txBody>
            <a:bodyPr rtlCol="0" anchor="ctr"/>
            <a:lstStyle/>
            <a:p>
              <a:pPr lvl="0"/>
              <a:endParaRPr lang="zh-CN" altLang="en-US" baseline="0">
                <a:latin typeface="Arial" panose="020B0604020202020204" pitchFamily="34" charset="0"/>
              </a:endParaRPr>
            </a:p>
          </p:txBody>
        </p:sp>
      </p:grpSp>
      <p:sp>
        <p:nvSpPr>
          <p:cNvPr id="20" name="标题 1"/>
          <p:cNvSpPr>
            <a:spLocks noGrp="1"/>
          </p:cNvSpPr>
          <p:nvPr>
            <p:ph type="title" hasCustomPrompt="1"/>
            <p:custDataLst>
              <p:tags r:id="rId2"/>
            </p:custDataLst>
          </p:nvPr>
        </p:nvSpPr>
        <p:spPr>
          <a:xfrm>
            <a:off x="3386407" y="2327316"/>
            <a:ext cx="5419185" cy="1015623"/>
          </a:xfrm>
        </p:spPr>
        <p:txBody>
          <a:bodyPr anchor="b">
            <a:normAutofit/>
          </a:bodyPr>
          <a:lstStyle>
            <a:lvl1pPr algn="ctr">
              <a:defRPr sz="4800" b="1" baseline="0">
                <a:solidFill>
                  <a:schemeClr val="accent3"/>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21" name="文本占位符 2"/>
          <p:cNvSpPr>
            <a:spLocks noGrp="1"/>
          </p:cNvSpPr>
          <p:nvPr>
            <p:ph type="body" idx="1"/>
            <p:custDataLst>
              <p:tags r:id="rId3"/>
            </p:custDataLst>
          </p:nvPr>
        </p:nvSpPr>
        <p:spPr>
          <a:xfrm>
            <a:off x="3387523" y="3429000"/>
            <a:ext cx="5419185" cy="1015623"/>
          </a:xfrm>
        </p:spPr>
        <p:txBody>
          <a:bodyPr anchor="t">
            <a:normAutofit/>
          </a:bodyPr>
          <a:lstStyle>
            <a:lvl1pPr marL="0" indent="0" algn="ctr">
              <a:lnSpc>
                <a:spcPct val="100000"/>
              </a:lnSpc>
              <a:buNone/>
              <a:defRPr sz="2800" baseline="0">
                <a:solidFill>
                  <a:schemeClr val="accent3"/>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2" name="日期占位符 1"/>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2022/8/15</a:t>
            </a:fld>
            <a:endParaRPr lang="zh-CN" altLang="en-US"/>
          </a:p>
        </p:txBody>
      </p:sp>
      <p:sp>
        <p:nvSpPr>
          <p:cNvPr id="3" name="页脚占位符 2"/>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748349" y="1"/>
            <a:ext cx="10695302" cy="7169895"/>
            <a:chOff x="748349" y="1"/>
            <a:chExt cx="10695302" cy="7169895"/>
          </a:xfrm>
        </p:grpSpPr>
        <p:sp>
          <p:nvSpPr>
            <p:cNvPr id="13" name="任意多边形 29"/>
            <p:cNvSpPr/>
            <p:nvPr userDrawn="1">
              <p:custDataLst>
                <p:tags r:id="rId8"/>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14" name="任意多边形 27"/>
            <p:cNvSpPr/>
            <p:nvPr userDrawn="1">
              <p:custDataLst>
                <p:tags r:id="rId9"/>
              </p:custDataLst>
            </p:nvPr>
          </p:nvSpPr>
          <p:spPr bwMode="auto">
            <a:xfrm rot="18900000">
              <a:off x="5784105" y="6546105"/>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100800" tIns="0" rIns="82800" bIns="0">
            <a:normAutofit/>
          </a:bodyPr>
          <a:lstStyle>
            <a:lvl1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1pPr>
            <a:lvl2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2pPr>
            <a:lvl3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3pPr>
            <a:lvl4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4pPr>
            <a:lvl5pPr>
              <a:lnSpc>
                <a:spcPct val="120000"/>
              </a:lnSpc>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6" name="页脚占位符 5"/>
          <p:cNvSpPr>
            <a:spLocks noGrp="1"/>
          </p:cNvSpPr>
          <p:nvPr>
            <p:ph type="ftr" sz="quarter" idx="11"/>
            <p:custDataLst>
              <p:tags r:id="rId6"/>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748349" y="1"/>
            <a:ext cx="10695302" cy="7169895"/>
            <a:chOff x="748349" y="1"/>
            <a:chExt cx="10695302" cy="7169895"/>
          </a:xfrm>
        </p:grpSpPr>
        <p:sp>
          <p:nvSpPr>
            <p:cNvPr id="15" name="任意多边形 29"/>
            <p:cNvSpPr/>
            <p:nvPr userDrawn="1">
              <p:custDataLst>
                <p:tags r:id="rId10"/>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16" name="任意多边形 27"/>
            <p:cNvSpPr/>
            <p:nvPr userDrawn="1">
              <p:custDataLst>
                <p:tags r:id="rId11"/>
              </p:custDataLst>
            </p:nvPr>
          </p:nvSpPr>
          <p:spPr bwMode="auto">
            <a:xfrm rot="18900000">
              <a:off x="5784105" y="6546105"/>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8" name="页脚占位符 7"/>
          <p:cNvSpPr>
            <a:spLocks noGrp="1"/>
          </p:cNvSpPr>
          <p:nvPr>
            <p:ph type="ftr" sz="quarter" idx="11"/>
            <p:custDataLst>
              <p:tags r:id="rId8"/>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9" name="任意多边形 26"/>
          <p:cNvSpPr/>
          <p:nvPr userDrawn="1">
            <p:custDataLst>
              <p:tags r:id="rId1"/>
            </p:custDataLst>
          </p:nvPr>
        </p:nvSpPr>
        <p:spPr bwMode="auto">
          <a:xfrm rot="13500000">
            <a:off x="-733426" y="4444307"/>
            <a:ext cx="1466842" cy="1466842"/>
          </a:xfrm>
          <a:custGeom>
            <a:avLst/>
            <a:gdLst>
              <a:gd name="connsiteX0" fmla="*/ 0 w 2304255"/>
              <a:gd name="connsiteY0" fmla="*/ 0 h 2304255"/>
              <a:gd name="connsiteX1" fmla="*/ 2304255 w 2304255"/>
              <a:gd name="connsiteY1" fmla="*/ 2304255 h 2304255"/>
              <a:gd name="connsiteX2" fmla="*/ 0 w 2304255"/>
              <a:gd name="connsiteY2" fmla="*/ 2304255 h 2304255"/>
              <a:gd name="connsiteX3" fmla="*/ 0 w 2304255"/>
              <a:gd name="connsiteY3" fmla="*/ 0 h 2304255"/>
            </a:gdLst>
            <a:ahLst/>
            <a:cxnLst>
              <a:cxn ang="0">
                <a:pos x="connsiteX0" y="connsiteY0"/>
              </a:cxn>
              <a:cxn ang="0">
                <a:pos x="connsiteX1" y="connsiteY1"/>
              </a:cxn>
              <a:cxn ang="0">
                <a:pos x="connsiteX2" y="connsiteY2"/>
              </a:cxn>
              <a:cxn ang="0">
                <a:pos x="connsiteX3" y="connsiteY3"/>
              </a:cxn>
            </a:cxnLst>
            <a:rect l="l" t="t" r="r" b="b"/>
            <a:pathLst>
              <a:path w="2304255" h="2304255">
                <a:moveTo>
                  <a:pt x="0" y="0"/>
                </a:moveTo>
                <a:lnTo>
                  <a:pt x="2304255" y="2304255"/>
                </a:lnTo>
                <a:lnTo>
                  <a:pt x="0" y="2304255"/>
                </a:lnTo>
                <a:lnTo>
                  <a:pt x="0"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sp>
        <p:nvSpPr>
          <p:cNvPr id="10" name="任意多边形 27"/>
          <p:cNvSpPr/>
          <p:nvPr userDrawn="1">
            <p:custDataLst>
              <p:tags r:id="rId2"/>
            </p:custDataLst>
          </p:nvPr>
        </p:nvSpPr>
        <p:spPr bwMode="auto">
          <a:xfrm rot="2700000">
            <a:off x="-733426" y="1526196"/>
            <a:ext cx="1466842" cy="1466842"/>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sp>
        <p:nvSpPr>
          <p:cNvPr id="11" name="任意多边形 29"/>
          <p:cNvSpPr/>
          <p:nvPr userDrawn="1">
            <p:custDataLst>
              <p:tags r:id="rId3"/>
            </p:custDataLst>
          </p:nvPr>
        </p:nvSpPr>
        <p:spPr bwMode="auto">
          <a:xfrm rot="5400000">
            <a:off x="-615273" y="3143728"/>
            <a:ext cx="2461072" cy="1230536"/>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solidFill>
            <a:schemeClr val="accent4">
              <a:lumMod val="50000"/>
            </a:schemeClr>
          </a:soli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2022/8/15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748349" y="1"/>
            <a:ext cx="10695302" cy="7169895"/>
            <a:chOff x="748349" y="1"/>
            <a:chExt cx="10695302" cy="7169895"/>
          </a:xfrm>
        </p:grpSpPr>
        <p:sp>
          <p:nvSpPr>
            <p:cNvPr id="13" name="任意多边形 29"/>
            <p:cNvSpPr/>
            <p:nvPr userDrawn="1">
              <p:custDataLst>
                <p:tags r:id="rId8"/>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sp>
          <p:nvSpPr>
            <p:cNvPr id="14" name="任意多边形 27"/>
            <p:cNvSpPr/>
            <p:nvPr userDrawn="1">
              <p:custDataLst>
                <p:tags r:id="rId9"/>
              </p:custDataLst>
            </p:nvPr>
          </p:nvSpPr>
          <p:spPr bwMode="auto">
            <a:xfrm rot="18900000">
              <a:off x="5784105" y="6546105"/>
              <a:ext cx="623791" cy="623791"/>
            </a:xfrm>
            <a:custGeom>
              <a:avLst/>
              <a:gdLst>
                <a:gd name="connsiteX0" fmla="*/ 2304256 w 2304256"/>
                <a:gd name="connsiteY0" fmla="*/ 0 h 2304256"/>
                <a:gd name="connsiteX1" fmla="*/ 2304256 w 2304256"/>
                <a:gd name="connsiteY1" fmla="*/ 2304256 h 2304256"/>
                <a:gd name="connsiteX2" fmla="*/ 2304255 w 2304256"/>
                <a:gd name="connsiteY2" fmla="*/ 2304256 h 2304256"/>
                <a:gd name="connsiteX3" fmla="*/ 0 w 2304256"/>
                <a:gd name="connsiteY3" fmla="*/ 1 h 2304256"/>
                <a:gd name="connsiteX4" fmla="*/ 0 w 2304256"/>
                <a:gd name="connsiteY4" fmla="*/ 0 h 2304256"/>
                <a:gd name="connsiteX5" fmla="*/ 2304256 w 2304256"/>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304256">
                  <a:moveTo>
                    <a:pt x="2304256" y="0"/>
                  </a:moveTo>
                  <a:lnTo>
                    <a:pt x="2304256" y="2304256"/>
                  </a:lnTo>
                  <a:lnTo>
                    <a:pt x="2304255" y="2304256"/>
                  </a:lnTo>
                  <a:lnTo>
                    <a:pt x="0" y="1"/>
                  </a:lnTo>
                  <a:lnTo>
                    <a:pt x="0" y="0"/>
                  </a:lnTo>
                  <a:lnTo>
                    <a:pt x="2304256" y="0"/>
                  </a:lnTo>
                  <a:close/>
                </a:path>
              </a:pathLst>
            </a:custGeom>
            <a:gradFill flip="none" rotWithShape="1">
              <a:gsLst>
                <a:gs pos="100000">
                  <a:schemeClr val="accent4">
                    <a:lumMod val="75000"/>
                  </a:schemeClr>
                </a:gs>
                <a:gs pos="0">
                  <a:schemeClr val="accent1"/>
                </a:gs>
              </a:gsLst>
              <a:lin ang="2700000" scaled="1"/>
              <a:tileRect/>
            </a:gradFill>
            <a:ln w="19050">
              <a:noFill/>
              <a:round/>
            </a:ln>
          </p:spPr>
          <p:txBody>
            <a:bodyPr anchor="ctr"/>
            <a:lstStyle/>
            <a:p>
              <a:pPr algn="ctr">
                <a:lnSpc>
                  <a:spcPct val="120000"/>
                </a:lnSpc>
              </a:pPr>
              <a:endParaRPr baseline="0">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t>2022/8/15</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a:gsLst>
            <a:gs pos="81000">
              <a:schemeClr val="accent4">
                <a:lumMod val="75000"/>
              </a:schemeClr>
            </a:gs>
            <a:gs pos="0">
              <a:schemeClr val="accent1"/>
            </a:gs>
          </a:gsLst>
          <a:lin ang="2700000" scaled="0"/>
        </a:gra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292800" y="304200"/>
            <a:ext cx="11606400" cy="6249600"/>
            <a:chOff x="292800" y="304200"/>
            <a:chExt cx="11606400" cy="6249600"/>
          </a:xfrm>
        </p:grpSpPr>
        <p:sp>
          <p:nvSpPr>
            <p:cNvPr id="13" name="矩形 12"/>
            <p:cNvSpPr/>
            <p:nvPr userDrawn="1">
              <p:custDataLst>
                <p:tags r:id="rId7"/>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a typeface="微软雅黑" panose="020B0503020204020204" charset="-122"/>
              </a:endParaRPr>
            </a:p>
          </p:txBody>
        </p:sp>
        <p:sp>
          <p:nvSpPr>
            <p:cNvPr id="14" name="任意多边形 29"/>
            <p:cNvSpPr/>
            <p:nvPr userDrawn="1">
              <p:custDataLst>
                <p:tags r:id="rId8"/>
              </p:custDataLst>
            </p:nvPr>
          </p:nvSpPr>
          <p:spPr bwMode="auto">
            <a:xfrm rot="10800000" flipV="1">
              <a:off x="748349" y="1206149"/>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100000">
                  <a:schemeClr val="accent6">
                    <a:alpha val="0"/>
                  </a:schemeClr>
                </a:gs>
                <a:gs pos="0">
                  <a:schemeClr val="accent4">
                    <a:alpha val="25000"/>
                  </a:schemeClr>
                </a:gs>
              </a:gsLst>
              <a:lin ang="0" scaled="0"/>
              <a:tileRect/>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marL="5143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微软雅黑" panose="020B0503020204020204" charset="-122"/>
              </a:defRPr>
            </a:lvl1pPr>
            <a:lvl2pPr marL="9715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微软雅黑" panose="020B0503020204020204" charset="-122"/>
              </a:defRPr>
            </a:lvl2pPr>
            <a:lvl3pPr marL="14287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微软雅黑" panose="020B0503020204020204" charset="-122"/>
              </a:defRPr>
            </a:lvl3pPr>
            <a:lvl4pPr marL="18859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微软雅黑" panose="020B0503020204020204" charset="-122"/>
              </a:defRPr>
            </a:lvl4pPr>
            <a:lvl5pPr marL="2343150" indent="-285750" eaLnBrk="1" fontAlgn="auto" latinLnBrk="0" hangingPunct="1">
              <a:lnSpc>
                <a:spcPct val="120000"/>
              </a:lnSpc>
              <a:buFont typeface="Arial" panose="020B0604020202020204" pitchFamily="34" charset="0"/>
              <a:buChar cha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baseline="0">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2022/8/15</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10.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28.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27.jpeg"/><Relationship Id="rId5" Type="http://schemas.openxmlformats.org/officeDocument/2006/relationships/tags" Target="../tags/tag257.xml"/><Relationship Id="rId10" Type="http://schemas.openxmlformats.org/officeDocument/2006/relationships/image" Target="../media/image26.jpeg"/><Relationship Id="rId4" Type="http://schemas.openxmlformats.org/officeDocument/2006/relationships/tags" Target="../tags/tag256.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22.jpe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30.jpeg"/><Relationship Id="rId5" Type="http://schemas.openxmlformats.org/officeDocument/2006/relationships/tags" Target="../tags/tag265.xml"/><Relationship Id="rId10" Type="http://schemas.openxmlformats.org/officeDocument/2006/relationships/image" Target="../media/image29.jpeg"/><Relationship Id="rId4" Type="http://schemas.openxmlformats.org/officeDocument/2006/relationships/tags" Target="../tags/tag264.xml"/><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image" Target="../media/image33.jpe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image" Target="../media/image32.jpeg"/><Relationship Id="rId5" Type="http://schemas.openxmlformats.org/officeDocument/2006/relationships/tags" Target="../tags/tag273.xml"/><Relationship Id="rId10" Type="http://schemas.openxmlformats.org/officeDocument/2006/relationships/image" Target="../media/image31.jpeg"/><Relationship Id="rId4" Type="http://schemas.openxmlformats.org/officeDocument/2006/relationships/tags" Target="../tags/tag272.xml"/><Relationship Id="rId9"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image" Target="../media/image36.jpe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35.jpeg"/><Relationship Id="rId5" Type="http://schemas.openxmlformats.org/officeDocument/2006/relationships/tags" Target="../tags/tag281.xml"/><Relationship Id="rId10" Type="http://schemas.openxmlformats.org/officeDocument/2006/relationships/image" Target="../media/image34.jpeg"/><Relationship Id="rId4" Type="http://schemas.openxmlformats.org/officeDocument/2006/relationships/tags" Target="../tags/tag280.xml"/><Relationship Id="rId9"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media/image39.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38.jpeg"/><Relationship Id="rId5" Type="http://schemas.openxmlformats.org/officeDocument/2006/relationships/tags" Target="../tags/tag289.xml"/><Relationship Id="rId10" Type="http://schemas.openxmlformats.org/officeDocument/2006/relationships/image" Target="../media/image37.jpeg"/><Relationship Id="rId4" Type="http://schemas.openxmlformats.org/officeDocument/2006/relationships/tags" Target="../tags/tag288.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300.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image" Target="../media/image42.jpe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image" Target="../media/image41.jpeg"/><Relationship Id="rId5" Type="http://schemas.openxmlformats.org/officeDocument/2006/relationships/tags" Target="../tags/tag297.xml"/><Relationship Id="rId10" Type="http://schemas.openxmlformats.org/officeDocument/2006/relationships/image" Target="../media/image40.jpeg"/><Relationship Id="rId4" Type="http://schemas.openxmlformats.org/officeDocument/2006/relationships/tags" Target="../tags/tag296.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308.xml"/><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image" Target="../media/image45.jpeg"/><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image" Target="../media/image44.jpeg"/><Relationship Id="rId5" Type="http://schemas.openxmlformats.org/officeDocument/2006/relationships/tags" Target="../tags/tag305.xml"/><Relationship Id="rId10" Type="http://schemas.openxmlformats.org/officeDocument/2006/relationships/image" Target="../media/image43.jpeg"/><Relationship Id="rId4" Type="http://schemas.openxmlformats.org/officeDocument/2006/relationships/tags" Target="../tags/tag304.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image" Target="../media/image48.pn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image" Target="../media/image47.jpeg"/><Relationship Id="rId5" Type="http://schemas.openxmlformats.org/officeDocument/2006/relationships/tags" Target="../tags/tag313.xml"/><Relationship Id="rId10" Type="http://schemas.openxmlformats.org/officeDocument/2006/relationships/image" Target="../media/image46.jpeg"/><Relationship Id="rId4" Type="http://schemas.openxmlformats.org/officeDocument/2006/relationships/tags" Target="../tags/tag312.xml"/><Relationship Id="rId9"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324.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image" Target="../media/image49.png"/><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slideLayout" Target="../slideLayouts/slideLayout7.xml"/><Relationship Id="rId5" Type="http://schemas.openxmlformats.org/officeDocument/2006/relationships/tags" Target="../tags/tag321.xml"/><Relationship Id="rId10" Type="http://schemas.openxmlformats.org/officeDocument/2006/relationships/tags" Target="../tags/tag326.xml"/><Relationship Id="rId4" Type="http://schemas.openxmlformats.org/officeDocument/2006/relationships/tags" Target="../tags/tag320.xml"/><Relationship Id="rId9" Type="http://schemas.openxmlformats.org/officeDocument/2006/relationships/tags" Target="../tags/tag325.xml"/></Relationships>
</file>

<file path=ppt/slides/_rels/slide19.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slideLayout" Target="../slideLayouts/slideLayout7.xml"/><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tags" Target="../tags/tag338.xml"/><Relationship Id="rId2" Type="http://schemas.openxmlformats.org/officeDocument/2006/relationships/tags" Target="../tags/tag328.xml"/><Relationship Id="rId16" Type="http://schemas.openxmlformats.org/officeDocument/2006/relationships/image" Target="../media/image52.png"/><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5" Type="http://schemas.openxmlformats.org/officeDocument/2006/relationships/tags" Target="../tags/tag331.xml"/><Relationship Id="rId15" Type="http://schemas.openxmlformats.org/officeDocument/2006/relationships/image" Target="../media/image51.png"/><Relationship Id="rId10" Type="http://schemas.openxmlformats.org/officeDocument/2006/relationships/tags" Target="../tags/tag336.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slideLayout" Target="../slideLayouts/slideLayout7.xml"/><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tags" Target="../tags/tag350.xml"/><Relationship Id="rId2" Type="http://schemas.openxmlformats.org/officeDocument/2006/relationships/tags" Target="../tags/tag340.xml"/><Relationship Id="rId16" Type="http://schemas.openxmlformats.org/officeDocument/2006/relationships/image" Target="../media/image52.png"/><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5" Type="http://schemas.openxmlformats.org/officeDocument/2006/relationships/image" Target="../media/image51.png"/><Relationship Id="rId10" Type="http://schemas.openxmlformats.org/officeDocument/2006/relationships/tags" Target="../tags/tag348.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18" Type="http://schemas.openxmlformats.org/officeDocument/2006/relationships/image" Target="../media/image51.png"/><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image" Target="../media/image50.png"/><Relationship Id="rId2" Type="http://schemas.openxmlformats.org/officeDocument/2006/relationships/tags" Target="../tags/tag352.xml"/><Relationship Id="rId16" Type="http://schemas.openxmlformats.org/officeDocument/2006/relationships/image" Target="../media/image53.png"/><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5" Type="http://schemas.openxmlformats.org/officeDocument/2006/relationships/slideLayout" Target="../slideLayouts/slideLayout7.xml"/><Relationship Id="rId10" Type="http://schemas.openxmlformats.org/officeDocument/2006/relationships/tags" Target="../tags/tag360.xml"/><Relationship Id="rId19" Type="http://schemas.openxmlformats.org/officeDocument/2006/relationships/image" Target="../media/image52.png"/><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tags" Target="../tags/tag364.xml"/></Relationships>
</file>

<file path=ppt/slides/_rels/slide22.xml.rels><?xml version="1.0" encoding="UTF-8" standalone="yes"?>
<Relationships xmlns="http://schemas.openxmlformats.org/package/2006/relationships"><Relationship Id="rId8" Type="http://schemas.openxmlformats.org/officeDocument/2006/relationships/tags" Target="../tags/tag372.xml"/><Relationship Id="rId13" Type="http://schemas.openxmlformats.org/officeDocument/2006/relationships/slideLayout" Target="../slideLayouts/slideLayout7.xml"/><Relationship Id="rId3" Type="http://schemas.openxmlformats.org/officeDocument/2006/relationships/tags" Target="../tags/tag367.xml"/><Relationship Id="rId7" Type="http://schemas.openxmlformats.org/officeDocument/2006/relationships/tags" Target="../tags/tag371.xml"/><Relationship Id="rId12" Type="http://schemas.openxmlformats.org/officeDocument/2006/relationships/tags" Target="../tags/tag376.xml"/><Relationship Id="rId2" Type="http://schemas.openxmlformats.org/officeDocument/2006/relationships/tags" Target="../tags/tag366.xml"/><Relationship Id="rId16" Type="http://schemas.openxmlformats.org/officeDocument/2006/relationships/image" Target="../media/image52.png"/><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tags" Target="../tags/tag375.xml"/><Relationship Id="rId5" Type="http://schemas.openxmlformats.org/officeDocument/2006/relationships/tags" Target="../tags/tag369.xml"/><Relationship Id="rId15" Type="http://schemas.openxmlformats.org/officeDocument/2006/relationships/image" Target="../media/image51.png"/><Relationship Id="rId10" Type="http://schemas.openxmlformats.org/officeDocument/2006/relationships/tags" Target="../tags/tag374.xml"/><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slideLayout" Target="../slideLayouts/slideLayout7.xm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2" Type="http://schemas.openxmlformats.org/officeDocument/2006/relationships/tags" Target="../tags/tag378.xml"/><Relationship Id="rId16" Type="http://schemas.openxmlformats.org/officeDocument/2006/relationships/image" Target="../media/image52.png"/><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image" Target="../media/image51.png"/><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slideLayout" Target="../slideLayouts/slideLayout7.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2" Type="http://schemas.openxmlformats.org/officeDocument/2006/relationships/tags" Target="../tags/tag390.xml"/><Relationship Id="rId16" Type="http://schemas.openxmlformats.org/officeDocument/2006/relationships/image" Target="../media/image52.png"/><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image" Target="../media/image51.png"/><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tags" Target="../tags/tag413.xml"/><Relationship Id="rId18" Type="http://schemas.openxmlformats.org/officeDocument/2006/relationships/tags" Target="../tags/tag418.xml"/><Relationship Id="rId26" Type="http://schemas.openxmlformats.org/officeDocument/2006/relationships/tags" Target="../tags/tag426.xml"/><Relationship Id="rId39" Type="http://schemas.openxmlformats.org/officeDocument/2006/relationships/image" Target="../media/image62.png"/><Relationship Id="rId3" Type="http://schemas.openxmlformats.org/officeDocument/2006/relationships/tags" Target="../tags/tag403.xml"/><Relationship Id="rId21" Type="http://schemas.openxmlformats.org/officeDocument/2006/relationships/tags" Target="../tags/tag421.xml"/><Relationship Id="rId34" Type="http://schemas.openxmlformats.org/officeDocument/2006/relationships/image" Target="../media/image57.png"/><Relationship Id="rId42" Type="http://schemas.openxmlformats.org/officeDocument/2006/relationships/image" Target="../media/image65.png"/><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tags" Target="../tags/tag417.xml"/><Relationship Id="rId25" Type="http://schemas.openxmlformats.org/officeDocument/2006/relationships/tags" Target="../tags/tag425.xml"/><Relationship Id="rId33" Type="http://schemas.openxmlformats.org/officeDocument/2006/relationships/image" Target="../media/image56.png"/><Relationship Id="rId38" Type="http://schemas.openxmlformats.org/officeDocument/2006/relationships/image" Target="../media/image61.png"/><Relationship Id="rId2" Type="http://schemas.openxmlformats.org/officeDocument/2006/relationships/tags" Target="../tags/tag402.xml"/><Relationship Id="rId16" Type="http://schemas.openxmlformats.org/officeDocument/2006/relationships/tags" Target="../tags/tag416.xml"/><Relationship Id="rId20" Type="http://schemas.openxmlformats.org/officeDocument/2006/relationships/tags" Target="../tags/tag420.xml"/><Relationship Id="rId29" Type="http://schemas.openxmlformats.org/officeDocument/2006/relationships/tags" Target="../tags/tag429.xml"/><Relationship Id="rId41" Type="http://schemas.openxmlformats.org/officeDocument/2006/relationships/image" Target="../media/image64.pn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24" Type="http://schemas.openxmlformats.org/officeDocument/2006/relationships/tags" Target="../tags/tag424.xml"/><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tags" Target="../tags/tag405.xml"/><Relationship Id="rId15" Type="http://schemas.openxmlformats.org/officeDocument/2006/relationships/tags" Target="../tags/tag415.xml"/><Relationship Id="rId23" Type="http://schemas.openxmlformats.org/officeDocument/2006/relationships/tags" Target="../tags/tag423.xml"/><Relationship Id="rId28" Type="http://schemas.openxmlformats.org/officeDocument/2006/relationships/tags" Target="../tags/tag428.xml"/><Relationship Id="rId36" Type="http://schemas.openxmlformats.org/officeDocument/2006/relationships/image" Target="../media/image59.png"/><Relationship Id="rId10" Type="http://schemas.openxmlformats.org/officeDocument/2006/relationships/tags" Target="../tags/tag410.xml"/><Relationship Id="rId19" Type="http://schemas.openxmlformats.org/officeDocument/2006/relationships/tags" Target="../tags/tag419.xml"/><Relationship Id="rId31" Type="http://schemas.openxmlformats.org/officeDocument/2006/relationships/image" Target="../media/image54.png"/><Relationship Id="rId44" Type="http://schemas.openxmlformats.org/officeDocument/2006/relationships/image" Target="../media/image67.png"/><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 Id="rId22" Type="http://schemas.openxmlformats.org/officeDocument/2006/relationships/tags" Target="../tags/tag422.xml"/><Relationship Id="rId27" Type="http://schemas.openxmlformats.org/officeDocument/2006/relationships/tags" Target="../tags/tag427.xml"/><Relationship Id="rId30" Type="http://schemas.openxmlformats.org/officeDocument/2006/relationships/slideLayout" Target="../slideLayouts/slideLayout7.xml"/><Relationship Id="rId35" Type="http://schemas.openxmlformats.org/officeDocument/2006/relationships/image" Target="../media/image58.png"/><Relationship Id="rId43"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tags" Target="../tags/tag442.xml"/><Relationship Id="rId18" Type="http://schemas.openxmlformats.org/officeDocument/2006/relationships/image" Target="../media/image71.png"/><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tags" Target="../tags/tag441.xml"/><Relationship Id="rId17" Type="http://schemas.openxmlformats.org/officeDocument/2006/relationships/image" Target="../media/image70.png"/><Relationship Id="rId2" Type="http://schemas.openxmlformats.org/officeDocument/2006/relationships/tags" Target="../tags/tag431.xml"/><Relationship Id="rId16" Type="http://schemas.openxmlformats.org/officeDocument/2006/relationships/image" Target="../media/image69.png"/><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5" Type="http://schemas.openxmlformats.org/officeDocument/2006/relationships/image" Target="../media/image68.png"/><Relationship Id="rId10" Type="http://schemas.openxmlformats.org/officeDocument/2006/relationships/tags" Target="../tags/tag439.xml"/><Relationship Id="rId19" Type="http://schemas.openxmlformats.org/officeDocument/2006/relationships/image" Target="../media/image72.png"/><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tags" Target="../tags/tag455.xml"/><Relationship Id="rId18" Type="http://schemas.openxmlformats.org/officeDocument/2006/relationships/slideLayout" Target="../slideLayouts/slideLayout7.xml"/><Relationship Id="rId3" Type="http://schemas.openxmlformats.org/officeDocument/2006/relationships/tags" Target="../tags/tag445.xml"/><Relationship Id="rId21" Type="http://schemas.openxmlformats.org/officeDocument/2006/relationships/image" Target="../media/image72.png"/><Relationship Id="rId7" Type="http://schemas.openxmlformats.org/officeDocument/2006/relationships/tags" Target="../tags/tag449.xml"/><Relationship Id="rId12" Type="http://schemas.openxmlformats.org/officeDocument/2006/relationships/tags" Target="../tags/tag454.xml"/><Relationship Id="rId17" Type="http://schemas.openxmlformats.org/officeDocument/2006/relationships/tags" Target="../tags/tag459.xml"/><Relationship Id="rId2" Type="http://schemas.openxmlformats.org/officeDocument/2006/relationships/tags" Target="../tags/tag444.xml"/><Relationship Id="rId16" Type="http://schemas.openxmlformats.org/officeDocument/2006/relationships/tags" Target="../tags/tag458.xml"/><Relationship Id="rId20" Type="http://schemas.openxmlformats.org/officeDocument/2006/relationships/image" Target="../media/image73.png"/><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5" Type="http://schemas.openxmlformats.org/officeDocument/2006/relationships/tags" Target="../tags/tag447.xml"/><Relationship Id="rId15" Type="http://schemas.openxmlformats.org/officeDocument/2006/relationships/tags" Target="../tags/tag457.xml"/><Relationship Id="rId23" Type="http://schemas.openxmlformats.org/officeDocument/2006/relationships/image" Target="../media/image70.png"/><Relationship Id="rId10" Type="http://schemas.openxmlformats.org/officeDocument/2006/relationships/tags" Target="../tags/tag452.xml"/><Relationship Id="rId19" Type="http://schemas.openxmlformats.org/officeDocument/2006/relationships/image" Target="../media/image68.png"/><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image" Target="../media/image77.png"/><Relationship Id="rId3" Type="http://schemas.openxmlformats.org/officeDocument/2006/relationships/tags" Target="../tags/tag462.xml"/><Relationship Id="rId21" Type="http://schemas.openxmlformats.org/officeDocument/2006/relationships/image" Target="../media/image80.png"/><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image" Target="../media/image76.png"/><Relationship Id="rId2" Type="http://schemas.openxmlformats.org/officeDocument/2006/relationships/tags" Target="../tags/tag461.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5" Type="http://schemas.openxmlformats.org/officeDocument/2006/relationships/tags" Target="../tags/tag464.xml"/><Relationship Id="rId15" Type="http://schemas.openxmlformats.org/officeDocument/2006/relationships/slideLayout" Target="../slideLayouts/slideLayout7.xml"/><Relationship Id="rId23" Type="http://schemas.openxmlformats.org/officeDocument/2006/relationships/image" Target="../media/image82.png"/><Relationship Id="rId10" Type="http://schemas.openxmlformats.org/officeDocument/2006/relationships/tags" Target="../tags/tag469.xml"/><Relationship Id="rId19" Type="http://schemas.openxmlformats.org/officeDocument/2006/relationships/image" Target="../media/image78.png"/><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 Id="rId22" Type="http://schemas.openxmlformats.org/officeDocument/2006/relationships/image" Target="../media/image81.png"/></Relationships>
</file>

<file path=ppt/slides/_rels/slide29.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tags" Target="../tags/tag486.xml"/><Relationship Id="rId18" Type="http://schemas.openxmlformats.org/officeDocument/2006/relationships/image" Target="../media/image74.png"/><Relationship Id="rId3" Type="http://schemas.openxmlformats.org/officeDocument/2006/relationships/tags" Target="../tags/tag476.xml"/><Relationship Id="rId7" Type="http://schemas.openxmlformats.org/officeDocument/2006/relationships/tags" Target="../tags/tag480.xml"/><Relationship Id="rId12" Type="http://schemas.openxmlformats.org/officeDocument/2006/relationships/tags" Target="../tags/tag485.xml"/><Relationship Id="rId17" Type="http://schemas.openxmlformats.org/officeDocument/2006/relationships/image" Target="../media/image72.png"/><Relationship Id="rId2" Type="http://schemas.openxmlformats.org/officeDocument/2006/relationships/tags" Target="../tags/tag475.xml"/><Relationship Id="rId16" Type="http://schemas.openxmlformats.org/officeDocument/2006/relationships/image" Target="../media/image73.png"/><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5" Type="http://schemas.openxmlformats.org/officeDocument/2006/relationships/tags" Target="../tags/tag478.xml"/><Relationship Id="rId15" Type="http://schemas.openxmlformats.org/officeDocument/2006/relationships/image" Target="../media/image68.png"/><Relationship Id="rId10" Type="http://schemas.openxmlformats.org/officeDocument/2006/relationships/tags" Target="../tags/tag483.xml"/><Relationship Id="rId19" Type="http://schemas.openxmlformats.org/officeDocument/2006/relationships/image" Target="../media/image83.png"/><Relationship Id="rId4" Type="http://schemas.openxmlformats.org/officeDocument/2006/relationships/tags" Target="../tags/tag477.xml"/><Relationship Id="rId9" Type="http://schemas.openxmlformats.org/officeDocument/2006/relationships/tags" Target="../tags/tag482.xml"/><Relationship Id="rId1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9" Type="http://schemas.openxmlformats.org/officeDocument/2006/relationships/tags" Target="../tags/tag203.xml"/><Relationship Id="rId3" Type="http://schemas.openxmlformats.org/officeDocument/2006/relationships/tags" Target="../tags/tag167.xml"/><Relationship Id="rId21" Type="http://schemas.openxmlformats.org/officeDocument/2006/relationships/tags" Target="../tags/tag185.xml"/><Relationship Id="rId34" Type="http://schemas.openxmlformats.org/officeDocument/2006/relationships/tags" Target="../tags/tag198.xml"/><Relationship Id="rId42" Type="http://schemas.openxmlformats.org/officeDocument/2006/relationships/image" Target="../media/image2.png"/><Relationship Id="rId47" Type="http://schemas.openxmlformats.org/officeDocument/2006/relationships/image" Target="../media/image7.png"/><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tags" Target="../tags/tag197.xml"/><Relationship Id="rId38" Type="http://schemas.openxmlformats.org/officeDocument/2006/relationships/tags" Target="../tags/tag202.xml"/><Relationship Id="rId46" Type="http://schemas.openxmlformats.org/officeDocument/2006/relationships/image" Target="../media/image6.png"/><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41" Type="http://schemas.openxmlformats.org/officeDocument/2006/relationships/slideLayout" Target="../slideLayouts/slideLayout7.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tags" Target="../tags/tag196.xml"/><Relationship Id="rId37" Type="http://schemas.openxmlformats.org/officeDocument/2006/relationships/tags" Target="../tags/tag201.xml"/><Relationship Id="rId40" Type="http://schemas.openxmlformats.org/officeDocument/2006/relationships/tags" Target="../tags/tag204.xml"/><Relationship Id="rId45" Type="http://schemas.openxmlformats.org/officeDocument/2006/relationships/image" Target="../media/image5.png"/><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tags" Target="../tags/tag200.xml"/><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tags" Target="../tags/tag195.xml"/><Relationship Id="rId44" Type="http://schemas.openxmlformats.org/officeDocument/2006/relationships/image" Target="../media/image4.png"/><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 Id="rId35" Type="http://schemas.openxmlformats.org/officeDocument/2006/relationships/tags" Target="../tags/tag199.xml"/><Relationship Id="rId43"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tags" Target="../tags/tag494.xml"/><Relationship Id="rId13" Type="http://schemas.openxmlformats.org/officeDocument/2006/relationships/tags" Target="../tags/tag499.xml"/><Relationship Id="rId18" Type="http://schemas.openxmlformats.org/officeDocument/2006/relationships/image" Target="../media/image86.png"/><Relationship Id="rId3" Type="http://schemas.openxmlformats.org/officeDocument/2006/relationships/tags" Target="../tags/tag489.xml"/><Relationship Id="rId7" Type="http://schemas.openxmlformats.org/officeDocument/2006/relationships/tags" Target="../tags/tag493.xml"/><Relationship Id="rId12" Type="http://schemas.openxmlformats.org/officeDocument/2006/relationships/tags" Target="../tags/tag498.xml"/><Relationship Id="rId17" Type="http://schemas.openxmlformats.org/officeDocument/2006/relationships/image" Target="../media/image68.png"/><Relationship Id="rId2" Type="http://schemas.openxmlformats.org/officeDocument/2006/relationships/tags" Target="../tags/tag488.xml"/><Relationship Id="rId16" Type="http://schemas.openxmlformats.org/officeDocument/2006/relationships/image" Target="../media/image85.png"/><Relationship Id="rId20" Type="http://schemas.openxmlformats.org/officeDocument/2006/relationships/image" Target="../media/image70.png"/><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tags" Target="../tags/tag497.xml"/><Relationship Id="rId5" Type="http://schemas.openxmlformats.org/officeDocument/2006/relationships/tags" Target="../tags/tag491.xml"/><Relationship Id="rId15" Type="http://schemas.openxmlformats.org/officeDocument/2006/relationships/image" Target="../media/image84.png"/><Relationship Id="rId10" Type="http://schemas.openxmlformats.org/officeDocument/2006/relationships/tags" Target="../tags/tag496.xml"/><Relationship Id="rId19" Type="http://schemas.openxmlformats.org/officeDocument/2006/relationships/image" Target="../media/image74.png"/><Relationship Id="rId4" Type="http://schemas.openxmlformats.org/officeDocument/2006/relationships/tags" Target="../tags/tag490.xml"/><Relationship Id="rId9" Type="http://schemas.openxmlformats.org/officeDocument/2006/relationships/tags" Target="../tags/tag495.xml"/><Relationship Id="rId1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tags" Target="../tags/tag512.xml"/><Relationship Id="rId18" Type="http://schemas.openxmlformats.org/officeDocument/2006/relationships/image" Target="../media/image68.png"/><Relationship Id="rId3" Type="http://schemas.openxmlformats.org/officeDocument/2006/relationships/tags" Target="../tags/tag502.xml"/><Relationship Id="rId21" Type="http://schemas.openxmlformats.org/officeDocument/2006/relationships/image" Target="../media/image71.png"/><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image" Target="../media/image87.png"/><Relationship Id="rId2" Type="http://schemas.openxmlformats.org/officeDocument/2006/relationships/tags" Target="../tags/tag501.xml"/><Relationship Id="rId16" Type="http://schemas.openxmlformats.org/officeDocument/2006/relationships/slideLayout" Target="../slideLayouts/slideLayout7.xml"/><Relationship Id="rId20" Type="http://schemas.openxmlformats.org/officeDocument/2006/relationships/image" Target="../media/image70.png"/><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5" Type="http://schemas.openxmlformats.org/officeDocument/2006/relationships/tags" Target="../tags/tag504.xml"/><Relationship Id="rId15" Type="http://schemas.openxmlformats.org/officeDocument/2006/relationships/tags" Target="../tags/tag514.xml"/><Relationship Id="rId10" Type="http://schemas.openxmlformats.org/officeDocument/2006/relationships/tags" Target="../tags/tag509.xml"/><Relationship Id="rId19" Type="http://schemas.openxmlformats.org/officeDocument/2006/relationships/image" Target="../media/image69.png"/><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 Id="rId22" Type="http://schemas.openxmlformats.org/officeDocument/2006/relationships/image" Target="../media/image88.png"/></Relationships>
</file>

<file path=ppt/slides/_rels/slide32.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tags" Target="../tags/tag540.xml"/><Relationship Id="rId39" Type="http://schemas.openxmlformats.org/officeDocument/2006/relationships/image" Target="../media/image94.png"/><Relationship Id="rId3" Type="http://schemas.openxmlformats.org/officeDocument/2006/relationships/tags" Target="../tags/tag517.xml"/><Relationship Id="rId21" Type="http://schemas.openxmlformats.org/officeDocument/2006/relationships/tags" Target="../tags/tag535.xml"/><Relationship Id="rId34" Type="http://schemas.openxmlformats.org/officeDocument/2006/relationships/image" Target="../media/image89.png"/><Relationship Id="rId42" Type="http://schemas.openxmlformats.org/officeDocument/2006/relationships/image" Target="../media/image97.png"/><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33" Type="http://schemas.openxmlformats.org/officeDocument/2006/relationships/slideLayout" Target="../slideLayouts/slideLayout7.xml"/><Relationship Id="rId38" Type="http://schemas.openxmlformats.org/officeDocument/2006/relationships/image" Target="../media/image93.png"/><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29" Type="http://schemas.openxmlformats.org/officeDocument/2006/relationships/tags" Target="../tags/tag543.xml"/><Relationship Id="rId41" Type="http://schemas.openxmlformats.org/officeDocument/2006/relationships/image" Target="../media/image96.png"/><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24" Type="http://schemas.openxmlformats.org/officeDocument/2006/relationships/tags" Target="../tags/tag538.xml"/><Relationship Id="rId32" Type="http://schemas.openxmlformats.org/officeDocument/2006/relationships/tags" Target="../tags/tag546.xml"/><Relationship Id="rId37" Type="http://schemas.openxmlformats.org/officeDocument/2006/relationships/image" Target="../media/image92.png"/><Relationship Id="rId40" Type="http://schemas.openxmlformats.org/officeDocument/2006/relationships/image" Target="../media/image95.png"/><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tags" Target="../tags/tag542.xml"/><Relationship Id="rId36" Type="http://schemas.openxmlformats.org/officeDocument/2006/relationships/image" Target="../media/image91.png"/><Relationship Id="rId10" Type="http://schemas.openxmlformats.org/officeDocument/2006/relationships/tags" Target="../tags/tag524.xml"/><Relationship Id="rId19" Type="http://schemas.openxmlformats.org/officeDocument/2006/relationships/tags" Target="../tags/tag533.xml"/><Relationship Id="rId31" Type="http://schemas.openxmlformats.org/officeDocument/2006/relationships/tags" Target="../tags/tag545.xml"/><Relationship Id="rId44" Type="http://schemas.openxmlformats.org/officeDocument/2006/relationships/image" Target="../media/image99.png"/><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tags" Target="../tags/tag541.xml"/><Relationship Id="rId30" Type="http://schemas.openxmlformats.org/officeDocument/2006/relationships/tags" Target="../tags/tag544.xml"/><Relationship Id="rId35" Type="http://schemas.openxmlformats.org/officeDocument/2006/relationships/image" Target="../media/image90.png"/><Relationship Id="rId43" Type="http://schemas.openxmlformats.org/officeDocument/2006/relationships/image" Target="../media/image98.png"/></Relationships>
</file>

<file path=ppt/slides/_rels/slide33.xml.rels><?xml version="1.0" encoding="UTF-8" standalone="yes"?>
<Relationships xmlns="http://schemas.openxmlformats.org/package/2006/relationships"><Relationship Id="rId8" Type="http://schemas.openxmlformats.org/officeDocument/2006/relationships/tags" Target="../tags/tag554.xml"/><Relationship Id="rId13" Type="http://schemas.openxmlformats.org/officeDocument/2006/relationships/tags" Target="../tags/tag559.xml"/><Relationship Id="rId18" Type="http://schemas.openxmlformats.org/officeDocument/2006/relationships/image" Target="../media/image101.png"/><Relationship Id="rId3" Type="http://schemas.openxmlformats.org/officeDocument/2006/relationships/tags" Target="../tags/tag549.xml"/><Relationship Id="rId7" Type="http://schemas.openxmlformats.org/officeDocument/2006/relationships/tags" Target="../tags/tag553.xml"/><Relationship Id="rId12" Type="http://schemas.openxmlformats.org/officeDocument/2006/relationships/tags" Target="../tags/tag558.xml"/><Relationship Id="rId17" Type="http://schemas.openxmlformats.org/officeDocument/2006/relationships/image" Target="../media/image100.png"/><Relationship Id="rId2" Type="http://schemas.openxmlformats.org/officeDocument/2006/relationships/tags" Target="../tags/tag548.xml"/><Relationship Id="rId16" Type="http://schemas.openxmlformats.org/officeDocument/2006/relationships/slideLayout" Target="../slideLayouts/slideLayout7.xml"/><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tags" Target="../tags/tag557.xml"/><Relationship Id="rId5" Type="http://schemas.openxmlformats.org/officeDocument/2006/relationships/tags" Target="../tags/tag551.xml"/><Relationship Id="rId15" Type="http://schemas.openxmlformats.org/officeDocument/2006/relationships/tags" Target="../tags/tag561.xml"/><Relationship Id="rId10" Type="http://schemas.openxmlformats.org/officeDocument/2006/relationships/tags" Target="../tags/tag556.xml"/><Relationship Id="rId4" Type="http://schemas.openxmlformats.org/officeDocument/2006/relationships/tags" Target="../tags/tag550.xml"/><Relationship Id="rId9" Type="http://schemas.openxmlformats.org/officeDocument/2006/relationships/tags" Target="../tags/tag555.xml"/><Relationship Id="rId14" Type="http://schemas.openxmlformats.org/officeDocument/2006/relationships/tags" Target="../tags/tag560.xml"/></Relationships>
</file>

<file path=ppt/slides/_rels/slide34.xml.rels><?xml version="1.0" encoding="UTF-8" standalone="yes"?>
<Relationships xmlns="http://schemas.openxmlformats.org/package/2006/relationships"><Relationship Id="rId8" Type="http://schemas.openxmlformats.org/officeDocument/2006/relationships/tags" Target="../tags/tag569.xml"/><Relationship Id="rId3" Type="http://schemas.openxmlformats.org/officeDocument/2006/relationships/tags" Target="../tags/tag564.xml"/><Relationship Id="rId7" Type="http://schemas.openxmlformats.org/officeDocument/2006/relationships/tags" Target="../tags/tag568.xml"/><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5" Type="http://schemas.openxmlformats.org/officeDocument/2006/relationships/tags" Target="../tags/tag566.xml"/><Relationship Id="rId10" Type="http://schemas.openxmlformats.org/officeDocument/2006/relationships/slideLayout" Target="../slideLayouts/slideLayout7.xml"/><Relationship Id="rId4" Type="http://schemas.openxmlformats.org/officeDocument/2006/relationships/tags" Target="../tags/tag565.xml"/><Relationship Id="rId9" Type="http://schemas.openxmlformats.org/officeDocument/2006/relationships/tags" Target="../tags/tag570.xml"/></Relationships>
</file>

<file path=ppt/slides/_rels/slide35.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102.png"/><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notesSlide" Target="../notesSlides/notesSlide1.xml"/><Relationship Id="rId5" Type="http://schemas.openxmlformats.org/officeDocument/2006/relationships/tags" Target="../tags/tag575.xml"/><Relationship Id="rId10" Type="http://schemas.openxmlformats.org/officeDocument/2006/relationships/slideLayout" Target="../slideLayouts/slideLayout7.xml"/><Relationship Id="rId4" Type="http://schemas.openxmlformats.org/officeDocument/2006/relationships/tags" Target="../tags/tag574.xml"/><Relationship Id="rId9" Type="http://schemas.openxmlformats.org/officeDocument/2006/relationships/tags" Target="../tags/tag579.xml"/></Relationships>
</file>

<file path=ppt/slides/_rels/slide36.xml.rels><?xml version="1.0" encoding="UTF-8" standalone="yes"?>
<Relationships xmlns="http://schemas.openxmlformats.org/package/2006/relationships"><Relationship Id="rId8" Type="http://schemas.openxmlformats.org/officeDocument/2006/relationships/tags" Target="../tags/tag587.xml"/><Relationship Id="rId3" Type="http://schemas.openxmlformats.org/officeDocument/2006/relationships/tags" Target="../tags/tag582.xml"/><Relationship Id="rId7" Type="http://schemas.openxmlformats.org/officeDocument/2006/relationships/tags" Target="../tags/tag586.xml"/><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image" Target="../media/image104.png"/><Relationship Id="rId5" Type="http://schemas.openxmlformats.org/officeDocument/2006/relationships/tags" Target="../tags/tag584.xml"/><Relationship Id="rId10" Type="http://schemas.openxmlformats.org/officeDocument/2006/relationships/image" Target="../media/image103.png"/><Relationship Id="rId4" Type="http://schemas.openxmlformats.org/officeDocument/2006/relationships/tags" Target="../tags/tag583.xml"/><Relationship Id="rId9"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tags" Target="../tags/tag595.xml"/><Relationship Id="rId3" Type="http://schemas.openxmlformats.org/officeDocument/2006/relationships/tags" Target="../tags/tag590.xml"/><Relationship Id="rId7" Type="http://schemas.openxmlformats.org/officeDocument/2006/relationships/tags" Target="../tags/tag594.xml"/><Relationship Id="rId2" Type="http://schemas.openxmlformats.org/officeDocument/2006/relationships/tags" Target="../tags/tag589.xml"/><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image" Target="../media/image105.png"/><Relationship Id="rId5" Type="http://schemas.openxmlformats.org/officeDocument/2006/relationships/tags" Target="../tags/tag592.xml"/><Relationship Id="rId10" Type="http://schemas.openxmlformats.org/officeDocument/2006/relationships/slideLayout" Target="../slideLayouts/slideLayout7.xml"/><Relationship Id="rId4" Type="http://schemas.openxmlformats.org/officeDocument/2006/relationships/tags" Target="../tags/tag591.xml"/><Relationship Id="rId9" Type="http://schemas.openxmlformats.org/officeDocument/2006/relationships/tags" Target="../tags/tag596.xml"/></Relationships>
</file>

<file path=ppt/slides/_rels/slide38.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tags" Target="../tags/tag609.xml"/><Relationship Id="rId18" Type="http://schemas.openxmlformats.org/officeDocument/2006/relationships/tags" Target="../tags/tag614.xml"/><Relationship Id="rId26" Type="http://schemas.openxmlformats.org/officeDocument/2006/relationships/image" Target="../media/image107.png"/><Relationship Id="rId3" Type="http://schemas.openxmlformats.org/officeDocument/2006/relationships/tags" Target="../tags/tag599.xml"/><Relationship Id="rId21" Type="http://schemas.openxmlformats.org/officeDocument/2006/relationships/tags" Target="../tags/tag617.xml"/><Relationship Id="rId7" Type="http://schemas.openxmlformats.org/officeDocument/2006/relationships/tags" Target="../tags/tag603.xml"/><Relationship Id="rId12" Type="http://schemas.openxmlformats.org/officeDocument/2006/relationships/tags" Target="../tags/tag608.xml"/><Relationship Id="rId17" Type="http://schemas.openxmlformats.org/officeDocument/2006/relationships/tags" Target="../tags/tag613.xml"/><Relationship Id="rId25" Type="http://schemas.openxmlformats.org/officeDocument/2006/relationships/image" Target="../media/image106.png"/><Relationship Id="rId2" Type="http://schemas.openxmlformats.org/officeDocument/2006/relationships/tags" Target="../tags/tag598.xml"/><Relationship Id="rId16" Type="http://schemas.openxmlformats.org/officeDocument/2006/relationships/tags" Target="../tags/tag612.xml"/><Relationship Id="rId20" Type="http://schemas.openxmlformats.org/officeDocument/2006/relationships/tags" Target="../tags/tag616.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tags" Target="../tags/tag607.xml"/><Relationship Id="rId24" Type="http://schemas.openxmlformats.org/officeDocument/2006/relationships/slideLayout" Target="../slideLayouts/slideLayout7.xml"/><Relationship Id="rId5" Type="http://schemas.openxmlformats.org/officeDocument/2006/relationships/tags" Target="../tags/tag601.xml"/><Relationship Id="rId15" Type="http://schemas.openxmlformats.org/officeDocument/2006/relationships/tags" Target="../tags/tag611.xml"/><Relationship Id="rId23" Type="http://schemas.openxmlformats.org/officeDocument/2006/relationships/tags" Target="../tags/tag619.xml"/><Relationship Id="rId28" Type="http://schemas.openxmlformats.org/officeDocument/2006/relationships/image" Target="../media/image109.png"/><Relationship Id="rId10" Type="http://schemas.openxmlformats.org/officeDocument/2006/relationships/tags" Target="../tags/tag606.xml"/><Relationship Id="rId19" Type="http://schemas.openxmlformats.org/officeDocument/2006/relationships/tags" Target="../tags/tag615.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tags" Target="../tags/tag610.xml"/><Relationship Id="rId22" Type="http://schemas.openxmlformats.org/officeDocument/2006/relationships/tags" Target="../tags/tag618.xml"/><Relationship Id="rId27" Type="http://schemas.openxmlformats.org/officeDocument/2006/relationships/image" Target="../media/image108.png"/></Relationships>
</file>

<file path=ppt/slides/_rels/slide39.xml.rels><?xml version="1.0" encoding="UTF-8" standalone="yes"?>
<Relationships xmlns="http://schemas.openxmlformats.org/package/2006/relationships"><Relationship Id="rId8" Type="http://schemas.openxmlformats.org/officeDocument/2006/relationships/tags" Target="../tags/tag627.xml"/><Relationship Id="rId13" Type="http://schemas.openxmlformats.org/officeDocument/2006/relationships/tags" Target="../tags/tag632.xml"/><Relationship Id="rId18" Type="http://schemas.openxmlformats.org/officeDocument/2006/relationships/tags" Target="../tags/tag637.xml"/><Relationship Id="rId3" Type="http://schemas.openxmlformats.org/officeDocument/2006/relationships/tags" Target="../tags/tag622.xml"/><Relationship Id="rId21" Type="http://schemas.openxmlformats.org/officeDocument/2006/relationships/tags" Target="../tags/tag640.xml"/><Relationship Id="rId7" Type="http://schemas.openxmlformats.org/officeDocument/2006/relationships/tags" Target="../tags/tag626.xml"/><Relationship Id="rId12" Type="http://schemas.openxmlformats.org/officeDocument/2006/relationships/tags" Target="../tags/tag631.xml"/><Relationship Id="rId17" Type="http://schemas.openxmlformats.org/officeDocument/2006/relationships/tags" Target="../tags/tag636.xml"/><Relationship Id="rId2" Type="http://schemas.openxmlformats.org/officeDocument/2006/relationships/tags" Target="../tags/tag621.xml"/><Relationship Id="rId16" Type="http://schemas.openxmlformats.org/officeDocument/2006/relationships/tags" Target="../tags/tag635.xml"/><Relationship Id="rId20" Type="http://schemas.openxmlformats.org/officeDocument/2006/relationships/tags" Target="../tags/tag639.xml"/><Relationship Id="rId1" Type="http://schemas.openxmlformats.org/officeDocument/2006/relationships/tags" Target="../tags/tag620.xml"/><Relationship Id="rId6" Type="http://schemas.openxmlformats.org/officeDocument/2006/relationships/tags" Target="../tags/tag625.xml"/><Relationship Id="rId11" Type="http://schemas.openxmlformats.org/officeDocument/2006/relationships/tags" Target="../tags/tag630.xml"/><Relationship Id="rId5" Type="http://schemas.openxmlformats.org/officeDocument/2006/relationships/tags" Target="../tags/tag624.xml"/><Relationship Id="rId15" Type="http://schemas.openxmlformats.org/officeDocument/2006/relationships/tags" Target="../tags/tag634.xml"/><Relationship Id="rId23" Type="http://schemas.openxmlformats.org/officeDocument/2006/relationships/slideLayout" Target="../slideLayouts/slideLayout7.xml"/><Relationship Id="rId10" Type="http://schemas.openxmlformats.org/officeDocument/2006/relationships/tags" Target="../tags/tag629.xml"/><Relationship Id="rId19" Type="http://schemas.openxmlformats.org/officeDocument/2006/relationships/tags" Target="../tags/tag638.xml"/><Relationship Id="rId4" Type="http://schemas.openxmlformats.org/officeDocument/2006/relationships/tags" Target="../tags/tag623.xml"/><Relationship Id="rId9" Type="http://schemas.openxmlformats.org/officeDocument/2006/relationships/tags" Target="../tags/tag628.xml"/><Relationship Id="rId14" Type="http://schemas.openxmlformats.org/officeDocument/2006/relationships/tags" Target="../tags/tag633.xml"/><Relationship Id="rId22" Type="http://schemas.openxmlformats.org/officeDocument/2006/relationships/tags" Target="../tags/tag641.xml"/></Relationships>
</file>

<file path=ppt/slides/_rels/slide4.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image" Target="../media/image10.jpe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image" Target="../media/image9.jpeg"/><Relationship Id="rId5" Type="http://schemas.openxmlformats.org/officeDocument/2006/relationships/tags" Target="../tags/tag209.xml"/><Relationship Id="rId10" Type="http://schemas.openxmlformats.org/officeDocument/2006/relationships/image" Target="../media/image8.jpeg"/><Relationship Id="rId4" Type="http://schemas.openxmlformats.org/officeDocument/2006/relationships/tags" Target="../tags/tag208.xml"/><Relationship Id="rId9"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tags" Target="../tags/tag649.xml"/><Relationship Id="rId13" Type="http://schemas.openxmlformats.org/officeDocument/2006/relationships/tags" Target="../tags/tag654.xml"/><Relationship Id="rId3" Type="http://schemas.openxmlformats.org/officeDocument/2006/relationships/tags" Target="../tags/tag644.xml"/><Relationship Id="rId7" Type="http://schemas.openxmlformats.org/officeDocument/2006/relationships/tags" Target="../tags/tag648.xml"/><Relationship Id="rId12" Type="http://schemas.openxmlformats.org/officeDocument/2006/relationships/tags" Target="../tags/tag653.xml"/><Relationship Id="rId2" Type="http://schemas.openxmlformats.org/officeDocument/2006/relationships/tags" Target="../tags/tag643.xml"/><Relationship Id="rId1" Type="http://schemas.openxmlformats.org/officeDocument/2006/relationships/tags" Target="../tags/tag642.xml"/><Relationship Id="rId6" Type="http://schemas.openxmlformats.org/officeDocument/2006/relationships/tags" Target="../tags/tag647.xml"/><Relationship Id="rId11" Type="http://schemas.openxmlformats.org/officeDocument/2006/relationships/tags" Target="../tags/tag652.xml"/><Relationship Id="rId5" Type="http://schemas.openxmlformats.org/officeDocument/2006/relationships/tags" Target="../tags/tag646.xml"/><Relationship Id="rId15" Type="http://schemas.openxmlformats.org/officeDocument/2006/relationships/slideLayout" Target="../slideLayouts/slideLayout7.xml"/><Relationship Id="rId10" Type="http://schemas.openxmlformats.org/officeDocument/2006/relationships/tags" Target="../tags/tag651.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s>
</file>

<file path=ppt/slides/_rels/slide41.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tags" Target="../tags/tag668.xml"/><Relationship Id="rId18" Type="http://schemas.openxmlformats.org/officeDocument/2006/relationships/tags" Target="../tags/tag673.xml"/><Relationship Id="rId26" Type="http://schemas.openxmlformats.org/officeDocument/2006/relationships/tags" Target="../tags/tag681.xml"/><Relationship Id="rId3" Type="http://schemas.openxmlformats.org/officeDocument/2006/relationships/tags" Target="../tags/tag658.xml"/><Relationship Id="rId21" Type="http://schemas.openxmlformats.org/officeDocument/2006/relationships/tags" Target="../tags/tag676.xml"/><Relationship Id="rId7" Type="http://schemas.openxmlformats.org/officeDocument/2006/relationships/tags" Target="../tags/tag662.xml"/><Relationship Id="rId12" Type="http://schemas.openxmlformats.org/officeDocument/2006/relationships/tags" Target="../tags/tag667.xml"/><Relationship Id="rId17" Type="http://schemas.openxmlformats.org/officeDocument/2006/relationships/tags" Target="../tags/tag672.xml"/><Relationship Id="rId25" Type="http://schemas.openxmlformats.org/officeDocument/2006/relationships/tags" Target="../tags/tag680.xml"/><Relationship Id="rId2" Type="http://schemas.openxmlformats.org/officeDocument/2006/relationships/tags" Target="../tags/tag657.xml"/><Relationship Id="rId16" Type="http://schemas.openxmlformats.org/officeDocument/2006/relationships/tags" Target="../tags/tag671.xml"/><Relationship Id="rId20" Type="http://schemas.openxmlformats.org/officeDocument/2006/relationships/tags" Target="../tags/tag675.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tags" Target="../tags/tag666.xml"/><Relationship Id="rId24" Type="http://schemas.openxmlformats.org/officeDocument/2006/relationships/tags" Target="../tags/tag679.xml"/><Relationship Id="rId5" Type="http://schemas.openxmlformats.org/officeDocument/2006/relationships/tags" Target="../tags/tag660.xml"/><Relationship Id="rId15" Type="http://schemas.openxmlformats.org/officeDocument/2006/relationships/tags" Target="../tags/tag670.xml"/><Relationship Id="rId23" Type="http://schemas.openxmlformats.org/officeDocument/2006/relationships/tags" Target="../tags/tag678.xml"/><Relationship Id="rId10" Type="http://schemas.openxmlformats.org/officeDocument/2006/relationships/tags" Target="../tags/tag665.xml"/><Relationship Id="rId19" Type="http://schemas.openxmlformats.org/officeDocument/2006/relationships/tags" Target="../tags/tag674.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tags" Target="../tags/tag669.xml"/><Relationship Id="rId22" Type="http://schemas.openxmlformats.org/officeDocument/2006/relationships/tags" Target="../tags/tag677.xml"/><Relationship Id="rId27"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tags" Target="../tags/tag689.xml"/><Relationship Id="rId3" Type="http://schemas.openxmlformats.org/officeDocument/2006/relationships/tags" Target="../tags/tag684.xml"/><Relationship Id="rId7" Type="http://schemas.openxmlformats.org/officeDocument/2006/relationships/tags" Target="../tags/tag688.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slideLayout" Target="../slideLayouts/slideLayout7.xml"/><Relationship Id="rId5" Type="http://schemas.openxmlformats.org/officeDocument/2006/relationships/tags" Target="../tags/tag686.xml"/><Relationship Id="rId10" Type="http://schemas.openxmlformats.org/officeDocument/2006/relationships/tags" Target="../tags/tag691.xml"/><Relationship Id="rId4" Type="http://schemas.openxmlformats.org/officeDocument/2006/relationships/tags" Target="../tags/tag685.xml"/><Relationship Id="rId9" Type="http://schemas.openxmlformats.org/officeDocument/2006/relationships/tags" Target="../tags/tag690.xml"/></Relationships>
</file>

<file path=ppt/slides/_rels/slide43.xml.rels><?xml version="1.0" encoding="UTF-8" standalone="yes"?>
<Relationships xmlns="http://schemas.openxmlformats.org/package/2006/relationships"><Relationship Id="rId3" Type="http://schemas.openxmlformats.org/officeDocument/2006/relationships/tags" Target="../tags/tag694.xml"/><Relationship Id="rId7" Type="http://schemas.openxmlformats.org/officeDocument/2006/relationships/slideLayout" Target="../slideLayouts/slideLayout7.xml"/><Relationship Id="rId2" Type="http://schemas.openxmlformats.org/officeDocument/2006/relationships/tags" Target="../tags/tag693.xml"/><Relationship Id="rId1" Type="http://schemas.openxmlformats.org/officeDocument/2006/relationships/tags" Target="../tags/tag692.xml"/><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tags" Target="../tags/tag695.xml"/></Relationships>
</file>

<file path=ppt/slides/_rels/slide44.xml.rels><?xml version="1.0" encoding="UTF-8" standalone="yes"?>
<Relationships xmlns="http://schemas.openxmlformats.org/package/2006/relationships"><Relationship Id="rId13" Type="http://schemas.openxmlformats.org/officeDocument/2006/relationships/tags" Target="../tags/tag710.xml"/><Relationship Id="rId18" Type="http://schemas.openxmlformats.org/officeDocument/2006/relationships/tags" Target="../tags/tag715.xml"/><Relationship Id="rId26" Type="http://schemas.openxmlformats.org/officeDocument/2006/relationships/tags" Target="../tags/tag723.xml"/><Relationship Id="rId39" Type="http://schemas.openxmlformats.org/officeDocument/2006/relationships/tags" Target="../tags/tag736.xml"/><Relationship Id="rId21" Type="http://schemas.openxmlformats.org/officeDocument/2006/relationships/tags" Target="../tags/tag718.xml"/><Relationship Id="rId34" Type="http://schemas.openxmlformats.org/officeDocument/2006/relationships/tags" Target="../tags/tag731.xml"/><Relationship Id="rId42" Type="http://schemas.openxmlformats.org/officeDocument/2006/relationships/tags" Target="../tags/tag739.xml"/><Relationship Id="rId47" Type="http://schemas.openxmlformats.org/officeDocument/2006/relationships/image" Target="../media/image111.png"/><Relationship Id="rId50" Type="http://schemas.openxmlformats.org/officeDocument/2006/relationships/image" Target="../media/image114.png"/><Relationship Id="rId55" Type="http://schemas.openxmlformats.org/officeDocument/2006/relationships/image" Target="../media/image119.png"/><Relationship Id="rId63" Type="http://schemas.openxmlformats.org/officeDocument/2006/relationships/image" Target="../media/image127.png"/><Relationship Id="rId7" Type="http://schemas.openxmlformats.org/officeDocument/2006/relationships/tags" Target="../tags/tag704.xml"/><Relationship Id="rId2" Type="http://schemas.openxmlformats.org/officeDocument/2006/relationships/tags" Target="../tags/tag699.xml"/><Relationship Id="rId16" Type="http://schemas.openxmlformats.org/officeDocument/2006/relationships/tags" Target="../tags/tag713.xml"/><Relationship Id="rId20" Type="http://schemas.openxmlformats.org/officeDocument/2006/relationships/tags" Target="../tags/tag717.xml"/><Relationship Id="rId29" Type="http://schemas.openxmlformats.org/officeDocument/2006/relationships/tags" Target="../tags/tag726.xml"/><Relationship Id="rId41" Type="http://schemas.openxmlformats.org/officeDocument/2006/relationships/tags" Target="../tags/tag738.xml"/><Relationship Id="rId54" Type="http://schemas.openxmlformats.org/officeDocument/2006/relationships/image" Target="../media/image118.png"/><Relationship Id="rId62" Type="http://schemas.openxmlformats.org/officeDocument/2006/relationships/image" Target="../media/image126.png"/><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tags" Target="../tags/tag708.xml"/><Relationship Id="rId24" Type="http://schemas.openxmlformats.org/officeDocument/2006/relationships/tags" Target="../tags/tag721.xml"/><Relationship Id="rId32" Type="http://schemas.openxmlformats.org/officeDocument/2006/relationships/tags" Target="../tags/tag729.xml"/><Relationship Id="rId37" Type="http://schemas.openxmlformats.org/officeDocument/2006/relationships/tags" Target="../tags/tag734.xml"/><Relationship Id="rId40" Type="http://schemas.openxmlformats.org/officeDocument/2006/relationships/tags" Target="../tags/tag737.xml"/><Relationship Id="rId45" Type="http://schemas.openxmlformats.org/officeDocument/2006/relationships/slideLayout" Target="../slideLayouts/slideLayout7.xml"/><Relationship Id="rId53" Type="http://schemas.openxmlformats.org/officeDocument/2006/relationships/image" Target="../media/image117.png"/><Relationship Id="rId58" Type="http://schemas.openxmlformats.org/officeDocument/2006/relationships/image" Target="../media/image122.png"/><Relationship Id="rId5" Type="http://schemas.openxmlformats.org/officeDocument/2006/relationships/tags" Target="../tags/tag702.xml"/><Relationship Id="rId15" Type="http://schemas.openxmlformats.org/officeDocument/2006/relationships/tags" Target="../tags/tag712.xml"/><Relationship Id="rId23" Type="http://schemas.openxmlformats.org/officeDocument/2006/relationships/tags" Target="../tags/tag720.xml"/><Relationship Id="rId28" Type="http://schemas.openxmlformats.org/officeDocument/2006/relationships/tags" Target="../tags/tag725.xml"/><Relationship Id="rId36" Type="http://schemas.openxmlformats.org/officeDocument/2006/relationships/tags" Target="../tags/tag733.xml"/><Relationship Id="rId49" Type="http://schemas.openxmlformats.org/officeDocument/2006/relationships/image" Target="../media/image113.png"/><Relationship Id="rId57" Type="http://schemas.openxmlformats.org/officeDocument/2006/relationships/image" Target="../media/image121.png"/><Relationship Id="rId61" Type="http://schemas.openxmlformats.org/officeDocument/2006/relationships/image" Target="../media/image125.png"/><Relationship Id="rId10" Type="http://schemas.openxmlformats.org/officeDocument/2006/relationships/tags" Target="../tags/tag707.xml"/><Relationship Id="rId19" Type="http://schemas.openxmlformats.org/officeDocument/2006/relationships/tags" Target="../tags/tag716.xml"/><Relationship Id="rId31" Type="http://schemas.openxmlformats.org/officeDocument/2006/relationships/tags" Target="../tags/tag728.xml"/><Relationship Id="rId44" Type="http://schemas.openxmlformats.org/officeDocument/2006/relationships/tags" Target="../tags/tag741.xml"/><Relationship Id="rId52" Type="http://schemas.openxmlformats.org/officeDocument/2006/relationships/image" Target="../media/image116.png"/><Relationship Id="rId60" Type="http://schemas.openxmlformats.org/officeDocument/2006/relationships/image" Target="../media/image124.png"/><Relationship Id="rId65" Type="http://schemas.openxmlformats.org/officeDocument/2006/relationships/image" Target="../media/image129.png"/><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tags" Target="../tags/tag711.xml"/><Relationship Id="rId22" Type="http://schemas.openxmlformats.org/officeDocument/2006/relationships/tags" Target="../tags/tag719.xml"/><Relationship Id="rId27" Type="http://schemas.openxmlformats.org/officeDocument/2006/relationships/tags" Target="../tags/tag724.xml"/><Relationship Id="rId30" Type="http://schemas.openxmlformats.org/officeDocument/2006/relationships/tags" Target="../tags/tag727.xml"/><Relationship Id="rId35" Type="http://schemas.openxmlformats.org/officeDocument/2006/relationships/tags" Target="../tags/tag732.xml"/><Relationship Id="rId43" Type="http://schemas.openxmlformats.org/officeDocument/2006/relationships/tags" Target="../tags/tag740.xml"/><Relationship Id="rId48" Type="http://schemas.openxmlformats.org/officeDocument/2006/relationships/image" Target="../media/image112.png"/><Relationship Id="rId56" Type="http://schemas.openxmlformats.org/officeDocument/2006/relationships/image" Target="../media/image120.png"/><Relationship Id="rId64" Type="http://schemas.openxmlformats.org/officeDocument/2006/relationships/image" Target="../media/image128.png"/><Relationship Id="rId8" Type="http://schemas.openxmlformats.org/officeDocument/2006/relationships/tags" Target="../tags/tag705.xml"/><Relationship Id="rId51" Type="http://schemas.openxmlformats.org/officeDocument/2006/relationships/image" Target="../media/image115.png"/><Relationship Id="rId3" Type="http://schemas.openxmlformats.org/officeDocument/2006/relationships/tags" Target="../tags/tag700.xml"/><Relationship Id="rId12" Type="http://schemas.openxmlformats.org/officeDocument/2006/relationships/tags" Target="../tags/tag709.xml"/><Relationship Id="rId17" Type="http://schemas.openxmlformats.org/officeDocument/2006/relationships/tags" Target="../tags/tag714.xml"/><Relationship Id="rId25" Type="http://schemas.openxmlformats.org/officeDocument/2006/relationships/tags" Target="../tags/tag722.xml"/><Relationship Id="rId33" Type="http://schemas.openxmlformats.org/officeDocument/2006/relationships/tags" Target="../tags/tag730.xml"/><Relationship Id="rId38" Type="http://schemas.openxmlformats.org/officeDocument/2006/relationships/tags" Target="../tags/tag735.xml"/><Relationship Id="rId46" Type="http://schemas.openxmlformats.org/officeDocument/2006/relationships/image" Target="../media/image110.png"/><Relationship Id="rId59" Type="http://schemas.openxmlformats.org/officeDocument/2006/relationships/image" Target="../media/image123.png"/></Relationships>
</file>

<file path=ppt/slides/_rels/slide45.xml.rels><?xml version="1.0" encoding="UTF-8" standalone="yes"?>
<Relationships xmlns="http://schemas.openxmlformats.org/package/2006/relationships"><Relationship Id="rId8" Type="http://schemas.openxmlformats.org/officeDocument/2006/relationships/tags" Target="../tags/tag749.xml"/><Relationship Id="rId13" Type="http://schemas.openxmlformats.org/officeDocument/2006/relationships/tags" Target="../tags/tag754.xml"/><Relationship Id="rId3" Type="http://schemas.openxmlformats.org/officeDocument/2006/relationships/tags" Target="../tags/tag744.xml"/><Relationship Id="rId7" Type="http://schemas.openxmlformats.org/officeDocument/2006/relationships/tags" Target="../tags/tag748.xml"/><Relationship Id="rId12" Type="http://schemas.openxmlformats.org/officeDocument/2006/relationships/tags" Target="../tags/tag753.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tags" Target="../tags/tag747.xml"/><Relationship Id="rId11" Type="http://schemas.openxmlformats.org/officeDocument/2006/relationships/tags" Target="../tags/tag752.xml"/><Relationship Id="rId5" Type="http://schemas.openxmlformats.org/officeDocument/2006/relationships/tags" Target="../tags/tag746.xml"/><Relationship Id="rId10" Type="http://schemas.openxmlformats.org/officeDocument/2006/relationships/tags" Target="../tags/tag751.xml"/><Relationship Id="rId4" Type="http://schemas.openxmlformats.org/officeDocument/2006/relationships/tags" Target="../tags/tag745.xml"/><Relationship Id="rId9" Type="http://schemas.openxmlformats.org/officeDocument/2006/relationships/tags" Target="../tags/tag750.xml"/><Relationship Id="rId1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tags" Target="../tags/tag762.xml"/><Relationship Id="rId13" Type="http://schemas.openxmlformats.org/officeDocument/2006/relationships/slideLayout" Target="../slideLayouts/slideLayout7.xml"/><Relationship Id="rId3" Type="http://schemas.openxmlformats.org/officeDocument/2006/relationships/tags" Target="../tags/tag757.xml"/><Relationship Id="rId7" Type="http://schemas.openxmlformats.org/officeDocument/2006/relationships/tags" Target="../tags/tag761.xml"/><Relationship Id="rId12" Type="http://schemas.openxmlformats.org/officeDocument/2006/relationships/tags" Target="../tags/tag766.xml"/><Relationship Id="rId2" Type="http://schemas.openxmlformats.org/officeDocument/2006/relationships/tags" Target="../tags/tag756.xml"/><Relationship Id="rId1" Type="http://schemas.openxmlformats.org/officeDocument/2006/relationships/tags" Target="../tags/tag755.xml"/><Relationship Id="rId6" Type="http://schemas.openxmlformats.org/officeDocument/2006/relationships/tags" Target="../tags/tag760.xml"/><Relationship Id="rId11" Type="http://schemas.openxmlformats.org/officeDocument/2006/relationships/tags" Target="../tags/tag765.xml"/><Relationship Id="rId5" Type="http://schemas.openxmlformats.org/officeDocument/2006/relationships/tags" Target="../tags/tag759.xml"/><Relationship Id="rId15" Type="http://schemas.openxmlformats.org/officeDocument/2006/relationships/image" Target="../media/image131.png"/><Relationship Id="rId10" Type="http://schemas.openxmlformats.org/officeDocument/2006/relationships/tags" Target="../tags/tag764.xml"/><Relationship Id="rId4" Type="http://schemas.openxmlformats.org/officeDocument/2006/relationships/tags" Target="../tags/tag758.xml"/><Relationship Id="rId9" Type="http://schemas.openxmlformats.org/officeDocument/2006/relationships/tags" Target="../tags/tag763.xml"/><Relationship Id="rId14" Type="http://schemas.openxmlformats.org/officeDocument/2006/relationships/image" Target="../media/image130.png"/></Relationships>
</file>

<file path=ppt/slides/_rels/slide47.xml.rels><?xml version="1.0" encoding="UTF-8" standalone="yes"?>
<Relationships xmlns="http://schemas.openxmlformats.org/package/2006/relationships"><Relationship Id="rId8" Type="http://schemas.openxmlformats.org/officeDocument/2006/relationships/tags" Target="../tags/tag774.xml"/><Relationship Id="rId13" Type="http://schemas.openxmlformats.org/officeDocument/2006/relationships/tags" Target="../tags/tag779.xml"/><Relationship Id="rId18" Type="http://schemas.openxmlformats.org/officeDocument/2006/relationships/tags" Target="../tags/tag784.xml"/><Relationship Id="rId3" Type="http://schemas.openxmlformats.org/officeDocument/2006/relationships/tags" Target="../tags/tag769.xml"/><Relationship Id="rId21" Type="http://schemas.openxmlformats.org/officeDocument/2006/relationships/tags" Target="../tags/tag787.xml"/><Relationship Id="rId7" Type="http://schemas.openxmlformats.org/officeDocument/2006/relationships/tags" Target="../tags/tag773.xml"/><Relationship Id="rId12" Type="http://schemas.openxmlformats.org/officeDocument/2006/relationships/tags" Target="../tags/tag778.xml"/><Relationship Id="rId17" Type="http://schemas.openxmlformats.org/officeDocument/2006/relationships/tags" Target="../tags/tag783.xml"/><Relationship Id="rId25" Type="http://schemas.openxmlformats.org/officeDocument/2006/relationships/slideLayout" Target="../slideLayouts/slideLayout7.xml"/><Relationship Id="rId2" Type="http://schemas.openxmlformats.org/officeDocument/2006/relationships/tags" Target="../tags/tag768.xml"/><Relationship Id="rId16" Type="http://schemas.openxmlformats.org/officeDocument/2006/relationships/tags" Target="../tags/tag782.xml"/><Relationship Id="rId20" Type="http://schemas.openxmlformats.org/officeDocument/2006/relationships/tags" Target="../tags/tag786.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24" Type="http://schemas.openxmlformats.org/officeDocument/2006/relationships/tags" Target="../tags/tag790.xml"/><Relationship Id="rId5" Type="http://schemas.openxmlformats.org/officeDocument/2006/relationships/tags" Target="../tags/tag771.xml"/><Relationship Id="rId15" Type="http://schemas.openxmlformats.org/officeDocument/2006/relationships/tags" Target="../tags/tag781.xml"/><Relationship Id="rId23" Type="http://schemas.openxmlformats.org/officeDocument/2006/relationships/tags" Target="../tags/tag789.xml"/><Relationship Id="rId10" Type="http://schemas.openxmlformats.org/officeDocument/2006/relationships/tags" Target="../tags/tag776.xml"/><Relationship Id="rId19" Type="http://schemas.openxmlformats.org/officeDocument/2006/relationships/tags" Target="../tags/tag785.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tags" Target="../tags/tag780.xml"/><Relationship Id="rId22" Type="http://schemas.openxmlformats.org/officeDocument/2006/relationships/tags" Target="../tags/tag788.xml"/></Relationships>
</file>

<file path=ppt/slides/_rels/slide48.xml.rels><?xml version="1.0" encoding="UTF-8" standalone="yes"?>
<Relationships xmlns="http://schemas.openxmlformats.org/package/2006/relationships"><Relationship Id="rId8" Type="http://schemas.openxmlformats.org/officeDocument/2006/relationships/tags" Target="../tags/tag798.xml"/><Relationship Id="rId13" Type="http://schemas.openxmlformats.org/officeDocument/2006/relationships/tags" Target="../tags/tag803.xml"/><Relationship Id="rId18" Type="http://schemas.openxmlformats.org/officeDocument/2006/relationships/tags" Target="../tags/tag808.xml"/><Relationship Id="rId3" Type="http://schemas.openxmlformats.org/officeDocument/2006/relationships/tags" Target="../tags/tag793.xml"/><Relationship Id="rId21" Type="http://schemas.openxmlformats.org/officeDocument/2006/relationships/image" Target="../media/image133.png"/><Relationship Id="rId7" Type="http://schemas.openxmlformats.org/officeDocument/2006/relationships/tags" Target="../tags/tag797.xml"/><Relationship Id="rId12" Type="http://schemas.openxmlformats.org/officeDocument/2006/relationships/tags" Target="../tags/tag802.xml"/><Relationship Id="rId17" Type="http://schemas.openxmlformats.org/officeDocument/2006/relationships/tags" Target="../tags/tag807.xml"/><Relationship Id="rId2" Type="http://schemas.openxmlformats.org/officeDocument/2006/relationships/tags" Target="../tags/tag792.xml"/><Relationship Id="rId16" Type="http://schemas.openxmlformats.org/officeDocument/2006/relationships/tags" Target="../tags/tag806.xml"/><Relationship Id="rId20" Type="http://schemas.openxmlformats.org/officeDocument/2006/relationships/image" Target="../media/image132.png"/><Relationship Id="rId1" Type="http://schemas.openxmlformats.org/officeDocument/2006/relationships/tags" Target="../tags/tag791.xml"/><Relationship Id="rId6" Type="http://schemas.openxmlformats.org/officeDocument/2006/relationships/tags" Target="../tags/tag796.xml"/><Relationship Id="rId11" Type="http://schemas.openxmlformats.org/officeDocument/2006/relationships/tags" Target="../tags/tag801.xml"/><Relationship Id="rId5" Type="http://schemas.openxmlformats.org/officeDocument/2006/relationships/tags" Target="../tags/tag795.xml"/><Relationship Id="rId15" Type="http://schemas.openxmlformats.org/officeDocument/2006/relationships/tags" Target="../tags/tag805.xml"/><Relationship Id="rId10" Type="http://schemas.openxmlformats.org/officeDocument/2006/relationships/tags" Target="../tags/tag800.xml"/><Relationship Id="rId19" Type="http://schemas.openxmlformats.org/officeDocument/2006/relationships/slideLayout" Target="../slideLayouts/slideLayout7.xml"/><Relationship Id="rId4" Type="http://schemas.openxmlformats.org/officeDocument/2006/relationships/tags" Target="../tags/tag794.xml"/><Relationship Id="rId9" Type="http://schemas.openxmlformats.org/officeDocument/2006/relationships/tags" Target="../tags/tag799.xml"/><Relationship Id="rId14" Type="http://schemas.openxmlformats.org/officeDocument/2006/relationships/tags" Target="../tags/tag804.xml"/></Relationships>
</file>

<file path=ppt/slides/_rels/slide5.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13.jpe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12.jpeg"/><Relationship Id="rId5" Type="http://schemas.openxmlformats.org/officeDocument/2006/relationships/tags" Target="../tags/tag217.xml"/><Relationship Id="rId10" Type="http://schemas.openxmlformats.org/officeDocument/2006/relationships/image" Target="../media/image11.jpeg"/><Relationship Id="rId4" Type="http://schemas.openxmlformats.org/officeDocument/2006/relationships/tags" Target="../tags/tag216.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image" Target="../media/image16.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15.jpeg"/><Relationship Id="rId5" Type="http://schemas.openxmlformats.org/officeDocument/2006/relationships/tags" Target="../tags/tag225.xml"/><Relationship Id="rId10" Type="http://schemas.openxmlformats.org/officeDocument/2006/relationships/image" Target="../media/image14.jpeg"/><Relationship Id="rId4" Type="http://schemas.openxmlformats.org/officeDocument/2006/relationships/tags" Target="../tags/tag224.xml"/><Relationship Id="rId9"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image" Target="../media/image19.jpe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18.jpeg"/><Relationship Id="rId5" Type="http://schemas.openxmlformats.org/officeDocument/2006/relationships/tags" Target="../tags/tag233.xml"/><Relationship Id="rId10" Type="http://schemas.openxmlformats.org/officeDocument/2006/relationships/image" Target="../media/image17.jpeg"/><Relationship Id="rId4" Type="http://schemas.openxmlformats.org/officeDocument/2006/relationships/tags" Target="../tags/tag232.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22.jpe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21.jpeg"/><Relationship Id="rId5" Type="http://schemas.openxmlformats.org/officeDocument/2006/relationships/tags" Target="../tags/tag241.xml"/><Relationship Id="rId10" Type="http://schemas.openxmlformats.org/officeDocument/2006/relationships/image" Target="../media/image20.jpeg"/><Relationship Id="rId4" Type="http://schemas.openxmlformats.org/officeDocument/2006/relationships/tags" Target="../tags/tag240.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25.jpe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24.jpeg"/><Relationship Id="rId5" Type="http://schemas.openxmlformats.org/officeDocument/2006/relationships/tags" Target="../tags/tag249.xml"/><Relationship Id="rId10" Type="http://schemas.openxmlformats.org/officeDocument/2006/relationships/image" Target="../media/image23.jpeg"/><Relationship Id="rId4" Type="http://schemas.openxmlformats.org/officeDocument/2006/relationships/tags" Target="../tags/tag248.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212215" y="2209800"/>
            <a:ext cx="9766935" cy="1272540"/>
          </a:xfrm>
        </p:spPr>
        <p:txBody>
          <a:bodyPr>
            <a:noAutofit/>
          </a:bodyPr>
          <a:lstStyle/>
          <a:p>
            <a:pPr marL="0" indent="0" algn="ctr">
              <a:lnSpc>
                <a:spcPct val="100000"/>
              </a:lnSpc>
              <a:spcBef>
                <a:spcPts val="0"/>
              </a:spcBef>
              <a:spcAft>
                <a:spcPts val="0"/>
              </a:spcAft>
              <a:buSzPct val="100000"/>
              <a:buNone/>
            </a:pPr>
            <a:r>
              <a:rPr sz="8800" u="none" dirty="0">
                <a:solidFill>
                  <a:schemeClr val="bg1"/>
                </a:solidFill>
                <a:latin typeface="微软雅黑" panose="020B0503020204020204" charset="-122"/>
                <a:ea typeface="微软雅黑" panose="020B0503020204020204" charset="-122"/>
                <a:cs typeface="微软雅黑" panose="020B0503020204020204" charset="-122"/>
              </a:rPr>
              <a:t>化工企业41条禁令</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27354"/>
            <a:ext cx="3416300" cy="886460"/>
          </a:xfrm>
          <a:prstGeom prst="rect">
            <a:avLst/>
          </a:prstGeom>
        </p:spPr>
        <p:txBody>
          <a:bodyPr vert="horz" wrap="square" lIns="0" tIns="27305" rIns="0" bIns="0" rtlCol="0">
            <a:spAutoFit/>
          </a:bodyPr>
          <a:lstStyle/>
          <a:p>
            <a:pPr marL="12700" marR="5080">
              <a:lnSpc>
                <a:spcPts val="3350"/>
              </a:lnSpc>
              <a:spcBef>
                <a:spcPts val="21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7</a:t>
            </a:r>
            <a:r>
              <a:rPr sz="2800" spc="-5" dirty="0">
                <a:solidFill>
                  <a:schemeClr val="dk1"/>
                </a:solidFill>
                <a:latin typeface="微软雅黑" panose="020B0503020204020204" charset="-122"/>
                <a:ea typeface="微软雅黑" panose="020B0503020204020204" charset="-122"/>
                <a:cs typeface="微软雅黑" panose="020B0503020204020204" charset="-122"/>
              </a:rPr>
              <a:t>）安全装置不齐全的设备不准使用</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6446011" y="1264666"/>
            <a:ext cx="2511425"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砂轮机无防护罩</a:t>
            </a:r>
          </a:p>
        </p:txBody>
      </p:sp>
      <p:sp>
        <p:nvSpPr>
          <p:cNvPr id="10" name="object 10"/>
          <p:cNvSpPr/>
          <p:nvPr>
            <p:custDataLst>
              <p:tags r:id="rId8"/>
            </p:custDataLst>
          </p:nvPr>
        </p:nvSpPr>
        <p:spPr>
          <a:xfrm>
            <a:off x="4453128" y="2520695"/>
            <a:ext cx="6880860" cy="3439667"/>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27354"/>
            <a:ext cx="3416300" cy="1315720"/>
          </a:xfrm>
          <a:prstGeom prst="rect">
            <a:avLst/>
          </a:prstGeom>
        </p:spPr>
        <p:txBody>
          <a:bodyPr vert="horz" wrap="square" lIns="0" tIns="27305" rIns="0" bIns="0" rtlCol="0">
            <a:spAutoFit/>
          </a:bodyPr>
          <a:lstStyle/>
          <a:p>
            <a:pPr marL="12700" marR="5080">
              <a:lnSpc>
                <a:spcPts val="3350"/>
              </a:lnSpc>
              <a:spcBef>
                <a:spcPts val="21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8</a:t>
            </a:r>
            <a:r>
              <a:rPr sz="2800" spc="-5" dirty="0">
                <a:solidFill>
                  <a:schemeClr val="dk1"/>
                </a:solidFill>
                <a:latin typeface="微软雅黑" panose="020B0503020204020204" charset="-122"/>
                <a:ea typeface="微软雅黑" panose="020B0503020204020204" charset="-122"/>
                <a:cs typeface="微软雅黑" panose="020B0503020204020204" charset="-122"/>
              </a:rPr>
              <a:t>）不是自己分管的设备、工具不准动用</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720334" y="1264666"/>
            <a:ext cx="393192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无动火证使用砂轮机切割</a:t>
            </a:r>
          </a:p>
        </p:txBody>
      </p:sp>
      <p:sp>
        <p:nvSpPr>
          <p:cNvPr id="10" name="object 10"/>
          <p:cNvSpPr/>
          <p:nvPr>
            <p:custDataLst>
              <p:tags r:id="rId8"/>
            </p:custDataLst>
          </p:nvPr>
        </p:nvSpPr>
        <p:spPr>
          <a:xfrm>
            <a:off x="4658867" y="2319527"/>
            <a:ext cx="6486144" cy="3912108"/>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02360"/>
            <a:ext cx="3416300" cy="1330325"/>
          </a:xfrm>
          <a:prstGeom prst="rect">
            <a:avLst/>
          </a:prstGeom>
        </p:spPr>
        <p:txBody>
          <a:bodyPr vert="horz" wrap="square" lIns="0" tIns="38100" rIns="0" bIns="0" rtlCol="0">
            <a:spAutoFit/>
          </a:bodyPr>
          <a:lstStyle/>
          <a:p>
            <a:pPr marL="12700" marR="5080">
              <a:lnSpc>
                <a:spcPct val="100000"/>
              </a:lnSpc>
              <a:spcBef>
                <a:spcPts val="300"/>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9</a:t>
            </a:r>
            <a:r>
              <a:rPr sz="2800" spc="-5" dirty="0">
                <a:solidFill>
                  <a:schemeClr val="dk1"/>
                </a:solidFill>
                <a:latin typeface="微软雅黑" panose="020B0503020204020204" charset="-122"/>
                <a:ea typeface="微软雅黑" panose="020B0503020204020204" charset="-122"/>
                <a:cs typeface="微软雅黑" panose="020B0503020204020204" charset="-122"/>
              </a:rPr>
              <a:t>）检修设备时安全措施不落实，不准开始检修</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760465" y="1264666"/>
            <a:ext cx="4286885"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临时用电未一机一闸一保护</a:t>
            </a:r>
          </a:p>
        </p:txBody>
      </p:sp>
      <p:sp>
        <p:nvSpPr>
          <p:cNvPr id="10" name="object 10"/>
          <p:cNvSpPr/>
          <p:nvPr>
            <p:custDataLst>
              <p:tags r:id="rId8"/>
            </p:custDataLst>
          </p:nvPr>
        </p:nvSpPr>
        <p:spPr>
          <a:xfrm>
            <a:off x="4658867" y="2368295"/>
            <a:ext cx="6545580" cy="3817620"/>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02360"/>
            <a:ext cx="3578860" cy="1330325"/>
          </a:xfrm>
          <a:prstGeom prst="rect">
            <a:avLst/>
          </a:prstGeom>
        </p:spPr>
        <p:txBody>
          <a:bodyPr vert="horz" wrap="square" lIns="0" tIns="38100" rIns="0" bIns="0" rtlCol="0">
            <a:spAutoFit/>
          </a:bodyPr>
          <a:lstStyle/>
          <a:p>
            <a:pPr marL="12700" marR="5080">
              <a:lnSpc>
                <a:spcPct val="100000"/>
              </a:lnSpc>
              <a:spcBef>
                <a:spcPts val="300"/>
              </a:spcBef>
            </a:pPr>
            <a:r>
              <a:rPr sz="2800" spc="-10" dirty="0">
                <a:solidFill>
                  <a:schemeClr val="dk1"/>
                </a:solidFill>
                <a:latin typeface="微软雅黑" panose="020B0503020204020204" charset="-122"/>
                <a:ea typeface="微软雅黑" panose="020B0503020204020204" charset="-122"/>
                <a:cs typeface="微软雅黑" panose="020B0503020204020204" charset="-122"/>
              </a:rPr>
              <a:t>（10）</a:t>
            </a:r>
            <a:r>
              <a:rPr sz="2800" spc="-5" dirty="0">
                <a:solidFill>
                  <a:schemeClr val="dk1"/>
                </a:solidFill>
                <a:latin typeface="微软雅黑" panose="020B0503020204020204" charset="-122"/>
                <a:ea typeface="微软雅黑" panose="020B0503020204020204" charset="-122"/>
                <a:cs typeface="微软雅黑" panose="020B0503020204020204" charset="-122"/>
              </a:rPr>
              <a:t>停机检修后的设备，</a:t>
            </a:r>
            <a:r>
              <a:rPr sz="2800" dirty="0">
                <a:solidFill>
                  <a:schemeClr val="dk1"/>
                </a:solidFill>
                <a:latin typeface="微软雅黑" panose="020B0503020204020204" charset="-122"/>
                <a:ea typeface="微软雅黑" panose="020B0503020204020204" charset="-122"/>
                <a:cs typeface="微软雅黑" panose="020B0503020204020204" charset="-122"/>
              </a:rPr>
              <a:t>未</a:t>
            </a:r>
            <a:r>
              <a:rPr sz="2800" spc="-5" dirty="0">
                <a:solidFill>
                  <a:schemeClr val="dk1"/>
                </a:solidFill>
                <a:latin typeface="微软雅黑" panose="020B0503020204020204" charset="-122"/>
                <a:ea typeface="微软雅黑" panose="020B0503020204020204" charset="-122"/>
                <a:cs typeface="微软雅黑" panose="020B0503020204020204" charset="-122"/>
              </a:rPr>
              <a:t>经彻底</a:t>
            </a:r>
            <a:r>
              <a:rPr sz="2800" dirty="0">
                <a:solidFill>
                  <a:schemeClr val="dk1"/>
                </a:solidFill>
                <a:latin typeface="微软雅黑" panose="020B0503020204020204" charset="-122"/>
                <a:ea typeface="微软雅黑" panose="020B0503020204020204" charset="-122"/>
                <a:cs typeface="微软雅黑" panose="020B0503020204020204" charset="-122"/>
              </a:rPr>
              <a:t>检</a:t>
            </a:r>
            <a:r>
              <a:rPr sz="2800" spc="-5" dirty="0">
                <a:solidFill>
                  <a:schemeClr val="dk1"/>
                </a:solidFill>
                <a:latin typeface="微软雅黑" panose="020B0503020204020204" charset="-122"/>
                <a:ea typeface="微软雅黑" panose="020B0503020204020204" charset="-122"/>
                <a:cs typeface="微软雅黑" panose="020B0503020204020204" charset="-122"/>
              </a:rPr>
              <a:t>查，不准启用</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540121" y="1283335"/>
            <a:ext cx="464185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脚手架竹排未固定已投入使用</a:t>
            </a:r>
          </a:p>
        </p:txBody>
      </p:sp>
      <p:sp>
        <p:nvSpPr>
          <p:cNvPr id="10" name="object 10"/>
          <p:cNvSpPr/>
          <p:nvPr>
            <p:custDataLst>
              <p:tags r:id="rId8"/>
            </p:custDataLst>
          </p:nvPr>
        </p:nvSpPr>
        <p:spPr>
          <a:xfrm>
            <a:off x="4475988" y="2429255"/>
            <a:ext cx="6736080" cy="3561588"/>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5"/>
            </p:custDataLst>
          </p:nvPr>
        </p:nvSpPr>
        <p:spPr>
          <a:xfrm>
            <a:off x="656640" y="902360"/>
            <a:ext cx="3250565" cy="1760855"/>
          </a:xfrm>
          <a:prstGeom prst="rect">
            <a:avLst/>
          </a:prstGeom>
        </p:spPr>
        <p:txBody>
          <a:bodyPr vert="horz" wrap="square" lIns="0" tIns="37465" rIns="0" bIns="0" rtlCol="0">
            <a:spAutoFit/>
          </a:bodyPr>
          <a:lstStyle/>
          <a:p>
            <a:pPr marL="12700" marR="5080" algn="just">
              <a:lnSpc>
                <a:spcPct val="100000"/>
              </a:lnSpc>
              <a:spcBef>
                <a:spcPts val="29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11</a:t>
            </a:r>
            <a:r>
              <a:rPr sz="2800" spc="-5" dirty="0">
                <a:solidFill>
                  <a:schemeClr val="dk1"/>
                </a:solidFill>
                <a:latin typeface="微软雅黑" panose="020B0503020204020204" charset="-122"/>
                <a:ea typeface="微软雅黑" panose="020B0503020204020204" charset="-122"/>
                <a:cs typeface="微软雅黑" panose="020B0503020204020204" charset="-122"/>
              </a:rPr>
              <a:t>）未办高处作业证，不系安全带，脚手架、跳板不牢，不</a:t>
            </a:r>
            <a:r>
              <a:rPr sz="2800" spc="-10" dirty="0">
                <a:solidFill>
                  <a:schemeClr val="dk1"/>
                </a:solidFill>
                <a:latin typeface="微软雅黑" panose="020B0503020204020204" charset="-122"/>
                <a:ea typeface="微软雅黑" panose="020B0503020204020204" charset="-122"/>
                <a:cs typeface="微软雅黑" panose="020B0503020204020204" charset="-122"/>
              </a:rPr>
              <a:t>准登高作业</a:t>
            </a:r>
          </a:p>
        </p:txBody>
      </p:sp>
      <p:sp>
        <p:nvSpPr>
          <p:cNvPr id="5" name="object 5"/>
          <p:cNvSpPr/>
          <p:nvPr>
            <p:custDataLst>
              <p:tags r:id="rId6"/>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6090920" y="1264666"/>
            <a:ext cx="3221355"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高处作业未系安全带</a:t>
            </a:r>
          </a:p>
        </p:txBody>
      </p:sp>
      <p:sp>
        <p:nvSpPr>
          <p:cNvPr id="10" name="object 10"/>
          <p:cNvSpPr/>
          <p:nvPr>
            <p:custDataLst>
              <p:tags r:id="rId8"/>
            </p:custDataLst>
          </p:nvPr>
        </p:nvSpPr>
        <p:spPr>
          <a:xfrm>
            <a:off x="4517135" y="2670048"/>
            <a:ext cx="6812279" cy="3276600"/>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27354"/>
            <a:ext cx="3250565" cy="1315720"/>
          </a:xfrm>
          <a:prstGeom prst="rect">
            <a:avLst/>
          </a:prstGeom>
        </p:spPr>
        <p:txBody>
          <a:bodyPr vert="horz" wrap="square" lIns="0" tIns="27305" rIns="0" bIns="0" rtlCol="0">
            <a:spAutoFit/>
          </a:bodyPr>
          <a:lstStyle/>
          <a:p>
            <a:pPr marL="12700" marR="5080">
              <a:lnSpc>
                <a:spcPts val="3350"/>
              </a:lnSpc>
              <a:spcBef>
                <a:spcPts val="21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12</a:t>
            </a:r>
            <a:r>
              <a:rPr sz="2800" spc="-5" dirty="0">
                <a:solidFill>
                  <a:schemeClr val="dk1"/>
                </a:solidFill>
                <a:latin typeface="微软雅黑" panose="020B0503020204020204" charset="-122"/>
                <a:ea typeface="微软雅黑" panose="020B0503020204020204" charset="-122"/>
                <a:cs typeface="微软雅黑" panose="020B0503020204020204" charset="-122"/>
              </a:rPr>
              <a:t>）石棉瓦上不固定好跳板，不准作业</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912611" y="1264666"/>
            <a:ext cx="357632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竹排未固定已开始作业</a:t>
            </a:r>
          </a:p>
        </p:txBody>
      </p:sp>
      <p:sp>
        <p:nvSpPr>
          <p:cNvPr id="10" name="object 10"/>
          <p:cNvSpPr/>
          <p:nvPr>
            <p:custDataLst>
              <p:tags r:id="rId8"/>
            </p:custDataLst>
          </p:nvPr>
        </p:nvSpPr>
        <p:spPr>
          <a:xfrm>
            <a:off x="4541520" y="2563367"/>
            <a:ext cx="6775704" cy="3526536"/>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02360"/>
            <a:ext cx="3250565" cy="1330325"/>
          </a:xfrm>
          <a:prstGeom prst="rect">
            <a:avLst/>
          </a:prstGeom>
        </p:spPr>
        <p:txBody>
          <a:bodyPr vert="horz" wrap="square" lIns="0" tIns="38100" rIns="0" bIns="0" rtlCol="0">
            <a:spAutoFit/>
          </a:bodyPr>
          <a:lstStyle/>
          <a:p>
            <a:pPr marL="12700" marR="5080" algn="just">
              <a:lnSpc>
                <a:spcPct val="100000"/>
              </a:lnSpc>
              <a:spcBef>
                <a:spcPts val="300"/>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13</a:t>
            </a:r>
            <a:r>
              <a:rPr sz="2800" spc="-5" dirty="0">
                <a:solidFill>
                  <a:schemeClr val="dk1"/>
                </a:solidFill>
                <a:latin typeface="微软雅黑" panose="020B0503020204020204" charset="-122"/>
                <a:ea typeface="微软雅黑" panose="020B0503020204020204" charset="-122"/>
                <a:cs typeface="微软雅黑" panose="020B0503020204020204" charset="-122"/>
              </a:rPr>
              <a:t>）未安装触电保安器的移动式电动工具，不准使用</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6464"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720334" y="1264666"/>
            <a:ext cx="357632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未严格一机一闸一保护</a:t>
            </a:r>
          </a:p>
        </p:txBody>
      </p:sp>
      <p:sp>
        <p:nvSpPr>
          <p:cNvPr id="10" name="object 10"/>
          <p:cNvSpPr/>
          <p:nvPr>
            <p:custDataLst>
              <p:tags r:id="rId8"/>
            </p:custDataLst>
          </p:nvPr>
        </p:nvSpPr>
        <p:spPr>
          <a:xfrm>
            <a:off x="4660391" y="2494788"/>
            <a:ext cx="6763511" cy="3496056"/>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5"/>
            </p:custDataLst>
          </p:nvPr>
        </p:nvSpPr>
        <p:spPr>
          <a:xfrm>
            <a:off x="656640" y="902360"/>
            <a:ext cx="3250565" cy="2191385"/>
          </a:xfrm>
          <a:prstGeom prst="rect">
            <a:avLst/>
          </a:prstGeom>
        </p:spPr>
        <p:txBody>
          <a:bodyPr vert="horz" wrap="square" lIns="0" tIns="37465" rIns="0" bIns="0" rtlCol="0">
            <a:spAutoFit/>
          </a:bodyPr>
          <a:lstStyle/>
          <a:p>
            <a:pPr marL="12700" marR="5080" algn="just">
              <a:lnSpc>
                <a:spcPct val="100000"/>
              </a:lnSpc>
              <a:spcBef>
                <a:spcPts val="29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14</a:t>
            </a:r>
            <a:r>
              <a:rPr sz="2800" spc="-5" dirty="0">
                <a:solidFill>
                  <a:schemeClr val="dk1"/>
                </a:solidFill>
                <a:latin typeface="微软雅黑" panose="020B0503020204020204" charset="-122"/>
                <a:ea typeface="微软雅黑" panose="020B0503020204020204" charset="-122"/>
                <a:cs typeface="微软雅黑" panose="020B0503020204020204" charset="-122"/>
              </a:rPr>
              <a:t>）未取得安全作业证的职工，不准独立作业；特殊工种职</a:t>
            </a:r>
            <a:r>
              <a:rPr sz="2800" spc="-10" dirty="0">
                <a:solidFill>
                  <a:schemeClr val="dk1"/>
                </a:solidFill>
                <a:latin typeface="微软雅黑" panose="020B0503020204020204" charset="-122"/>
                <a:ea typeface="微软雅黑" panose="020B0503020204020204" charset="-122"/>
                <a:cs typeface="微软雅黑" panose="020B0503020204020204" charset="-122"/>
              </a:rPr>
              <a:t>工，未经取证，不准</a:t>
            </a:r>
            <a:r>
              <a:rPr sz="2800" spc="-5" dirty="0">
                <a:solidFill>
                  <a:schemeClr val="dk1"/>
                </a:solidFill>
                <a:latin typeface="微软雅黑" panose="020B0503020204020204" charset="-122"/>
                <a:ea typeface="微软雅黑" panose="020B0503020204020204" charset="-122"/>
                <a:cs typeface="微软雅黑" panose="020B0503020204020204" charset="-122"/>
              </a:rPr>
              <a:t>作业</a:t>
            </a:r>
          </a:p>
        </p:txBody>
      </p:sp>
      <p:sp>
        <p:nvSpPr>
          <p:cNvPr id="5" name="object 5"/>
          <p:cNvSpPr/>
          <p:nvPr>
            <p:custDataLst>
              <p:tags r:id="rId6"/>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4303776" y="2549651"/>
            <a:ext cx="6847332" cy="3453384"/>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4516628" y="1264666"/>
            <a:ext cx="6426835" cy="948055"/>
          </a:xfrm>
          <a:prstGeom prst="rect">
            <a:avLst/>
          </a:prstGeom>
        </p:spPr>
        <p:txBody>
          <a:bodyPr vert="horz" wrap="square" lIns="0" tIns="12065" rIns="0" bIns="0" rtlCol="0">
            <a:spAutoFit/>
          </a:bodyPr>
          <a:lstStyle/>
          <a:p>
            <a:pPr marR="50165" algn="ctr">
              <a:lnSpc>
                <a:spcPct val="100000"/>
              </a:lnSpc>
              <a:spcBef>
                <a:spcPts val="95"/>
              </a:spcBef>
            </a:pPr>
            <a:r>
              <a:rPr sz="2800" spc="-5" dirty="0">
                <a:solidFill>
                  <a:schemeClr val="dk1"/>
                </a:solidFill>
                <a:latin typeface="微软雅黑" panose="020B0503020204020204" charset="-122"/>
                <a:ea typeface="微软雅黑" panose="020B0503020204020204" charset="-122"/>
                <a:cs typeface="宋体" panose="02010600030101010101" pitchFamily="2" charset="-122"/>
              </a:rPr>
              <a:t>无证登高作业</a:t>
            </a:r>
            <a:endParaRPr sz="2800">
              <a:solidFill>
                <a:schemeClr val="dk1"/>
              </a:solidFill>
              <a:latin typeface="微软雅黑" panose="020B0503020204020204" charset="-122"/>
              <a:ea typeface="微软雅黑" panose="020B0503020204020204" charset="-122"/>
              <a:cs typeface="宋体" panose="02010600030101010101" pitchFamily="2" charset="-122"/>
            </a:endParaRPr>
          </a:p>
          <a:p>
            <a:pPr algn="ctr">
              <a:lnSpc>
                <a:spcPct val="100000"/>
              </a:lnSpc>
              <a:spcBef>
                <a:spcPts val="1780"/>
              </a:spcBef>
            </a:pPr>
            <a:r>
              <a:rPr lang="en-US" sz="1800" dirty="0">
                <a:solidFill>
                  <a:schemeClr val="dk1"/>
                </a:solidFill>
                <a:latin typeface="微软雅黑" panose="020B0503020204020204" charset="-122"/>
                <a:ea typeface="微软雅黑" panose="020B0503020204020204" charset="-122"/>
                <a:cs typeface="宋体" panose="02010600030101010101" pitchFamily="2" charset="-122"/>
              </a:rPr>
              <a:t>XX</a:t>
            </a:r>
            <a:r>
              <a:rPr lang="zh-CN" altLang="en-US" sz="1800" dirty="0">
                <a:solidFill>
                  <a:schemeClr val="dk1"/>
                </a:solidFill>
                <a:latin typeface="微软雅黑" panose="020B0503020204020204" charset="-122"/>
                <a:ea typeface="微软雅黑" panose="020B0503020204020204" charset="-122"/>
                <a:cs typeface="宋体" panose="02010600030101010101" pitchFamily="2" charset="-122"/>
              </a:rPr>
              <a:t>企业</a:t>
            </a:r>
            <a:r>
              <a:rPr sz="1800" dirty="0">
                <a:solidFill>
                  <a:schemeClr val="dk1"/>
                </a:solidFill>
                <a:latin typeface="微软雅黑" panose="020B0503020204020204" charset="-122"/>
                <a:ea typeface="微软雅黑" panose="020B0503020204020204" charset="-122"/>
                <a:cs typeface="宋体" panose="02010600030101010101" pitchFamily="2" charset="-122"/>
              </a:rPr>
              <a:t>在磷酸一线磷酸罐顶防腐作业，无证人员参与高处作业</a:t>
            </a: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0"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p:nvPr>
            <p:custDataLst>
              <p:tags r:id="rId4"/>
            </p:custDataLst>
          </p:nvPr>
        </p:nvSpPr>
        <p:spPr>
          <a:xfrm>
            <a:off x="4309871" y="2650235"/>
            <a:ext cx="3538728" cy="2782824"/>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5"/>
            </p:custDataLst>
          </p:nvPr>
        </p:nvSpPr>
        <p:spPr>
          <a:xfrm>
            <a:off x="8061197" y="5016246"/>
            <a:ext cx="3363595" cy="940435"/>
          </a:xfrm>
          <a:custGeom>
            <a:avLst/>
            <a:gdLst/>
            <a:ahLst/>
            <a:cxnLst/>
            <a:rect l="l" t="t" r="r" b="b"/>
            <a:pathLst>
              <a:path w="3363595" h="940435">
                <a:moveTo>
                  <a:pt x="0" y="156717"/>
                </a:moveTo>
                <a:lnTo>
                  <a:pt x="7983" y="107159"/>
                </a:lnTo>
                <a:lnTo>
                  <a:pt x="30219" y="64136"/>
                </a:lnTo>
                <a:lnTo>
                  <a:pt x="64136" y="30219"/>
                </a:lnTo>
                <a:lnTo>
                  <a:pt x="107159" y="7983"/>
                </a:lnTo>
                <a:lnTo>
                  <a:pt x="156718" y="0"/>
                </a:lnTo>
                <a:lnTo>
                  <a:pt x="3206750" y="0"/>
                </a:lnTo>
                <a:lnTo>
                  <a:pt x="3256259" y="7983"/>
                </a:lnTo>
                <a:lnTo>
                  <a:pt x="3299277" y="30219"/>
                </a:lnTo>
                <a:lnTo>
                  <a:pt x="3333211" y="64136"/>
                </a:lnTo>
                <a:lnTo>
                  <a:pt x="3355472" y="107159"/>
                </a:lnTo>
                <a:lnTo>
                  <a:pt x="3363468" y="156717"/>
                </a:lnTo>
                <a:lnTo>
                  <a:pt x="3363468" y="783589"/>
                </a:lnTo>
                <a:lnTo>
                  <a:pt x="3355472" y="833124"/>
                </a:lnTo>
                <a:lnTo>
                  <a:pt x="3333211" y="876144"/>
                </a:lnTo>
                <a:lnTo>
                  <a:pt x="3299277" y="910069"/>
                </a:lnTo>
                <a:lnTo>
                  <a:pt x="3256259" y="932318"/>
                </a:lnTo>
                <a:lnTo>
                  <a:pt x="3206750" y="940307"/>
                </a:lnTo>
                <a:lnTo>
                  <a:pt x="156718" y="940307"/>
                </a:lnTo>
                <a:lnTo>
                  <a:pt x="107159" y="932318"/>
                </a:lnTo>
                <a:lnTo>
                  <a:pt x="64136" y="910069"/>
                </a:lnTo>
                <a:lnTo>
                  <a:pt x="30219" y="876144"/>
                </a:lnTo>
                <a:lnTo>
                  <a:pt x="7983" y="833124"/>
                </a:lnTo>
                <a:lnTo>
                  <a:pt x="0" y="783589"/>
                </a:lnTo>
                <a:lnTo>
                  <a:pt x="0" y="156717"/>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nvSpPr>
        <p:spPr>
          <a:xfrm>
            <a:off x="8194929" y="4979034"/>
            <a:ext cx="3094990" cy="997585"/>
          </a:xfrm>
          <a:prstGeom prst="rect">
            <a:avLst/>
          </a:prstGeom>
        </p:spPr>
        <p:txBody>
          <a:bodyPr vert="horz" wrap="square" lIns="0" tIns="12700" rIns="0" bIns="0" rtlCol="0">
            <a:spAutoFit/>
          </a:bodyPr>
          <a:lstStyle/>
          <a:p>
            <a:pPr marL="937260" marR="5080" indent="-925195">
              <a:lnSpc>
                <a:spcPct val="100000"/>
              </a:lnSpc>
              <a:spcBef>
                <a:spcPts val="100"/>
              </a:spcBef>
            </a:pPr>
            <a:r>
              <a:rPr sz="3200" dirty="0">
                <a:solidFill>
                  <a:srgbClr val="006FC0"/>
                </a:solidFill>
                <a:latin typeface="微软雅黑" panose="020B0503020204020204" charset="-122"/>
                <a:ea typeface="微软雅黑" panose="020B0503020204020204" charset="-122"/>
                <a:cs typeface="微软雅黑" panose="020B0503020204020204" charset="-122"/>
              </a:rPr>
              <a:t>（6）严格执行安全规定</a:t>
            </a:r>
          </a:p>
        </p:txBody>
      </p:sp>
      <p:sp>
        <p:nvSpPr>
          <p:cNvPr id="6" name="object 6"/>
          <p:cNvSpPr/>
          <p:nvPr>
            <p:custDataLst>
              <p:tags r:id="rId6"/>
            </p:custDataLst>
          </p:nvPr>
        </p:nvSpPr>
        <p:spPr>
          <a:xfrm>
            <a:off x="8088630" y="3513582"/>
            <a:ext cx="3365500" cy="940435"/>
          </a:xfrm>
          <a:custGeom>
            <a:avLst/>
            <a:gdLst/>
            <a:ahLst/>
            <a:cxnLst/>
            <a:rect l="l" t="t" r="r" b="b"/>
            <a:pathLst>
              <a:path w="3365500" h="940435">
                <a:moveTo>
                  <a:pt x="0" y="156717"/>
                </a:moveTo>
                <a:lnTo>
                  <a:pt x="7983" y="107159"/>
                </a:lnTo>
                <a:lnTo>
                  <a:pt x="30219" y="64136"/>
                </a:lnTo>
                <a:lnTo>
                  <a:pt x="64136" y="30219"/>
                </a:lnTo>
                <a:lnTo>
                  <a:pt x="107159" y="7983"/>
                </a:lnTo>
                <a:lnTo>
                  <a:pt x="156718" y="0"/>
                </a:lnTo>
                <a:lnTo>
                  <a:pt x="3208274" y="0"/>
                </a:lnTo>
                <a:lnTo>
                  <a:pt x="3257832" y="7983"/>
                </a:lnTo>
                <a:lnTo>
                  <a:pt x="3300855" y="30219"/>
                </a:lnTo>
                <a:lnTo>
                  <a:pt x="3334772" y="64136"/>
                </a:lnTo>
                <a:lnTo>
                  <a:pt x="3357008" y="107159"/>
                </a:lnTo>
                <a:lnTo>
                  <a:pt x="3364992" y="156717"/>
                </a:lnTo>
                <a:lnTo>
                  <a:pt x="3364992" y="783589"/>
                </a:lnTo>
                <a:lnTo>
                  <a:pt x="3357008" y="833148"/>
                </a:lnTo>
                <a:lnTo>
                  <a:pt x="3334772" y="876171"/>
                </a:lnTo>
                <a:lnTo>
                  <a:pt x="3300855" y="910088"/>
                </a:lnTo>
                <a:lnTo>
                  <a:pt x="3257832" y="932324"/>
                </a:lnTo>
                <a:lnTo>
                  <a:pt x="3208274" y="940307"/>
                </a:lnTo>
                <a:lnTo>
                  <a:pt x="156718" y="940307"/>
                </a:lnTo>
                <a:lnTo>
                  <a:pt x="107159" y="932324"/>
                </a:lnTo>
                <a:lnTo>
                  <a:pt x="64136" y="910088"/>
                </a:lnTo>
                <a:lnTo>
                  <a:pt x="30219" y="876171"/>
                </a:lnTo>
                <a:lnTo>
                  <a:pt x="7983" y="833148"/>
                </a:lnTo>
                <a:lnTo>
                  <a:pt x="0" y="783589"/>
                </a:lnTo>
                <a:lnTo>
                  <a:pt x="0" y="156717"/>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8223250" y="3475482"/>
            <a:ext cx="3094990" cy="998220"/>
          </a:xfrm>
          <a:prstGeom prst="rect">
            <a:avLst/>
          </a:prstGeom>
        </p:spPr>
        <p:txBody>
          <a:bodyPr vert="horz" wrap="square" lIns="0" tIns="13335" rIns="0" bIns="0" rtlCol="0">
            <a:spAutoFit/>
          </a:bodyPr>
          <a:lstStyle/>
          <a:p>
            <a:pPr marL="937260" marR="5080" indent="-925195">
              <a:lnSpc>
                <a:spcPct val="100000"/>
              </a:lnSpc>
              <a:spcBef>
                <a:spcPts val="105"/>
              </a:spcBef>
            </a:pPr>
            <a:r>
              <a:rPr sz="3200" dirty="0">
                <a:solidFill>
                  <a:srgbClr val="006FC0"/>
                </a:solidFill>
                <a:latin typeface="微软雅黑" panose="020B0503020204020204" charset="-122"/>
                <a:ea typeface="微软雅黑" panose="020B0503020204020204" charset="-122"/>
                <a:cs typeface="微软雅黑" panose="020B0503020204020204" charset="-122"/>
              </a:rPr>
              <a:t>（5）严格遵守劳动纪律</a:t>
            </a:r>
          </a:p>
        </p:txBody>
      </p:sp>
      <p:sp>
        <p:nvSpPr>
          <p:cNvPr id="8" name="object 8"/>
          <p:cNvSpPr/>
          <p:nvPr>
            <p:custDataLst>
              <p:tags r:id="rId7"/>
            </p:custDataLst>
          </p:nvPr>
        </p:nvSpPr>
        <p:spPr>
          <a:xfrm>
            <a:off x="8061197" y="2009394"/>
            <a:ext cx="3363595" cy="942340"/>
          </a:xfrm>
          <a:custGeom>
            <a:avLst/>
            <a:gdLst/>
            <a:ahLst/>
            <a:cxnLst/>
            <a:rect l="l" t="t" r="r" b="b"/>
            <a:pathLst>
              <a:path w="3363595" h="942339">
                <a:moveTo>
                  <a:pt x="0" y="156971"/>
                </a:moveTo>
                <a:lnTo>
                  <a:pt x="7997" y="107338"/>
                </a:lnTo>
                <a:lnTo>
                  <a:pt x="30272" y="64245"/>
                </a:lnTo>
                <a:lnTo>
                  <a:pt x="64245" y="30272"/>
                </a:lnTo>
                <a:lnTo>
                  <a:pt x="107338" y="7997"/>
                </a:lnTo>
                <a:lnTo>
                  <a:pt x="156972" y="0"/>
                </a:lnTo>
                <a:lnTo>
                  <a:pt x="3206496" y="0"/>
                </a:lnTo>
                <a:lnTo>
                  <a:pt x="3256129" y="7997"/>
                </a:lnTo>
                <a:lnTo>
                  <a:pt x="3299222" y="30272"/>
                </a:lnTo>
                <a:lnTo>
                  <a:pt x="3333195" y="64245"/>
                </a:lnTo>
                <a:lnTo>
                  <a:pt x="3355470" y="107338"/>
                </a:lnTo>
                <a:lnTo>
                  <a:pt x="3363468" y="156971"/>
                </a:lnTo>
                <a:lnTo>
                  <a:pt x="3363468" y="784859"/>
                </a:lnTo>
                <a:lnTo>
                  <a:pt x="3355470" y="834493"/>
                </a:lnTo>
                <a:lnTo>
                  <a:pt x="3333195" y="877586"/>
                </a:lnTo>
                <a:lnTo>
                  <a:pt x="3299222" y="911559"/>
                </a:lnTo>
                <a:lnTo>
                  <a:pt x="3256129" y="933834"/>
                </a:lnTo>
                <a:lnTo>
                  <a:pt x="3206496" y="941831"/>
                </a:lnTo>
                <a:lnTo>
                  <a:pt x="156972" y="941831"/>
                </a:lnTo>
                <a:lnTo>
                  <a:pt x="107338" y="933834"/>
                </a:lnTo>
                <a:lnTo>
                  <a:pt x="64245" y="911559"/>
                </a:lnTo>
                <a:lnTo>
                  <a:pt x="30272" y="877586"/>
                </a:lnTo>
                <a:lnTo>
                  <a:pt x="7997" y="834493"/>
                </a:lnTo>
                <a:lnTo>
                  <a:pt x="0" y="784859"/>
                </a:lnTo>
                <a:lnTo>
                  <a:pt x="0" y="156971"/>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8194929" y="1971497"/>
            <a:ext cx="3094990" cy="998220"/>
          </a:xfrm>
          <a:prstGeom prst="rect">
            <a:avLst/>
          </a:prstGeom>
        </p:spPr>
        <p:txBody>
          <a:bodyPr vert="horz" wrap="square" lIns="0" tIns="13335" rIns="0" bIns="0" rtlCol="0">
            <a:spAutoFit/>
          </a:bodyPr>
          <a:lstStyle/>
          <a:p>
            <a:pPr marL="530860" marR="5080" indent="-518160">
              <a:lnSpc>
                <a:spcPct val="100000"/>
              </a:lnSpc>
              <a:spcBef>
                <a:spcPts val="105"/>
              </a:spcBef>
            </a:pPr>
            <a:r>
              <a:rPr sz="3200" dirty="0">
                <a:solidFill>
                  <a:srgbClr val="006FC0"/>
                </a:solidFill>
                <a:latin typeface="微软雅黑" panose="020B0503020204020204" charset="-122"/>
                <a:ea typeface="微软雅黑" panose="020B0503020204020204" charset="-122"/>
                <a:cs typeface="微软雅黑" panose="020B0503020204020204" charset="-122"/>
              </a:rPr>
              <a:t>（4）严格执行操作法（票）</a:t>
            </a:r>
          </a:p>
        </p:txBody>
      </p:sp>
      <p:sp>
        <p:nvSpPr>
          <p:cNvPr id="10" name="object 10"/>
          <p:cNvSpPr/>
          <p:nvPr>
            <p:custDataLst>
              <p:tags r:id="rId8"/>
            </p:custDataLst>
          </p:nvPr>
        </p:nvSpPr>
        <p:spPr>
          <a:xfrm>
            <a:off x="683513" y="5054346"/>
            <a:ext cx="3363595" cy="940435"/>
          </a:xfrm>
          <a:custGeom>
            <a:avLst/>
            <a:gdLst/>
            <a:ahLst/>
            <a:cxnLst/>
            <a:rect l="l" t="t" r="r" b="b"/>
            <a:pathLst>
              <a:path w="3363595" h="940435">
                <a:moveTo>
                  <a:pt x="0" y="156717"/>
                </a:moveTo>
                <a:lnTo>
                  <a:pt x="7989" y="107159"/>
                </a:lnTo>
                <a:lnTo>
                  <a:pt x="30238" y="64136"/>
                </a:lnTo>
                <a:lnTo>
                  <a:pt x="64163" y="30219"/>
                </a:lnTo>
                <a:lnTo>
                  <a:pt x="107183" y="7983"/>
                </a:lnTo>
                <a:lnTo>
                  <a:pt x="156717" y="0"/>
                </a:lnTo>
                <a:lnTo>
                  <a:pt x="3206750" y="0"/>
                </a:lnTo>
                <a:lnTo>
                  <a:pt x="3256308" y="7983"/>
                </a:lnTo>
                <a:lnTo>
                  <a:pt x="3299331" y="30219"/>
                </a:lnTo>
                <a:lnTo>
                  <a:pt x="3333248" y="64136"/>
                </a:lnTo>
                <a:lnTo>
                  <a:pt x="3355484" y="107159"/>
                </a:lnTo>
                <a:lnTo>
                  <a:pt x="3363468" y="156717"/>
                </a:lnTo>
                <a:lnTo>
                  <a:pt x="3363468" y="783589"/>
                </a:lnTo>
                <a:lnTo>
                  <a:pt x="3355484" y="833124"/>
                </a:lnTo>
                <a:lnTo>
                  <a:pt x="3333248" y="876144"/>
                </a:lnTo>
                <a:lnTo>
                  <a:pt x="3299331" y="910069"/>
                </a:lnTo>
                <a:lnTo>
                  <a:pt x="3256308" y="932318"/>
                </a:lnTo>
                <a:lnTo>
                  <a:pt x="3206750" y="940307"/>
                </a:lnTo>
                <a:lnTo>
                  <a:pt x="156717" y="940307"/>
                </a:lnTo>
                <a:lnTo>
                  <a:pt x="107183" y="932318"/>
                </a:lnTo>
                <a:lnTo>
                  <a:pt x="64163" y="910069"/>
                </a:lnTo>
                <a:lnTo>
                  <a:pt x="30238" y="876144"/>
                </a:lnTo>
                <a:lnTo>
                  <a:pt x="7989" y="833124"/>
                </a:lnTo>
                <a:lnTo>
                  <a:pt x="0" y="783589"/>
                </a:lnTo>
                <a:lnTo>
                  <a:pt x="0" y="156717"/>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txBox="1"/>
          <p:nvPr/>
        </p:nvSpPr>
        <p:spPr>
          <a:xfrm>
            <a:off x="816660" y="5016449"/>
            <a:ext cx="3094990" cy="998220"/>
          </a:xfrm>
          <a:prstGeom prst="rect">
            <a:avLst/>
          </a:prstGeom>
        </p:spPr>
        <p:txBody>
          <a:bodyPr vert="horz" wrap="square" lIns="0" tIns="13335" rIns="0" bIns="0" rtlCol="0">
            <a:spAutoFit/>
          </a:bodyPr>
          <a:lstStyle/>
          <a:p>
            <a:pPr marL="937260" marR="5080" indent="-925195">
              <a:lnSpc>
                <a:spcPct val="100000"/>
              </a:lnSpc>
              <a:spcBef>
                <a:spcPts val="105"/>
              </a:spcBef>
            </a:pPr>
            <a:r>
              <a:rPr sz="3200" dirty="0">
                <a:solidFill>
                  <a:srgbClr val="006FC0"/>
                </a:solidFill>
                <a:latin typeface="微软雅黑" panose="020B0503020204020204" charset="-122"/>
                <a:ea typeface="微软雅黑" panose="020B0503020204020204" charset="-122"/>
                <a:cs typeface="微软雅黑" panose="020B0503020204020204" charset="-122"/>
              </a:rPr>
              <a:t>（3）严格控制工艺指标</a:t>
            </a:r>
          </a:p>
        </p:txBody>
      </p:sp>
      <p:sp>
        <p:nvSpPr>
          <p:cNvPr id="12" name="object 12"/>
          <p:cNvSpPr/>
          <p:nvPr>
            <p:custDataLst>
              <p:tags r:id="rId9"/>
            </p:custDataLst>
          </p:nvPr>
        </p:nvSpPr>
        <p:spPr>
          <a:xfrm>
            <a:off x="710945" y="3550158"/>
            <a:ext cx="3365500" cy="942340"/>
          </a:xfrm>
          <a:custGeom>
            <a:avLst/>
            <a:gdLst/>
            <a:ahLst/>
            <a:cxnLst/>
            <a:rect l="l" t="t" r="r" b="b"/>
            <a:pathLst>
              <a:path w="3365500" h="942339">
                <a:moveTo>
                  <a:pt x="0" y="156971"/>
                </a:moveTo>
                <a:lnTo>
                  <a:pt x="8002" y="107338"/>
                </a:lnTo>
                <a:lnTo>
                  <a:pt x="30287" y="64245"/>
                </a:lnTo>
                <a:lnTo>
                  <a:pt x="64267" y="30272"/>
                </a:lnTo>
                <a:lnTo>
                  <a:pt x="107357" y="7997"/>
                </a:lnTo>
                <a:lnTo>
                  <a:pt x="156972" y="0"/>
                </a:lnTo>
                <a:lnTo>
                  <a:pt x="3208020" y="0"/>
                </a:lnTo>
                <a:lnTo>
                  <a:pt x="3257653" y="7997"/>
                </a:lnTo>
                <a:lnTo>
                  <a:pt x="3300746" y="30272"/>
                </a:lnTo>
                <a:lnTo>
                  <a:pt x="3334719" y="64245"/>
                </a:lnTo>
                <a:lnTo>
                  <a:pt x="3356994" y="107338"/>
                </a:lnTo>
                <a:lnTo>
                  <a:pt x="3364991" y="156971"/>
                </a:lnTo>
                <a:lnTo>
                  <a:pt x="3364991" y="784859"/>
                </a:lnTo>
                <a:lnTo>
                  <a:pt x="3356994" y="834493"/>
                </a:lnTo>
                <a:lnTo>
                  <a:pt x="3334719" y="877586"/>
                </a:lnTo>
                <a:lnTo>
                  <a:pt x="3300746" y="911559"/>
                </a:lnTo>
                <a:lnTo>
                  <a:pt x="3257653" y="933834"/>
                </a:lnTo>
                <a:lnTo>
                  <a:pt x="3208020" y="941831"/>
                </a:lnTo>
                <a:lnTo>
                  <a:pt x="156972" y="941831"/>
                </a:lnTo>
                <a:lnTo>
                  <a:pt x="107357" y="933834"/>
                </a:lnTo>
                <a:lnTo>
                  <a:pt x="64267" y="911559"/>
                </a:lnTo>
                <a:lnTo>
                  <a:pt x="30287" y="877586"/>
                </a:lnTo>
                <a:lnTo>
                  <a:pt x="8002" y="834493"/>
                </a:lnTo>
                <a:lnTo>
                  <a:pt x="0" y="784859"/>
                </a:lnTo>
                <a:lnTo>
                  <a:pt x="0" y="156971"/>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txBox="1"/>
          <p:nvPr/>
        </p:nvSpPr>
        <p:spPr>
          <a:xfrm>
            <a:off x="845007" y="3513582"/>
            <a:ext cx="3094990" cy="998220"/>
          </a:xfrm>
          <a:prstGeom prst="rect">
            <a:avLst/>
          </a:prstGeom>
        </p:spPr>
        <p:txBody>
          <a:bodyPr vert="horz" wrap="square" lIns="0" tIns="13335" rIns="0" bIns="0" rtlCol="0">
            <a:spAutoFit/>
          </a:bodyPr>
          <a:lstStyle/>
          <a:p>
            <a:pPr marL="937260" marR="5080" indent="-925195">
              <a:lnSpc>
                <a:spcPct val="100000"/>
              </a:lnSpc>
              <a:spcBef>
                <a:spcPts val="105"/>
              </a:spcBef>
            </a:pPr>
            <a:r>
              <a:rPr sz="3200" dirty="0">
                <a:solidFill>
                  <a:srgbClr val="006FC0"/>
                </a:solidFill>
                <a:latin typeface="微软雅黑" panose="020B0503020204020204" charset="-122"/>
                <a:ea typeface="微软雅黑" panose="020B0503020204020204" charset="-122"/>
                <a:cs typeface="微软雅黑" panose="020B0503020204020204" charset="-122"/>
              </a:rPr>
              <a:t>（2）严格进行巡回检查</a:t>
            </a:r>
          </a:p>
        </p:txBody>
      </p:sp>
      <p:sp>
        <p:nvSpPr>
          <p:cNvPr id="14" name="object 14"/>
          <p:cNvSpPr/>
          <p:nvPr>
            <p:custDataLst>
              <p:tags r:id="rId10"/>
            </p:custDataLst>
          </p:nvPr>
        </p:nvSpPr>
        <p:spPr>
          <a:xfrm>
            <a:off x="683513" y="2047494"/>
            <a:ext cx="3363595" cy="942340"/>
          </a:xfrm>
          <a:custGeom>
            <a:avLst/>
            <a:gdLst/>
            <a:ahLst/>
            <a:cxnLst/>
            <a:rect l="l" t="t" r="r" b="b"/>
            <a:pathLst>
              <a:path w="3363595" h="942339">
                <a:moveTo>
                  <a:pt x="0" y="156971"/>
                </a:moveTo>
                <a:lnTo>
                  <a:pt x="8002" y="107338"/>
                </a:lnTo>
                <a:lnTo>
                  <a:pt x="30287" y="64245"/>
                </a:lnTo>
                <a:lnTo>
                  <a:pt x="64267" y="30272"/>
                </a:lnTo>
                <a:lnTo>
                  <a:pt x="107357" y="7997"/>
                </a:lnTo>
                <a:lnTo>
                  <a:pt x="156972" y="0"/>
                </a:lnTo>
                <a:lnTo>
                  <a:pt x="3206496" y="0"/>
                </a:lnTo>
                <a:lnTo>
                  <a:pt x="3256129" y="7997"/>
                </a:lnTo>
                <a:lnTo>
                  <a:pt x="3299222" y="30272"/>
                </a:lnTo>
                <a:lnTo>
                  <a:pt x="3333195" y="64245"/>
                </a:lnTo>
                <a:lnTo>
                  <a:pt x="3355470" y="107338"/>
                </a:lnTo>
                <a:lnTo>
                  <a:pt x="3363468" y="156971"/>
                </a:lnTo>
                <a:lnTo>
                  <a:pt x="3363468" y="784859"/>
                </a:lnTo>
                <a:lnTo>
                  <a:pt x="3355470" y="834493"/>
                </a:lnTo>
                <a:lnTo>
                  <a:pt x="3333195" y="877586"/>
                </a:lnTo>
                <a:lnTo>
                  <a:pt x="3299222" y="911559"/>
                </a:lnTo>
                <a:lnTo>
                  <a:pt x="3256129" y="933834"/>
                </a:lnTo>
                <a:lnTo>
                  <a:pt x="3206496" y="941831"/>
                </a:lnTo>
                <a:lnTo>
                  <a:pt x="156972" y="941831"/>
                </a:lnTo>
                <a:lnTo>
                  <a:pt x="107357" y="933834"/>
                </a:lnTo>
                <a:lnTo>
                  <a:pt x="64267" y="911559"/>
                </a:lnTo>
                <a:lnTo>
                  <a:pt x="30287" y="877586"/>
                </a:lnTo>
                <a:lnTo>
                  <a:pt x="8002" y="834493"/>
                </a:lnTo>
                <a:lnTo>
                  <a:pt x="0" y="784859"/>
                </a:lnTo>
                <a:lnTo>
                  <a:pt x="0" y="156971"/>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txBox="1"/>
          <p:nvPr/>
        </p:nvSpPr>
        <p:spPr>
          <a:xfrm>
            <a:off x="816660" y="2009901"/>
            <a:ext cx="3095625" cy="998220"/>
          </a:xfrm>
          <a:prstGeom prst="rect">
            <a:avLst/>
          </a:prstGeom>
        </p:spPr>
        <p:txBody>
          <a:bodyPr vert="horz" wrap="square" lIns="0" tIns="13335" rIns="0" bIns="0" rtlCol="0">
            <a:spAutoFit/>
          </a:bodyPr>
          <a:lstStyle/>
          <a:p>
            <a:pPr marL="733425" marR="5080" indent="-721360">
              <a:lnSpc>
                <a:spcPct val="100000"/>
              </a:lnSpc>
              <a:spcBef>
                <a:spcPts val="105"/>
              </a:spcBef>
            </a:pPr>
            <a:r>
              <a:rPr sz="3200" dirty="0">
                <a:solidFill>
                  <a:srgbClr val="006FC0"/>
                </a:solidFill>
                <a:latin typeface="微软雅黑" panose="020B0503020204020204" charset="-122"/>
                <a:ea typeface="微软雅黑" panose="020B0503020204020204" charset="-122"/>
                <a:cs typeface="微软雅黑" panose="020B0503020204020204" charset="-122"/>
              </a:rPr>
              <a:t>（1）严格执行交接班制</a:t>
            </a:r>
            <a:r>
              <a:rPr sz="3200" spc="5" dirty="0">
                <a:solidFill>
                  <a:srgbClr val="006FC0"/>
                </a:solidFill>
                <a:latin typeface="微软雅黑" panose="020B0503020204020204" charset="-122"/>
                <a:ea typeface="微软雅黑" panose="020B0503020204020204" charset="-122"/>
                <a:cs typeface="微软雅黑" panose="020B0503020204020204" charset="-122"/>
              </a:rPr>
              <a:t>度</a:t>
            </a:r>
          </a:p>
        </p:txBody>
      </p:sp>
      <p:sp>
        <p:nvSpPr>
          <p:cNvPr id="16" name="object 16"/>
          <p:cNvSpPr txBox="1"/>
          <p:nvPr/>
        </p:nvSpPr>
        <p:spPr>
          <a:xfrm>
            <a:off x="5284723" y="3383026"/>
            <a:ext cx="1549400" cy="1242695"/>
          </a:xfrm>
          <a:prstGeom prst="rect">
            <a:avLst/>
          </a:prstGeom>
        </p:spPr>
        <p:txBody>
          <a:bodyPr vert="horz" wrap="square" lIns="0" tIns="12065" rIns="0" bIns="0" rtlCol="0">
            <a:spAutoFit/>
          </a:bodyPr>
          <a:lstStyle/>
          <a:p>
            <a:pPr marL="12700" marR="5080">
              <a:lnSpc>
                <a:spcPct val="100000"/>
              </a:lnSpc>
              <a:spcBef>
                <a:spcPts val="95"/>
              </a:spcBef>
            </a:pPr>
            <a:r>
              <a:rPr sz="4000" b="1" spc="-5" dirty="0">
                <a:solidFill>
                  <a:srgbClr val="69230C"/>
                </a:solidFill>
                <a:latin typeface="微软雅黑" panose="020B0503020204020204" charset="-122"/>
                <a:ea typeface="微软雅黑" panose="020B0503020204020204" charset="-122"/>
                <a:cs typeface="微软雅黑" panose="020B0503020204020204" charset="-122"/>
              </a:rPr>
              <a:t>操作工六严格</a:t>
            </a:r>
          </a:p>
        </p:txBody>
      </p:sp>
      <p:sp>
        <p:nvSpPr>
          <p:cNvPr id="18" name="object 18"/>
          <p:cNvSpPr txBox="1">
            <a:spLocks noGrp="1"/>
          </p:cNvSpPr>
          <p:nvPr>
            <p:ph type="title" idx="4294967295"/>
          </p:nvPr>
        </p:nvSpPr>
        <p:spPr>
          <a:xfrm>
            <a:off x="3762375" y="152146"/>
            <a:ext cx="4593590" cy="627380"/>
          </a:xfrm>
          <a:prstGeom prst="rect">
            <a:avLst/>
          </a:prstGeom>
        </p:spPr>
        <p:txBody>
          <a:bodyPr vert="horz" wrap="square" lIns="0" tIns="12065" rIns="0" bIns="0" rtlCol="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8"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734817"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5337809"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3"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8"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3"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4561332" y="3185160"/>
            <a:ext cx="2729865" cy="1805939"/>
          </a:xfrm>
          <a:custGeom>
            <a:avLst/>
            <a:gdLst/>
            <a:ahLst/>
            <a:cxnLst/>
            <a:rect l="l" t="t" r="r" b="b"/>
            <a:pathLst>
              <a:path w="2729865" h="1805939">
                <a:moveTo>
                  <a:pt x="1364741" y="0"/>
                </a:moveTo>
                <a:lnTo>
                  <a:pt x="1307051" y="792"/>
                </a:lnTo>
                <a:lnTo>
                  <a:pt x="1249970" y="3147"/>
                </a:lnTo>
                <a:lnTo>
                  <a:pt x="1193547" y="7034"/>
                </a:lnTo>
                <a:lnTo>
                  <a:pt x="1137830" y="12422"/>
                </a:lnTo>
                <a:lnTo>
                  <a:pt x="1082865" y="19280"/>
                </a:lnTo>
                <a:lnTo>
                  <a:pt x="1028700" y="27575"/>
                </a:lnTo>
                <a:lnTo>
                  <a:pt x="975383" y="37277"/>
                </a:lnTo>
                <a:lnTo>
                  <a:pt x="922959" y="48354"/>
                </a:lnTo>
                <a:lnTo>
                  <a:pt x="871478" y="60776"/>
                </a:lnTo>
                <a:lnTo>
                  <a:pt x="820987" y="74510"/>
                </a:lnTo>
                <a:lnTo>
                  <a:pt x="771532" y="89525"/>
                </a:lnTo>
                <a:lnTo>
                  <a:pt x="723161" y="105790"/>
                </a:lnTo>
                <a:lnTo>
                  <a:pt x="675922" y="123274"/>
                </a:lnTo>
                <a:lnTo>
                  <a:pt x="629861" y="141945"/>
                </a:lnTo>
                <a:lnTo>
                  <a:pt x="585027" y="161773"/>
                </a:lnTo>
                <a:lnTo>
                  <a:pt x="541466" y="182725"/>
                </a:lnTo>
                <a:lnTo>
                  <a:pt x="499226" y="204770"/>
                </a:lnTo>
                <a:lnTo>
                  <a:pt x="458354" y="227877"/>
                </a:lnTo>
                <a:lnTo>
                  <a:pt x="418898" y="252015"/>
                </a:lnTo>
                <a:lnTo>
                  <a:pt x="380905" y="277153"/>
                </a:lnTo>
                <a:lnTo>
                  <a:pt x="344423" y="303258"/>
                </a:lnTo>
                <a:lnTo>
                  <a:pt x="309498" y="330300"/>
                </a:lnTo>
                <a:lnTo>
                  <a:pt x="276178" y="358248"/>
                </a:lnTo>
                <a:lnTo>
                  <a:pt x="244511" y="387069"/>
                </a:lnTo>
                <a:lnTo>
                  <a:pt x="214543" y="416733"/>
                </a:lnTo>
                <a:lnTo>
                  <a:pt x="186323" y="447209"/>
                </a:lnTo>
                <a:lnTo>
                  <a:pt x="159897" y="478464"/>
                </a:lnTo>
                <a:lnTo>
                  <a:pt x="135313" y="510469"/>
                </a:lnTo>
                <a:lnTo>
                  <a:pt x="112618" y="543190"/>
                </a:lnTo>
                <a:lnTo>
                  <a:pt x="91860" y="576598"/>
                </a:lnTo>
                <a:lnTo>
                  <a:pt x="73086" y="610660"/>
                </a:lnTo>
                <a:lnTo>
                  <a:pt x="56343" y="645346"/>
                </a:lnTo>
                <a:lnTo>
                  <a:pt x="41679" y="680624"/>
                </a:lnTo>
                <a:lnTo>
                  <a:pt x="18776" y="752830"/>
                </a:lnTo>
                <a:lnTo>
                  <a:pt x="4757" y="827029"/>
                </a:lnTo>
                <a:lnTo>
                  <a:pt x="0" y="902969"/>
                </a:lnTo>
                <a:lnTo>
                  <a:pt x="1197" y="941142"/>
                </a:lnTo>
                <a:lnTo>
                  <a:pt x="10632" y="1016243"/>
                </a:lnTo>
                <a:lnTo>
                  <a:pt x="29141" y="1089476"/>
                </a:lnTo>
                <a:lnTo>
                  <a:pt x="56343" y="1160593"/>
                </a:lnTo>
                <a:lnTo>
                  <a:pt x="73086" y="1195279"/>
                </a:lnTo>
                <a:lnTo>
                  <a:pt x="91860" y="1229341"/>
                </a:lnTo>
                <a:lnTo>
                  <a:pt x="112618" y="1262749"/>
                </a:lnTo>
                <a:lnTo>
                  <a:pt x="135313" y="1295470"/>
                </a:lnTo>
                <a:lnTo>
                  <a:pt x="159897" y="1327475"/>
                </a:lnTo>
                <a:lnTo>
                  <a:pt x="186323" y="1358730"/>
                </a:lnTo>
                <a:lnTo>
                  <a:pt x="214543" y="1389206"/>
                </a:lnTo>
                <a:lnTo>
                  <a:pt x="244511" y="1418870"/>
                </a:lnTo>
                <a:lnTo>
                  <a:pt x="276178" y="1447691"/>
                </a:lnTo>
                <a:lnTo>
                  <a:pt x="309498" y="1475639"/>
                </a:lnTo>
                <a:lnTo>
                  <a:pt x="344423" y="1502681"/>
                </a:lnTo>
                <a:lnTo>
                  <a:pt x="380905" y="1528786"/>
                </a:lnTo>
                <a:lnTo>
                  <a:pt x="418898" y="1553924"/>
                </a:lnTo>
                <a:lnTo>
                  <a:pt x="458354" y="1578062"/>
                </a:lnTo>
                <a:lnTo>
                  <a:pt x="499226" y="1601169"/>
                </a:lnTo>
                <a:lnTo>
                  <a:pt x="541466" y="1623214"/>
                </a:lnTo>
                <a:lnTo>
                  <a:pt x="585027" y="1644166"/>
                </a:lnTo>
                <a:lnTo>
                  <a:pt x="629861" y="1663994"/>
                </a:lnTo>
                <a:lnTo>
                  <a:pt x="675922" y="1682665"/>
                </a:lnTo>
                <a:lnTo>
                  <a:pt x="723161" y="1700149"/>
                </a:lnTo>
                <a:lnTo>
                  <a:pt x="771532" y="1716414"/>
                </a:lnTo>
                <a:lnTo>
                  <a:pt x="820987" y="1731429"/>
                </a:lnTo>
                <a:lnTo>
                  <a:pt x="871478" y="1745163"/>
                </a:lnTo>
                <a:lnTo>
                  <a:pt x="922959" y="1757585"/>
                </a:lnTo>
                <a:lnTo>
                  <a:pt x="975383" y="1768662"/>
                </a:lnTo>
                <a:lnTo>
                  <a:pt x="1028700" y="1778364"/>
                </a:lnTo>
                <a:lnTo>
                  <a:pt x="1082865" y="1786659"/>
                </a:lnTo>
                <a:lnTo>
                  <a:pt x="1137830" y="1793517"/>
                </a:lnTo>
                <a:lnTo>
                  <a:pt x="1193547" y="1798905"/>
                </a:lnTo>
                <a:lnTo>
                  <a:pt x="1249970" y="1802792"/>
                </a:lnTo>
                <a:lnTo>
                  <a:pt x="1307051" y="1805147"/>
                </a:lnTo>
                <a:lnTo>
                  <a:pt x="1364741" y="1805939"/>
                </a:lnTo>
                <a:lnTo>
                  <a:pt x="1422432" y="1805147"/>
                </a:lnTo>
                <a:lnTo>
                  <a:pt x="1479513" y="1802792"/>
                </a:lnTo>
                <a:lnTo>
                  <a:pt x="1535936" y="1798905"/>
                </a:lnTo>
                <a:lnTo>
                  <a:pt x="1591653" y="1793517"/>
                </a:lnTo>
                <a:lnTo>
                  <a:pt x="1646618" y="1786659"/>
                </a:lnTo>
                <a:lnTo>
                  <a:pt x="1700783" y="1778364"/>
                </a:lnTo>
                <a:lnTo>
                  <a:pt x="1754100" y="1768662"/>
                </a:lnTo>
                <a:lnTo>
                  <a:pt x="1806524" y="1757585"/>
                </a:lnTo>
                <a:lnTo>
                  <a:pt x="1858005" y="1745163"/>
                </a:lnTo>
                <a:lnTo>
                  <a:pt x="1908496" y="1731429"/>
                </a:lnTo>
                <a:lnTo>
                  <a:pt x="1957951" y="1716414"/>
                </a:lnTo>
                <a:lnTo>
                  <a:pt x="2006322" y="1700149"/>
                </a:lnTo>
                <a:lnTo>
                  <a:pt x="2053561" y="1682665"/>
                </a:lnTo>
                <a:lnTo>
                  <a:pt x="2099622" y="1663994"/>
                </a:lnTo>
                <a:lnTo>
                  <a:pt x="2144456" y="1644166"/>
                </a:lnTo>
                <a:lnTo>
                  <a:pt x="2188017" y="1623214"/>
                </a:lnTo>
                <a:lnTo>
                  <a:pt x="2230257" y="1601169"/>
                </a:lnTo>
                <a:lnTo>
                  <a:pt x="2271129" y="1578062"/>
                </a:lnTo>
                <a:lnTo>
                  <a:pt x="2310585" y="1553924"/>
                </a:lnTo>
                <a:lnTo>
                  <a:pt x="2348578" y="1528786"/>
                </a:lnTo>
                <a:lnTo>
                  <a:pt x="2385060" y="1502681"/>
                </a:lnTo>
                <a:lnTo>
                  <a:pt x="2419985" y="1475639"/>
                </a:lnTo>
                <a:lnTo>
                  <a:pt x="2453305" y="1447691"/>
                </a:lnTo>
                <a:lnTo>
                  <a:pt x="2484972" y="1418870"/>
                </a:lnTo>
                <a:lnTo>
                  <a:pt x="2514940" y="1389206"/>
                </a:lnTo>
                <a:lnTo>
                  <a:pt x="2543160" y="1358730"/>
                </a:lnTo>
                <a:lnTo>
                  <a:pt x="2569586" y="1327475"/>
                </a:lnTo>
                <a:lnTo>
                  <a:pt x="2594170" y="1295470"/>
                </a:lnTo>
                <a:lnTo>
                  <a:pt x="2616865" y="1262749"/>
                </a:lnTo>
                <a:lnTo>
                  <a:pt x="2637623" y="1229341"/>
                </a:lnTo>
                <a:lnTo>
                  <a:pt x="2656397" y="1195279"/>
                </a:lnTo>
                <a:lnTo>
                  <a:pt x="2673140" y="1160593"/>
                </a:lnTo>
                <a:lnTo>
                  <a:pt x="2687804" y="1125315"/>
                </a:lnTo>
                <a:lnTo>
                  <a:pt x="2710707" y="1053109"/>
                </a:lnTo>
                <a:lnTo>
                  <a:pt x="2724726" y="978910"/>
                </a:lnTo>
                <a:lnTo>
                  <a:pt x="2729484" y="902969"/>
                </a:lnTo>
                <a:lnTo>
                  <a:pt x="2728286" y="864797"/>
                </a:lnTo>
                <a:lnTo>
                  <a:pt x="2718851" y="789696"/>
                </a:lnTo>
                <a:lnTo>
                  <a:pt x="2700342" y="716463"/>
                </a:lnTo>
                <a:lnTo>
                  <a:pt x="2673140" y="645346"/>
                </a:lnTo>
                <a:lnTo>
                  <a:pt x="2656397" y="610660"/>
                </a:lnTo>
                <a:lnTo>
                  <a:pt x="2637623" y="576598"/>
                </a:lnTo>
                <a:lnTo>
                  <a:pt x="2616865" y="543190"/>
                </a:lnTo>
                <a:lnTo>
                  <a:pt x="2594170" y="510469"/>
                </a:lnTo>
                <a:lnTo>
                  <a:pt x="2569586" y="478464"/>
                </a:lnTo>
                <a:lnTo>
                  <a:pt x="2543160" y="447209"/>
                </a:lnTo>
                <a:lnTo>
                  <a:pt x="2514940" y="416733"/>
                </a:lnTo>
                <a:lnTo>
                  <a:pt x="2484972" y="387069"/>
                </a:lnTo>
                <a:lnTo>
                  <a:pt x="2453305" y="358248"/>
                </a:lnTo>
                <a:lnTo>
                  <a:pt x="2419985" y="330300"/>
                </a:lnTo>
                <a:lnTo>
                  <a:pt x="2385060" y="303258"/>
                </a:lnTo>
                <a:lnTo>
                  <a:pt x="2348578" y="277153"/>
                </a:lnTo>
                <a:lnTo>
                  <a:pt x="2310585" y="252015"/>
                </a:lnTo>
                <a:lnTo>
                  <a:pt x="2271129" y="227877"/>
                </a:lnTo>
                <a:lnTo>
                  <a:pt x="2230257" y="204770"/>
                </a:lnTo>
                <a:lnTo>
                  <a:pt x="2188017" y="182725"/>
                </a:lnTo>
                <a:lnTo>
                  <a:pt x="2144456" y="161773"/>
                </a:lnTo>
                <a:lnTo>
                  <a:pt x="2099622" y="141945"/>
                </a:lnTo>
                <a:lnTo>
                  <a:pt x="2053561" y="123274"/>
                </a:lnTo>
                <a:lnTo>
                  <a:pt x="2006322" y="105790"/>
                </a:lnTo>
                <a:lnTo>
                  <a:pt x="1957951" y="89525"/>
                </a:lnTo>
                <a:lnTo>
                  <a:pt x="1908496" y="74510"/>
                </a:lnTo>
                <a:lnTo>
                  <a:pt x="1858005" y="60776"/>
                </a:lnTo>
                <a:lnTo>
                  <a:pt x="1806524" y="48354"/>
                </a:lnTo>
                <a:lnTo>
                  <a:pt x="1754100" y="37277"/>
                </a:lnTo>
                <a:lnTo>
                  <a:pt x="1700783" y="27575"/>
                </a:lnTo>
                <a:lnTo>
                  <a:pt x="1646618" y="19280"/>
                </a:lnTo>
                <a:lnTo>
                  <a:pt x="1591653" y="12422"/>
                </a:lnTo>
                <a:lnTo>
                  <a:pt x="1535936" y="7034"/>
                </a:lnTo>
                <a:lnTo>
                  <a:pt x="1479513" y="3147"/>
                </a:lnTo>
                <a:lnTo>
                  <a:pt x="1422432" y="792"/>
                </a:lnTo>
                <a:lnTo>
                  <a:pt x="1364741"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nvSpPr>
        <p:spPr>
          <a:xfrm>
            <a:off x="5107304" y="3404249"/>
            <a:ext cx="1638300" cy="1329690"/>
          </a:xfrm>
          <a:prstGeom prst="rect">
            <a:avLst/>
          </a:prstGeom>
        </p:spPr>
        <p:txBody>
          <a:bodyPr vert="horz" wrap="square" lIns="0" tIns="37465" rIns="0" bIns="0" rtlCol="0">
            <a:spAutoFit/>
          </a:bodyPr>
          <a:lstStyle/>
          <a:p>
            <a:pPr marL="108585" marR="5080" indent="-96520" algn="just">
              <a:lnSpc>
                <a:spcPct val="100000"/>
              </a:lnSpc>
              <a:spcBef>
                <a:spcPts val="295"/>
              </a:spcBef>
            </a:pPr>
            <a:r>
              <a:rPr sz="2800" spc="-10" dirty="0">
                <a:solidFill>
                  <a:srgbClr val="FFFFFF"/>
                </a:solidFill>
                <a:latin typeface="微软雅黑" panose="020B0503020204020204" charset="-122"/>
                <a:ea typeface="微软雅黑" panose="020B0503020204020204" charset="-122"/>
                <a:cs typeface="微软雅黑" panose="020B0503020204020204" charset="-122"/>
              </a:rPr>
              <a:t>（1）严格</a:t>
            </a:r>
            <a:r>
              <a:rPr sz="2800" spc="-5" dirty="0">
                <a:solidFill>
                  <a:srgbClr val="FFFFFF"/>
                </a:solidFill>
                <a:latin typeface="微软雅黑" panose="020B0503020204020204" charset="-122"/>
                <a:ea typeface="微软雅黑" panose="020B0503020204020204" charset="-122"/>
                <a:cs typeface="微软雅黑" panose="020B0503020204020204" charset="-122"/>
              </a:rPr>
              <a:t>执行交接班制度</a:t>
            </a:r>
          </a:p>
        </p:txBody>
      </p:sp>
      <p:sp>
        <p:nvSpPr>
          <p:cNvPr id="6" name="object 6"/>
          <p:cNvSpPr/>
          <p:nvPr>
            <p:custDataLst>
              <p:tags r:id="rId7"/>
            </p:custDataLst>
          </p:nvPr>
        </p:nvSpPr>
        <p:spPr>
          <a:xfrm>
            <a:off x="7530465" y="4651502"/>
            <a:ext cx="525780" cy="246379"/>
          </a:xfrm>
          <a:custGeom>
            <a:avLst/>
            <a:gdLst/>
            <a:ahLst/>
            <a:cxnLst/>
            <a:rect l="l" t="t" r="r" b="b"/>
            <a:pathLst>
              <a:path w="525779" h="246379">
                <a:moveTo>
                  <a:pt x="453647" y="216896"/>
                </a:moveTo>
                <a:lnTo>
                  <a:pt x="440562" y="245872"/>
                </a:lnTo>
                <a:lnTo>
                  <a:pt x="525652" y="242570"/>
                </a:lnTo>
                <a:lnTo>
                  <a:pt x="509052" y="222123"/>
                </a:lnTo>
                <a:lnTo>
                  <a:pt x="465200" y="222123"/>
                </a:lnTo>
                <a:lnTo>
                  <a:pt x="453647" y="216896"/>
                </a:lnTo>
                <a:close/>
              </a:path>
              <a:path w="525779" h="246379">
                <a:moveTo>
                  <a:pt x="458865" y="205339"/>
                </a:moveTo>
                <a:lnTo>
                  <a:pt x="453647" y="216896"/>
                </a:lnTo>
                <a:lnTo>
                  <a:pt x="465200" y="222123"/>
                </a:lnTo>
                <a:lnTo>
                  <a:pt x="470407" y="210566"/>
                </a:lnTo>
                <a:lnTo>
                  <a:pt x="458865" y="205339"/>
                </a:lnTo>
                <a:close/>
              </a:path>
              <a:path w="525779" h="246379">
                <a:moveTo>
                  <a:pt x="471931" y="176403"/>
                </a:moveTo>
                <a:lnTo>
                  <a:pt x="458865" y="205339"/>
                </a:lnTo>
                <a:lnTo>
                  <a:pt x="470407" y="210566"/>
                </a:lnTo>
                <a:lnTo>
                  <a:pt x="465200" y="222123"/>
                </a:lnTo>
                <a:lnTo>
                  <a:pt x="509052" y="222123"/>
                </a:lnTo>
                <a:lnTo>
                  <a:pt x="471931" y="176403"/>
                </a:lnTo>
                <a:close/>
              </a:path>
              <a:path w="525779" h="246379">
                <a:moveTo>
                  <a:pt x="5333" y="0"/>
                </a:moveTo>
                <a:lnTo>
                  <a:pt x="0" y="11684"/>
                </a:lnTo>
                <a:lnTo>
                  <a:pt x="453647" y="216896"/>
                </a:lnTo>
                <a:lnTo>
                  <a:pt x="458865" y="205339"/>
                </a:lnTo>
                <a:lnTo>
                  <a:pt x="5333"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8"/>
            </p:custDataLst>
          </p:nvPr>
        </p:nvSpPr>
        <p:spPr>
          <a:xfrm>
            <a:off x="7495413" y="3183508"/>
            <a:ext cx="536575" cy="260985"/>
          </a:xfrm>
          <a:custGeom>
            <a:avLst/>
            <a:gdLst/>
            <a:ahLst/>
            <a:cxnLst/>
            <a:rect l="l" t="t" r="r" b="b"/>
            <a:pathLst>
              <a:path w="536575" h="260985">
                <a:moveTo>
                  <a:pt x="464510" y="28698"/>
                </a:moveTo>
                <a:lnTo>
                  <a:pt x="0" y="249427"/>
                </a:lnTo>
                <a:lnTo>
                  <a:pt x="5333" y="260985"/>
                </a:lnTo>
                <a:lnTo>
                  <a:pt x="469956" y="40137"/>
                </a:lnTo>
                <a:lnTo>
                  <a:pt x="464510" y="28698"/>
                </a:lnTo>
                <a:close/>
              </a:path>
              <a:path w="536575" h="260985">
                <a:moveTo>
                  <a:pt x="519211" y="23240"/>
                </a:moveTo>
                <a:lnTo>
                  <a:pt x="475995" y="23240"/>
                </a:lnTo>
                <a:lnTo>
                  <a:pt x="481456" y="34670"/>
                </a:lnTo>
                <a:lnTo>
                  <a:pt x="469956" y="40137"/>
                </a:lnTo>
                <a:lnTo>
                  <a:pt x="483615" y="68833"/>
                </a:lnTo>
                <a:lnTo>
                  <a:pt x="519211" y="23240"/>
                </a:lnTo>
                <a:close/>
              </a:path>
              <a:path w="536575" h="260985">
                <a:moveTo>
                  <a:pt x="475995" y="23240"/>
                </a:moveTo>
                <a:lnTo>
                  <a:pt x="464510" y="28698"/>
                </a:lnTo>
                <a:lnTo>
                  <a:pt x="469956" y="40137"/>
                </a:lnTo>
                <a:lnTo>
                  <a:pt x="481456" y="34670"/>
                </a:lnTo>
                <a:lnTo>
                  <a:pt x="475995" y="23240"/>
                </a:lnTo>
                <a:close/>
              </a:path>
              <a:path w="536575" h="260985">
                <a:moveTo>
                  <a:pt x="450850" y="0"/>
                </a:moveTo>
                <a:lnTo>
                  <a:pt x="464510" y="28698"/>
                </a:lnTo>
                <a:lnTo>
                  <a:pt x="475995" y="23240"/>
                </a:lnTo>
                <a:lnTo>
                  <a:pt x="519211" y="23240"/>
                </a:lnTo>
                <a:lnTo>
                  <a:pt x="536066" y="1650"/>
                </a:lnTo>
                <a:lnTo>
                  <a:pt x="450850"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9"/>
            </p:custDataLst>
          </p:nvPr>
        </p:nvSpPr>
        <p:spPr>
          <a:xfrm>
            <a:off x="7491856" y="4057650"/>
            <a:ext cx="565150" cy="76200"/>
          </a:xfrm>
          <a:custGeom>
            <a:avLst/>
            <a:gdLst/>
            <a:ahLst/>
            <a:cxnLst/>
            <a:rect l="l" t="t" r="r" b="b"/>
            <a:pathLst>
              <a:path w="565150" h="76200">
                <a:moveTo>
                  <a:pt x="489712" y="0"/>
                </a:moveTo>
                <a:lnTo>
                  <a:pt x="488864" y="31794"/>
                </a:lnTo>
                <a:lnTo>
                  <a:pt x="501523" y="32131"/>
                </a:lnTo>
                <a:lnTo>
                  <a:pt x="501142" y="44831"/>
                </a:lnTo>
                <a:lnTo>
                  <a:pt x="488516" y="44831"/>
                </a:lnTo>
                <a:lnTo>
                  <a:pt x="487679" y="76200"/>
                </a:lnTo>
                <a:lnTo>
                  <a:pt x="554836" y="44831"/>
                </a:lnTo>
                <a:lnTo>
                  <a:pt x="501142" y="44831"/>
                </a:lnTo>
                <a:lnTo>
                  <a:pt x="488525" y="44495"/>
                </a:lnTo>
                <a:lnTo>
                  <a:pt x="555554" y="44495"/>
                </a:lnTo>
                <a:lnTo>
                  <a:pt x="564896" y="40131"/>
                </a:lnTo>
                <a:lnTo>
                  <a:pt x="489712" y="0"/>
                </a:lnTo>
                <a:close/>
              </a:path>
              <a:path w="565150" h="76200">
                <a:moveTo>
                  <a:pt x="488864" y="31794"/>
                </a:moveTo>
                <a:lnTo>
                  <a:pt x="488525" y="44495"/>
                </a:lnTo>
                <a:lnTo>
                  <a:pt x="501142" y="44831"/>
                </a:lnTo>
                <a:lnTo>
                  <a:pt x="501523" y="32131"/>
                </a:lnTo>
                <a:lnTo>
                  <a:pt x="488864" y="31794"/>
                </a:lnTo>
                <a:close/>
              </a:path>
              <a:path w="565150" h="76200">
                <a:moveTo>
                  <a:pt x="253" y="18795"/>
                </a:moveTo>
                <a:lnTo>
                  <a:pt x="0" y="31495"/>
                </a:lnTo>
                <a:lnTo>
                  <a:pt x="488525" y="44495"/>
                </a:lnTo>
                <a:lnTo>
                  <a:pt x="488864" y="31794"/>
                </a:lnTo>
                <a:lnTo>
                  <a:pt x="253" y="18795"/>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3726639" y="4054014"/>
            <a:ext cx="570278" cy="82687"/>
          </a:xfrm>
          <a:prstGeom prst="rect">
            <a:avLst/>
          </a:prstGeom>
          <a:blipFill>
            <a:blip r:embed="rId1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3901871" y="4747234"/>
            <a:ext cx="509372" cy="314542"/>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3847434" y="3055349"/>
            <a:ext cx="539411" cy="267732"/>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nvSpPr>
        <p:spPr>
          <a:xfrm>
            <a:off x="663041" y="2541523"/>
            <a:ext cx="2797810" cy="566420"/>
          </a:xfrm>
          <a:prstGeom prst="rect">
            <a:avLst/>
          </a:prstGeom>
        </p:spPr>
        <p:txBody>
          <a:bodyPr vert="horz" wrap="square" lIns="0" tIns="12700" rIns="0" bIns="0" rtlCol="0">
            <a:spAutoFit/>
          </a:bodyPr>
          <a:lstStyle/>
          <a:p>
            <a:pPr marL="12700" marR="5080" indent="28575">
              <a:lnSpc>
                <a:spcPct val="100000"/>
              </a:lnSpc>
              <a:spcBef>
                <a:spcPts val="100"/>
              </a:spcBef>
            </a:pPr>
            <a:r>
              <a:rPr sz="1800" dirty="0">
                <a:solidFill>
                  <a:srgbClr val="69230C"/>
                </a:solidFill>
                <a:latin typeface="微软雅黑" panose="020B0503020204020204" charset="-122"/>
                <a:ea typeface="微软雅黑" panose="020B0503020204020204" charset="-122"/>
                <a:cs typeface="微软雅黑" panose="020B0503020204020204" charset="-122"/>
              </a:rPr>
              <a:t>交接班记录交班人员与接班人员双方签字确认交清接明</a:t>
            </a:r>
          </a:p>
        </p:txBody>
      </p:sp>
      <p:sp>
        <p:nvSpPr>
          <p:cNvPr id="16" name="object 16"/>
          <p:cNvSpPr txBox="1"/>
          <p:nvPr/>
        </p:nvSpPr>
        <p:spPr>
          <a:xfrm>
            <a:off x="663041" y="3892422"/>
            <a:ext cx="2768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现场设备运行情况交清接明</a:t>
            </a:r>
          </a:p>
        </p:txBody>
      </p:sp>
      <p:sp>
        <p:nvSpPr>
          <p:cNvPr id="18" name="object 18"/>
          <p:cNvSpPr txBox="1"/>
          <p:nvPr/>
        </p:nvSpPr>
        <p:spPr>
          <a:xfrm>
            <a:off x="920597" y="5105780"/>
            <a:ext cx="23114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当班生产情况交清接明</a:t>
            </a:r>
          </a:p>
        </p:txBody>
      </p:sp>
      <p:sp>
        <p:nvSpPr>
          <p:cNvPr id="20" name="object 20"/>
          <p:cNvSpPr txBox="1"/>
          <p:nvPr/>
        </p:nvSpPr>
        <p:spPr>
          <a:xfrm>
            <a:off x="8657335" y="2646045"/>
            <a:ext cx="23114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当班操作情况交清接明</a:t>
            </a:r>
          </a:p>
        </p:txBody>
      </p:sp>
      <p:sp>
        <p:nvSpPr>
          <p:cNvPr id="22" name="object 22"/>
          <p:cNvSpPr txBox="1"/>
          <p:nvPr/>
        </p:nvSpPr>
        <p:spPr>
          <a:xfrm>
            <a:off x="8428735" y="3859529"/>
            <a:ext cx="2768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当班指标控制情况交清接明</a:t>
            </a:r>
          </a:p>
        </p:txBody>
      </p:sp>
      <p:sp>
        <p:nvSpPr>
          <p:cNvPr id="24" name="object 24"/>
          <p:cNvSpPr txBox="1"/>
          <p:nvPr/>
        </p:nvSpPr>
        <p:spPr>
          <a:xfrm>
            <a:off x="8533892" y="5072583"/>
            <a:ext cx="2557145"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9230C"/>
                </a:solidFill>
                <a:latin typeface="微软雅黑" panose="020B0503020204020204" charset="-122"/>
                <a:ea typeface="微软雅黑" panose="020B0503020204020204" charset="-122"/>
                <a:cs typeface="微软雅黑" panose="020B0503020204020204" charset="-122"/>
              </a:rPr>
              <a:t>当班6S现场情况交清接明</a:t>
            </a:r>
          </a:p>
        </p:txBody>
      </p:sp>
      <p:sp>
        <p:nvSpPr>
          <p:cNvPr id="12" name="object 18"/>
          <p:cNvSpPr txBox="1">
            <a:spLocks noGrp="1"/>
          </p:cNvSpPr>
          <p:nvPr/>
        </p:nvSpPr>
        <p:spPr>
          <a:xfrm>
            <a:off x="3762375" y="152146"/>
            <a:ext cx="459359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菱形 14"/>
          <p:cNvSpPr/>
          <p:nvPr>
            <p:custDataLst>
              <p:tags r:id="rId2"/>
            </p:custDataLst>
          </p:nvPr>
        </p:nvSpPr>
        <p:spPr>
          <a:xfrm>
            <a:off x="5638800" y="1105535"/>
            <a:ext cx="998855" cy="62420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oAutofit/>
          </a:bodyPr>
          <a:lstStyle/>
          <a:p>
            <a:pPr marL="0" indent="0" algn="ctr">
              <a:lnSpc>
                <a:spcPct val="140000"/>
              </a:lnSpc>
              <a:spcBef>
                <a:spcPts val="0"/>
              </a:spcBef>
              <a:spcAft>
                <a:spcPts val="0"/>
              </a:spcAft>
              <a:buSzPct val="100000"/>
            </a:pPr>
            <a:r>
              <a:rPr lang="en-US" b="1" dirty="0">
                <a:solidFill>
                  <a:schemeClr val="lt1"/>
                </a:solidFill>
                <a:latin typeface="微软雅黑" panose="020B0503020204020204" charset="-122"/>
                <a:ea typeface="微软雅黑" panose="020B0503020204020204" charset="-122"/>
              </a:rPr>
              <a:t>01</a:t>
            </a:r>
          </a:p>
        </p:txBody>
      </p:sp>
      <p:sp>
        <p:nvSpPr>
          <p:cNvPr id="31" name="矩形 30"/>
          <p:cNvSpPr/>
          <p:nvPr>
            <p:custDataLst>
              <p:tags r:id="rId3"/>
            </p:custDataLst>
          </p:nvPr>
        </p:nvSpPr>
        <p:spPr>
          <a:xfrm>
            <a:off x="3048000" y="2626468"/>
            <a:ext cx="1739410" cy="1035925"/>
          </a:xfrm>
          <a:prstGeom prst="rect">
            <a:avLst/>
          </a:prstGeom>
        </p:spPr>
        <p:txBody>
          <a:bodyPr wrap="square" lIns="90000" tIns="46800" rIns="90000" bIns="46800">
            <a:normAutofit lnSpcReduction="20000"/>
          </a:bodyPr>
          <a:lstStyle/>
          <a:p>
            <a:pPr marL="0" indent="0" algn="ctr">
              <a:lnSpc>
                <a:spcPct val="130000"/>
              </a:lnSpc>
              <a:spcBef>
                <a:spcPts val="0"/>
              </a:spcBef>
              <a:spcAft>
                <a:spcPts val="0"/>
              </a:spcAft>
              <a:buSzPct val="100000"/>
              <a:buNone/>
            </a:pPr>
            <a:r>
              <a:rPr sz="5400" b="1" u="none" spc="300" dirty="0">
                <a:solidFill>
                  <a:schemeClr val="accent1"/>
                </a:solidFill>
                <a:latin typeface="Arial" panose="020B0604020202020204" pitchFamily="34" charset="0"/>
                <a:ea typeface="汉仪旗黑-85S" panose="00020600040101010101" pitchFamily="18" charset="-122"/>
                <a:cs typeface="+mj-cs"/>
              </a:rPr>
              <a:t>目录</a:t>
            </a:r>
          </a:p>
        </p:txBody>
      </p:sp>
      <p:sp>
        <p:nvSpPr>
          <p:cNvPr id="8" name="矩形 7"/>
          <p:cNvSpPr/>
          <p:nvPr>
            <p:custDataLst>
              <p:tags r:id="rId4"/>
            </p:custDataLst>
          </p:nvPr>
        </p:nvSpPr>
        <p:spPr>
          <a:xfrm>
            <a:off x="3048000" y="3748829"/>
            <a:ext cx="1722742" cy="369332"/>
          </a:xfrm>
          <a:prstGeom prst="rect">
            <a:avLst/>
          </a:prstGeom>
        </p:spPr>
        <p:txBody>
          <a:bodyPr wrap="square" lIns="90000" tIns="46800" rIns="90000" bIns="46800">
            <a:normAutofit fontScale="75000" lnSpcReduction="10000"/>
          </a:bodyPr>
          <a:lstStyle/>
          <a:p>
            <a:pPr algn="ctr">
              <a:lnSpc>
                <a:spcPct val="140000"/>
              </a:lnSpc>
            </a:pPr>
            <a:r>
              <a:rPr lang="en-US" altLang="zh-CN" b="1" spc="300" dirty="0">
                <a:solidFill>
                  <a:schemeClr val="dk2"/>
                </a:solidFill>
                <a:latin typeface="Arial" panose="020B0604020202020204" pitchFamily="34" charset="0"/>
                <a:ea typeface="微软雅黑" panose="020B0503020204020204" charset="-122"/>
              </a:rPr>
              <a:t>CONTENT</a:t>
            </a:r>
          </a:p>
        </p:txBody>
      </p:sp>
      <p:sp>
        <p:nvSpPr>
          <p:cNvPr id="13" name="菱形 12"/>
          <p:cNvSpPr/>
          <p:nvPr>
            <p:custDataLst>
              <p:tags r:id="rId5"/>
            </p:custDataLst>
          </p:nvPr>
        </p:nvSpPr>
        <p:spPr>
          <a:xfrm>
            <a:off x="5648960" y="2172335"/>
            <a:ext cx="988695" cy="624205"/>
          </a:xfrm>
          <a:prstGeom prst="diamond">
            <a:avLst/>
          </a:pr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oAutofit/>
          </a:bodyPr>
          <a:lstStyle/>
          <a:p>
            <a:pPr algn="ctr">
              <a:lnSpc>
                <a:spcPct val="140000"/>
              </a:lnSpc>
            </a:pPr>
            <a:r>
              <a:rPr lang="en-US" altLang="zh-CN" b="1" dirty="0">
                <a:solidFill>
                  <a:schemeClr val="lt1"/>
                </a:solidFill>
                <a:latin typeface="微软雅黑" panose="020B0503020204020204" charset="-122"/>
                <a:ea typeface="微软雅黑" panose="020B0503020204020204" charset="-122"/>
              </a:rPr>
              <a:t>02</a:t>
            </a:r>
          </a:p>
        </p:txBody>
      </p:sp>
      <p:sp>
        <p:nvSpPr>
          <p:cNvPr id="19" name="文本框 18"/>
          <p:cNvSpPr txBox="1"/>
          <p:nvPr>
            <p:custDataLst>
              <p:tags r:id="rId6"/>
            </p:custDataLst>
          </p:nvPr>
        </p:nvSpPr>
        <p:spPr>
          <a:xfrm>
            <a:off x="7010400" y="2323465"/>
            <a:ext cx="3456000" cy="396000"/>
          </a:xfrm>
          <a:prstGeom prst="rect">
            <a:avLst/>
          </a:prstGeom>
          <a:noFill/>
        </p:spPr>
        <p:txBody>
          <a:bodyPr wrap="square" lIns="90000" tIns="46800" rIns="90000" bIns="0" anchor="b" anchorCtr="0"/>
          <a:lstStyle/>
          <a:p>
            <a:pPr algn="l">
              <a:lnSpc>
                <a:spcPct val="100000"/>
              </a:lnSpc>
              <a:buClrTx/>
              <a:buSzTx/>
              <a:buFontTx/>
            </a:pPr>
            <a:r>
              <a:rPr sz="2400" b="1" spc="-5" dirty="0">
                <a:solidFill>
                  <a:srgbClr val="002060"/>
                </a:solidFill>
                <a:latin typeface="微软雅黑" panose="020B0503020204020204" charset="-122"/>
                <a:ea typeface="微软雅黑" panose="020B0503020204020204" charset="-122"/>
                <a:cs typeface="宋体" panose="02010600030101010101" pitchFamily="2" charset="-122"/>
                <a:sym typeface="+mn-ea"/>
              </a:rPr>
              <a:t>操作工的六严格</a:t>
            </a:r>
          </a:p>
        </p:txBody>
      </p:sp>
      <p:sp>
        <p:nvSpPr>
          <p:cNvPr id="17" name="文本框 16"/>
          <p:cNvSpPr txBox="1"/>
          <p:nvPr>
            <p:custDataLst>
              <p:tags r:id="rId7"/>
            </p:custDataLst>
          </p:nvPr>
        </p:nvSpPr>
        <p:spPr>
          <a:xfrm>
            <a:off x="6934200" y="1219200"/>
            <a:ext cx="3456000" cy="396000"/>
          </a:xfrm>
          <a:prstGeom prst="rect">
            <a:avLst/>
          </a:prstGeom>
          <a:noFill/>
        </p:spPr>
        <p:txBody>
          <a:bodyPr wrap="square" lIns="90000" tIns="46800" rIns="90000" bIns="0" anchor="ctr" anchorCtr="0"/>
          <a:lstStyle/>
          <a:p>
            <a:pPr fontAlgn="auto">
              <a:lnSpc>
                <a:spcPct val="100000"/>
              </a:lnSpc>
            </a:pPr>
            <a:r>
              <a:rPr sz="2400" b="1" spc="-5" dirty="0">
                <a:solidFill>
                  <a:srgbClr val="E00E37"/>
                </a:solidFill>
                <a:latin typeface="微软雅黑" panose="020B0503020204020204" charset="-122"/>
                <a:ea typeface="微软雅黑" panose="020B0503020204020204" charset="-122"/>
                <a:cs typeface="宋体" panose="02010600030101010101" pitchFamily="2" charset="-122"/>
                <a:sym typeface="+mn-ea"/>
              </a:rPr>
              <a:t>生产区内十四个不准</a:t>
            </a:r>
            <a:endParaRPr lang="zh-CN" altLang="en-US" sz="2400" b="1" spc="-5" dirty="0">
              <a:solidFill>
                <a:srgbClr val="E00E37"/>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菱形 2"/>
          <p:cNvSpPr/>
          <p:nvPr>
            <p:custDataLst>
              <p:tags r:id="rId8"/>
            </p:custDataLst>
          </p:nvPr>
        </p:nvSpPr>
        <p:spPr>
          <a:xfrm>
            <a:off x="5648960" y="3239135"/>
            <a:ext cx="998855" cy="62420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oAutofit/>
          </a:bodyPr>
          <a:lstStyle/>
          <a:p>
            <a:pPr marL="0" indent="0" algn="ctr">
              <a:lnSpc>
                <a:spcPct val="140000"/>
              </a:lnSpc>
              <a:spcBef>
                <a:spcPts val="0"/>
              </a:spcBef>
              <a:spcAft>
                <a:spcPts val="0"/>
              </a:spcAft>
              <a:buSzPct val="100000"/>
            </a:pPr>
            <a:r>
              <a:rPr lang="en-US" b="1" dirty="0">
                <a:solidFill>
                  <a:schemeClr val="lt1"/>
                </a:solidFill>
                <a:latin typeface="微软雅黑" panose="020B0503020204020204" charset="-122"/>
                <a:ea typeface="微软雅黑" panose="020B0503020204020204" charset="-122"/>
              </a:rPr>
              <a:t>03</a:t>
            </a:r>
          </a:p>
        </p:txBody>
      </p:sp>
      <p:sp>
        <p:nvSpPr>
          <p:cNvPr id="4" name="菱形 3"/>
          <p:cNvSpPr/>
          <p:nvPr>
            <p:custDataLst>
              <p:tags r:id="rId9"/>
            </p:custDataLst>
          </p:nvPr>
        </p:nvSpPr>
        <p:spPr>
          <a:xfrm>
            <a:off x="5659120" y="4305935"/>
            <a:ext cx="988695" cy="624205"/>
          </a:xfrm>
          <a:prstGeom prst="diamond">
            <a:avLst/>
          </a:pr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oAutofit/>
          </a:bodyPr>
          <a:lstStyle/>
          <a:p>
            <a:pPr algn="ctr">
              <a:lnSpc>
                <a:spcPct val="140000"/>
              </a:lnSpc>
            </a:pPr>
            <a:r>
              <a:rPr lang="en-US" altLang="zh-CN" b="1" dirty="0">
                <a:solidFill>
                  <a:schemeClr val="lt1"/>
                </a:solidFill>
                <a:latin typeface="微软雅黑" panose="020B0503020204020204" charset="-122"/>
                <a:ea typeface="微软雅黑" panose="020B0503020204020204" charset="-122"/>
              </a:rPr>
              <a:t>04</a:t>
            </a:r>
          </a:p>
        </p:txBody>
      </p:sp>
      <p:sp>
        <p:nvSpPr>
          <p:cNvPr id="5" name="文本框 4"/>
          <p:cNvSpPr txBox="1"/>
          <p:nvPr>
            <p:custDataLst>
              <p:tags r:id="rId10"/>
            </p:custDataLst>
          </p:nvPr>
        </p:nvSpPr>
        <p:spPr>
          <a:xfrm>
            <a:off x="6944360" y="4382135"/>
            <a:ext cx="4326255" cy="396240"/>
          </a:xfrm>
          <a:prstGeom prst="rect">
            <a:avLst/>
          </a:prstGeom>
          <a:noFill/>
        </p:spPr>
        <p:txBody>
          <a:bodyPr wrap="square" lIns="90000" tIns="46800" rIns="90000" bIns="0" anchor="b" anchorCtr="0"/>
          <a:lstStyle/>
          <a:p>
            <a:pPr algn="l">
              <a:lnSpc>
                <a:spcPct val="100000"/>
              </a:lnSpc>
              <a:spcBef>
                <a:spcPts val="2640"/>
              </a:spcBef>
              <a:buClrTx/>
              <a:buSzTx/>
              <a:buFontTx/>
            </a:pPr>
            <a:r>
              <a:rPr sz="2400" b="1" spc="-5" dirty="0">
                <a:solidFill>
                  <a:srgbClr val="002060"/>
                </a:solidFill>
                <a:latin typeface="微软雅黑" panose="020B0503020204020204" charset="-122"/>
                <a:ea typeface="微软雅黑" panose="020B0503020204020204" charset="-122"/>
                <a:cs typeface="宋体" panose="02010600030101010101" pitchFamily="2" charset="-122"/>
                <a:sym typeface="+mn-ea"/>
              </a:rPr>
              <a:t>进入容器、设备的八个必须</a:t>
            </a:r>
          </a:p>
        </p:txBody>
      </p:sp>
      <p:sp>
        <p:nvSpPr>
          <p:cNvPr id="6" name="文本框 5"/>
          <p:cNvSpPr txBox="1"/>
          <p:nvPr>
            <p:custDataLst>
              <p:tags r:id="rId11"/>
            </p:custDataLst>
          </p:nvPr>
        </p:nvSpPr>
        <p:spPr>
          <a:xfrm>
            <a:off x="6944360" y="3352800"/>
            <a:ext cx="3456000" cy="396000"/>
          </a:xfrm>
          <a:prstGeom prst="rect">
            <a:avLst/>
          </a:prstGeom>
          <a:noFill/>
        </p:spPr>
        <p:txBody>
          <a:bodyPr wrap="square" lIns="90000" tIns="46800" rIns="90000" bIns="0" anchor="ctr" anchorCtr="0"/>
          <a:lstStyle/>
          <a:p>
            <a:pPr algn="l" fontAlgn="auto">
              <a:lnSpc>
                <a:spcPct val="100000"/>
              </a:lnSpc>
              <a:buClrTx/>
              <a:buSzTx/>
              <a:buFontTx/>
            </a:pPr>
            <a:r>
              <a:rPr sz="2400" b="1" spc="-5" dirty="0">
                <a:solidFill>
                  <a:srgbClr val="E00E37"/>
                </a:solidFill>
                <a:latin typeface="微软雅黑" panose="020B0503020204020204" charset="-122"/>
                <a:ea typeface="微软雅黑" panose="020B0503020204020204" charset="-122"/>
                <a:cs typeface="宋体" panose="02010600030101010101" pitchFamily="2" charset="-122"/>
                <a:sym typeface="+mn-ea"/>
              </a:rPr>
              <a:t>动火作业六大禁令</a:t>
            </a:r>
          </a:p>
        </p:txBody>
      </p:sp>
      <p:sp>
        <p:nvSpPr>
          <p:cNvPr id="7" name="菱形 6"/>
          <p:cNvSpPr/>
          <p:nvPr>
            <p:custDataLst>
              <p:tags r:id="rId12"/>
            </p:custDataLst>
          </p:nvPr>
        </p:nvSpPr>
        <p:spPr>
          <a:xfrm>
            <a:off x="5638800" y="5220335"/>
            <a:ext cx="998855" cy="62420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oAutofit/>
          </a:bodyPr>
          <a:lstStyle/>
          <a:p>
            <a:pPr marL="0" indent="0" algn="ctr">
              <a:lnSpc>
                <a:spcPct val="140000"/>
              </a:lnSpc>
              <a:spcBef>
                <a:spcPts val="0"/>
              </a:spcBef>
              <a:spcAft>
                <a:spcPts val="0"/>
              </a:spcAft>
              <a:buSzPct val="100000"/>
            </a:pPr>
            <a:r>
              <a:rPr lang="en-US" b="1" dirty="0">
                <a:solidFill>
                  <a:schemeClr val="lt1"/>
                </a:solidFill>
                <a:latin typeface="微软雅黑" panose="020B0503020204020204" charset="-122"/>
                <a:ea typeface="微软雅黑" panose="020B0503020204020204" charset="-122"/>
              </a:rPr>
              <a:t>05</a:t>
            </a:r>
          </a:p>
        </p:txBody>
      </p:sp>
      <p:sp>
        <p:nvSpPr>
          <p:cNvPr id="11" name="文本框 10"/>
          <p:cNvSpPr txBox="1"/>
          <p:nvPr>
            <p:custDataLst>
              <p:tags r:id="rId13"/>
            </p:custDataLst>
          </p:nvPr>
        </p:nvSpPr>
        <p:spPr>
          <a:xfrm>
            <a:off x="6934200" y="5334000"/>
            <a:ext cx="3456000" cy="396000"/>
          </a:xfrm>
          <a:prstGeom prst="rect">
            <a:avLst/>
          </a:prstGeom>
          <a:noFill/>
        </p:spPr>
        <p:txBody>
          <a:bodyPr wrap="square" lIns="90000" tIns="46800" rIns="90000" bIns="0" anchor="ctr" anchorCtr="0"/>
          <a:lstStyle/>
          <a:p>
            <a:pPr algn="l" fontAlgn="auto">
              <a:lnSpc>
                <a:spcPct val="100000"/>
              </a:lnSpc>
              <a:buClrTx/>
              <a:buSzTx/>
              <a:buFontTx/>
            </a:pPr>
            <a:r>
              <a:rPr sz="2400" b="1" spc="-5" dirty="0">
                <a:solidFill>
                  <a:srgbClr val="E00E37"/>
                </a:solidFill>
                <a:latin typeface="微软雅黑" panose="020B0503020204020204" charset="-122"/>
                <a:ea typeface="微软雅黑" panose="020B0503020204020204" charset="-122"/>
                <a:cs typeface="宋体" panose="02010600030101010101" pitchFamily="2" charset="-122"/>
                <a:sym typeface="+mn-ea"/>
              </a:rPr>
              <a:t>机动车辆七大禁令</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8"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734817"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5337809"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3"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8"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3"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4561332" y="3185160"/>
            <a:ext cx="2729865" cy="1805939"/>
          </a:xfrm>
          <a:custGeom>
            <a:avLst/>
            <a:gdLst/>
            <a:ahLst/>
            <a:cxnLst/>
            <a:rect l="l" t="t" r="r" b="b"/>
            <a:pathLst>
              <a:path w="2729865" h="1805939">
                <a:moveTo>
                  <a:pt x="1364741" y="0"/>
                </a:moveTo>
                <a:lnTo>
                  <a:pt x="1307051" y="792"/>
                </a:lnTo>
                <a:lnTo>
                  <a:pt x="1249970" y="3147"/>
                </a:lnTo>
                <a:lnTo>
                  <a:pt x="1193547" y="7034"/>
                </a:lnTo>
                <a:lnTo>
                  <a:pt x="1137830" y="12422"/>
                </a:lnTo>
                <a:lnTo>
                  <a:pt x="1082865" y="19280"/>
                </a:lnTo>
                <a:lnTo>
                  <a:pt x="1028700" y="27575"/>
                </a:lnTo>
                <a:lnTo>
                  <a:pt x="975383" y="37277"/>
                </a:lnTo>
                <a:lnTo>
                  <a:pt x="922959" y="48354"/>
                </a:lnTo>
                <a:lnTo>
                  <a:pt x="871478" y="60776"/>
                </a:lnTo>
                <a:lnTo>
                  <a:pt x="820987" y="74510"/>
                </a:lnTo>
                <a:lnTo>
                  <a:pt x="771532" y="89525"/>
                </a:lnTo>
                <a:lnTo>
                  <a:pt x="723161" y="105790"/>
                </a:lnTo>
                <a:lnTo>
                  <a:pt x="675922" y="123274"/>
                </a:lnTo>
                <a:lnTo>
                  <a:pt x="629861" y="141945"/>
                </a:lnTo>
                <a:lnTo>
                  <a:pt x="585027" y="161773"/>
                </a:lnTo>
                <a:lnTo>
                  <a:pt x="541466" y="182725"/>
                </a:lnTo>
                <a:lnTo>
                  <a:pt x="499226" y="204770"/>
                </a:lnTo>
                <a:lnTo>
                  <a:pt x="458354" y="227877"/>
                </a:lnTo>
                <a:lnTo>
                  <a:pt x="418898" y="252015"/>
                </a:lnTo>
                <a:lnTo>
                  <a:pt x="380905" y="277153"/>
                </a:lnTo>
                <a:lnTo>
                  <a:pt x="344423" y="303258"/>
                </a:lnTo>
                <a:lnTo>
                  <a:pt x="309498" y="330300"/>
                </a:lnTo>
                <a:lnTo>
                  <a:pt x="276178" y="358248"/>
                </a:lnTo>
                <a:lnTo>
                  <a:pt x="244511" y="387069"/>
                </a:lnTo>
                <a:lnTo>
                  <a:pt x="214543" y="416733"/>
                </a:lnTo>
                <a:lnTo>
                  <a:pt x="186323" y="447209"/>
                </a:lnTo>
                <a:lnTo>
                  <a:pt x="159897" y="478464"/>
                </a:lnTo>
                <a:lnTo>
                  <a:pt x="135313" y="510469"/>
                </a:lnTo>
                <a:lnTo>
                  <a:pt x="112618" y="543190"/>
                </a:lnTo>
                <a:lnTo>
                  <a:pt x="91860" y="576598"/>
                </a:lnTo>
                <a:lnTo>
                  <a:pt x="73086" y="610660"/>
                </a:lnTo>
                <a:lnTo>
                  <a:pt x="56343" y="645346"/>
                </a:lnTo>
                <a:lnTo>
                  <a:pt x="41679" y="680624"/>
                </a:lnTo>
                <a:lnTo>
                  <a:pt x="18776" y="752830"/>
                </a:lnTo>
                <a:lnTo>
                  <a:pt x="4757" y="827029"/>
                </a:lnTo>
                <a:lnTo>
                  <a:pt x="0" y="902969"/>
                </a:lnTo>
                <a:lnTo>
                  <a:pt x="1197" y="941142"/>
                </a:lnTo>
                <a:lnTo>
                  <a:pt x="10632" y="1016243"/>
                </a:lnTo>
                <a:lnTo>
                  <a:pt x="29141" y="1089476"/>
                </a:lnTo>
                <a:lnTo>
                  <a:pt x="56343" y="1160593"/>
                </a:lnTo>
                <a:lnTo>
                  <a:pt x="73086" y="1195279"/>
                </a:lnTo>
                <a:lnTo>
                  <a:pt x="91860" y="1229341"/>
                </a:lnTo>
                <a:lnTo>
                  <a:pt x="112618" y="1262749"/>
                </a:lnTo>
                <a:lnTo>
                  <a:pt x="135313" y="1295470"/>
                </a:lnTo>
                <a:lnTo>
                  <a:pt x="159897" y="1327475"/>
                </a:lnTo>
                <a:lnTo>
                  <a:pt x="186323" y="1358730"/>
                </a:lnTo>
                <a:lnTo>
                  <a:pt x="214543" y="1389206"/>
                </a:lnTo>
                <a:lnTo>
                  <a:pt x="244511" y="1418870"/>
                </a:lnTo>
                <a:lnTo>
                  <a:pt x="276178" y="1447691"/>
                </a:lnTo>
                <a:lnTo>
                  <a:pt x="309498" y="1475639"/>
                </a:lnTo>
                <a:lnTo>
                  <a:pt x="344423" y="1502681"/>
                </a:lnTo>
                <a:lnTo>
                  <a:pt x="380905" y="1528786"/>
                </a:lnTo>
                <a:lnTo>
                  <a:pt x="418898" y="1553924"/>
                </a:lnTo>
                <a:lnTo>
                  <a:pt x="458354" y="1578062"/>
                </a:lnTo>
                <a:lnTo>
                  <a:pt x="499226" y="1601169"/>
                </a:lnTo>
                <a:lnTo>
                  <a:pt x="541466" y="1623214"/>
                </a:lnTo>
                <a:lnTo>
                  <a:pt x="585027" y="1644166"/>
                </a:lnTo>
                <a:lnTo>
                  <a:pt x="629861" y="1663994"/>
                </a:lnTo>
                <a:lnTo>
                  <a:pt x="675922" y="1682665"/>
                </a:lnTo>
                <a:lnTo>
                  <a:pt x="723161" y="1700149"/>
                </a:lnTo>
                <a:lnTo>
                  <a:pt x="771532" y="1716414"/>
                </a:lnTo>
                <a:lnTo>
                  <a:pt x="820987" y="1731429"/>
                </a:lnTo>
                <a:lnTo>
                  <a:pt x="871478" y="1745163"/>
                </a:lnTo>
                <a:lnTo>
                  <a:pt x="922959" y="1757585"/>
                </a:lnTo>
                <a:lnTo>
                  <a:pt x="975383" y="1768662"/>
                </a:lnTo>
                <a:lnTo>
                  <a:pt x="1028700" y="1778364"/>
                </a:lnTo>
                <a:lnTo>
                  <a:pt x="1082865" y="1786659"/>
                </a:lnTo>
                <a:lnTo>
                  <a:pt x="1137830" y="1793517"/>
                </a:lnTo>
                <a:lnTo>
                  <a:pt x="1193547" y="1798905"/>
                </a:lnTo>
                <a:lnTo>
                  <a:pt x="1249970" y="1802792"/>
                </a:lnTo>
                <a:lnTo>
                  <a:pt x="1307051" y="1805147"/>
                </a:lnTo>
                <a:lnTo>
                  <a:pt x="1364741" y="1805939"/>
                </a:lnTo>
                <a:lnTo>
                  <a:pt x="1422432" y="1805147"/>
                </a:lnTo>
                <a:lnTo>
                  <a:pt x="1479513" y="1802792"/>
                </a:lnTo>
                <a:lnTo>
                  <a:pt x="1535936" y="1798905"/>
                </a:lnTo>
                <a:lnTo>
                  <a:pt x="1591653" y="1793517"/>
                </a:lnTo>
                <a:lnTo>
                  <a:pt x="1646618" y="1786659"/>
                </a:lnTo>
                <a:lnTo>
                  <a:pt x="1700783" y="1778364"/>
                </a:lnTo>
                <a:lnTo>
                  <a:pt x="1754100" y="1768662"/>
                </a:lnTo>
                <a:lnTo>
                  <a:pt x="1806524" y="1757585"/>
                </a:lnTo>
                <a:lnTo>
                  <a:pt x="1858005" y="1745163"/>
                </a:lnTo>
                <a:lnTo>
                  <a:pt x="1908496" y="1731429"/>
                </a:lnTo>
                <a:lnTo>
                  <a:pt x="1957951" y="1716414"/>
                </a:lnTo>
                <a:lnTo>
                  <a:pt x="2006322" y="1700149"/>
                </a:lnTo>
                <a:lnTo>
                  <a:pt x="2053561" y="1682665"/>
                </a:lnTo>
                <a:lnTo>
                  <a:pt x="2099622" y="1663994"/>
                </a:lnTo>
                <a:lnTo>
                  <a:pt x="2144456" y="1644166"/>
                </a:lnTo>
                <a:lnTo>
                  <a:pt x="2188017" y="1623214"/>
                </a:lnTo>
                <a:lnTo>
                  <a:pt x="2230257" y="1601169"/>
                </a:lnTo>
                <a:lnTo>
                  <a:pt x="2271129" y="1578062"/>
                </a:lnTo>
                <a:lnTo>
                  <a:pt x="2310585" y="1553924"/>
                </a:lnTo>
                <a:lnTo>
                  <a:pt x="2348578" y="1528786"/>
                </a:lnTo>
                <a:lnTo>
                  <a:pt x="2385060" y="1502681"/>
                </a:lnTo>
                <a:lnTo>
                  <a:pt x="2419985" y="1475639"/>
                </a:lnTo>
                <a:lnTo>
                  <a:pt x="2453305" y="1447691"/>
                </a:lnTo>
                <a:lnTo>
                  <a:pt x="2484972" y="1418870"/>
                </a:lnTo>
                <a:lnTo>
                  <a:pt x="2514940" y="1389206"/>
                </a:lnTo>
                <a:lnTo>
                  <a:pt x="2543160" y="1358730"/>
                </a:lnTo>
                <a:lnTo>
                  <a:pt x="2569586" y="1327475"/>
                </a:lnTo>
                <a:lnTo>
                  <a:pt x="2594170" y="1295470"/>
                </a:lnTo>
                <a:lnTo>
                  <a:pt x="2616865" y="1262749"/>
                </a:lnTo>
                <a:lnTo>
                  <a:pt x="2637623" y="1229341"/>
                </a:lnTo>
                <a:lnTo>
                  <a:pt x="2656397" y="1195279"/>
                </a:lnTo>
                <a:lnTo>
                  <a:pt x="2673140" y="1160593"/>
                </a:lnTo>
                <a:lnTo>
                  <a:pt x="2687804" y="1125315"/>
                </a:lnTo>
                <a:lnTo>
                  <a:pt x="2710707" y="1053109"/>
                </a:lnTo>
                <a:lnTo>
                  <a:pt x="2724726" y="978910"/>
                </a:lnTo>
                <a:lnTo>
                  <a:pt x="2729484" y="902969"/>
                </a:lnTo>
                <a:lnTo>
                  <a:pt x="2728286" y="864797"/>
                </a:lnTo>
                <a:lnTo>
                  <a:pt x="2718851" y="789696"/>
                </a:lnTo>
                <a:lnTo>
                  <a:pt x="2700342" y="716463"/>
                </a:lnTo>
                <a:lnTo>
                  <a:pt x="2673140" y="645346"/>
                </a:lnTo>
                <a:lnTo>
                  <a:pt x="2656397" y="610660"/>
                </a:lnTo>
                <a:lnTo>
                  <a:pt x="2637623" y="576598"/>
                </a:lnTo>
                <a:lnTo>
                  <a:pt x="2616865" y="543190"/>
                </a:lnTo>
                <a:lnTo>
                  <a:pt x="2594170" y="510469"/>
                </a:lnTo>
                <a:lnTo>
                  <a:pt x="2569586" y="478464"/>
                </a:lnTo>
                <a:lnTo>
                  <a:pt x="2543160" y="447209"/>
                </a:lnTo>
                <a:lnTo>
                  <a:pt x="2514940" y="416733"/>
                </a:lnTo>
                <a:lnTo>
                  <a:pt x="2484972" y="387069"/>
                </a:lnTo>
                <a:lnTo>
                  <a:pt x="2453305" y="358248"/>
                </a:lnTo>
                <a:lnTo>
                  <a:pt x="2419985" y="330300"/>
                </a:lnTo>
                <a:lnTo>
                  <a:pt x="2385060" y="303258"/>
                </a:lnTo>
                <a:lnTo>
                  <a:pt x="2348578" y="277153"/>
                </a:lnTo>
                <a:lnTo>
                  <a:pt x="2310585" y="252015"/>
                </a:lnTo>
                <a:lnTo>
                  <a:pt x="2271129" y="227877"/>
                </a:lnTo>
                <a:lnTo>
                  <a:pt x="2230257" y="204770"/>
                </a:lnTo>
                <a:lnTo>
                  <a:pt x="2188017" y="182725"/>
                </a:lnTo>
                <a:lnTo>
                  <a:pt x="2144456" y="161773"/>
                </a:lnTo>
                <a:lnTo>
                  <a:pt x="2099622" y="141945"/>
                </a:lnTo>
                <a:lnTo>
                  <a:pt x="2053561" y="123274"/>
                </a:lnTo>
                <a:lnTo>
                  <a:pt x="2006322" y="105790"/>
                </a:lnTo>
                <a:lnTo>
                  <a:pt x="1957951" y="89525"/>
                </a:lnTo>
                <a:lnTo>
                  <a:pt x="1908496" y="74510"/>
                </a:lnTo>
                <a:lnTo>
                  <a:pt x="1858005" y="60776"/>
                </a:lnTo>
                <a:lnTo>
                  <a:pt x="1806524" y="48354"/>
                </a:lnTo>
                <a:lnTo>
                  <a:pt x="1754100" y="37277"/>
                </a:lnTo>
                <a:lnTo>
                  <a:pt x="1700783" y="27575"/>
                </a:lnTo>
                <a:lnTo>
                  <a:pt x="1646618" y="19280"/>
                </a:lnTo>
                <a:lnTo>
                  <a:pt x="1591653" y="12422"/>
                </a:lnTo>
                <a:lnTo>
                  <a:pt x="1535936" y="7034"/>
                </a:lnTo>
                <a:lnTo>
                  <a:pt x="1479513" y="3147"/>
                </a:lnTo>
                <a:lnTo>
                  <a:pt x="1422432" y="792"/>
                </a:lnTo>
                <a:lnTo>
                  <a:pt x="1364741"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nvSpPr>
        <p:spPr>
          <a:xfrm>
            <a:off x="5107304" y="3404249"/>
            <a:ext cx="1638300" cy="1329690"/>
          </a:xfrm>
          <a:prstGeom prst="rect">
            <a:avLst/>
          </a:prstGeom>
        </p:spPr>
        <p:txBody>
          <a:bodyPr vert="horz" wrap="square" lIns="0" tIns="37465" rIns="0" bIns="0" rtlCol="0">
            <a:spAutoFit/>
          </a:bodyPr>
          <a:lstStyle/>
          <a:p>
            <a:pPr marL="12700" marR="5080" algn="ctr">
              <a:lnSpc>
                <a:spcPct val="100000"/>
              </a:lnSpc>
              <a:spcBef>
                <a:spcPts val="295"/>
              </a:spcBef>
            </a:pPr>
            <a:r>
              <a:rPr sz="2800" spc="-10" dirty="0">
                <a:solidFill>
                  <a:srgbClr val="FFFFFF"/>
                </a:solidFill>
                <a:latin typeface="微软雅黑" panose="020B0503020204020204" charset="-122"/>
                <a:ea typeface="微软雅黑" panose="020B0503020204020204" charset="-122"/>
                <a:cs typeface="微软雅黑" panose="020B0503020204020204" charset="-122"/>
              </a:rPr>
              <a:t>（2）严格</a:t>
            </a:r>
            <a:r>
              <a:rPr sz="2800" spc="-5" dirty="0">
                <a:solidFill>
                  <a:srgbClr val="FFFFFF"/>
                </a:solidFill>
                <a:latin typeface="微软雅黑" panose="020B0503020204020204" charset="-122"/>
                <a:ea typeface="微软雅黑" panose="020B0503020204020204" charset="-122"/>
                <a:cs typeface="微软雅黑" panose="020B0503020204020204" charset="-122"/>
              </a:rPr>
              <a:t>进行巡回检查</a:t>
            </a:r>
          </a:p>
        </p:txBody>
      </p:sp>
      <p:sp>
        <p:nvSpPr>
          <p:cNvPr id="6" name="object 6"/>
          <p:cNvSpPr/>
          <p:nvPr>
            <p:custDataLst>
              <p:tags r:id="rId7"/>
            </p:custDataLst>
          </p:nvPr>
        </p:nvSpPr>
        <p:spPr>
          <a:xfrm>
            <a:off x="7530465" y="4651502"/>
            <a:ext cx="525780" cy="246379"/>
          </a:xfrm>
          <a:custGeom>
            <a:avLst/>
            <a:gdLst/>
            <a:ahLst/>
            <a:cxnLst/>
            <a:rect l="l" t="t" r="r" b="b"/>
            <a:pathLst>
              <a:path w="525779" h="246379">
                <a:moveTo>
                  <a:pt x="453647" y="216896"/>
                </a:moveTo>
                <a:lnTo>
                  <a:pt x="440562" y="245872"/>
                </a:lnTo>
                <a:lnTo>
                  <a:pt x="525652" y="242570"/>
                </a:lnTo>
                <a:lnTo>
                  <a:pt x="509052" y="222123"/>
                </a:lnTo>
                <a:lnTo>
                  <a:pt x="465200" y="222123"/>
                </a:lnTo>
                <a:lnTo>
                  <a:pt x="453647" y="216896"/>
                </a:lnTo>
                <a:close/>
              </a:path>
              <a:path w="525779" h="246379">
                <a:moveTo>
                  <a:pt x="458865" y="205339"/>
                </a:moveTo>
                <a:lnTo>
                  <a:pt x="453647" y="216896"/>
                </a:lnTo>
                <a:lnTo>
                  <a:pt x="465200" y="222123"/>
                </a:lnTo>
                <a:lnTo>
                  <a:pt x="470407" y="210566"/>
                </a:lnTo>
                <a:lnTo>
                  <a:pt x="458865" y="205339"/>
                </a:lnTo>
                <a:close/>
              </a:path>
              <a:path w="525779" h="246379">
                <a:moveTo>
                  <a:pt x="471931" y="176403"/>
                </a:moveTo>
                <a:lnTo>
                  <a:pt x="458865" y="205339"/>
                </a:lnTo>
                <a:lnTo>
                  <a:pt x="470407" y="210566"/>
                </a:lnTo>
                <a:lnTo>
                  <a:pt x="465200" y="222123"/>
                </a:lnTo>
                <a:lnTo>
                  <a:pt x="509052" y="222123"/>
                </a:lnTo>
                <a:lnTo>
                  <a:pt x="471931" y="176403"/>
                </a:lnTo>
                <a:close/>
              </a:path>
              <a:path w="525779" h="246379">
                <a:moveTo>
                  <a:pt x="5333" y="0"/>
                </a:moveTo>
                <a:lnTo>
                  <a:pt x="0" y="11684"/>
                </a:lnTo>
                <a:lnTo>
                  <a:pt x="453647" y="216896"/>
                </a:lnTo>
                <a:lnTo>
                  <a:pt x="458865" y="205339"/>
                </a:lnTo>
                <a:lnTo>
                  <a:pt x="5333"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8"/>
            </p:custDataLst>
          </p:nvPr>
        </p:nvSpPr>
        <p:spPr>
          <a:xfrm>
            <a:off x="7495413" y="3183508"/>
            <a:ext cx="536575" cy="260985"/>
          </a:xfrm>
          <a:custGeom>
            <a:avLst/>
            <a:gdLst/>
            <a:ahLst/>
            <a:cxnLst/>
            <a:rect l="l" t="t" r="r" b="b"/>
            <a:pathLst>
              <a:path w="536575" h="260985">
                <a:moveTo>
                  <a:pt x="464510" y="28698"/>
                </a:moveTo>
                <a:lnTo>
                  <a:pt x="0" y="249427"/>
                </a:lnTo>
                <a:lnTo>
                  <a:pt x="5333" y="260985"/>
                </a:lnTo>
                <a:lnTo>
                  <a:pt x="469956" y="40137"/>
                </a:lnTo>
                <a:lnTo>
                  <a:pt x="464510" y="28698"/>
                </a:lnTo>
                <a:close/>
              </a:path>
              <a:path w="536575" h="260985">
                <a:moveTo>
                  <a:pt x="519211" y="23240"/>
                </a:moveTo>
                <a:lnTo>
                  <a:pt x="475995" y="23240"/>
                </a:lnTo>
                <a:lnTo>
                  <a:pt x="481456" y="34670"/>
                </a:lnTo>
                <a:lnTo>
                  <a:pt x="469956" y="40137"/>
                </a:lnTo>
                <a:lnTo>
                  <a:pt x="483615" y="68833"/>
                </a:lnTo>
                <a:lnTo>
                  <a:pt x="519211" y="23240"/>
                </a:lnTo>
                <a:close/>
              </a:path>
              <a:path w="536575" h="260985">
                <a:moveTo>
                  <a:pt x="475995" y="23240"/>
                </a:moveTo>
                <a:lnTo>
                  <a:pt x="464510" y="28698"/>
                </a:lnTo>
                <a:lnTo>
                  <a:pt x="469956" y="40137"/>
                </a:lnTo>
                <a:lnTo>
                  <a:pt x="481456" y="34670"/>
                </a:lnTo>
                <a:lnTo>
                  <a:pt x="475995" y="23240"/>
                </a:lnTo>
                <a:close/>
              </a:path>
              <a:path w="536575" h="260985">
                <a:moveTo>
                  <a:pt x="450850" y="0"/>
                </a:moveTo>
                <a:lnTo>
                  <a:pt x="464510" y="28698"/>
                </a:lnTo>
                <a:lnTo>
                  <a:pt x="475995" y="23240"/>
                </a:lnTo>
                <a:lnTo>
                  <a:pt x="519211" y="23240"/>
                </a:lnTo>
                <a:lnTo>
                  <a:pt x="536066" y="1650"/>
                </a:lnTo>
                <a:lnTo>
                  <a:pt x="450850"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9"/>
            </p:custDataLst>
          </p:nvPr>
        </p:nvSpPr>
        <p:spPr>
          <a:xfrm>
            <a:off x="7491856" y="4057650"/>
            <a:ext cx="565150" cy="76200"/>
          </a:xfrm>
          <a:custGeom>
            <a:avLst/>
            <a:gdLst/>
            <a:ahLst/>
            <a:cxnLst/>
            <a:rect l="l" t="t" r="r" b="b"/>
            <a:pathLst>
              <a:path w="565150" h="76200">
                <a:moveTo>
                  <a:pt x="489712" y="0"/>
                </a:moveTo>
                <a:lnTo>
                  <a:pt x="488864" y="31794"/>
                </a:lnTo>
                <a:lnTo>
                  <a:pt x="501523" y="32131"/>
                </a:lnTo>
                <a:lnTo>
                  <a:pt x="501142" y="44831"/>
                </a:lnTo>
                <a:lnTo>
                  <a:pt x="488516" y="44831"/>
                </a:lnTo>
                <a:lnTo>
                  <a:pt x="487679" y="76200"/>
                </a:lnTo>
                <a:lnTo>
                  <a:pt x="554836" y="44831"/>
                </a:lnTo>
                <a:lnTo>
                  <a:pt x="501142" y="44831"/>
                </a:lnTo>
                <a:lnTo>
                  <a:pt x="488525" y="44495"/>
                </a:lnTo>
                <a:lnTo>
                  <a:pt x="555554" y="44495"/>
                </a:lnTo>
                <a:lnTo>
                  <a:pt x="564896" y="40131"/>
                </a:lnTo>
                <a:lnTo>
                  <a:pt x="489712" y="0"/>
                </a:lnTo>
                <a:close/>
              </a:path>
              <a:path w="565150" h="76200">
                <a:moveTo>
                  <a:pt x="488864" y="31794"/>
                </a:moveTo>
                <a:lnTo>
                  <a:pt x="488525" y="44495"/>
                </a:lnTo>
                <a:lnTo>
                  <a:pt x="501142" y="44831"/>
                </a:lnTo>
                <a:lnTo>
                  <a:pt x="501523" y="32131"/>
                </a:lnTo>
                <a:lnTo>
                  <a:pt x="488864" y="31794"/>
                </a:lnTo>
                <a:close/>
              </a:path>
              <a:path w="565150" h="76200">
                <a:moveTo>
                  <a:pt x="253" y="18795"/>
                </a:moveTo>
                <a:lnTo>
                  <a:pt x="0" y="31495"/>
                </a:lnTo>
                <a:lnTo>
                  <a:pt x="488525" y="44495"/>
                </a:lnTo>
                <a:lnTo>
                  <a:pt x="488864" y="31794"/>
                </a:lnTo>
                <a:lnTo>
                  <a:pt x="253" y="18795"/>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3726639" y="4054014"/>
            <a:ext cx="570278" cy="82687"/>
          </a:xfrm>
          <a:prstGeom prst="rect">
            <a:avLst/>
          </a:prstGeom>
          <a:blipFill>
            <a:blip r:embed="rId1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3901871" y="4747234"/>
            <a:ext cx="509372" cy="314542"/>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3847434" y="3055349"/>
            <a:ext cx="539411" cy="267732"/>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nvSpPr>
        <p:spPr>
          <a:xfrm>
            <a:off x="548741" y="2678684"/>
            <a:ext cx="2997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按时对设备设施进行巡回检查</a:t>
            </a:r>
          </a:p>
        </p:txBody>
      </p:sp>
      <p:sp>
        <p:nvSpPr>
          <p:cNvPr id="16" name="object 16"/>
          <p:cNvSpPr txBox="1"/>
          <p:nvPr/>
        </p:nvSpPr>
        <p:spPr>
          <a:xfrm>
            <a:off x="1348866" y="3892422"/>
            <a:ext cx="13970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按时按点拨钟</a:t>
            </a:r>
          </a:p>
        </p:txBody>
      </p:sp>
      <p:sp>
        <p:nvSpPr>
          <p:cNvPr id="18" name="object 18"/>
          <p:cNvSpPr txBox="1"/>
          <p:nvPr/>
        </p:nvSpPr>
        <p:spPr>
          <a:xfrm>
            <a:off x="891641" y="5105780"/>
            <a:ext cx="23114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按时按点做好巡检记录</a:t>
            </a:r>
          </a:p>
        </p:txBody>
      </p:sp>
      <p:sp>
        <p:nvSpPr>
          <p:cNvPr id="20" name="object 20"/>
          <p:cNvSpPr txBox="1"/>
          <p:nvPr/>
        </p:nvSpPr>
        <p:spPr>
          <a:xfrm>
            <a:off x="8392160" y="2646045"/>
            <a:ext cx="293751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微软雅黑" panose="020B0503020204020204" charset="-122"/>
              </a:rPr>
              <a:t>按时对现场</a:t>
            </a:r>
            <a:r>
              <a:rPr sz="1800" spc="-5" dirty="0">
                <a:solidFill>
                  <a:srgbClr val="69230C"/>
                </a:solidFill>
                <a:latin typeface="微软雅黑" panose="020B0503020204020204" charset="-122"/>
                <a:ea typeface="微软雅黑" panose="020B0503020204020204" charset="-122"/>
                <a:cs typeface="微软雅黑" panose="020B0503020204020204" charset="-122"/>
              </a:rPr>
              <a:t>6</a:t>
            </a:r>
            <a:r>
              <a:rPr sz="1800" dirty="0">
                <a:solidFill>
                  <a:srgbClr val="69230C"/>
                </a:solidFill>
                <a:latin typeface="微软雅黑" panose="020B0503020204020204" charset="-122"/>
                <a:ea typeface="微软雅黑" panose="020B0503020204020204" charset="-122"/>
                <a:cs typeface="微软雅黑" panose="020B0503020204020204" charset="-122"/>
              </a:rPr>
              <a:t>S进行巡回检查</a:t>
            </a:r>
          </a:p>
        </p:txBody>
      </p:sp>
      <p:sp>
        <p:nvSpPr>
          <p:cNvPr id="22" name="object 22"/>
          <p:cNvSpPr txBox="1"/>
          <p:nvPr/>
        </p:nvSpPr>
        <p:spPr>
          <a:xfrm>
            <a:off x="8543035" y="3859529"/>
            <a:ext cx="25400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按时对工艺指标进行检测</a:t>
            </a:r>
          </a:p>
        </p:txBody>
      </p:sp>
      <p:sp>
        <p:nvSpPr>
          <p:cNvPr id="24" name="object 24"/>
          <p:cNvSpPr txBox="1"/>
          <p:nvPr/>
        </p:nvSpPr>
        <p:spPr>
          <a:xfrm>
            <a:off x="8428735" y="5072583"/>
            <a:ext cx="2769235"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9230C"/>
                </a:solidFill>
                <a:latin typeface="微软雅黑" panose="020B0503020204020204" charset="-122"/>
                <a:ea typeface="微软雅黑" panose="020B0503020204020204" charset="-122"/>
                <a:cs typeface="宋体" panose="02010600030101010101" pitchFamily="2" charset="-122"/>
              </a:rPr>
              <a:t>按时按点做好工艺指标记录</a:t>
            </a:r>
          </a:p>
        </p:txBody>
      </p:sp>
      <p:sp>
        <p:nvSpPr>
          <p:cNvPr id="12" name="object 18"/>
          <p:cNvSpPr txBox="1">
            <a:spLocks noGrp="1"/>
          </p:cNvSpPr>
          <p:nvPr/>
        </p:nvSpPr>
        <p:spPr>
          <a:xfrm>
            <a:off x="3762375" y="152146"/>
            <a:ext cx="459359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30"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11401043" y="6230111"/>
            <a:ext cx="457200" cy="457200"/>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2734817"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7"/>
            </p:custDataLst>
          </p:nvPr>
        </p:nvSpPr>
        <p:spPr>
          <a:xfrm>
            <a:off x="5337809"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3"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8"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3"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8"/>
            </p:custDataLst>
          </p:nvPr>
        </p:nvSpPr>
        <p:spPr>
          <a:xfrm>
            <a:off x="4561332" y="3185160"/>
            <a:ext cx="2729865" cy="1805939"/>
          </a:xfrm>
          <a:custGeom>
            <a:avLst/>
            <a:gdLst/>
            <a:ahLst/>
            <a:cxnLst/>
            <a:rect l="l" t="t" r="r" b="b"/>
            <a:pathLst>
              <a:path w="2729865" h="1805939">
                <a:moveTo>
                  <a:pt x="1364741" y="0"/>
                </a:moveTo>
                <a:lnTo>
                  <a:pt x="1307051" y="792"/>
                </a:lnTo>
                <a:lnTo>
                  <a:pt x="1249970" y="3147"/>
                </a:lnTo>
                <a:lnTo>
                  <a:pt x="1193547" y="7034"/>
                </a:lnTo>
                <a:lnTo>
                  <a:pt x="1137830" y="12422"/>
                </a:lnTo>
                <a:lnTo>
                  <a:pt x="1082865" y="19280"/>
                </a:lnTo>
                <a:lnTo>
                  <a:pt x="1028700" y="27575"/>
                </a:lnTo>
                <a:lnTo>
                  <a:pt x="975383" y="37277"/>
                </a:lnTo>
                <a:lnTo>
                  <a:pt x="922959" y="48354"/>
                </a:lnTo>
                <a:lnTo>
                  <a:pt x="871478" y="60776"/>
                </a:lnTo>
                <a:lnTo>
                  <a:pt x="820987" y="74510"/>
                </a:lnTo>
                <a:lnTo>
                  <a:pt x="771532" y="89525"/>
                </a:lnTo>
                <a:lnTo>
                  <a:pt x="723161" y="105790"/>
                </a:lnTo>
                <a:lnTo>
                  <a:pt x="675922" y="123274"/>
                </a:lnTo>
                <a:lnTo>
                  <a:pt x="629861" y="141945"/>
                </a:lnTo>
                <a:lnTo>
                  <a:pt x="585027" y="161773"/>
                </a:lnTo>
                <a:lnTo>
                  <a:pt x="541466" y="182725"/>
                </a:lnTo>
                <a:lnTo>
                  <a:pt x="499226" y="204770"/>
                </a:lnTo>
                <a:lnTo>
                  <a:pt x="458354" y="227877"/>
                </a:lnTo>
                <a:lnTo>
                  <a:pt x="418898" y="252015"/>
                </a:lnTo>
                <a:lnTo>
                  <a:pt x="380905" y="277153"/>
                </a:lnTo>
                <a:lnTo>
                  <a:pt x="344423" y="303258"/>
                </a:lnTo>
                <a:lnTo>
                  <a:pt x="309498" y="330300"/>
                </a:lnTo>
                <a:lnTo>
                  <a:pt x="276178" y="358248"/>
                </a:lnTo>
                <a:lnTo>
                  <a:pt x="244511" y="387069"/>
                </a:lnTo>
                <a:lnTo>
                  <a:pt x="214543" y="416733"/>
                </a:lnTo>
                <a:lnTo>
                  <a:pt x="186323" y="447209"/>
                </a:lnTo>
                <a:lnTo>
                  <a:pt x="159897" y="478464"/>
                </a:lnTo>
                <a:lnTo>
                  <a:pt x="135313" y="510469"/>
                </a:lnTo>
                <a:lnTo>
                  <a:pt x="112618" y="543190"/>
                </a:lnTo>
                <a:lnTo>
                  <a:pt x="91860" y="576598"/>
                </a:lnTo>
                <a:lnTo>
                  <a:pt x="73086" y="610660"/>
                </a:lnTo>
                <a:lnTo>
                  <a:pt x="56343" y="645346"/>
                </a:lnTo>
                <a:lnTo>
                  <a:pt x="41679" y="680624"/>
                </a:lnTo>
                <a:lnTo>
                  <a:pt x="18776" y="752830"/>
                </a:lnTo>
                <a:lnTo>
                  <a:pt x="4757" y="827029"/>
                </a:lnTo>
                <a:lnTo>
                  <a:pt x="0" y="902969"/>
                </a:lnTo>
                <a:lnTo>
                  <a:pt x="1197" y="941142"/>
                </a:lnTo>
                <a:lnTo>
                  <a:pt x="10632" y="1016243"/>
                </a:lnTo>
                <a:lnTo>
                  <a:pt x="29141" y="1089476"/>
                </a:lnTo>
                <a:lnTo>
                  <a:pt x="56343" y="1160593"/>
                </a:lnTo>
                <a:lnTo>
                  <a:pt x="73086" y="1195279"/>
                </a:lnTo>
                <a:lnTo>
                  <a:pt x="91860" y="1229341"/>
                </a:lnTo>
                <a:lnTo>
                  <a:pt x="112618" y="1262749"/>
                </a:lnTo>
                <a:lnTo>
                  <a:pt x="135313" y="1295470"/>
                </a:lnTo>
                <a:lnTo>
                  <a:pt x="159897" y="1327475"/>
                </a:lnTo>
                <a:lnTo>
                  <a:pt x="186323" y="1358730"/>
                </a:lnTo>
                <a:lnTo>
                  <a:pt x="214543" y="1389206"/>
                </a:lnTo>
                <a:lnTo>
                  <a:pt x="244511" y="1418870"/>
                </a:lnTo>
                <a:lnTo>
                  <a:pt x="276178" y="1447691"/>
                </a:lnTo>
                <a:lnTo>
                  <a:pt x="309498" y="1475639"/>
                </a:lnTo>
                <a:lnTo>
                  <a:pt x="344423" y="1502681"/>
                </a:lnTo>
                <a:lnTo>
                  <a:pt x="380905" y="1528786"/>
                </a:lnTo>
                <a:lnTo>
                  <a:pt x="418898" y="1553924"/>
                </a:lnTo>
                <a:lnTo>
                  <a:pt x="458354" y="1578062"/>
                </a:lnTo>
                <a:lnTo>
                  <a:pt x="499226" y="1601169"/>
                </a:lnTo>
                <a:lnTo>
                  <a:pt x="541466" y="1623214"/>
                </a:lnTo>
                <a:lnTo>
                  <a:pt x="585027" y="1644166"/>
                </a:lnTo>
                <a:lnTo>
                  <a:pt x="629861" y="1663994"/>
                </a:lnTo>
                <a:lnTo>
                  <a:pt x="675922" y="1682665"/>
                </a:lnTo>
                <a:lnTo>
                  <a:pt x="723161" y="1700149"/>
                </a:lnTo>
                <a:lnTo>
                  <a:pt x="771532" y="1716414"/>
                </a:lnTo>
                <a:lnTo>
                  <a:pt x="820987" y="1731429"/>
                </a:lnTo>
                <a:lnTo>
                  <a:pt x="871478" y="1745163"/>
                </a:lnTo>
                <a:lnTo>
                  <a:pt x="922959" y="1757585"/>
                </a:lnTo>
                <a:lnTo>
                  <a:pt x="975383" y="1768662"/>
                </a:lnTo>
                <a:lnTo>
                  <a:pt x="1028700" y="1778364"/>
                </a:lnTo>
                <a:lnTo>
                  <a:pt x="1082865" y="1786659"/>
                </a:lnTo>
                <a:lnTo>
                  <a:pt x="1137830" y="1793517"/>
                </a:lnTo>
                <a:lnTo>
                  <a:pt x="1193547" y="1798905"/>
                </a:lnTo>
                <a:lnTo>
                  <a:pt x="1249970" y="1802792"/>
                </a:lnTo>
                <a:lnTo>
                  <a:pt x="1307051" y="1805147"/>
                </a:lnTo>
                <a:lnTo>
                  <a:pt x="1364741" y="1805939"/>
                </a:lnTo>
                <a:lnTo>
                  <a:pt x="1422432" y="1805147"/>
                </a:lnTo>
                <a:lnTo>
                  <a:pt x="1479513" y="1802792"/>
                </a:lnTo>
                <a:lnTo>
                  <a:pt x="1535936" y="1798905"/>
                </a:lnTo>
                <a:lnTo>
                  <a:pt x="1591653" y="1793517"/>
                </a:lnTo>
                <a:lnTo>
                  <a:pt x="1646618" y="1786659"/>
                </a:lnTo>
                <a:lnTo>
                  <a:pt x="1700783" y="1778364"/>
                </a:lnTo>
                <a:lnTo>
                  <a:pt x="1754100" y="1768662"/>
                </a:lnTo>
                <a:lnTo>
                  <a:pt x="1806524" y="1757585"/>
                </a:lnTo>
                <a:lnTo>
                  <a:pt x="1858005" y="1745163"/>
                </a:lnTo>
                <a:lnTo>
                  <a:pt x="1908496" y="1731429"/>
                </a:lnTo>
                <a:lnTo>
                  <a:pt x="1957951" y="1716414"/>
                </a:lnTo>
                <a:lnTo>
                  <a:pt x="2006322" y="1700149"/>
                </a:lnTo>
                <a:lnTo>
                  <a:pt x="2053561" y="1682665"/>
                </a:lnTo>
                <a:lnTo>
                  <a:pt x="2099622" y="1663994"/>
                </a:lnTo>
                <a:lnTo>
                  <a:pt x="2144456" y="1644166"/>
                </a:lnTo>
                <a:lnTo>
                  <a:pt x="2188017" y="1623214"/>
                </a:lnTo>
                <a:lnTo>
                  <a:pt x="2230257" y="1601169"/>
                </a:lnTo>
                <a:lnTo>
                  <a:pt x="2271129" y="1578062"/>
                </a:lnTo>
                <a:lnTo>
                  <a:pt x="2310585" y="1553924"/>
                </a:lnTo>
                <a:lnTo>
                  <a:pt x="2348578" y="1528786"/>
                </a:lnTo>
                <a:lnTo>
                  <a:pt x="2385060" y="1502681"/>
                </a:lnTo>
                <a:lnTo>
                  <a:pt x="2419985" y="1475639"/>
                </a:lnTo>
                <a:lnTo>
                  <a:pt x="2453305" y="1447691"/>
                </a:lnTo>
                <a:lnTo>
                  <a:pt x="2484972" y="1418870"/>
                </a:lnTo>
                <a:lnTo>
                  <a:pt x="2514940" y="1389206"/>
                </a:lnTo>
                <a:lnTo>
                  <a:pt x="2543160" y="1358730"/>
                </a:lnTo>
                <a:lnTo>
                  <a:pt x="2569586" y="1327475"/>
                </a:lnTo>
                <a:lnTo>
                  <a:pt x="2594170" y="1295470"/>
                </a:lnTo>
                <a:lnTo>
                  <a:pt x="2616865" y="1262749"/>
                </a:lnTo>
                <a:lnTo>
                  <a:pt x="2637623" y="1229341"/>
                </a:lnTo>
                <a:lnTo>
                  <a:pt x="2656397" y="1195279"/>
                </a:lnTo>
                <a:lnTo>
                  <a:pt x="2673140" y="1160593"/>
                </a:lnTo>
                <a:lnTo>
                  <a:pt x="2687804" y="1125315"/>
                </a:lnTo>
                <a:lnTo>
                  <a:pt x="2710707" y="1053109"/>
                </a:lnTo>
                <a:lnTo>
                  <a:pt x="2724726" y="978910"/>
                </a:lnTo>
                <a:lnTo>
                  <a:pt x="2729484" y="902969"/>
                </a:lnTo>
                <a:lnTo>
                  <a:pt x="2728286" y="864797"/>
                </a:lnTo>
                <a:lnTo>
                  <a:pt x="2718851" y="789696"/>
                </a:lnTo>
                <a:lnTo>
                  <a:pt x="2700342" y="716463"/>
                </a:lnTo>
                <a:lnTo>
                  <a:pt x="2673140" y="645346"/>
                </a:lnTo>
                <a:lnTo>
                  <a:pt x="2656397" y="610660"/>
                </a:lnTo>
                <a:lnTo>
                  <a:pt x="2637623" y="576598"/>
                </a:lnTo>
                <a:lnTo>
                  <a:pt x="2616865" y="543190"/>
                </a:lnTo>
                <a:lnTo>
                  <a:pt x="2594170" y="510469"/>
                </a:lnTo>
                <a:lnTo>
                  <a:pt x="2569586" y="478464"/>
                </a:lnTo>
                <a:lnTo>
                  <a:pt x="2543160" y="447209"/>
                </a:lnTo>
                <a:lnTo>
                  <a:pt x="2514940" y="416733"/>
                </a:lnTo>
                <a:lnTo>
                  <a:pt x="2484972" y="387069"/>
                </a:lnTo>
                <a:lnTo>
                  <a:pt x="2453305" y="358248"/>
                </a:lnTo>
                <a:lnTo>
                  <a:pt x="2419985" y="330300"/>
                </a:lnTo>
                <a:lnTo>
                  <a:pt x="2385060" y="303258"/>
                </a:lnTo>
                <a:lnTo>
                  <a:pt x="2348578" y="277153"/>
                </a:lnTo>
                <a:lnTo>
                  <a:pt x="2310585" y="252015"/>
                </a:lnTo>
                <a:lnTo>
                  <a:pt x="2271129" y="227877"/>
                </a:lnTo>
                <a:lnTo>
                  <a:pt x="2230257" y="204770"/>
                </a:lnTo>
                <a:lnTo>
                  <a:pt x="2188017" y="182725"/>
                </a:lnTo>
                <a:lnTo>
                  <a:pt x="2144456" y="161773"/>
                </a:lnTo>
                <a:lnTo>
                  <a:pt x="2099622" y="141945"/>
                </a:lnTo>
                <a:lnTo>
                  <a:pt x="2053561" y="123274"/>
                </a:lnTo>
                <a:lnTo>
                  <a:pt x="2006322" y="105790"/>
                </a:lnTo>
                <a:lnTo>
                  <a:pt x="1957951" y="89525"/>
                </a:lnTo>
                <a:lnTo>
                  <a:pt x="1908496" y="74510"/>
                </a:lnTo>
                <a:lnTo>
                  <a:pt x="1858005" y="60776"/>
                </a:lnTo>
                <a:lnTo>
                  <a:pt x="1806524" y="48354"/>
                </a:lnTo>
                <a:lnTo>
                  <a:pt x="1754100" y="37277"/>
                </a:lnTo>
                <a:lnTo>
                  <a:pt x="1700783" y="27575"/>
                </a:lnTo>
                <a:lnTo>
                  <a:pt x="1646618" y="19280"/>
                </a:lnTo>
                <a:lnTo>
                  <a:pt x="1591653" y="12422"/>
                </a:lnTo>
                <a:lnTo>
                  <a:pt x="1535936" y="7034"/>
                </a:lnTo>
                <a:lnTo>
                  <a:pt x="1479513" y="3147"/>
                </a:lnTo>
                <a:lnTo>
                  <a:pt x="1422432" y="792"/>
                </a:lnTo>
                <a:lnTo>
                  <a:pt x="1364741"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5107304" y="3404249"/>
            <a:ext cx="1638300" cy="1329690"/>
          </a:xfrm>
          <a:prstGeom prst="rect">
            <a:avLst/>
          </a:prstGeom>
        </p:spPr>
        <p:txBody>
          <a:bodyPr vert="horz" wrap="square" lIns="0" tIns="37465" rIns="0" bIns="0" rtlCol="0">
            <a:spAutoFit/>
          </a:bodyPr>
          <a:lstStyle/>
          <a:p>
            <a:pPr marL="12700" marR="5080" algn="ctr">
              <a:lnSpc>
                <a:spcPct val="100000"/>
              </a:lnSpc>
              <a:spcBef>
                <a:spcPts val="295"/>
              </a:spcBef>
            </a:pPr>
            <a:r>
              <a:rPr sz="2800" spc="-10" dirty="0">
                <a:solidFill>
                  <a:srgbClr val="FFFFFF"/>
                </a:solidFill>
                <a:latin typeface="微软雅黑" panose="020B0503020204020204" charset="-122"/>
                <a:ea typeface="微软雅黑" panose="020B0503020204020204" charset="-122"/>
                <a:cs typeface="微软雅黑" panose="020B0503020204020204" charset="-122"/>
              </a:rPr>
              <a:t>（3）严格</a:t>
            </a:r>
            <a:r>
              <a:rPr sz="2800" spc="-5" dirty="0">
                <a:solidFill>
                  <a:srgbClr val="FFFFFF"/>
                </a:solidFill>
                <a:latin typeface="微软雅黑" panose="020B0503020204020204" charset="-122"/>
                <a:ea typeface="微软雅黑" panose="020B0503020204020204" charset="-122"/>
                <a:cs typeface="微软雅黑" panose="020B0503020204020204" charset="-122"/>
              </a:rPr>
              <a:t>控制工艺指标</a:t>
            </a:r>
          </a:p>
        </p:txBody>
      </p:sp>
      <p:sp>
        <p:nvSpPr>
          <p:cNvPr id="8" name="object 8"/>
          <p:cNvSpPr/>
          <p:nvPr>
            <p:custDataLst>
              <p:tags r:id="rId9"/>
            </p:custDataLst>
          </p:nvPr>
        </p:nvSpPr>
        <p:spPr>
          <a:xfrm>
            <a:off x="7530465" y="4651502"/>
            <a:ext cx="525780" cy="246379"/>
          </a:xfrm>
          <a:custGeom>
            <a:avLst/>
            <a:gdLst/>
            <a:ahLst/>
            <a:cxnLst/>
            <a:rect l="l" t="t" r="r" b="b"/>
            <a:pathLst>
              <a:path w="525779" h="246379">
                <a:moveTo>
                  <a:pt x="453647" y="216896"/>
                </a:moveTo>
                <a:lnTo>
                  <a:pt x="440562" y="245872"/>
                </a:lnTo>
                <a:lnTo>
                  <a:pt x="525652" y="242570"/>
                </a:lnTo>
                <a:lnTo>
                  <a:pt x="509052" y="222123"/>
                </a:lnTo>
                <a:lnTo>
                  <a:pt x="465200" y="222123"/>
                </a:lnTo>
                <a:lnTo>
                  <a:pt x="453647" y="216896"/>
                </a:lnTo>
                <a:close/>
              </a:path>
              <a:path w="525779" h="246379">
                <a:moveTo>
                  <a:pt x="458865" y="205339"/>
                </a:moveTo>
                <a:lnTo>
                  <a:pt x="453647" y="216896"/>
                </a:lnTo>
                <a:lnTo>
                  <a:pt x="465200" y="222123"/>
                </a:lnTo>
                <a:lnTo>
                  <a:pt x="470407" y="210566"/>
                </a:lnTo>
                <a:lnTo>
                  <a:pt x="458865" y="205339"/>
                </a:lnTo>
                <a:close/>
              </a:path>
              <a:path w="525779" h="246379">
                <a:moveTo>
                  <a:pt x="471931" y="176403"/>
                </a:moveTo>
                <a:lnTo>
                  <a:pt x="458865" y="205339"/>
                </a:lnTo>
                <a:lnTo>
                  <a:pt x="470407" y="210566"/>
                </a:lnTo>
                <a:lnTo>
                  <a:pt x="465200" y="222123"/>
                </a:lnTo>
                <a:lnTo>
                  <a:pt x="509052" y="222123"/>
                </a:lnTo>
                <a:lnTo>
                  <a:pt x="471931" y="176403"/>
                </a:lnTo>
                <a:close/>
              </a:path>
              <a:path w="525779" h="246379">
                <a:moveTo>
                  <a:pt x="5333" y="0"/>
                </a:moveTo>
                <a:lnTo>
                  <a:pt x="0" y="11684"/>
                </a:lnTo>
                <a:lnTo>
                  <a:pt x="453647" y="216896"/>
                </a:lnTo>
                <a:lnTo>
                  <a:pt x="458865" y="205339"/>
                </a:lnTo>
                <a:lnTo>
                  <a:pt x="5333"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7495413" y="3183508"/>
            <a:ext cx="536575" cy="260985"/>
          </a:xfrm>
          <a:custGeom>
            <a:avLst/>
            <a:gdLst/>
            <a:ahLst/>
            <a:cxnLst/>
            <a:rect l="l" t="t" r="r" b="b"/>
            <a:pathLst>
              <a:path w="536575" h="260985">
                <a:moveTo>
                  <a:pt x="464510" y="28698"/>
                </a:moveTo>
                <a:lnTo>
                  <a:pt x="0" y="249427"/>
                </a:lnTo>
                <a:lnTo>
                  <a:pt x="5333" y="260985"/>
                </a:lnTo>
                <a:lnTo>
                  <a:pt x="469956" y="40137"/>
                </a:lnTo>
                <a:lnTo>
                  <a:pt x="464510" y="28698"/>
                </a:lnTo>
                <a:close/>
              </a:path>
              <a:path w="536575" h="260985">
                <a:moveTo>
                  <a:pt x="519211" y="23240"/>
                </a:moveTo>
                <a:lnTo>
                  <a:pt x="475995" y="23240"/>
                </a:lnTo>
                <a:lnTo>
                  <a:pt x="481456" y="34670"/>
                </a:lnTo>
                <a:lnTo>
                  <a:pt x="469956" y="40137"/>
                </a:lnTo>
                <a:lnTo>
                  <a:pt x="483615" y="68833"/>
                </a:lnTo>
                <a:lnTo>
                  <a:pt x="519211" y="23240"/>
                </a:lnTo>
                <a:close/>
              </a:path>
              <a:path w="536575" h="260985">
                <a:moveTo>
                  <a:pt x="475995" y="23240"/>
                </a:moveTo>
                <a:lnTo>
                  <a:pt x="464510" y="28698"/>
                </a:lnTo>
                <a:lnTo>
                  <a:pt x="469956" y="40137"/>
                </a:lnTo>
                <a:lnTo>
                  <a:pt x="481456" y="34670"/>
                </a:lnTo>
                <a:lnTo>
                  <a:pt x="475995" y="23240"/>
                </a:lnTo>
                <a:close/>
              </a:path>
              <a:path w="536575" h="260985">
                <a:moveTo>
                  <a:pt x="450850" y="0"/>
                </a:moveTo>
                <a:lnTo>
                  <a:pt x="464510" y="28698"/>
                </a:lnTo>
                <a:lnTo>
                  <a:pt x="475995" y="23240"/>
                </a:lnTo>
                <a:lnTo>
                  <a:pt x="519211" y="23240"/>
                </a:lnTo>
                <a:lnTo>
                  <a:pt x="536066" y="1650"/>
                </a:lnTo>
                <a:lnTo>
                  <a:pt x="450850"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7491856" y="4057650"/>
            <a:ext cx="565150" cy="76200"/>
          </a:xfrm>
          <a:custGeom>
            <a:avLst/>
            <a:gdLst/>
            <a:ahLst/>
            <a:cxnLst/>
            <a:rect l="l" t="t" r="r" b="b"/>
            <a:pathLst>
              <a:path w="565150" h="76200">
                <a:moveTo>
                  <a:pt x="489712" y="0"/>
                </a:moveTo>
                <a:lnTo>
                  <a:pt x="488864" y="31794"/>
                </a:lnTo>
                <a:lnTo>
                  <a:pt x="501523" y="32131"/>
                </a:lnTo>
                <a:lnTo>
                  <a:pt x="501142" y="44831"/>
                </a:lnTo>
                <a:lnTo>
                  <a:pt x="488516" y="44831"/>
                </a:lnTo>
                <a:lnTo>
                  <a:pt x="487679" y="76200"/>
                </a:lnTo>
                <a:lnTo>
                  <a:pt x="554836" y="44831"/>
                </a:lnTo>
                <a:lnTo>
                  <a:pt x="501142" y="44831"/>
                </a:lnTo>
                <a:lnTo>
                  <a:pt x="488525" y="44495"/>
                </a:lnTo>
                <a:lnTo>
                  <a:pt x="555554" y="44495"/>
                </a:lnTo>
                <a:lnTo>
                  <a:pt x="564896" y="40131"/>
                </a:lnTo>
                <a:lnTo>
                  <a:pt x="489712" y="0"/>
                </a:lnTo>
                <a:close/>
              </a:path>
              <a:path w="565150" h="76200">
                <a:moveTo>
                  <a:pt x="488864" y="31794"/>
                </a:moveTo>
                <a:lnTo>
                  <a:pt x="488525" y="44495"/>
                </a:lnTo>
                <a:lnTo>
                  <a:pt x="501142" y="44831"/>
                </a:lnTo>
                <a:lnTo>
                  <a:pt x="501523" y="32131"/>
                </a:lnTo>
                <a:lnTo>
                  <a:pt x="488864" y="31794"/>
                </a:lnTo>
                <a:close/>
              </a:path>
              <a:path w="565150" h="76200">
                <a:moveTo>
                  <a:pt x="253" y="18795"/>
                </a:moveTo>
                <a:lnTo>
                  <a:pt x="0" y="31495"/>
                </a:lnTo>
                <a:lnTo>
                  <a:pt x="488525" y="44495"/>
                </a:lnTo>
                <a:lnTo>
                  <a:pt x="488864" y="31794"/>
                </a:lnTo>
                <a:lnTo>
                  <a:pt x="253" y="18795"/>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3726639" y="4054014"/>
            <a:ext cx="570278" cy="82687"/>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3"/>
            </p:custDataLst>
          </p:nvPr>
        </p:nvSpPr>
        <p:spPr>
          <a:xfrm>
            <a:off x="3901871" y="4747234"/>
            <a:ext cx="509372" cy="314542"/>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4"/>
            </p:custDataLst>
          </p:nvPr>
        </p:nvSpPr>
        <p:spPr>
          <a:xfrm>
            <a:off x="3847434" y="3055349"/>
            <a:ext cx="539411" cy="267732"/>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txBox="1"/>
          <p:nvPr/>
        </p:nvSpPr>
        <p:spPr>
          <a:xfrm>
            <a:off x="1120241" y="2678684"/>
            <a:ext cx="1854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严格控制物料流量</a:t>
            </a:r>
          </a:p>
        </p:txBody>
      </p:sp>
      <p:sp>
        <p:nvSpPr>
          <p:cNvPr id="18" name="object 18"/>
          <p:cNvSpPr txBox="1"/>
          <p:nvPr/>
        </p:nvSpPr>
        <p:spPr>
          <a:xfrm>
            <a:off x="1120241" y="3892422"/>
            <a:ext cx="1854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严格控制物料温度</a:t>
            </a:r>
          </a:p>
        </p:txBody>
      </p:sp>
      <p:sp>
        <p:nvSpPr>
          <p:cNvPr id="20" name="object 20"/>
          <p:cNvSpPr txBox="1"/>
          <p:nvPr/>
        </p:nvSpPr>
        <p:spPr>
          <a:xfrm>
            <a:off x="1120241" y="5105780"/>
            <a:ext cx="1854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严格控制物料压力</a:t>
            </a:r>
          </a:p>
        </p:txBody>
      </p:sp>
      <p:sp>
        <p:nvSpPr>
          <p:cNvPr id="22" name="object 22"/>
          <p:cNvSpPr txBox="1"/>
          <p:nvPr/>
        </p:nvSpPr>
        <p:spPr>
          <a:xfrm>
            <a:off x="8856980" y="2646045"/>
            <a:ext cx="1854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严格控制物料配比</a:t>
            </a:r>
          </a:p>
        </p:txBody>
      </p:sp>
      <p:sp>
        <p:nvSpPr>
          <p:cNvPr id="24" name="object 24"/>
          <p:cNvSpPr txBox="1"/>
          <p:nvPr/>
        </p:nvSpPr>
        <p:spPr>
          <a:xfrm>
            <a:off x="8885935" y="3859529"/>
            <a:ext cx="1854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严格控制反应速率</a:t>
            </a:r>
          </a:p>
        </p:txBody>
      </p:sp>
      <p:sp>
        <p:nvSpPr>
          <p:cNvPr id="26" name="object 26"/>
          <p:cNvSpPr txBox="1"/>
          <p:nvPr/>
        </p:nvSpPr>
        <p:spPr>
          <a:xfrm>
            <a:off x="9000235" y="5072583"/>
            <a:ext cx="162560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9230C"/>
                </a:solidFill>
                <a:latin typeface="微软雅黑" panose="020B0503020204020204" charset="-122"/>
                <a:ea typeface="微软雅黑" panose="020B0503020204020204" charset="-122"/>
                <a:cs typeface="宋体" panose="02010600030101010101" pitchFamily="2" charset="-122"/>
              </a:rPr>
              <a:t>严格控制反应量</a:t>
            </a:r>
          </a:p>
        </p:txBody>
      </p:sp>
      <p:sp>
        <p:nvSpPr>
          <p:cNvPr id="14" name="object 18"/>
          <p:cNvSpPr txBox="1">
            <a:spLocks noGrp="1"/>
          </p:cNvSpPr>
          <p:nvPr/>
        </p:nvSpPr>
        <p:spPr>
          <a:xfrm>
            <a:off x="3762375" y="152146"/>
            <a:ext cx="459359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8"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734817"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5337809"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3"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8"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3"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4561332" y="3185160"/>
            <a:ext cx="2729865" cy="1805939"/>
          </a:xfrm>
          <a:custGeom>
            <a:avLst/>
            <a:gdLst/>
            <a:ahLst/>
            <a:cxnLst/>
            <a:rect l="l" t="t" r="r" b="b"/>
            <a:pathLst>
              <a:path w="2729865" h="1805939">
                <a:moveTo>
                  <a:pt x="1364741" y="0"/>
                </a:moveTo>
                <a:lnTo>
                  <a:pt x="1307051" y="792"/>
                </a:lnTo>
                <a:lnTo>
                  <a:pt x="1249970" y="3147"/>
                </a:lnTo>
                <a:lnTo>
                  <a:pt x="1193547" y="7034"/>
                </a:lnTo>
                <a:lnTo>
                  <a:pt x="1137830" y="12422"/>
                </a:lnTo>
                <a:lnTo>
                  <a:pt x="1082865" y="19280"/>
                </a:lnTo>
                <a:lnTo>
                  <a:pt x="1028700" y="27575"/>
                </a:lnTo>
                <a:lnTo>
                  <a:pt x="975383" y="37277"/>
                </a:lnTo>
                <a:lnTo>
                  <a:pt x="922959" y="48354"/>
                </a:lnTo>
                <a:lnTo>
                  <a:pt x="871478" y="60776"/>
                </a:lnTo>
                <a:lnTo>
                  <a:pt x="820987" y="74510"/>
                </a:lnTo>
                <a:lnTo>
                  <a:pt x="771532" y="89525"/>
                </a:lnTo>
                <a:lnTo>
                  <a:pt x="723161" y="105790"/>
                </a:lnTo>
                <a:lnTo>
                  <a:pt x="675922" y="123274"/>
                </a:lnTo>
                <a:lnTo>
                  <a:pt x="629861" y="141945"/>
                </a:lnTo>
                <a:lnTo>
                  <a:pt x="585027" y="161773"/>
                </a:lnTo>
                <a:lnTo>
                  <a:pt x="541466" y="182725"/>
                </a:lnTo>
                <a:lnTo>
                  <a:pt x="499226" y="204770"/>
                </a:lnTo>
                <a:lnTo>
                  <a:pt x="458354" y="227877"/>
                </a:lnTo>
                <a:lnTo>
                  <a:pt x="418898" y="252015"/>
                </a:lnTo>
                <a:lnTo>
                  <a:pt x="380905" y="277153"/>
                </a:lnTo>
                <a:lnTo>
                  <a:pt x="344423" y="303258"/>
                </a:lnTo>
                <a:lnTo>
                  <a:pt x="309498" y="330300"/>
                </a:lnTo>
                <a:lnTo>
                  <a:pt x="276178" y="358248"/>
                </a:lnTo>
                <a:lnTo>
                  <a:pt x="244511" y="387069"/>
                </a:lnTo>
                <a:lnTo>
                  <a:pt x="214543" y="416733"/>
                </a:lnTo>
                <a:lnTo>
                  <a:pt x="186323" y="447209"/>
                </a:lnTo>
                <a:lnTo>
                  <a:pt x="159897" y="478464"/>
                </a:lnTo>
                <a:lnTo>
                  <a:pt x="135313" y="510469"/>
                </a:lnTo>
                <a:lnTo>
                  <a:pt x="112618" y="543190"/>
                </a:lnTo>
                <a:lnTo>
                  <a:pt x="91860" y="576598"/>
                </a:lnTo>
                <a:lnTo>
                  <a:pt x="73086" y="610660"/>
                </a:lnTo>
                <a:lnTo>
                  <a:pt x="56343" y="645346"/>
                </a:lnTo>
                <a:lnTo>
                  <a:pt x="41679" y="680624"/>
                </a:lnTo>
                <a:lnTo>
                  <a:pt x="18776" y="752830"/>
                </a:lnTo>
                <a:lnTo>
                  <a:pt x="4757" y="827029"/>
                </a:lnTo>
                <a:lnTo>
                  <a:pt x="0" y="902969"/>
                </a:lnTo>
                <a:lnTo>
                  <a:pt x="1197" y="941142"/>
                </a:lnTo>
                <a:lnTo>
                  <a:pt x="10632" y="1016243"/>
                </a:lnTo>
                <a:lnTo>
                  <a:pt x="29141" y="1089476"/>
                </a:lnTo>
                <a:lnTo>
                  <a:pt x="56343" y="1160593"/>
                </a:lnTo>
                <a:lnTo>
                  <a:pt x="73086" y="1195279"/>
                </a:lnTo>
                <a:lnTo>
                  <a:pt x="91860" y="1229341"/>
                </a:lnTo>
                <a:lnTo>
                  <a:pt x="112618" y="1262749"/>
                </a:lnTo>
                <a:lnTo>
                  <a:pt x="135313" y="1295470"/>
                </a:lnTo>
                <a:lnTo>
                  <a:pt x="159897" y="1327475"/>
                </a:lnTo>
                <a:lnTo>
                  <a:pt x="186323" y="1358730"/>
                </a:lnTo>
                <a:lnTo>
                  <a:pt x="214543" y="1389206"/>
                </a:lnTo>
                <a:lnTo>
                  <a:pt x="244511" y="1418870"/>
                </a:lnTo>
                <a:lnTo>
                  <a:pt x="276178" y="1447691"/>
                </a:lnTo>
                <a:lnTo>
                  <a:pt x="309498" y="1475639"/>
                </a:lnTo>
                <a:lnTo>
                  <a:pt x="344423" y="1502681"/>
                </a:lnTo>
                <a:lnTo>
                  <a:pt x="380905" y="1528786"/>
                </a:lnTo>
                <a:lnTo>
                  <a:pt x="418898" y="1553924"/>
                </a:lnTo>
                <a:lnTo>
                  <a:pt x="458354" y="1578062"/>
                </a:lnTo>
                <a:lnTo>
                  <a:pt x="499226" y="1601169"/>
                </a:lnTo>
                <a:lnTo>
                  <a:pt x="541466" y="1623214"/>
                </a:lnTo>
                <a:lnTo>
                  <a:pt x="585027" y="1644166"/>
                </a:lnTo>
                <a:lnTo>
                  <a:pt x="629861" y="1663994"/>
                </a:lnTo>
                <a:lnTo>
                  <a:pt x="675922" y="1682665"/>
                </a:lnTo>
                <a:lnTo>
                  <a:pt x="723161" y="1700149"/>
                </a:lnTo>
                <a:lnTo>
                  <a:pt x="771532" y="1716414"/>
                </a:lnTo>
                <a:lnTo>
                  <a:pt x="820987" y="1731429"/>
                </a:lnTo>
                <a:lnTo>
                  <a:pt x="871478" y="1745163"/>
                </a:lnTo>
                <a:lnTo>
                  <a:pt x="922959" y="1757585"/>
                </a:lnTo>
                <a:lnTo>
                  <a:pt x="975383" y="1768662"/>
                </a:lnTo>
                <a:lnTo>
                  <a:pt x="1028700" y="1778364"/>
                </a:lnTo>
                <a:lnTo>
                  <a:pt x="1082865" y="1786659"/>
                </a:lnTo>
                <a:lnTo>
                  <a:pt x="1137830" y="1793517"/>
                </a:lnTo>
                <a:lnTo>
                  <a:pt x="1193547" y="1798905"/>
                </a:lnTo>
                <a:lnTo>
                  <a:pt x="1249970" y="1802792"/>
                </a:lnTo>
                <a:lnTo>
                  <a:pt x="1307051" y="1805147"/>
                </a:lnTo>
                <a:lnTo>
                  <a:pt x="1364741" y="1805939"/>
                </a:lnTo>
                <a:lnTo>
                  <a:pt x="1422432" y="1805147"/>
                </a:lnTo>
                <a:lnTo>
                  <a:pt x="1479513" y="1802792"/>
                </a:lnTo>
                <a:lnTo>
                  <a:pt x="1535936" y="1798905"/>
                </a:lnTo>
                <a:lnTo>
                  <a:pt x="1591653" y="1793517"/>
                </a:lnTo>
                <a:lnTo>
                  <a:pt x="1646618" y="1786659"/>
                </a:lnTo>
                <a:lnTo>
                  <a:pt x="1700783" y="1778364"/>
                </a:lnTo>
                <a:lnTo>
                  <a:pt x="1754100" y="1768662"/>
                </a:lnTo>
                <a:lnTo>
                  <a:pt x="1806524" y="1757585"/>
                </a:lnTo>
                <a:lnTo>
                  <a:pt x="1858005" y="1745163"/>
                </a:lnTo>
                <a:lnTo>
                  <a:pt x="1908496" y="1731429"/>
                </a:lnTo>
                <a:lnTo>
                  <a:pt x="1957951" y="1716414"/>
                </a:lnTo>
                <a:lnTo>
                  <a:pt x="2006322" y="1700149"/>
                </a:lnTo>
                <a:lnTo>
                  <a:pt x="2053561" y="1682665"/>
                </a:lnTo>
                <a:lnTo>
                  <a:pt x="2099622" y="1663994"/>
                </a:lnTo>
                <a:lnTo>
                  <a:pt x="2144456" y="1644166"/>
                </a:lnTo>
                <a:lnTo>
                  <a:pt x="2188017" y="1623214"/>
                </a:lnTo>
                <a:lnTo>
                  <a:pt x="2230257" y="1601169"/>
                </a:lnTo>
                <a:lnTo>
                  <a:pt x="2271129" y="1578062"/>
                </a:lnTo>
                <a:lnTo>
                  <a:pt x="2310585" y="1553924"/>
                </a:lnTo>
                <a:lnTo>
                  <a:pt x="2348578" y="1528786"/>
                </a:lnTo>
                <a:lnTo>
                  <a:pt x="2385060" y="1502681"/>
                </a:lnTo>
                <a:lnTo>
                  <a:pt x="2419985" y="1475639"/>
                </a:lnTo>
                <a:lnTo>
                  <a:pt x="2453305" y="1447691"/>
                </a:lnTo>
                <a:lnTo>
                  <a:pt x="2484972" y="1418870"/>
                </a:lnTo>
                <a:lnTo>
                  <a:pt x="2514940" y="1389206"/>
                </a:lnTo>
                <a:lnTo>
                  <a:pt x="2543160" y="1358730"/>
                </a:lnTo>
                <a:lnTo>
                  <a:pt x="2569586" y="1327475"/>
                </a:lnTo>
                <a:lnTo>
                  <a:pt x="2594170" y="1295470"/>
                </a:lnTo>
                <a:lnTo>
                  <a:pt x="2616865" y="1262749"/>
                </a:lnTo>
                <a:lnTo>
                  <a:pt x="2637623" y="1229341"/>
                </a:lnTo>
                <a:lnTo>
                  <a:pt x="2656397" y="1195279"/>
                </a:lnTo>
                <a:lnTo>
                  <a:pt x="2673140" y="1160593"/>
                </a:lnTo>
                <a:lnTo>
                  <a:pt x="2687804" y="1125315"/>
                </a:lnTo>
                <a:lnTo>
                  <a:pt x="2710707" y="1053109"/>
                </a:lnTo>
                <a:lnTo>
                  <a:pt x="2724726" y="978910"/>
                </a:lnTo>
                <a:lnTo>
                  <a:pt x="2729484" y="902969"/>
                </a:lnTo>
                <a:lnTo>
                  <a:pt x="2728286" y="864797"/>
                </a:lnTo>
                <a:lnTo>
                  <a:pt x="2718851" y="789696"/>
                </a:lnTo>
                <a:lnTo>
                  <a:pt x="2700342" y="716463"/>
                </a:lnTo>
                <a:lnTo>
                  <a:pt x="2673140" y="645346"/>
                </a:lnTo>
                <a:lnTo>
                  <a:pt x="2656397" y="610660"/>
                </a:lnTo>
                <a:lnTo>
                  <a:pt x="2637623" y="576598"/>
                </a:lnTo>
                <a:lnTo>
                  <a:pt x="2616865" y="543190"/>
                </a:lnTo>
                <a:lnTo>
                  <a:pt x="2594170" y="510469"/>
                </a:lnTo>
                <a:lnTo>
                  <a:pt x="2569586" y="478464"/>
                </a:lnTo>
                <a:lnTo>
                  <a:pt x="2543160" y="447209"/>
                </a:lnTo>
                <a:lnTo>
                  <a:pt x="2514940" y="416733"/>
                </a:lnTo>
                <a:lnTo>
                  <a:pt x="2484972" y="387069"/>
                </a:lnTo>
                <a:lnTo>
                  <a:pt x="2453305" y="358248"/>
                </a:lnTo>
                <a:lnTo>
                  <a:pt x="2419985" y="330300"/>
                </a:lnTo>
                <a:lnTo>
                  <a:pt x="2385060" y="303258"/>
                </a:lnTo>
                <a:lnTo>
                  <a:pt x="2348578" y="277153"/>
                </a:lnTo>
                <a:lnTo>
                  <a:pt x="2310585" y="252015"/>
                </a:lnTo>
                <a:lnTo>
                  <a:pt x="2271129" y="227877"/>
                </a:lnTo>
                <a:lnTo>
                  <a:pt x="2230257" y="204770"/>
                </a:lnTo>
                <a:lnTo>
                  <a:pt x="2188017" y="182725"/>
                </a:lnTo>
                <a:lnTo>
                  <a:pt x="2144456" y="161773"/>
                </a:lnTo>
                <a:lnTo>
                  <a:pt x="2099622" y="141945"/>
                </a:lnTo>
                <a:lnTo>
                  <a:pt x="2053561" y="123274"/>
                </a:lnTo>
                <a:lnTo>
                  <a:pt x="2006322" y="105790"/>
                </a:lnTo>
                <a:lnTo>
                  <a:pt x="1957951" y="89525"/>
                </a:lnTo>
                <a:lnTo>
                  <a:pt x="1908496" y="74510"/>
                </a:lnTo>
                <a:lnTo>
                  <a:pt x="1858005" y="60776"/>
                </a:lnTo>
                <a:lnTo>
                  <a:pt x="1806524" y="48354"/>
                </a:lnTo>
                <a:lnTo>
                  <a:pt x="1754100" y="37277"/>
                </a:lnTo>
                <a:lnTo>
                  <a:pt x="1700783" y="27575"/>
                </a:lnTo>
                <a:lnTo>
                  <a:pt x="1646618" y="19280"/>
                </a:lnTo>
                <a:lnTo>
                  <a:pt x="1591653" y="12422"/>
                </a:lnTo>
                <a:lnTo>
                  <a:pt x="1535936" y="7034"/>
                </a:lnTo>
                <a:lnTo>
                  <a:pt x="1479513" y="3147"/>
                </a:lnTo>
                <a:lnTo>
                  <a:pt x="1422432" y="792"/>
                </a:lnTo>
                <a:lnTo>
                  <a:pt x="1364741"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nvSpPr>
        <p:spPr>
          <a:xfrm>
            <a:off x="5107304" y="3404249"/>
            <a:ext cx="1638300" cy="1329690"/>
          </a:xfrm>
          <a:prstGeom prst="rect">
            <a:avLst/>
          </a:prstGeom>
        </p:spPr>
        <p:txBody>
          <a:bodyPr vert="horz" wrap="square" lIns="0" tIns="37465" rIns="0" bIns="0" rtlCol="0">
            <a:spAutoFit/>
          </a:bodyPr>
          <a:lstStyle/>
          <a:p>
            <a:pPr marL="108585" marR="5080" indent="-96520" algn="just">
              <a:lnSpc>
                <a:spcPct val="100000"/>
              </a:lnSpc>
              <a:spcBef>
                <a:spcPts val="295"/>
              </a:spcBef>
            </a:pPr>
            <a:r>
              <a:rPr sz="2800" spc="-10" dirty="0">
                <a:solidFill>
                  <a:srgbClr val="FFFFFF"/>
                </a:solidFill>
                <a:latin typeface="微软雅黑" panose="020B0503020204020204" charset="-122"/>
                <a:ea typeface="微软雅黑" panose="020B0503020204020204" charset="-122"/>
                <a:cs typeface="微软雅黑" panose="020B0503020204020204" charset="-122"/>
              </a:rPr>
              <a:t>（4）严格</a:t>
            </a:r>
            <a:r>
              <a:rPr sz="2800" spc="-5" dirty="0">
                <a:solidFill>
                  <a:srgbClr val="FFFFFF"/>
                </a:solidFill>
                <a:latin typeface="微软雅黑" panose="020B0503020204020204" charset="-122"/>
                <a:ea typeface="微软雅黑" panose="020B0503020204020204" charset="-122"/>
                <a:cs typeface="微软雅黑" panose="020B0503020204020204" charset="-122"/>
              </a:rPr>
              <a:t>执行操作法（票）</a:t>
            </a:r>
          </a:p>
        </p:txBody>
      </p:sp>
      <p:sp>
        <p:nvSpPr>
          <p:cNvPr id="6" name="object 6"/>
          <p:cNvSpPr/>
          <p:nvPr>
            <p:custDataLst>
              <p:tags r:id="rId7"/>
            </p:custDataLst>
          </p:nvPr>
        </p:nvSpPr>
        <p:spPr>
          <a:xfrm>
            <a:off x="7530465" y="4651502"/>
            <a:ext cx="525780" cy="246379"/>
          </a:xfrm>
          <a:custGeom>
            <a:avLst/>
            <a:gdLst/>
            <a:ahLst/>
            <a:cxnLst/>
            <a:rect l="l" t="t" r="r" b="b"/>
            <a:pathLst>
              <a:path w="525779" h="246379">
                <a:moveTo>
                  <a:pt x="453647" y="216896"/>
                </a:moveTo>
                <a:lnTo>
                  <a:pt x="440562" y="245872"/>
                </a:lnTo>
                <a:lnTo>
                  <a:pt x="525652" y="242570"/>
                </a:lnTo>
                <a:lnTo>
                  <a:pt x="509052" y="222123"/>
                </a:lnTo>
                <a:lnTo>
                  <a:pt x="465200" y="222123"/>
                </a:lnTo>
                <a:lnTo>
                  <a:pt x="453647" y="216896"/>
                </a:lnTo>
                <a:close/>
              </a:path>
              <a:path w="525779" h="246379">
                <a:moveTo>
                  <a:pt x="458865" y="205339"/>
                </a:moveTo>
                <a:lnTo>
                  <a:pt x="453647" y="216896"/>
                </a:lnTo>
                <a:lnTo>
                  <a:pt x="465200" y="222123"/>
                </a:lnTo>
                <a:lnTo>
                  <a:pt x="470407" y="210566"/>
                </a:lnTo>
                <a:lnTo>
                  <a:pt x="458865" y="205339"/>
                </a:lnTo>
                <a:close/>
              </a:path>
              <a:path w="525779" h="246379">
                <a:moveTo>
                  <a:pt x="471931" y="176403"/>
                </a:moveTo>
                <a:lnTo>
                  <a:pt x="458865" y="205339"/>
                </a:lnTo>
                <a:lnTo>
                  <a:pt x="470407" y="210566"/>
                </a:lnTo>
                <a:lnTo>
                  <a:pt x="465200" y="222123"/>
                </a:lnTo>
                <a:lnTo>
                  <a:pt x="509052" y="222123"/>
                </a:lnTo>
                <a:lnTo>
                  <a:pt x="471931" y="176403"/>
                </a:lnTo>
                <a:close/>
              </a:path>
              <a:path w="525779" h="246379">
                <a:moveTo>
                  <a:pt x="5333" y="0"/>
                </a:moveTo>
                <a:lnTo>
                  <a:pt x="0" y="11684"/>
                </a:lnTo>
                <a:lnTo>
                  <a:pt x="453647" y="216896"/>
                </a:lnTo>
                <a:lnTo>
                  <a:pt x="458865" y="205339"/>
                </a:lnTo>
                <a:lnTo>
                  <a:pt x="5333"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8"/>
            </p:custDataLst>
          </p:nvPr>
        </p:nvSpPr>
        <p:spPr>
          <a:xfrm>
            <a:off x="7495413" y="3183508"/>
            <a:ext cx="536575" cy="260985"/>
          </a:xfrm>
          <a:custGeom>
            <a:avLst/>
            <a:gdLst/>
            <a:ahLst/>
            <a:cxnLst/>
            <a:rect l="l" t="t" r="r" b="b"/>
            <a:pathLst>
              <a:path w="536575" h="260985">
                <a:moveTo>
                  <a:pt x="464510" y="28698"/>
                </a:moveTo>
                <a:lnTo>
                  <a:pt x="0" y="249427"/>
                </a:lnTo>
                <a:lnTo>
                  <a:pt x="5333" y="260985"/>
                </a:lnTo>
                <a:lnTo>
                  <a:pt x="469956" y="40137"/>
                </a:lnTo>
                <a:lnTo>
                  <a:pt x="464510" y="28698"/>
                </a:lnTo>
                <a:close/>
              </a:path>
              <a:path w="536575" h="260985">
                <a:moveTo>
                  <a:pt x="519211" y="23240"/>
                </a:moveTo>
                <a:lnTo>
                  <a:pt x="475995" y="23240"/>
                </a:lnTo>
                <a:lnTo>
                  <a:pt x="481456" y="34670"/>
                </a:lnTo>
                <a:lnTo>
                  <a:pt x="469956" y="40137"/>
                </a:lnTo>
                <a:lnTo>
                  <a:pt x="483615" y="68833"/>
                </a:lnTo>
                <a:lnTo>
                  <a:pt x="519211" y="23240"/>
                </a:lnTo>
                <a:close/>
              </a:path>
              <a:path w="536575" h="260985">
                <a:moveTo>
                  <a:pt x="475995" y="23240"/>
                </a:moveTo>
                <a:lnTo>
                  <a:pt x="464510" y="28698"/>
                </a:lnTo>
                <a:lnTo>
                  <a:pt x="469956" y="40137"/>
                </a:lnTo>
                <a:lnTo>
                  <a:pt x="481456" y="34670"/>
                </a:lnTo>
                <a:lnTo>
                  <a:pt x="475995" y="23240"/>
                </a:lnTo>
                <a:close/>
              </a:path>
              <a:path w="536575" h="260985">
                <a:moveTo>
                  <a:pt x="450850" y="0"/>
                </a:moveTo>
                <a:lnTo>
                  <a:pt x="464510" y="28698"/>
                </a:lnTo>
                <a:lnTo>
                  <a:pt x="475995" y="23240"/>
                </a:lnTo>
                <a:lnTo>
                  <a:pt x="519211" y="23240"/>
                </a:lnTo>
                <a:lnTo>
                  <a:pt x="536066" y="1650"/>
                </a:lnTo>
                <a:lnTo>
                  <a:pt x="450850"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9"/>
            </p:custDataLst>
          </p:nvPr>
        </p:nvSpPr>
        <p:spPr>
          <a:xfrm>
            <a:off x="7491856" y="4057650"/>
            <a:ext cx="565150" cy="76200"/>
          </a:xfrm>
          <a:custGeom>
            <a:avLst/>
            <a:gdLst/>
            <a:ahLst/>
            <a:cxnLst/>
            <a:rect l="l" t="t" r="r" b="b"/>
            <a:pathLst>
              <a:path w="565150" h="76200">
                <a:moveTo>
                  <a:pt x="489712" y="0"/>
                </a:moveTo>
                <a:lnTo>
                  <a:pt x="488864" y="31794"/>
                </a:lnTo>
                <a:lnTo>
                  <a:pt x="501523" y="32131"/>
                </a:lnTo>
                <a:lnTo>
                  <a:pt x="501142" y="44831"/>
                </a:lnTo>
                <a:lnTo>
                  <a:pt x="488516" y="44831"/>
                </a:lnTo>
                <a:lnTo>
                  <a:pt x="487679" y="76200"/>
                </a:lnTo>
                <a:lnTo>
                  <a:pt x="554836" y="44831"/>
                </a:lnTo>
                <a:lnTo>
                  <a:pt x="501142" y="44831"/>
                </a:lnTo>
                <a:lnTo>
                  <a:pt x="488525" y="44495"/>
                </a:lnTo>
                <a:lnTo>
                  <a:pt x="555554" y="44495"/>
                </a:lnTo>
                <a:lnTo>
                  <a:pt x="564896" y="40131"/>
                </a:lnTo>
                <a:lnTo>
                  <a:pt x="489712" y="0"/>
                </a:lnTo>
                <a:close/>
              </a:path>
              <a:path w="565150" h="76200">
                <a:moveTo>
                  <a:pt x="488864" y="31794"/>
                </a:moveTo>
                <a:lnTo>
                  <a:pt x="488525" y="44495"/>
                </a:lnTo>
                <a:lnTo>
                  <a:pt x="501142" y="44831"/>
                </a:lnTo>
                <a:lnTo>
                  <a:pt x="501523" y="32131"/>
                </a:lnTo>
                <a:lnTo>
                  <a:pt x="488864" y="31794"/>
                </a:lnTo>
                <a:close/>
              </a:path>
              <a:path w="565150" h="76200">
                <a:moveTo>
                  <a:pt x="253" y="18795"/>
                </a:moveTo>
                <a:lnTo>
                  <a:pt x="0" y="31495"/>
                </a:lnTo>
                <a:lnTo>
                  <a:pt x="488525" y="44495"/>
                </a:lnTo>
                <a:lnTo>
                  <a:pt x="488864" y="31794"/>
                </a:lnTo>
                <a:lnTo>
                  <a:pt x="253" y="18795"/>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3726639" y="4054014"/>
            <a:ext cx="570278" cy="82687"/>
          </a:xfrm>
          <a:prstGeom prst="rect">
            <a:avLst/>
          </a:prstGeom>
          <a:blipFill>
            <a:blip r:embed="rId1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3901871" y="4747234"/>
            <a:ext cx="509372" cy="314542"/>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3847434" y="3055349"/>
            <a:ext cx="539411" cy="267732"/>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nvSpPr>
        <p:spPr>
          <a:xfrm>
            <a:off x="1348866" y="2678684"/>
            <a:ext cx="13970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严禁无票作业</a:t>
            </a:r>
          </a:p>
        </p:txBody>
      </p:sp>
      <p:sp>
        <p:nvSpPr>
          <p:cNvPr id="16" name="object 16"/>
          <p:cNvSpPr txBox="1"/>
          <p:nvPr/>
        </p:nvSpPr>
        <p:spPr>
          <a:xfrm>
            <a:off x="1005941" y="3892422"/>
            <a:ext cx="20828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严禁票证未审批作业</a:t>
            </a:r>
          </a:p>
        </p:txBody>
      </p:sp>
      <p:sp>
        <p:nvSpPr>
          <p:cNvPr id="18" name="object 18"/>
          <p:cNvSpPr txBox="1"/>
          <p:nvPr/>
        </p:nvSpPr>
        <p:spPr>
          <a:xfrm>
            <a:off x="548741" y="5105780"/>
            <a:ext cx="2997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严禁未落实票证安全措施作业</a:t>
            </a:r>
          </a:p>
        </p:txBody>
      </p:sp>
      <p:sp>
        <p:nvSpPr>
          <p:cNvPr id="20" name="object 20"/>
          <p:cNvSpPr txBox="1"/>
          <p:nvPr/>
        </p:nvSpPr>
        <p:spPr>
          <a:xfrm>
            <a:off x="8742680" y="2646045"/>
            <a:ext cx="20828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必须严格落实双票制</a:t>
            </a:r>
          </a:p>
        </p:txBody>
      </p:sp>
      <p:sp>
        <p:nvSpPr>
          <p:cNvPr id="22" name="object 22"/>
          <p:cNvSpPr txBox="1"/>
          <p:nvPr/>
        </p:nvSpPr>
        <p:spPr>
          <a:xfrm>
            <a:off x="8399780" y="3859529"/>
            <a:ext cx="2768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断电确认单未确认严禁作业</a:t>
            </a:r>
          </a:p>
        </p:txBody>
      </p:sp>
      <p:sp>
        <p:nvSpPr>
          <p:cNvPr id="24" name="object 24"/>
          <p:cNvSpPr txBox="1"/>
          <p:nvPr/>
        </p:nvSpPr>
        <p:spPr>
          <a:xfrm>
            <a:off x="8514080" y="5072583"/>
            <a:ext cx="254000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9230C"/>
                </a:solidFill>
                <a:latin typeface="微软雅黑" panose="020B0503020204020204" charset="-122"/>
                <a:ea typeface="微软雅黑" panose="020B0503020204020204" charset="-122"/>
                <a:cs typeface="宋体" panose="02010600030101010101" pitchFamily="2" charset="-122"/>
              </a:rPr>
              <a:t>未进行安全交底严禁作业</a:t>
            </a:r>
          </a:p>
        </p:txBody>
      </p:sp>
      <p:sp>
        <p:nvSpPr>
          <p:cNvPr id="12" name="object 18"/>
          <p:cNvSpPr txBox="1">
            <a:spLocks noGrp="1"/>
          </p:cNvSpPr>
          <p:nvPr/>
        </p:nvSpPr>
        <p:spPr>
          <a:xfrm>
            <a:off x="3762375" y="152146"/>
            <a:ext cx="459359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8"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734817"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5337809"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3"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8"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3"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4561332" y="3185160"/>
            <a:ext cx="2729865" cy="1805939"/>
          </a:xfrm>
          <a:custGeom>
            <a:avLst/>
            <a:gdLst/>
            <a:ahLst/>
            <a:cxnLst/>
            <a:rect l="l" t="t" r="r" b="b"/>
            <a:pathLst>
              <a:path w="2729865" h="1805939">
                <a:moveTo>
                  <a:pt x="1364741" y="0"/>
                </a:moveTo>
                <a:lnTo>
                  <a:pt x="1307051" y="792"/>
                </a:lnTo>
                <a:lnTo>
                  <a:pt x="1249970" y="3147"/>
                </a:lnTo>
                <a:lnTo>
                  <a:pt x="1193547" y="7034"/>
                </a:lnTo>
                <a:lnTo>
                  <a:pt x="1137830" y="12422"/>
                </a:lnTo>
                <a:lnTo>
                  <a:pt x="1082865" y="19280"/>
                </a:lnTo>
                <a:lnTo>
                  <a:pt x="1028700" y="27575"/>
                </a:lnTo>
                <a:lnTo>
                  <a:pt x="975383" y="37277"/>
                </a:lnTo>
                <a:lnTo>
                  <a:pt x="922959" y="48354"/>
                </a:lnTo>
                <a:lnTo>
                  <a:pt x="871478" y="60776"/>
                </a:lnTo>
                <a:lnTo>
                  <a:pt x="820987" y="74510"/>
                </a:lnTo>
                <a:lnTo>
                  <a:pt x="771532" y="89525"/>
                </a:lnTo>
                <a:lnTo>
                  <a:pt x="723161" y="105790"/>
                </a:lnTo>
                <a:lnTo>
                  <a:pt x="675922" y="123274"/>
                </a:lnTo>
                <a:lnTo>
                  <a:pt x="629861" y="141945"/>
                </a:lnTo>
                <a:lnTo>
                  <a:pt x="585027" y="161773"/>
                </a:lnTo>
                <a:lnTo>
                  <a:pt x="541466" y="182725"/>
                </a:lnTo>
                <a:lnTo>
                  <a:pt x="499226" y="204770"/>
                </a:lnTo>
                <a:lnTo>
                  <a:pt x="458354" y="227877"/>
                </a:lnTo>
                <a:lnTo>
                  <a:pt x="418898" y="252015"/>
                </a:lnTo>
                <a:lnTo>
                  <a:pt x="380905" y="277153"/>
                </a:lnTo>
                <a:lnTo>
                  <a:pt x="344423" y="303258"/>
                </a:lnTo>
                <a:lnTo>
                  <a:pt x="309498" y="330300"/>
                </a:lnTo>
                <a:lnTo>
                  <a:pt x="276178" y="358248"/>
                </a:lnTo>
                <a:lnTo>
                  <a:pt x="244511" y="387069"/>
                </a:lnTo>
                <a:lnTo>
                  <a:pt x="214543" y="416733"/>
                </a:lnTo>
                <a:lnTo>
                  <a:pt x="186323" y="447209"/>
                </a:lnTo>
                <a:lnTo>
                  <a:pt x="159897" y="478464"/>
                </a:lnTo>
                <a:lnTo>
                  <a:pt x="135313" y="510469"/>
                </a:lnTo>
                <a:lnTo>
                  <a:pt x="112618" y="543190"/>
                </a:lnTo>
                <a:lnTo>
                  <a:pt x="91860" y="576598"/>
                </a:lnTo>
                <a:lnTo>
                  <a:pt x="73086" y="610660"/>
                </a:lnTo>
                <a:lnTo>
                  <a:pt x="56343" y="645346"/>
                </a:lnTo>
                <a:lnTo>
                  <a:pt x="41679" y="680624"/>
                </a:lnTo>
                <a:lnTo>
                  <a:pt x="18776" y="752830"/>
                </a:lnTo>
                <a:lnTo>
                  <a:pt x="4757" y="827029"/>
                </a:lnTo>
                <a:lnTo>
                  <a:pt x="0" y="902969"/>
                </a:lnTo>
                <a:lnTo>
                  <a:pt x="1197" y="941142"/>
                </a:lnTo>
                <a:lnTo>
                  <a:pt x="10632" y="1016243"/>
                </a:lnTo>
                <a:lnTo>
                  <a:pt x="29141" y="1089476"/>
                </a:lnTo>
                <a:lnTo>
                  <a:pt x="56343" y="1160593"/>
                </a:lnTo>
                <a:lnTo>
                  <a:pt x="73086" y="1195279"/>
                </a:lnTo>
                <a:lnTo>
                  <a:pt x="91860" y="1229341"/>
                </a:lnTo>
                <a:lnTo>
                  <a:pt x="112618" y="1262749"/>
                </a:lnTo>
                <a:lnTo>
                  <a:pt x="135313" y="1295470"/>
                </a:lnTo>
                <a:lnTo>
                  <a:pt x="159897" y="1327475"/>
                </a:lnTo>
                <a:lnTo>
                  <a:pt x="186323" y="1358730"/>
                </a:lnTo>
                <a:lnTo>
                  <a:pt x="214543" y="1389206"/>
                </a:lnTo>
                <a:lnTo>
                  <a:pt x="244511" y="1418870"/>
                </a:lnTo>
                <a:lnTo>
                  <a:pt x="276178" y="1447691"/>
                </a:lnTo>
                <a:lnTo>
                  <a:pt x="309498" y="1475639"/>
                </a:lnTo>
                <a:lnTo>
                  <a:pt x="344423" y="1502681"/>
                </a:lnTo>
                <a:lnTo>
                  <a:pt x="380905" y="1528786"/>
                </a:lnTo>
                <a:lnTo>
                  <a:pt x="418898" y="1553924"/>
                </a:lnTo>
                <a:lnTo>
                  <a:pt x="458354" y="1578062"/>
                </a:lnTo>
                <a:lnTo>
                  <a:pt x="499226" y="1601169"/>
                </a:lnTo>
                <a:lnTo>
                  <a:pt x="541466" y="1623214"/>
                </a:lnTo>
                <a:lnTo>
                  <a:pt x="585027" y="1644166"/>
                </a:lnTo>
                <a:lnTo>
                  <a:pt x="629861" y="1663994"/>
                </a:lnTo>
                <a:lnTo>
                  <a:pt x="675922" y="1682665"/>
                </a:lnTo>
                <a:lnTo>
                  <a:pt x="723161" y="1700149"/>
                </a:lnTo>
                <a:lnTo>
                  <a:pt x="771532" y="1716414"/>
                </a:lnTo>
                <a:lnTo>
                  <a:pt x="820987" y="1731429"/>
                </a:lnTo>
                <a:lnTo>
                  <a:pt x="871478" y="1745163"/>
                </a:lnTo>
                <a:lnTo>
                  <a:pt x="922959" y="1757585"/>
                </a:lnTo>
                <a:lnTo>
                  <a:pt x="975383" y="1768662"/>
                </a:lnTo>
                <a:lnTo>
                  <a:pt x="1028700" y="1778364"/>
                </a:lnTo>
                <a:lnTo>
                  <a:pt x="1082865" y="1786659"/>
                </a:lnTo>
                <a:lnTo>
                  <a:pt x="1137830" y="1793517"/>
                </a:lnTo>
                <a:lnTo>
                  <a:pt x="1193547" y="1798905"/>
                </a:lnTo>
                <a:lnTo>
                  <a:pt x="1249970" y="1802792"/>
                </a:lnTo>
                <a:lnTo>
                  <a:pt x="1307051" y="1805147"/>
                </a:lnTo>
                <a:lnTo>
                  <a:pt x="1364741" y="1805939"/>
                </a:lnTo>
                <a:lnTo>
                  <a:pt x="1422432" y="1805147"/>
                </a:lnTo>
                <a:lnTo>
                  <a:pt x="1479513" y="1802792"/>
                </a:lnTo>
                <a:lnTo>
                  <a:pt x="1535936" y="1798905"/>
                </a:lnTo>
                <a:lnTo>
                  <a:pt x="1591653" y="1793517"/>
                </a:lnTo>
                <a:lnTo>
                  <a:pt x="1646618" y="1786659"/>
                </a:lnTo>
                <a:lnTo>
                  <a:pt x="1700783" y="1778364"/>
                </a:lnTo>
                <a:lnTo>
                  <a:pt x="1754100" y="1768662"/>
                </a:lnTo>
                <a:lnTo>
                  <a:pt x="1806524" y="1757585"/>
                </a:lnTo>
                <a:lnTo>
                  <a:pt x="1858005" y="1745163"/>
                </a:lnTo>
                <a:lnTo>
                  <a:pt x="1908496" y="1731429"/>
                </a:lnTo>
                <a:lnTo>
                  <a:pt x="1957951" y="1716414"/>
                </a:lnTo>
                <a:lnTo>
                  <a:pt x="2006322" y="1700149"/>
                </a:lnTo>
                <a:lnTo>
                  <a:pt x="2053561" y="1682665"/>
                </a:lnTo>
                <a:lnTo>
                  <a:pt x="2099622" y="1663994"/>
                </a:lnTo>
                <a:lnTo>
                  <a:pt x="2144456" y="1644166"/>
                </a:lnTo>
                <a:lnTo>
                  <a:pt x="2188017" y="1623214"/>
                </a:lnTo>
                <a:lnTo>
                  <a:pt x="2230257" y="1601169"/>
                </a:lnTo>
                <a:lnTo>
                  <a:pt x="2271129" y="1578062"/>
                </a:lnTo>
                <a:lnTo>
                  <a:pt x="2310585" y="1553924"/>
                </a:lnTo>
                <a:lnTo>
                  <a:pt x="2348578" y="1528786"/>
                </a:lnTo>
                <a:lnTo>
                  <a:pt x="2385060" y="1502681"/>
                </a:lnTo>
                <a:lnTo>
                  <a:pt x="2419985" y="1475639"/>
                </a:lnTo>
                <a:lnTo>
                  <a:pt x="2453305" y="1447691"/>
                </a:lnTo>
                <a:lnTo>
                  <a:pt x="2484972" y="1418870"/>
                </a:lnTo>
                <a:lnTo>
                  <a:pt x="2514940" y="1389206"/>
                </a:lnTo>
                <a:lnTo>
                  <a:pt x="2543160" y="1358730"/>
                </a:lnTo>
                <a:lnTo>
                  <a:pt x="2569586" y="1327475"/>
                </a:lnTo>
                <a:lnTo>
                  <a:pt x="2594170" y="1295470"/>
                </a:lnTo>
                <a:lnTo>
                  <a:pt x="2616865" y="1262749"/>
                </a:lnTo>
                <a:lnTo>
                  <a:pt x="2637623" y="1229341"/>
                </a:lnTo>
                <a:lnTo>
                  <a:pt x="2656397" y="1195279"/>
                </a:lnTo>
                <a:lnTo>
                  <a:pt x="2673140" y="1160593"/>
                </a:lnTo>
                <a:lnTo>
                  <a:pt x="2687804" y="1125315"/>
                </a:lnTo>
                <a:lnTo>
                  <a:pt x="2710707" y="1053109"/>
                </a:lnTo>
                <a:lnTo>
                  <a:pt x="2724726" y="978910"/>
                </a:lnTo>
                <a:lnTo>
                  <a:pt x="2729484" y="902969"/>
                </a:lnTo>
                <a:lnTo>
                  <a:pt x="2728286" y="864797"/>
                </a:lnTo>
                <a:lnTo>
                  <a:pt x="2718851" y="789696"/>
                </a:lnTo>
                <a:lnTo>
                  <a:pt x="2700342" y="716463"/>
                </a:lnTo>
                <a:lnTo>
                  <a:pt x="2673140" y="645346"/>
                </a:lnTo>
                <a:lnTo>
                  <a:pt x="2656397" y="610660"/>
                </a:lnTo>
                <a:lnTo>
                  <a:pt x="2637623" y="576598"/>
                </a:lnTo>
                <a:lnTo>
                  <a:pt x="2616865" y="543190"/>
                </a:lnTo>
                <a:lnTo>
                  <a:pt x="2594170" y="510469"/>
                </a:lnTo>
                <a:lnTo>
                  <a:pt x="2569586" y="478464"/>
                </a:lnTo>
                <a:lnTo>
                  <a:pt x="2543160" y="447209"/>
                </a:lnTo>
                <a:lnTo>
                  <a:pt x="2514940" y="416733"/>
                </a:lnTo>
                <a:lnTo>
                  <a:pt x="2484972" y="387069"/>
                </a:lnTo>
                <a:lnTo>
                  <a:pt x="2453305" y="358248"/>
                </a:lnTo>
                <a:lnTo>
                  <a:pt x="2419985" y="330300"/>
                </a:lnTo>
                <a:lnTo>
                  <a:pt x="2385060" y="303258"/>
                </a:lnTo>
                <a:lnTo>
                  <a:pt x="2348578" y="277153"/>
                </a:lnTo>
                <a:lnTo>
                  <a:pt x="2310585" y="252015"/>
                </a:lnTo>
                <a:lnTo>
                  <a:pt x="2271129" y="227877"/>
                </a:lnTo>
                <a:lnTo>
                  <a:pt x="2230257" y="204770"/>
                </a:lnTo>
                <a:lnTo>
                  <a:pt x="2188017" y="182725"/>
                </a:lnTo>
                <a:lnTo>
                  <a:pt x="2144456" y="161773"/>
                </a:lnTo>
                <a:lnTo>
                  <a:pt x="2099622" y="141945"/>
                </a:lnTo>
                <a:lnTo>
                  <a:pt x="2053561" y="123274"/>
                </a:lnTo>
                <a:lnTo>
                  <a:pt x="2006322" y="105790"/>
                </a:lnTo>
                <a:lnTo>
                  <a:pt x="1957951" y="89525"/>
                </a:lnTo>
                <a:lnTo>
                  <a:pt x="1908496" y="74510"/>
                </a:lnTo>
                <a:lnTo>
                  <a:pt x="1858005" y="60776"/>
                </a:lnTo>
                <a:lnTo>
                  <a:pt x="1806524" y="48354"/>
                </a:lnTo>
                <a:lnTo>
                  <a:pt x="1754100" y="37277"/>
                </a:lnTo>
                <a:lnTo>
                  <a:pt x="1700783" y="27575"/>
                </a:lnTo>
                <a:lnTo>
                  <a:pt x="1646618" y="19280"/>
                </a:lnTo>
                <a:lnTo>
                  <a:pt x="1591653" y="12422"/>
                </a:lnTo>
                <a:lnTo>
                  <a:pt x="1535936" y="7034"/>
                </a:lnTo>
                <a:lnTo>
                  <a:pt x="1479513" y="3147"/>
                </a:lnTo>
                <a:lnTo>
                  <a:pt x="1422432" y="792"/>
                </a:lnTo>
                <a:lnTo>
                  <a:pt x="1364741"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nvSpPr>
        <p:spPr>
          <a:xfrm>
            <a:off x="5107304" y="3404249"/>
            <a:ext cx="1638300" cy="1329690"/>
          </a:xfrm>
          <a:prstGeom prst="rect">
            <a:avLst/>
          </a:prstGeom>
        </p:spPr>
        <p:txBody>
          <a:bodyPr vert="horz" wrap="square" lIns="0" tIns="37465" rIns="0" bIns="0" rtlCol="0">
            <a:spAutoFit/>
          </a:bodyPr>
          <a:lstStyle/>
          <a:p>
            <a:pPr marL="12700" marR="5080" algn="ctr">
              <a:lnSpc>
                <a:spcPct val="100000"/>
              </a:lnSpc>
              <a:spcBef>
                <a:spcPts val="295"/>
              </a:spcBef>
            </a:pPr>
            <a:r>
              <a:rPr sz="2800" spc="-10" dirty="0">
                <a:solidFill>
                  <a:srgbClr val="FFFFFF"/>
                </a:solidFill>
                <a:latin typeface="微软雅黑" panose="020B0503020204020204" charset="-122"/>
                <a:ea typeface="微软雅黑" panose="020B0503020204020204" charset="-122"/>
                <a:cs typeface="微软雅黑" panose="020B0503020204020204" charset="-122"/>
              </a:rPr>
              <a:t>（5）严格</a:t>
            </a:r>
            <a:r>
              <a:rPr sz="2800" spc="-5" dirty="0">
                <a:solidFill>
                  <a:srgbClr val="FFFFFF"/>
                </a:solidFill>
                <a:latin typeface="微软雅黑" panose="020B0503020204020204" charset="-122"/>
                <a:ea typeface="微软雅黑" panose="020B0503020204020204" charset="-122"/>
                <a:cs typeface="微软雅黑" panose="020B0503020204020204" charset="-122"/>
              </a:rPr>
              <a:t>遵守劳动纪律</a:t>
            </a:r>
          </a:p>
        </p:txBody>
      </p:sp>
      <p:sp>
        <p:nvSpPr>
          <p:cNvPr id="6" name="object 6"/>
          <p:cNvSpPr/>
          <p:nvPr>
            <p:custDataLst>
              <p:tags r:id="rId7"/>
            </p:custDataLst>
          </p:nvPr>
        </p:nvSpPr>
        <p:spPr>
          <a:xfrm>
            <a:off x="7530465" y="4651502"/>
            <a:ext cx="525780" cy="246379"/>
          </a:xfrm>
          <a:custGeom>
            <a:avLst/>
            <a:gdLst/>
            <a:ahLst/>
            <a:cxnLst/>
            <a:rect l="l" t="t" r="r" b="b"/>
            <a:pathLst>
              <a:path w="525779" h="246379">
                <a:moveTo>
                  <a:pt x="453647" y="216896"/>
                </a:moveTo>
                <a:lnTo>
                  <a:pt x="440562" y="245872"/>
                </a:lnTo>
                <a:lnTo>
                  <a:pt x="525652" y="242570"/>
                </a:lnTo>
                <a:lnTo>
                  <a:pt x="509052" y="222123"/>
                </a:lnTo>
                <a:lnTo>
                  <a:pt x="465200" y="222123"/>
                </a:lnTo>
                <a:lnTo>
                  <a:pt x="453647" y="216896"/>
                </a:lnTo>
                <a:close/>
              </a:path>
              <a:path w="525779" h="246379">
                <a:moveTo>
                  <a:pt x="458865" y="205339"/>
                </a:moveTo>
                <a:lnTo>
                  <a:pt x="453647" y="216896"/>
                </a:lnTo>
                <a:lnTo>
                  <a:pt x="465200" y="222123"/>
                </a:lnTo>
                <a:lnTo>
                  <a:pt x="470407" y="210566"/>
                </a:lnTo>
                <a:lnTo>
                  <a:pt x="458865" y="205339"/>
                </a:lnTo>
                <a:close/>
              </a:path>
              <a:path w="525779" h="246379">
                <a:moveTo>
                  <a:pt x="471931" y="176403"/>
                </a:moveTo>
                <a:lnTo>
                  <a:pt x="458865" y="205339"/>
                </a:lnTo>
                <a:lnTo>
                  <a:pt x="470407" y="210566"/>
                </a:lnTo>
                <a:lnTo>
                  <a:pt x="465200" y="222123"/>
                </a:lnTo>
                <a:lnTo>
                  <a:pt x="509052" y="222123"/>
                </a:lnTo>
                <a:lnTo>
                  <a:pt x="471931" y="176403"/>
                </a:lnTo>
                <a:close/>
              </a:path>
              <a:path w="525779" h="246379">
                <a:moveTo>
                  <a:pt x="5333" y="0"/>
                </a:moveTo>
                <a:lnTo>
                  <a:pt x="0" y="11684"/>
                </a:lnTo>
                <a:lnTo>
                  <a:pt x="453647" y="216896"/>
                </a:lnTo>
                <a:lnTo>
                  <a:pt x="458865" y="205339"/>
                </a:lnTo>
                <a:lnTo>
                  <a:pt x="5333"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8"/>
            </p:custDataLst>
          </p:nvPr>
        </p:nvSpPr>
        <p:spPr>
          <a:xfrm>
            <a:off x="7495413" y="3183508"/>
            <a:ext cx="536575" cy="260985"/>
          </a:xfrm>
          <a:custGeom>
            <a:avLst/>
            <a:gdLst/>
            <a:ahLst/>
            <a:cxnLst/>
            <a:rect l="l" t="t" r="r" b="b"/>
            <a:pathLst>
              <a:path w="536575" h="260985">
                <a:moveTo>
                  <a:pt x="464510" y="28698"/>
                </a:moveTo>
                <a:lnTo>
                  <a:pt x="0" y="249427"/>
                </a:lnTo>
                <a:lnTo>
                  <a:pt x="5333" y="260985"/>
                </a:lnTo>
                <a:lnTo>
                  <a:pt x="469956" y="40137"/>
                </a:lnTo>
                <a:lnTo>
                  <a:pt x="464510" y="28698"/>
                </a:lnTo>
                <a:close/>
              </a:path>
              <a:path w="536575" h="260985">
                <a:moveTo>
                  <a:pt x="519211" y="23240"/>
                </a:moveTo>
                <a:lnTo>
                  <a:pt x="475995" y="23240"/>
                </a:lnTo>
                <a:lnTo>
                  <a:pt x="481456" y="34670"/>
                </a:lnTo>
                <a:lnTo>
                  <a:pt x="469956" y="40137"/>
                </a:lnTo>
                <a:lnTo>
                  <a:pt x="483615" y="68833"/>
                </a:lnTo>
                <a:lnTo>
                  <a:pt x="519211" y="23240"/>
                </a:lnTo>
                <a:close/>
              </a:path>
              <a:path w="536575" h="260985">
                <a:moveTo>
                  <a:pt x="475995" y="23240"/>
                </a:moveTo>
                <a:lnTo>
                  <a:pt x="464510" y="28698"/>
                </a:lnTo>
                <a:lnTo>
                  <a:pt x="469956" y="40137"/>
                </a:lnTo>
                <a:lnTo>
                  <a:pt x="481456" y="34670"/>
                </a:lnTo>
                <a:lnTo>
                  <a:pt x="475995" y="23240"/>
                </a:lnTo>
                <a:close/>
              </a:path>
              <a:path w="536575" h="260985">
                <a:moveTo>
                  <a:pt x="450850" y="0"/>
                </a:moveTo>
                <a:lnTo>
                  <a:pt x="464510" y="28698"/>
                </a:lnTo>
                <a:lnTo>
                  <a:pt x="475995" y="23240"/>
                </a:lnTo>
                <a:lnTo>
                  <a:pt x="519211" y="23240"/>
                </a:lnTo>
                <a:lnTo>
                  <a:pt x="536066" y="1650"/>
                </a:lnTo>
                <a:lnTo>
                  <a:pt x="450850"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9"/>
            </p:custDataLst>
          </p:nvPr>
        </p:nvSpPr>
        <p:spPr>
          <a:xfrm>
            <a:off x="7491856" y="4057650"/>
            <a:ext cx="565150" cy="76200"/>
          </a:xfrm>
          <a:custGeom>
            <a:avLst/>
            <a:gdLst/>
            <a:ahLst/>
            <a:cxnLst/>
            <a:rect l="l" t="t" r="r" b="b"/>
            <a:pathLst>
              <a:path w="565150" h="76200">
                <a:moveTo>
                  <a:pt x="489712" y="0"/>
                </a:moveTo>
                <a:lnTo>
                  <a:pt x="488864" y="31794"/>
                </a:lnTo>
                <a:lnTo>
                  <a:pt x="501523" y="32131"/>
                </a:lnTo>
                <a:lnTo>
                  <a:pt x="501142" y="44831"/>
                </a:lnTo>
                <a:lnTo>
                  <a:pt x="488516" y="44831"/>
                </a:lnTo>
                <a:lnTo>
                  <a:pt x="487679" y="76200"/>
                </a:lnTo>
                <a:lnTo>
                  <a:pt x="554836" y="44831"/>
                </a:lnTo>
                <a:lnTo>
                  <a:pt x="501142" y="44831"/>
                </a:lnTo>
                <a:lnTo>
                  <a:pt x="488525" y="44495"/>
                </a:lnTo>
                <a:lnTo>
                  <a:pt x="555554" y="44495"/>
                </a:lnTo>
                <a:lnTo>
                  <a:pt x="564896" y="40131"/>
                </a:lnTo>
                <a:lnTo>
                  <a:pt x="489712" y="0"/>
                </a:lnTo>
                <a:close/>
              </a:path>
              <a:path w="565150" h="76200">
                <a:moveTo>
                  <a:pt x="488864" y="31794"/>
                </a:moveTo>
                <a:lnTo>
                  <a:pt x="488525" y="44495"/>
                </a:lnTo>
                <a:lnTo>
                  <a:pt x="501142" y="44831"/>
                </a:lnTo>
                <a:lnTo>
                  <a:pt x="501523" y="32131"/>
                </a:lnTo>
                <a:lnTo>
                  <a:pt x="488864" y="31794"/>
                </a:lnTo>
                <a:close/>
              </a:path>
              <a:path w="565150" h="76200">
                <a:moveTo>
                  <a:pt x="253" y="18795"/>
                </a:moveTo>
                <a:lnTo>
                  <a:pt x="0" y="31495"/>
                </a:lnTo>
                <a:lnTo>
                  <a:pt x="488525" y="44495"/>
                </a:lnTo>
                <a:lnTo>
                  <a:pt x="488864" y="31794"/>
                </a:lnTo>
                <a:lnTo>
                  <a:pt x="253" y="18795"/>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3726639" y="4054014"/>
            <a:ext cx="570278" cy="82687"/>
          </a:xfrm>
          <a:prstGeom prst="rect">
            <a:avLst/>
          </a:prstGeom>
          <a:blipFill>
            <a:blip r:embed="rId1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3901871" y="4747234"/>
            <a:ext cx="509372" cy="314542"/>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3847434" y="3055349"/>
            <a:ext cx="539411" cy="267732"/>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nvSpPr>
        <p:spPr>
          <a:xfrm>
            <a:off x="573125" y="2521711"/>
            <a:ext cx="2997200" cy="549910"/>
          </a:xfrm>
          <a:prstGeom prst="rect">
            <a:avLst/>
          </a:prstGeom>
        </p:spPr>
        <p:txBody>
          <a:bodyPr vert="horz" wrap="square" lIns="0" tIns="12700" rIns="0" bIns="0" rtlCol="0">
            <a:spAutoFit/>
          </a:bodyPr>
          <a:lstStyle/>
          <a:p>
            <a:pPr algn="ctr">
              <a:lnSpc>
                <a:spcPts val="2095"/>
              </a:lnSpc>
              <a:spcBef>
                <a:spcPts val="100"/>
              </a:spcBef>
            </a:pPr>
            <a:r>
              <a:rPr sz="1800" dirty="0">
                <a:solidFill>
                  <a:schemeClr val="dk1"/>
                </a:solidFill>
                <a:latin typeface="微软雅黑" panose="020B0503020204020204" charset="-122"/>
                <a:ea typeface="微软雅黑" panose="020B0503020204020204" charset="-122"/>
                <a:cs typeface="宋体" panose="02010600030101010101" pitchFamily="2" charset="-122"/>
              </a:rPr>
              <a:t>班中严禁睡岗、脱岗、干与工</a:t>
            </a:r>
            <a:endParaRPr sz="1800">
              <a:solidFill>
                <a:schemeClr val="dk1"/>
              </a:solidFill>
              <a:latin typeface="微软雅黑" panose="020B0503020204020204" charset="-122"/>
              <a:ea typeface="微软雅黑" panose="020B0503020204020204" charset="-122"/>
              <a:cs typeface="宋体" panose="02010600030101010101" pitchFamily="2" charset="-122"/>
            </a:endParaRPr>
          </a:p>
          <a:p>
            <a:pPr algn="ctr">
              <a:lnSpc>
                <a:spcPts val="2095"/>
              </a:lnSpc>
            </a:pPr>
            <a:r>
              <a:rPr sz="1800" spc="-5" dirty="0">
                <a:solidFill>
                  <a:schemeClr val="dk1"/>
                </a:solidFill>
                <a:latin typeface="微软雅黑" panose="020B0503020204020204" charset="-122"/>
                <a:ea typeface="微软雅黑" panose="020B0503020204020204" charset="-122"/>
                <a:cs typeface="宋体" panose="02010600030101010101" pitchFamily="2" charset="-122"/>
              </a:rPr>
              <a:t>作无关的事情</a:t>
            </a:r>
          </a:p>
        </p:txBody>
      </p:sp>
      <p:sp>
        <p:nvSpPr>
          <p:cNvPr id="16" name="object 16"/>
          <p:cNvSpPr txBox="1"/>
          <p:nvPr/>
        </p:nvSpPr>
        <p:spPr>
          <a:xfrm>
            <a:off x="1005941" y="3892422"/>
            <a:ext cx="20828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严禁班前、班中饮酒</a:t>
            </a:r>
          </a:p>
        </p:txBody>
      </p:sp>
      <p:sp>
        <p:nvSpPr>
          <p:cNvPr id="18" name="object 18"/>
          <p:cNvSpPr txBox="1"/>
          <p:nvPr/>
        </p:nvSpPr>
        <p:spPr>
          <a:xfrm>
            <a:off x="548741" y="5105780"/>
            <a:ext cx="29972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严格劳保着装，做到衣服三紧</a:t>
            </a:r>
          </a:p>
        </p:txBody>
      </p:sp>
      <p:sp>
        <p:nvSpPr>
          <p:cNvPr id="20" name="object 20"/>
          <p:cNvSpPr txBox="1"/>
          <p:nvPr/>
        </p:nvSpPr>
        <p:spPr>
          <a:xfrm>
            <a:off x="8372347" y="2642108"/>
            <a:ext cx="2825115"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劳</a:t>
            </a:r>
            <a:r>
              <a:rPr sz="1800" spc="440" dirty="0">
                <a:solidFill>
                  <a:srgbClr val="69230C"/>
                </a:solidFill>
                <a:latin typeface="微软雅黑" panose="020B0503020204020204" charset="-122"/>
                <a:ea typeface="微软雅黑" panose="020B0503020204020204" charset="-122"/>
                <a:cs typeface="宋体" panose="02010600030101010101" pitchFamily="2" charset="-122"/>
              </a:rPr>
              <a:t>动</a:t>
            </a:r>
            <a:r>
              <a:rPr sz="1800" dirty="0">
                <a:solidFill>
                  <a:srgbClr val="69230C"/>
                </a:solidFill>
                <a:latin typeface="微软雅黑" panose="020B0503020204020204" charset="-122"/>
                <a:ea typeface="微软雅黑" panose="020B0503020204020204" charset="-122"/>
                <a:cs typeface="宋体" panose="02010600030101010101" pitchFamily="2" charset="-122"/>
              </a:rPr>
              <a:t>防护用品必须佩戴齐全</a:t>
            </a:r>
          </a:p>
        </p:txBody>
      </p:sp>
      <p:sp>
        <p:nvSpPr>
          <p:cNvPr id="22" name="object 22"/>
          <p:cNvSpPr txBox="1"/>
          <p:nvPr/>
        </p:nvSpPr>
        <p:spPr>
          <a:xfrm>
            <a:off x="8628380" y="3859529"/>
            <a:ext cx="23114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严格执行安全操作规程</a:t>
            </a:r>
          </a:p>
        </p:txBody>
      </p:sp>
      <p:sp>
        <p:nvSpPr>
          <p:cNvPr id="24" name="object 24"/>
          <p:cNvSpPr txBox="1"/>
          <p:nvPr/>
        </p:nvSpPr>
        <p:spPr>
          <a:xfrm>
            <a:off x="8856980" y="5072583"/>
            <a:ext cx="185420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9230C"/>
                </a:solidFill>
                <a:latin typeface="微软雅黑" panose="020B0503020204020204" charset="-122"/>
                <a:ea typeface="微软雅黑" panose="020B0503020204020204" charset="-122"/>
                <a:cs typeface="宋体" panose="02010600030101010101" pitchFamily="2" charset="-122"/>
              </a:rPr>
              <a:t>严格执行工艺指标</a:t>
            </a:r>
          </a:p>
        </p:txBody>
      </p:sp>
      <p:sp>
        <p:nvSpPr>
          <p:cNvPr id="12" name="object 18"/>
          <p:cNvSpPr txBox="1">
            <a:spLocks noGrp="1"/>
          </p:cNvSpPr>
          <p:nvPr/>
        </p:nvSpPr>
        <p:spPr>
          <a:xfrm>
            <a:off x="3762375" y="152146"/>
            <a:ext cx="459359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8"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2734817"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4"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7"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4"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5337809" y="2262377"/>
            <a:ext cx="3599815" cy="3599815"/>
          </a:xfrm>
          <a:custGeom>
            <a:avLst/>
            <a:gdLst/>
            <a:ahLst/>
            <a:cxnLst/>
            <a:rect l="l" t="t" r="r" b="b"/>
            <a:pathLst>
              <a:path w="3599815" h="3599815">
                <a:moveTo>
                  <a:pt x="0" y="1799844"/>
                </a:moveTo>
                <a:lnTo>
                  <a:pt x="626" y="1751895"/>
                </a:lnTo>
                <a:lnTo>
                  <a:pt x="2494" y="1704255"/>
                </a:lnTo>
                <a:lnTo>
                  <a:pt x="5590" y="1656941"/>
                </a:lnTo>
                <a:lnTo>
                  <a:pt x="9896" y="1609967"/>
                </a:lnTo>
                <a:lnTo>
                  <a:pt x="15398" y="1563349"/>
                </a:lnTo>
                <a:lnTo>
                  <a:pt x="22080" y="1517102"/>
                </a:lnTo>
                <a:lnTo>
                  <a:pt x="29926" y="1471243"/>
                </a:lnTo>
                <a:lnTo>
                  <a:pt x="38922" y="1425786"/>
                </a:lnTo>
                <a:lnTo>
                  <a:pt x="49050" y="1380747"/>
                </a:lnTo>
                <a:lnTo>
                  <a:pt x="60297" y="1336142"/>
                </a:lnTo>
                <a:lnTo>
                  <a:pt x="72646" y="1291986"/>
                </a:lnTo>
                <a:lnTo>
                  <a:pt x="86081" y="1248295"/>
                </a:lnTo>
                <a:lnTo>
                  <a:pt x="100588" y="1205085"/>
                </a:lnTo>
                <a:lnTo>
                  <a:pt x="116151" y="1162370"/>
                </a:lnTo>
                <a:lnTo>
                  <a:pt x="132753" y="1120167"/>
                </a:lnTo>
                <a:lnTo>
                  <a:pt x="150380" y="1078491"/>
                </a:lnTo>
                <a:lnTo>
                  <a:pt x="169017" y="1037357"/>
                </a:lnTo>
                <a:lnTo>
                  <a:pt x="188646" y="996781"/>
                </a:lnTo>
                <a:lnTo>
                  <a:pt x="209254" y="956779"/>
                </a:lnTo>
                <a:lnTo>
                  <a:pt x="230824" y="917367"/>
                </a:lnTo>
                <a:lnTo>
                  <a:pt x="253340" y="878559"/>
                </a:lnTo>
                <a:lnTo>
                  <a:pt x="276788" y="840371"/>
                </a:lnTo>
                <a:lnTo>
                  <a:pt x="301152" y="802819"/>
                </a:lnTo>
                <a:lnTo>
                  <a:pt x="326416" y="765919"/>
                </a:lnTo>
                <a:lnTo>
                  <a:pt x="352564" y="729685"/>
                </a:lnTo>
                <a:lnTo>
                  <a:pt x="379581" y="694134"/>
                </a:lnTo>
                <a:lnTo>
                  <a:pt x="407452" y="659281"/>
                </a:lnTo>
                <a:lnTo>
                  <a:pt x="436161" y="625142"/>
                </a:lnTo>
                <a:lnTo>
                  <a:pt x="465693" y="591732"/>
                </a:lnTo>
                <a:lnTo>
                  <a:pt x="496031" y="559066"/>
                </a:lnTo>
                <a:lnTo>
                  <a:pt x="527161" y="527161"/>
                </a:lnTo>
                <a:lnTo>
                  <a:pt x="559066" y="496031"/>
                </a:lnTo>
                <a:lnTo>
                  <a:pt x="591732" y="465693"/>
                </a:lnTo>
                <a:lnTo>
                  <a:pt x="625142" y="436161"/>
                </a:lnTo>
                <a:lnTo>
                  <a:pt x="659281" y="407452"/>
                </a:lnTo>
                <a:lnTo>
                  <a:pt x="694134" y="379581"/>
                </a:lnTo>
                <a:lnTo>
                  <a:pt x="729685" y="352564"/>
                </a:lnTo>
                <a:lnTo>
                  <a:pt x="765919" y="326416"/>
                </a:lnTo>
                <a:lnTo>
                  <a:pt x="802819" y="301152"/>
                </a:lnTo>
                <a:lnTo>
                  <a:pt x="840371" y="276788"/>
                </a:lnTo>
                <a:lnTo>
                  <a:pt x="878559" y="253340"/>
                </a:lnTo>
                <a:lnTo>
                  <a:pt x="917367" y="230824"/>
                </a:lnTo>
                <a:lnTo>
                  <a:pt x="956779" y="209254"/>
                </a:lnTo>
                <a:lnTo>
                  <a:pt x="996781" y="188646"/>
                </a:lnTo>
                <a:lnTo>
                  <a:pt x="1037357" y="169017"/>
                </a:lnTo>
                <a:lnTo>
                  <a:pt x="1078491" y="150380"/>
                </a:lnTo>
                <a:lnTo>
                  <a:pt x="1120167" y="132753"/>
                </a:lnTo>
                <a:lnTo>
                  <a:pt x="1162370" y="116151"/>
                </a:lnTo>
                <a:lnTo>
                  <a:pt x="1205085" y="100588"/>
                </a:lnTo>
                <a:lnTo>
                  <a:pt x="1248295" y="86081"/>
                </a:lnTo>
                <a:lnTo>
                  <a:pt x="1291986" y="72646"/>
                </a:lnTo>
                <a:lnTo>
                  <a:pt x="1336142" y="60297"/>
                </a:lnTo>
                <a:lnTo>
                  <a:pt x="1380747" y="49050"/>
                </a:lnTo>
                <a:lnTo>
                  <a:pt x="1425786" y="38922"/>
                </a:lnTo>
                <a:lnTo>
                  <a:pt x="1471243" y="29926"/>
                </a:lnTo>
                <a:lnTo>
                  <a:pt x="1517102" y="22080"/>
                </a:lnTo>
                <a:lnTo>
                  <a:pt x="1563349" y="15398"/>
                </a:lnTo>
                <a:lnTo>
                  <a:pt x="1609967" y="9896"/>
                </a:lnTo>
                <a:lnTo>
                  <a:pt x="1656941" y="5590"/>
                </a:lnTo>
                <a:lnTo>
                  <a:pt x="1704255" y="2494"/>
                </a:lnTo>
                <a:lnTo>
                  <a:pt x="1751895" y="626"/>
                </a:lnTo>
                <a:lnTo>
                  <a:pt x="1799843" y="0"/>
                </a:lnTo>
                <a:lnTo>
                  <a:pt x="1847792" y="626"/>
                </a:lnTo>
                <a:lnTo>
                  <a:pt x="1895432" y="2494"/>
                </a:lnTo>
                <a:lnTo>
                  <a:pt x="1942746" y="5590"/>
                </a:lnTo>
                <a:lnTo>
                  <a:pt x="1989720" y="9896"/>
                </a:lnTo>
                <a:lnTo>
                  <a:pt x="2036338" y="15398"/>
                </a:lnTo>
                <a:lnTo>
                  <a:pt x="2082585" y="22080"/>
                </a:lnTo>
                <a:lnTo>
                  <a:pt x="2128444" y="29926"/>
                </a:lnTo>
                <a:lnTo>
                  <a:pt x="2173901" y="38922"/>
                </a:lnTo>
                <a:lnTo>
                  <a:pt x="2218940" y="49050"/>
                </a:lnTo>
                <a:lnTo>
                  <a:pt x="2263545" y="60297"/>
                </a:lnTo>
                <a:lnTo>
                  <a:pt x="2307701" y="72646"/>
                </a:lnTo>
                <a:lnTo>
                  <a:pt x="2351392" y="86081"/>
                </a:lnTo>
                <a:lnTo>
                  <a:pt x="2394602" y="100588"/>
                </a:lnTo>
                <a:lnTo>
                  <a:pt x="2437317" y="116151"/>
                </a:lnTo>
                <a:lnTo>
                  <a:pt x="2479520" y="132753"/>
                </a:lnTo>
                <a:lnTo>
                  <a:pt x="2521196" y="150380"/>
                </a:lnTo>
                <a:lnTo>
                  <a:pt x="2562330" y="169017"/>
                </a:lnTo>
                <a:lnTo>
                  <a:pt x="2602906" y="188646"/>
                </a:lnTo>
                <a:lnTo>
                  <a:pt x="2642908" y="209254"/>
                </a:lnTo>
                <a:lnTo>
                  <a:pt x="2682320" y="230824"/>
                </a:lnTo>
                <a:lnTo>
                  <a:pt x="2721128" y="253340"/>
                </a:lnTo>
                <a:lnTo>
                  <a:pt x="2759316" y="276788"/>
                </a:lnTo>
                <a:lnTo>
                  <a:pt x="2796868" y="301152"/>
                </a:lnTo>
                <a:lnTo>
                  <a:pt x="2833768" y="326416"/>
                </a:lnTo>
                <a:lnTo>
                  <a:pt x="2870002" y="352564"/>
                </a:lnTo>
                <a:lnTo>
                  <a:pt x="2905553" y="379581"/>
                </a:lnTo>
                <a:lnTo>
                  <a:pt x="2940406" y="407452"/>
                </a:lnTo>
                <a:lnTo>
                  <a:pt x="2974545" y="436161"/>
                </a:lnTo>
                <a:lnTo>
                  <a:pt x="3007955" y="465693"/>
                </a:lnTo>
                <a:lnTo>
                  <a:pt x="3040621" y="496031"/>
                </a:lnTo>
                <a:lnTo>
                  <a:pt x="3072526" y="527161"/>
                </a:lnTo>
                <a:lnTo>
                  <a:pt x="3103656" y="559066"/>
                </a:lnTo>
                <a:lnTo>
                  <a:pt x="3133994" y="591732"/>
                </a:lnTo>
                <a:lnTo>
                  <a:pt x="3163526" y="625142"/>
                </a:lnTo>
                <a:lnTo>
                  <a:pt x="3192235" y="659281"/>
                </a:lnTo>
                <a:lnTo>
                  <a:pt x="3220106" y="694134"/>
                </a:lnTo>
                <a:lnTo>
                  <a:pt x="3247123" y="729685"/>
                </a:lnTo>
                <a:lnTo>
                  <a:pt x="3273271" y="765919"/>
                </a:lnTo>
                <a:lnTo>
                  <a:pt x="3298535" y="802819"/>
                </a:lnTo>
                <a:lnTo>
                  <a:pt x="3322899" y="840371"/>
                </a:lnTo>
                <a:lnTo>
                  <a:pt x="3346347" y="878559"/>
                </a:lnTo>
                <a:lnTo>
                  <a:pt x="3368863" y="917367"/>
                </a:lnTo>
                <a:lnTo>
                  <a:pt x="3390433" y="956779"/>
                </a:lnTo>
                <a:lnTo>
                  <a:pt x="3411041" y="996781"/>
                </a:lnTo>
                <a:lnTo>
                  <a:pt x="3430670" y="1037357"/>
                </a:lnTo>
                <a:lnTo>
                  <a:pt x="3449307" y="1078491"/>
                </a:lnTo>
                <a:lnTo>
                  <a:pt x="3466934" y="1120167"/>
                </a:lnTo>
                <a:lnTo>
                  <a:pt x="3483536" y="1162370"/>
                </a:lnTo>
                <a:lnTo>
                  <a:pt x="3499099" y="1205085"/>
                </a:lnTo>
                <a:lnTo>
                  <a:pt x="3513606" y="1248295"/>
                </a:lnTo>
                <a:lnTo>
                  <a:pt x="3527041" y="1291986"/>
                </a:lnTo>
                <a:lnTo>
                  <a:pt x="3539390" y="1336142"/>
                </a:lnTo>
                <a:lnTo>
                  <a:pt x="3550637" y="1380747"/>
                </a:lnTo>
                <a:lnTo>
                  <a:pt x="3560765" y="1425786"/>
                </a:lnTo>
                <a:lnTo>
                  <a:pt x="3569761" y="1471243"/>
                </a:lnTo>
                <a:lnTo>
                  <a:pt x="3577607" y="1517102"/>
                </a:lnTo>
                <a:lnTo>
                  <a:pt x="3584289" y="1563349"/>
                </a:lnTo>
                <a:lnTo>
                  <a:pt x="3589791" y="1609967"/>
                </a:lnTo>
                <a:lnTo>
                  <a:pt x="3594097" y="1656941"/>
                </a:lnTo>
                <a:lnTo>
                  <a:pt x="3597193" y="1704255"/>
                </a:lnTo>
                <a:lnTo>
                  <a:pt x="3599061" y="1751895"/>
                </a:lnTo>
                <a:lnTo>
                  <a:pt x="3599688" y="1799844"/>
                </a:lnTo>
                <a:lnTo>
                  <a:pt x="3599061" y="1847792"/>
                </a:lnTo>
                <a:lnTo>
                  <a:pt x="3597193" y="1895432"/>
                </a:lnTo>
                <a:lnTo>
                  <a:pt x="3594097" y="1942746"/>
                </a:lnTo>
                <a:lnTo>
                  <a:pt x="3589791" y="1989720"/>
                </a:lnTo>
                <a:lnTo>
                  <a:pt x="3584289" y="2036338"/>
                </a:lnTo>
                <a:lnTo>
                  <a:pt x="3577607" y="2082585"/>
                </a:lnTo>
                <a:lnTo>
                  <a:pt x="3569761" y="2128444"/>
                </a:lnTo>
                <a:lnTo>
                  <a:pt x="3560765" y="2173901"/>
                </a:lnTo>
                <a:lnTo>
                  <a:pt x="3550637" y="2218940"/>
                </a:lnTo>
                <a:lnTo>
                  <a:pt x="3539390" y="2263545"/>
                </a:lnTo>
                <a:lnTo>
                  <a:pt x="3527041" y="2307701"/>
                </a:lnTo>
                <a:lnTo>
                  <a:pt x="3513606" y="2351392"/>
                </a:lnTo>
                <a:lnTo>
                  <a:pt x="3499099" y="2394602"/>
                </a:lnTo>
                <a:lnTo>
                  <a:pt x="3483536" y="2437317"/>
                </a:lnTo>
                <a:lnTo>
                  <a:pt x="3466934" y="2479520"/>
                </a:lnTo>
                <a:lnTo>
                  <a:pt x="3449307" y="2521196"/>
                </a:lnTo>
                <a:lnTo>
                  <a:pt x="3430670" y="2562330"/>
                </a:lnTo>
                <a:lnTo>
                  <a:pt x="3411041" y="2602906"/>
                </a:lnTo>
                <a:lnTo>
                  <a:pt x="3390433" y="2642908"/>
                </a:lnTo>
                <a:lnTo>
                  <a:pt x="3368863" y="2682320"/>
                </a:lnTo>
                <a:lnTo>
                  <a:pt x="3346347" y="2721128"/>
                </a:lnTo>
                <a:lnTo>
                  <a:pt x="3322899" y="2759316"/>
                </a:lnTo>
                <a:lnTo>
                  <a:pt x="3298535" y="2796868"/>
                </a:lnTo>
                <a:lnTo>
                  <a:pt x="3273271" y="2833768"/>
                </a:lnTo>
                <a:lnTo>
                  <a:pt x="3247123" y="2870002"/>
                </a:lnTo>
                <a:lnTo>
                  <a:pt x="3220106" y="2905553"/>
                </a:lnTo>
                <a:lnTo>
                  <a:pt x="3192235" y="2940406"/>
                </a:lnTo>
                <a:lnTo>
                  <a:pt x="3163526" y="2974545"/>
                </a:lnTo>
                <a:lnTo>
                  <a:pt x="3133994" y="3007955"/>
                </a:lnTo>
                <a:lnTo>
                  <a:pt x="3103656" y="3040621"/>
                </a:lnTo>
                <a:lnTo>
                  <a:pt x="3072526" y="3072526"/>
                </a:lnTo>
                <a:lnTo>
                  <a:pt x="3040621" y="3103656"/>
                </a:lnTo>
                <a:lnTo>
                  <a:pt x="3007955" y="3133994"/>
                </a:lnTo>
                <a:lnTo>
                  <a:pt x="2974545" y="3163526"/>
                </a:lnTo>
                <a:lnTo>
                  <a:pt x="2940406" y="3192235"/>
                </a:lnTo>
                <a:lnTo>
                  <a:pt x="2905553" y="3220106"/>
                </a:lnTo>
                <a:lnTo>
                  <a:pt x="2870002" y="3247123"/>
                </a:lnTo>
                <a:lnTo>
                  <a:pt x="2833768" y="3273271"/>
                </a:lnTo>
                <a:lnTo>
                  <a:pt x="2796868" y="3298535"/>
                </a:lnTo>
                <a:lnTo>
                  <a:pt x="2759316" y="3322899"/>
                </a:lnTo>
                <a:lnTo>
                  <a:pt x="2721128" y="3346347"/>
                </a:lnTo>
                <a:lnTo>
                  <a:pt x="2682320" y="3368863"/>
                </a:lnTo>
                <a:lnTo>
                  <a:pt x="2642908" y="3390433"/>
                </a:lnTo>
                <a:lnTo>
                  <a:pt x="2602906" y="3411041"/>
                </a:lnTo>
                <a:lnTo>
                  <a:pt x="2562330" y="3430670"/>
                </a:lnTo>
                <a:lnTo>
                  <a:pt x="2521196" y="3449307"/>
                </a:lnTo>
                <a:lnTo>
                  <a:pt x="2479520" y="3466934"/>
                </a:lnTo>
                <a:lnTo>
                  <a:pt x="2437317" y="3483536"/>
                </a:lnTo>
                <a:lnTo>
                  <a:pt x="2394602" y="3499099"/>
                </a:lnTo>
                <a:lnTo>
                  <a:pt x="2351392" y="3513606"/>
                </a:lnTo>
                <a:lnTo>
                  <a:pt x="2307701" y="3527041"/>
                </a:lnTo>
                <a:lnTo>
                  <a:pt x="2263545" y="3539390"/>
                </a:lnTo>
                <a:lnTo>
                  <a:pt x="2218940" y="3550637"/>
                </a:lnTo>
                <a:lnTo>
                  <a:pt x="2173901" y="3560765"/>
                </a:lnTo>
                <a:lnTo>
                  <a:pt x="2128444" y="3569761"/>
                </a:lnTo>
                <a:lnTo>
                  <a:pt x="2082585" y="3577607"/>
                </a:lnTo>
                <a:lnTo>
                  <a:pt x="2036338" y="3584289"/>
                </a:lnTo>
                <a:lnTo>
                  <a:pt x="1989720" y="3589791"/>
                </a:lnTo>
                <a:lnTo>
                  <a:pt x="1942746" y="3594097"/>
                </a:lnTo>
                <a:lnTo>
                  <a:pt x="1895432" y="3597193"/>
                </a:lnTo>
                <a:lnTo>
                  <a:pt x="1847792" y="3599061"/>
                </a:lnTo>
                <a:lnTo>
                  <a:pt x="1799843" y="3599688"/>
                </a:lnTo>
                <a:lnTo>
                  <a:pt x="1751895" y="3599061"/>
                </a:lnTo>
                <a:lnTo>
                  <a:pt x="1704255" y="3597193"/>
                </a:lnTo>
                <a:lnTo>
                  <a:pt x="1656941" y="3594097"/>
                </a:lnTo>
                <a:lnTo>
                  <a:pt x="1609967" y="3589791"/>
                </a:lnTo>
                <a:lnTo>
                  <a:pt x="1563349" y="3584289"/>
                </a:lnTo>
                <a:lnTo>
                  <a:pt x="1517102" y="3577607"/>
                </a:lnTo>
                <a:lnTo>
                  <a:pt x="1471243" y="3569761"/>
                </a:lnTo>
                <a:lnTo>
                  <a:pt x="1425786" y="3560765"/>
                </a:lnTo>
                <a:lnTo>
                  <a:pt x="1380747" y="3550637"/>
                </a:lnTo>
                <a:lnTo>
                  <a:pt x="1336142" y="3539390"/>
                </a:lnTo>
                <a:lnTo>
                  <a:pt x="1291986" y="3527041"/>
                </a:lnTo>
                <a:lnTo>
                  <a:pt x="1248295" y="3513606"/>
                </a:lnTo>
                <a:lnTo>
                  <a:pt x="1205085" y="3499099"/>
                </a:lnTo>
                <a:lnTo>
                  <a:pt x="1162370" y="3483536"/>
                </a:lnTo>
                <a:lnTo>
                  <a:pt x="1120167" y="3466934"/>
                </a:lnTo>
                <a:lnTo>
                  <a:pt x="1078491" y="3449307"/>
                </a:lnTo>
                <a:lnTo>
                  <a:pt x="1037357" y="3430670"/>
                </a:lnTo>
                <a:lnTo>
                  <a:pt x="996781" y="3411041"/>
                </a:lnTo>
                <a:lnTo>
                  <a:pt x="956779" y="3390433"/>
                </a:lnTo>
                <a:lnTo>
                  <a:pt x="917367" y="3368863"/>
                </a:lnTo>
                <a:lnTo>
                  <a:pt x="878559" y="3346347"/>
                </a:lnTo>
                <a:lnTo>
                  <a:pt x="840371" y="3322899"/>
                </a:lnTo>
                <a:lnTo>
                  <a:pt x="802819" y="3298535"/>
                </a:lnTo>
                <a:lnTo>
                  <a:pt x="765919" y="3273271"/>
                </a:lnTo>
                <a:lnTo>
                  <a:pt x="729685" y="3247123"/>
                </a:lnTo>
                <a:lnTo>
                  <a:pt x="694134" y="3220106"/>
                </a:lnTo>
                <a:lnTo>
                  <a:pt x="659281" y="3192235"/>
                </a:lnTo>
                <a:lnTo>
                  <a:pt x="625142" y="3163526"/>
                </a:lnTo>
                <a:lnTo>
                  <a:pt x="591732" y="3133994"/>
                </a:lnTo>
                <a:lnTo>
                  <a:pt x="559066" y="3103656"/>
                </a:lnTo>
                <a:lnTo>
                  <a:pt x="527161" y="3072526"/>
                </a:lnTo>
                <a:lnTo>
                  <a:pt x="496031" y="3040621"/>
                </a:lnTo>
                <a:lnTo>
                  <a:pt x="465693" y="3007955"/>
                </a:lnTo>
                <a:lnTo>
                  <a:pt x="436161" y="2974545"/>
                </a:lnTo>
                <a:lnTo>
                  <a:pt x="407452" y="2940406"/>
                </a:lnTo>
                <a:lnTo>
                  <a:pt x="379581" y="2905553"/>
                </a:lnTo>
                <a:lnTo>
                  <a:pt x="352564" y="2870002"/>
                </a:lnTo>
                <a:lnTo>
                  <a:pt x="326416" y="2833768"/>
                </a:lnTo>
                <a:lnTo>
                  <a:pt x="301152" y="2796868"/>
                </a:lnTo>
                <a:lnTo>
                  <a:pt x="276788" y="2759316"/>
                </a:lnTo>
                <a:lnTo>
                  <a:pt x="253340" y="2721128"/>
                </a:lnTo>
                <a:lnTo>
                  <a:pt x="230824" y="2682320"/>
                </a:lnTo>
                <a:lnTo>
                  <a:pt x="209254" y="2642908"/>
                </a:lnTo>
                <a:lnTo>
                  <a:pt x="188646" y="2602906"/>
                </a:lnTo>
                <a:lnTo>
                  <a:pt x="169017" y="2562330"/>
                </a:lnTo>
                <a:lnTo>
                  <a:pt x="150380" y="2521196"/>
                </a:lnTo>
                <a:lnTo>
                  <a:pt x="132753" y="2479520"/>
                </a:lnTo>
                <a:lnTo>
                  <a:pt x="116151" y="2437317"/>
                </a:lnTo>
                <a:lnTo>
                  <a:pt x="100588" y="2394602"/>
                </a:lnTo>
                <a:lnTo>
                  <a:pt x="86081" y="2351392"/>
                </a:lnTo>
                <a:lnTo>
                  <a:pt x="72646" y="2307701"/>
                </a:lnTo>
                <a:lnTo>
                  <a:pt x="60297" y="2263545"/>
                </a:lnTo>
                <a:lnTo>
                  <a:pt x="49050" y="2218940"/>
                </a:lnTo>
                <a:lnTo>
                  <a:pt x="38922" y="2173901"/>
                </a:lnTo>
                <a:lnTo>
                  <a:pt x="29926" y="2128444"/>
                </a:lnTo>
                <a:lnTo>
                  <a:pt x="22080" y="2082585"/>
                </a:lnTo>
                <a:lnTo>
                  <a:pt x="15398" y="2036338"/>
                </a:lnTo>
                <a:lnTo>
                  <a:pt x="9896" y="1989720"/>
                </a:lnTo>
                <a:lnTo>
                  <a:pt x="5590" y="1942746"/>
                </a:lnTo>
                <a:lnTo>
                  <a:pt x="2494" y="1895432"/>
                </a:lnTo>
                <a:lnTo>
                  <a:pt x="626" y="1847792"/>
                </a:lnTo>
                <a:lnTo>
                  <a:pt x="0" y="1799844"/>
                </a:lnTo>
                <a:close/>
              </a:path>
            </a:pathLst>
          </a:custGeom>
          <a:ln w="25908">
            <a:solidFill>
              <a:srgbClr val="7E7E7E"/>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4561332" y="3185160"/>
            <a:ext cx="2729865" cy="1805939"/>
          </a:xfrm>
          <a:custGeom>
            <a:avLst/>
            <a:gdLst/>
            <a:ahLst/>
            <a:cxnLst/>
            <a:rect l="l" t="t" r="r" b="b"/>
            <a:pathLst>
              <a:path w="2729865" h="1805939">
                <a:moveTo>
                  <a:pt x="1364741" y="0"/>
                </a:moveTo>
                <a:lnTo>
                  <a:pt x="1307051" y="792"/>
                </a:lnTo>
                <a:lnTo>
                  <a:pt x="1249970" y="3147"/>
                </a:lnTo>
                <a:lnTo>
                  <a:pt x="1193547" y="7034"/>
                </a:lnTo>
                <a:lnTo>
                  <a:pt x="1137830" y="12422"/>
                </a:lnTo>
                <a:lnTo>
                  <a:pt x="1082865" y="19280"/>
                </a:lnTo>
                <a:lnTo>
                  <a:pt x="1028700" y="27575"/>
                </a:lnTo>
                <a:lnTo>
                  <a:pt x="975383" y="37277"/>
                </a:lnTo>
                <a:lnTo>
                  <a:pt x="922959" y="48354"/>
                </a:lnTo>
                <a:lnTo>
                  <a:pt x="871478" y="60776"/>
                </a:lnTo>
                <a:lnTo>
                  <a:pt x="820987" y="74510"/>
                </a:lnTo>
                <a:lnTo>
                  <a:pt x="771532" y="89525"/>
                </a:lnTo>
                <a:lnTo>
                  <a:pt x="723161" y="105790"/>
                </a:lnTo>
                <a:lnTo>
                  <a:pt x="675922" y="123274"/>
                </a:lnTo>
                <a:lnTo>
                  <a:pt x="629861" y="141945"/>
                </a:lnTo>
                <a:lnTo>
                  <a:pt x="585027" y="161773"/>
                </a:lnTo>
                <a:lnTo>
                  <a:pt x="541466" y="182725"/>
                </a:lnTo>
                <a:lnTo>
                  <a:pt x="499226" y="204770"/>
                </a:lnTo>
                <a:lnTo>
                  <a:pt x="458354" y="227877"/>
                </a:lnTo>
                <a:lnTo>
                  <a:pt x="418898" y="252015"/>
                </a:lnTo>
                <a:lnTo>
                  <a:pt x="380905" y="277153"/>
                </a:lnTo>
                <a:lnTo>
                  <a:pt x="344423" y="303258"/>
                </a:lnTo>
                <a:lnTo>
                  <a:pt x="309498" y="330300"/>
                </a:lnTo>
                <a:lnTo>
                  <a:pt x="276178" y="358248"/>
                </a:lnTo>
                <a:lnTo>
                  <a:pt x="244511" y="387069"/>
                </a:lnTo>
                <a:lnTo>
                  <a:pt x="214543" y="416733"/>
                </a:lnTo>
                <a:lnTo>
                  <a:pt x="186323" y="447209"/>
                </a:lnTo>
                <a:lnTo>
                  <a:pt x="159897" y="478464"/>
                </a:lnTo>
                <a:lnTo>
                  <a:pt x="135313" y="510469"/>
                </a:lnTo>
                <a:lnTo>
                  <a:pt x="112618" y="543190"/>
                </a:lnTo>
                <a:lnTo>
                  <a:pt x="91860" y="576598"/>
                </a:lnTo>
                <a:lnTo>
                  <a:pt x="73086" y="610660"/>
                </a:lnTo>
                <a:lnTo>
                  <a:pt x="56343" y="645346"/>
                </a:lnTo>
                <a:lnTo>
                  <a:pt x="41679" y="680624"/>
                </a:lnTo>
                <a:lnTo>
                  <a:pt x="18776" y="752830"/>
                </a:lnTo>
                <a:lnTo>
                  <a:pt x="4757" y="827029"/>
                </a:lnTo>
                <a:lnTo>
                  <a:pt x="0" y="902969"/>
                </a:lnTo>
                <a:lnTo>
                  <a:pt x="1197" y="941142"/>
                </a:lnTo>
                <a:lnTo>
                  <a:pt x="10632" y="1016243"/>
                </a:lnTo>
                <a:lnTo>
                  <a:pt x="29141" y="1089476"/>
                </a:lnTo>
                <a:lnTo>
                  <a:pt x="56343" y="1160593"/>
                </a:lnTo>
                <a:lnTo>
                  <a:pt x="73086" y="1195279"/>
                </a:lnTo>
                <a:lnTo>
                  <a:pt x="91860" y="1229341"/>
                </a:lnTo>
                <a:lnTo>
                  <a:pt x="112618" y="1262749"/>
                </a:lnTo>
                <a:lnTo>
                  <a:pt x="135313" y="1295470"/>
                </a:lnTo>
                <a:lnTo>
                  <a:pt x="159897" y="1327475"/>
                </a:lnTo>
                <a:lnTo>
                  <a:pt x="186323" y="1358730"/>
                </a:lnTo>
                <a:lnTo>
                  <a:pt x="214543" y="1389206"/>
                </a:lnTo>
                <a:lnTo>
                  <a:pt x="244511" y="1418870"/>
                </a:lnTo>
                <a:lnTo>
                  <a:pt x="276178" y="1447691"/>
                </a:lnTo>
                <a:lnTo>
                  <a:pt x="309498" y="1475639"/>
                </a:lnTo>
                <a:lnTo>
                  <a:pt x="344423" y="1502681"/>
                </a:lnTo>
                <a:lnTo>
                  <a:pt x="380905" y="1528786"/>
                </a:lnTo>
                <a:lnTo>
                  <a:pt x="418898" y="1553924"/>
                </a:lnTo>
                <a:lnTo>
                  <a:pt x="458354" y="1578062"/>
                </a:lnTo>
                <a:lnTo>
                  <a:pt x="499226" y="1601169"/>
                </a:lnTo>
                <a:lnTo>
                  <a:pt x="541466" y="1623214"/>
                </a:lnTo>
                <a:lnTo>
                  <a:pt x="585027" y="1644166"/>
                </a:lnTo>
                <a:lnTo>
                  <a:pt x="629861" y="1663994"/>
                </a:lnTo>
                <a:lnTo>
                  <a:pt x="675922" y="1682665"/>
                </a:lnTo>
                <a:lnTo>
                  <a:pt x="723161" y="1700149"/>
                </a:lnTo>
                <a:lnTo>
                  <a:pt x="771532" y="1716414"/>
                </a:lnTo>
                <a:lnTo>
                  <a:pt x="820987" y="1731429"/>
                </a:lnTo>
                <a:lnTo>
                  <a:pt x="871478" y="1745163"/>
                </a:lnTo>
                <a:lnTo>
                  <a:pt x="922959" y="1757585"/>
                </a:lnTo>
                <a:lnTo>
                  <a:pt x="975383" y="1768662"/>
                </a:lnTo>
                <a:lnTo>
                  <a:pt x="1028700" y="1778364"/>
                </a:lnTo>
                <a:lnTo>
                  <a:pt x="1082865" y="1786659"/>
                </a:lnTo>
                <a:lnTo>
                  <a:pt x="1137830" y="1793517"/>
                </a:lnTo>
                <a:lnTo>
                  <a:pt x="1193547" y="1798905"/>
                </a:lnTo>
                <a:lnTo>
                  <a:pt x="1249970" y="1802792"/>
                </a:lnTo>
                <a:lnTo>
                  <a:pt x="1307051" y="1805147"/>
                </a:lnTo>
                <a:lnTo>
                  <a:pt x="1364741" y="1805939"/>
                </a:lnTo>
                <a:lnTo>
                  <a:pt x="1422432" y="1805147"/>
                </a:lnTo>
                <a:lnTo>
                  <a:pt x="1479513" y="1802792"/>
                </a:lnTo>
                <a:lnTo>
                  <a:pt x="1535936" y="1798905"/>
                </a:lnTo>
                <a:lnTo>
                  <a:pt x="1591653" y="1793517"/>
                </a:lnTo>
                <a:lnTo>
                  <a:pt x="1646618" y="1786659"/>
                </a:lnTo>
                <a:lnTo>
                  <a:pt x="1700783" y="1778364"/>
                </a:lnTo>
                <a:lnTo>
                  <a:pt x="1754100" y="1768662"/>
                </a:lnTo>
                <a:lnTo>
                  <a:pt x="1806524" y="1757585"/>
                </a:lnTo>
                <a:lnTo>
                  <a:pt x="1858005" y="1745163"/>
                </a:lnTo>
                <a:lnTo>
                  <a:pt x="1908496" y="1731429"/>
                </a:lnTo>
                <a:lnTo>
                  <a:pt x="1957951" y="1716414"/>
                </a:lnTo>
                <a:lnTo>
                  <a:pt x="2006322" y="1700149"/>
                </a:lnTo>
                <a:lnTo>
                  <a:pt x="2053561" y="1682665"/>
                </a:lnTo>
                <a:lnTo>
                  <a:pt x="2099622" y="1663994"/>
                </a:lnTo>
                <a:lnTo>
                  <a:pt x="2144456" y="1644166"/>
                </a:lnTo>
                <a:lnTo>
                  <a:pt x="2188017" y="1623214"/>
                </a:lnTo>
                <a:lnTo>
                  <a:pt x="2230257" y="1601169"/>
                </a:lnTo>
                <a:lnTo>
                  <a:pt x="2271129" y="1578062"/>
                </a:lnTo>
                <a:lnTo>
                  <a:pt x="2310585" y="1553924"/>
                </a:lnTo>
                <a:lnTo>
                  <a:pt x="2348578" y="1528786"/>
                </a:lnTo>
                <a:lnTo>
                  <a:pt x="2385060" y="1502681"/>
                </a:lnTo>
                <a:lnTo>
                  <a:pt x="2419985" y="1475639"/>
                </a:lnTo>
                <a:lnTo>
                  <a:pt x="2453305" y="1447691"/>
                </a:lnTo>
                <a:lnTo>
                  <a:pt x="2484972" y="1418870"/>
                </a:lnTo>
                <a:lnTo>
                  <a:pt x="2514940" y="1389206"/>
                </a:lnTo>
                <a:lnTo>
                  <a:pt x="2543160" y="1358730"/>
                </a:lnTo>
                <a:lnTo>
                  <a:pt x="2569586" y="1327475"/>
                </a:lnTo>
                <a:lnTo>
                  <a:pt x="2594170" y="1295470"/>
                </a:lnTo>
                <a:lnTo>
                  <a:pt x="2616865" y="1262749"/>
                </a:lnTo>
                <a:lnTo>
                  <a:pt x="2637623" y="1229341"/>
                </a:lnTo>
                <a:lnTo>
                  <a:pt x="2656397" y="1195279"/>
                </a:lnTo>
                <a:lnTo>
                  <a:pt x="2673140" y="1160593"/>
                </a:lnTo>
                <a:lnTo>
                  <a:pt x="2687804" y="1125315"/>
                </a:lnTo>
                <a:lnTo>
                  <a:pt x="2710707" y="1053109"/>
                </a:lnTo>
                <a:lnTo>
                  <a:pt x="2724726" y="978910"/>
                </a:lnTo>
                <a:lnTo>
                  <a:pt x="2729484" y="902969"/>
                </a:lnTo>
                <a:lnTo>
                  <a:pt x="2728286" y="864797"/>
                </a:lnTo>
                <a:lnTo>
                  <a:pt x="2718851" y="789696"/>
                </a:lnTo>
                <a:lnTo>
                  <a:pt x="2700342" y="716463"/>
                </a:lnTo>
                <a:lnTo>
                  <a:pt x="2673140" y="645346"/>
                </a:lnTo>
                <a:lnTo>
                  <a:pt x="2656397" y="610660"/>
                </a:lnTo>
                <a:lnTo>
                  <a:pt x="2637623" y="576598"/>
                </a:lnTo>
                <a:lnTo>
                  <a:pt x="2616865" y="543190"/>
                </a:lnTo>
                <a:lnTo>
                  <a:pt x="2594170" y="510469"/>
                </a:lnTo>
                <a:lnTo>
                  <a:pt x="2569586" y="478464"/>
                </a:lnTo>
                <a:lnTo>
                  <a:pt x="2543160" y="447209"/>
                </a:lnTo>
                <a:lnTo>
                  <a:pt x="2514940" y="416733"/>
                </a:lnTo>
                <a:lnTo>
                  <a:pt x="2484972" y="387069"/>
                </a:lnTo>
                <a:lnTo>
                  <a:pt x="2453305" y="358248"/>
                </a:lnTo>
                <a:lnTo>
                  <a:pt x="2419985" y="330300"/>
                </a:lnTo>
                <a:lnTo>
                  <a:pt x="2385060" y="303258"/>
                </a:lnTo>
                <a:lnTo>
                  <a:pt x="2348578" y="277153"/>
                </a:lnTo>
                <a:lnTo>
                  <a:pt x="2310585" y="252015"/>
                </a:lnTo>
                <a:lnTo>
                  <a:pt x="2271129" y="227877"/>
                </a:lnTo>
                <a:lnTo>
                  <a:pt x="2230257" y="204770"/>
                </a:lnTo>
                <a:lnTo>
                  <a:pt x="2188017" y="182725"/>
                </a:lnTo>
                <a:lnTo>
                  <a:pt x="2144456" y="161773"/>
                </a:lnTo>
                <a:lnTo>
                  <a:pt x="2099622" y="141945"/>
                </a:lnTo>
                <a:lnTo>
                  <a:pt x="2053561" y="123274"/>
                </a:lnTo>
                <a:lnTo>
                  <a:pt x="2006322" y="105790"/>
                </a:lnTo>
                <a:lnTo>
                  <a:pt x="1957951" y="89525"/>
                </a:lnTo>
                <a:lnTo>
                  <a:pt x="1908496" y="74510"/>
                </a:lnTo>
                <a:lnTo>
                  <a:pt x="1858005" y="60776"/>
                </a:lnTo>
                <a:lnTo>
                  <a:pt x="1806524" y="48354"/>
                </a:lnTo>
                <a:lnTo>
                  <a:pt x="1754100" y="37277"/>
                </a:lnTo>
                <a:lnTo>
                  <a:pt x="1700783" y="27575"/>
                </a:lnTo>
                <a:lnTo>
                  <a:pt x="1646618" y="19280"/>
                </a:lnTo>
                <a:lnTo>
                  <a:pt x="1591653" y="12422"/>
                </a:lnTo>
                <a:lnTo>
                  <a:pt x="1535936" y="7034"/>
                </a:lnTo>
                <a:lnTo>
                  <a:pt x="1479513" y="3147"/>
                </a:lnTo>
                <a:lnTo>
                  <a:pt x="1422432" y="792"/>
                </a:lnTo>
                <a:lnTo>
                  <a:pt x="1364741"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nvSpPr>
        <p:spPr>
          <a:xfrm>
            <a:off x="5107304" y="3404249"/>
            <a:ext cx="1638300" cy="1329690"/>
          </a:xfrm>
          <a:prstGeom prst="rect">
            <a:avLst/>
          </a:prstGeom>
        </p:spPr>
        <p:txBody>
          <a:bodyPr vert="horz" wrap="square" lIns="0" tIns="37465" rIns="0" bIns="0" rtlCol="0">
            <a:spAutoFit/>
          </a:bodyPr>
          <a:lstStyle/>
          <a:p>
            <a:pPr marL="12700" marR="5080" algn="ctr">
              <a:lnSpc>
                <a:spcPct val="100000"/>
              </a:lnSpc>
              <a:spcBef>
                <a:spcPts val="295"/>
              </a:spcBef>
            </a:pPr>
            <a:r>
              <a:rPr sz="2800" spc="-10" dirty="0">
                <a:solidFill>
                  <a:srgbClr val="FFFFFF"/>
                </a:solidFill>
                <a:latin typeface="微软雅黑" panose="020B0503020204020204" charset="-122"/>
                <a:ea typeface="微软雅黑" panose="020B0503020204020204" charset="-122"/>
                <a:cs typeface="微软雅黑" panose="020B0503020204020204" charset="-122"/>
              </a:rPr>
              <a:t>（6）严格</a:t>
            </a:r>
            <a:r>
              <a:rPr sz="2800" spc="-5" dirty="0">
                <a:solidFill>
                  <a:srgbClr val="FFFFFF"/>
                </a:solidFill>
                <a:latin typeface="微软雅黑" panose="020B0503020204020204" charset="-122"/>
                <a:ea typeface="微软雅黑" panose="020B0503020204020204" charset="-122"/>
                <a:cs typeface="微软雅黑" panose="020B0503020204020204" charset="-122"/>
              </a:rPr>
              <a:t>执行安全规定</a:t>
            </a:r>
          </a:p>
        </p:txBody>
      </p:sp>
      <p:sp>
        <p:nvSpPr>
          <p:cNvPr id="6" name="object 6"/>
          <p:cNvSpPr/>
          <p:nvPr>
            <p:custDataLst>
              <p:tags r:id="rId7"/>
            </p:custDataLst>
          </p:nvPr>
        </p:nvSpPr>
        <p:spPr>
          <a:xfrm>
            <a:off x="7530465" y="4651502"/>
            <a:ext cx="525780" cy="246379"/>
          </a:xfrm>
          <a:custGeom>
            <a:avLst/>
            <a:gdLst/>
            <a:ahLst/>
            <a:cxnLst/>
            <a:rect l="l" t="t" r="r" b="b"/>
            <a:pathLst>
              <a:path w="525779" h="246379">
                <a:moveTo>
                  <a:pt x="453647" y="216896"/>
                </a:moveTo>
                <a:lnTo>
                  <a:pt x="440562" y="245872"/>
                </a:lnTo>
                <a:lnTo>
                  <a:pt x="525652" y="242570"/>
                </a:lnTo>
                <a:lnTo>
                  <a:pt x="509052" y="222123"/>
                </a:lnTo>
                <a:lnTo>
                  <a:pt x="465200" y="222123"/>
                </a:lnTo>
                <a:lnTo>
                  <a:pt x="453647" y="216896"/>
                </a:lnTo>
                <a:close/>
              </a:path>
              <a:path w="525779" h="246379">
                <a:moveTo>
                  <a:pt x="458865" y="205339"/>
                </a:moveTo>
                <a:lnTo>
                  <a:pt x="453647" y="216896"/>
                </a:lnTo>
                <a:lnTo>
                  <a:pt x="465200" y="222123"/>
                </a:lnTo>
                <a:lnTo>
                  <a:pt x="470407" y="210566"/>
                </a:lnTo>
                <a:lnTo>
                  <a:pt x="458865" y="205339"/>
                </a:lnTo>
                <a:close/>
              </a:path>
              <a:path w="525779" h="246379">
                <a:moveTo>
                  <a:pt x="471931" y="176403"/>
                </a:moveTo>
                <a:lnTo>
                  <a:pt x="458865" y="205339"/>
                </a:lnTo>
                <a:lnTo>
                  <a:pt x="470407" y="210566"/>
                </a:lnTo>
                <a:lnTo>
                  <a:pt x="465200" y="222123"/>
                </a:lnTo>
                <a:lnTo>
                  <a:pt x="509052" y="222123"/>
                </a:lnTo>
                <a:lnTo>
                  <a:pt x="471931" y="176403"/>
                </a:lnTo>
                <a:close/>
              </a:path>
              <a:path w="525779" h="246379">
                <a:moveTo>
                  <a:pt x="5333" y="0"/>
                </a:moveTo>
                <a:lnTo>
                  <a:pt x="0" y="11684"/>
                </a:lnTo>
                <a:lnTo>
                  <a:pt x="453647" y="216896"/>
                </a:lnTo>
                <a:lnTo>
                  <a:pt x="458865" y="205339"/>
                </a:lnTo>
                <a:lnTo>
                  <a:pt x="5333"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8"/>
            </p:custDataLst>
          </p:nvPr>
        </p:nvSpPr>
        <p:spPr>
          <a:xfrm>
            <a:off x="7495413" y="3183508"/>
            <a:ext cx="536575" cy="260985"/>
          </a:xfrm>
          <a:custGeom>
            <a:avLst/>
            <a:gdLst/>
            <a:ahLst/>
            <a:cxnLst/>
            <a:rect l="l" t="t" r="r" b="b"/>
            <a:pathLst>
              <a:path w="536575" h="260985">
                <a:moveTo>
                  <a:pt x="464510" y="28698"/>
                </a:moveTo>
                <a:lnTo>
                  <a:pt x="0" y="249427"/>
                </a:lnTo>
                <a:lnTo>
                  <a:pt x="5333" y="260985"/>
                </a:lnTo>
                <a:lnTo>
                  <a:pt x="469956" y="40137"/>
                </a:lnTo>
                <a:lnTo>
                  <a:pt x="464510" y="28698"/>
                </a:lnTo>
                <a:close/>
              </a:path>
              <a:path w="536575" h="260985">
                <a:moveTo>
                  <a:pt x="519211" y="23240"/>
                </a:moveTo>
                <a:lnTo>
                  <a:pt x="475995" y="23240"/>
                </a:lnTo>
                <a:lnTo>
                  <a:pt x="481456" y="34670"/>
                </a:lnTo>
                <a:lnTo>
                  <a:pt x="469956" y="40137"/>
                </a:lnTo>
                <a:lnTo>
                  <a:pt x="483615" y="68833"/>
                </a:lnTo>
                <a:lnTo>
                  <a:pt x="519211" y="23240"/>
                </a:lnTo>
                <a:close/>
              </a:path>
              <a:path w="536575" h="260985">
                <a:moveTo>
                  <a:pt x="475995" y="23240"/>
                </a:moveTo>
                <a:lnTo>
                  <a:pt x="464510" y="28698"/>
                </a:lnTo>
                <a:lnTo>
                  <a:pt x="469956" y="40137"/>
                </a:lnTo>
                <a:lnTo>
                  <a:pt x="481456" y="34670"/>
                </a:lnTo>
                <a:lnTo>
                  <a:pt x="475995" y="23240"/>
                </a:lnTo>
                <a:close/>
              </a:path>
              <a:path w="536575" h="260985">
                <a:moveTo>
                  <a:pt x="450850" y="0"/>
                </a:moveTo>
                <a:lnTo>
                  <a:pt x="464510" y="28698"/>
                </a:lnTo>
                <a:lnTo>
                  <a:pt x="475995" y="23240"/>
                </a:lnTo>
                <a:lnTo>
                  <a:pt x="519211" y="23240"/>
                </a:lnTo>
                <a:lnTo>
                  <a:pt x="536066" y="1650"/>
                </a:lnTo>
                <a:lnTo>
                  <a:pt x="450850" y="0"/>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9"/>
            </p:custDataLst>
          </p:nvPr>
        </p:nvSpPr>
        <p:spPr>
          <a:xfrm>
            <a:off x="7491856" y="4057650"/>
            <a:ext cx="565150" cy="76200"/>
          </a:xfrm>
          <a:custGeom>
            <a:avLst/>
            <a:gdLst/>
            <a:ahLst/>
            <a:cxnLst/>
            <a:rect l="l" t="t" r="r" b="b"/>
            <a:pathLst>
              <a:path w="565150" h="76200">
                <a:moveTo>
                  <a:pt x="489712" y="0"/>
                </a:moveTo>
                <a:lnTo>
                  <a:pt x="488864" y="31794"/>
                </a:lnTo>
                <a:lnTo>
                  <a:pt x="501523" y="32131"/>
                </a:lnTo>
                <a:lnTo>
                  <a:pt x="501142" y="44831"/>
                </a:lnTo>
                <a:lnTo>
                  <a:pt x="488516" y="44831"/>
                </a:lnTo>
                <a:lnTo>
                  <a:pt x="487679" y="76200"/>
                </a:lnTo>
                <a:lnTo>
                  <a:pt x="554836" y="44831"/>
                </a:lnTo>
                <a:lnTo>
                  <a:pt x="501142" y="44831"/>
                </a:lnTo>
                <a:lnTo>
                  <a:pt x="488525" y="44495"/>
                </a:lnTo>
                <a:lnTo>
                  <a:pt x="555554" y="44495"/>
                </a:lnTo>
                <a:lnTo>
                  <a:pt x="564896" y="40131"/>
                </a:lnTo>
                <a:lnTo>
                  <a:pt x="489712" y="0"/>
                </a:lnTo>
                <a:close/>
              </a:path>
              <a:path w="565150" h="76200">
                <a:moveTo>
                  <a:pt x="488864" y="31794"/>
                </a:moveTo>
                <a:lnTo>
                  <a:pt x="488525" y="44495"/>
                </a:lnTo>
                <a:lnTo>
                  <a:pt x="501142" y="44831"/>
                </a:lnTo>
                <a:lnTo>
                  <a:pt x="501523" y="32131"/>
                </a:lnTo>
                <a:lnTo>
                  <a:pt x="488864" y="31794"/>
                </a:lnTo>
                <a:close/>
              </a:path>
              <a:path w="565150" h="76200">
                <a:moveTo>
                  <a:pt x="253" y="18795"/>
                </a:moveTo>
                <a:lnTo>
                  <a:pt x="0" y="31495"/>
                </a:lnTo>
                <a:lnTo>
                  <a:pt x="488525" y="44495"/>
                </a:lnTo>
                <a:lnTo>
                  <a:pt x="488864" y="31794"/>
                </a:lnTo>
                <a:lnTo>
                  <a:pt x="253" y="18795"/>
                </a:lnTo>
                <a:close/>
              </a:path>
            </a:pathLst>
          </a:custGeom>
          <a:solidFill>
            <a:srgbClr val="6923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3726639" y="4054014"/>
            <a:ext cx="570278" cy="82687"/>
          </a:xfrm>
          <a:prstGeom prst="rect">
            <a:avLst/>
          </a:prstGeom>
          <a:blipFill>
            <a:blip r:embed="rId1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3901871" y="4747234"/>
            <a:ext cx="509372" cy="314542"/>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3847434" y="3055349"/>
            <a:ext cx="539411" cy="267732"/>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nvSpPr>
        <p:spPr>
          <a:xfrm>
            <a:off x="891641" y="2678684"/>
            <a:ext cx="23114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严格执行安全操作规程</a:t>
            </a:r>
          </a:p>
        </p:txBody>
      </p:sp>
      <p:sp>
        <p:nvSpPr>
          <p:cNvPr id="16" name="object 16"/>
          <p:cNvSpPr txBox="1"/>
          <p:nvPr/>
        </p:nvSpPr>
        <p:spPr>
          <a:xfrm>
            <a:off x="891641" y="3892422"/>
            <a:ext cx="23114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严格遵守各项规章制度</a:t>
            </a:r>
          </a:p>
        </p:txBody>
      </p:sp>
      <p:sp>
        <p:nvSpPr>
          <p:cNvPr id="18" name="object 18"/>
          <p:cNvSpPr txBox="1"/>
          <p:nvPr/>
        </p:nvSpPr>
        <p:spPr>
          <a:xfrm>
            <a:off x="1234541" y="5105780"/>
            <a:ext cx="1625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禁止无防护作业</a:t>
            </a:r>
          </a:p>
        </p:txBody>
      </p:sp>
      <p:sp>
        <p:nvSpPr>
          <p:cNvPr id="20" name="object 20"/>
          <p:cNvSpPr txBox="1"/>
          <p:nvPr/>
        </p:nvSpPr>
        <p:spPr>
          <a:xfrm>
            <a:off x="8399780" y="2646045"/>
            <a:ext cx="2768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进入岗位必须严格劳保着装</a:t>
            </a:r>
          </a:p>
        </p:txBody>
      </p:sp>
      <p:sp>
        <p:nvSpPr>
          <p:cNvPr id="22" name="object 22"/>
          <p:cNvSpPr txBox="1"/>
          <p:nvPr/>
        </p:nvSpPr>
        <p:spPr>
          <a:xfrm>
            <a:off x="8514080" y="3859529"/>
            <a:ext cx="25400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9230C"/>
                </a:solidFill>
                <a:latin typeface="微软雅黑" panose="020B0503020204020204" charset="-122"/>
                <a:ea typeface="微软雅黑" panose="020B0503020204020204" charset="-122"/>
                <a:cs typeface="宋体" panose="02010600030101010101" pitchFamily="2" charset="-122"/>
              </a:rPr>
              <a:t>安全措施未落实禁止作业</a:t>
            </a:r>
          </a:p>
        </p:txBody>
      </p:sp>
      <p:sp>
        <p:nvSpPr>
          <p:cNvPr id="24" name="object 24"/>
          <p:cNvSpPr txBox="1"/>
          <p:nvPr/>
        </p:nvSpPr>
        <p:spPr>
          <a:xfrm>
            <a:off x="8285480" y="5072583"/>
            <a:ext cx="299720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69230C"/>
                </a:solidFill>
                <a:latin typeface="微软雅黑" panose="020B0503020204020204" charset="-122"/>
                <a:ea typeface="微软雅黑" panose="020B0503020204020204" charset="-122"/>
                <a:cs typeface="宋体" panose="02010600030101010101" pitchFamily="2" charset="-122"/>
              </a:rPr>
              <a:t>后备抢救措施未落实禁止作业</a:t>
            </a:r>
          </a:p>
        </p:txBody>
      </p:sp>
      <p:sp>
        <p:nvSpPr>
          <p:cNvPr id="12" name="object 18"/>
          <p:cNvSpPr txBox="1">
            <a:spLocks noGrp="1"/>
          </p:cNvSpPr>
          <p:nvPr/>
        </p:nvSpPr>
        <p:spPr>
          <a:xfrm>
            <a:off x="3762375" y="152146"/>
            <a:ext cx="459359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二、操作工的六严格</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任意多边形 27"/>
          <p:cNvSpPr/>
          <p:nvPr userDrawn="1">
            <p:custDataLst>
              <p:tags r:id="rId2"/>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3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txBox="1"/>
          <p:nvPr/>
        </p:nvSpPr>
        <p:spPr>
          <a:xfrm>
            <a:off x="4754371" y="930655"/>
            <a:ext cx="2768600" cy="42799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69230C"/>
                </a:solidFill>
                <a:latin typeface="微软雅黑" panose="020B0503020204020204" charset="-122"/>
                <a:ea typeface="微软雅黑" panose="020B0503020204020204" charset="-122"/>
                <a:cs typeface="微软雅黑" panose="020B0503020204020204" charset="-122"/>
              </a:rPr>
              <a:t>动火作业六大禁令</a:t>
            </a:r>
          </a:p>
        </p:txBody>
      </p:sp>
      <p:sp>
        <p:nvSpPr>
          <p:cNvPr id="3" name="object 3"/>
          <p:cNvSpPr/>
          <p:nvPr>
            <p:custDataLst>
              <p:tags r:id="rId4"/>
            </p:custDataLst>
          </p:nvPr>
        </p:nvSpPr>
        <p:spPr>
          <a:xfrm>
            <a:off x="508254" y="4704588"/>
            <a:ext cx="11179175" cy="78105"/>
          </a:xfrm>
          <a:custGeom>
            <a:avLst/>
            <a:gdLst/>
            <a:ahLst/>
            <a:cxnLst/>
            <a:rect l="l" t="t" r="r" b="b"/>
            <a:pathLst>
              <a:path w="11179175" h="78104">
                <a:moveTo>
                  <a:pt x="11100943" y="0"/>
                </a:moveTo>
                <a:lnTo>
                  <a:pt x="11100943" y="77724"/>
                </a:lnTo>
                <a:lnTo>
                  <a:pt x="11152759" y="51816"/>
                </a:lnTo>
                <a:lnTo>
                  <a:pt x="11114024" y="51816"/>
                </a:lnTo>
                <a:lnTo>
                  <a:pt x="11114024" y="25907"/>
                </a:lnTo>
                <a:lnTo>
                  <a:pt x="11152759" y="25907"/>
                </a:lnTo>
                <a:lnTo>
                  <a:pt x="11100943" y="0"/>
                </a:lnTo>
                <a:close/>
              </a:path>
              <a:path w="11179175" h="78104">
                <a:moveTo>
                  <a:pt x="11100943" y="25907"/>
                </a:moveTo>
                <a:lnTo>
                  <a:pt x="0" y="25907"/>
                </a:lnTo>
                <a:lnTo>
                  <a:pt x="0" y="51816"/>
                </a:lnTo>
                <a:lnTo>
                  <a:pt x="11100943" y="51816"/>
                </a:lnTo>
                <a:lnTo>
                  <a:pt x="11100943" y="25907"/>
                </a:lnTo>
                <a:close/>
              </a:path>
              <a:path w="11179175" h="78104">
                <a:moveTo>
                  <a:pt x="11152759" y="25907"/>
                </a:moveTo>
                <a:lnTo>
                  <a:pt x="11114024" y="25907"/>
                </a:lnTo>
                <a:lnTo>
                  <a:pt x="11114024" y="51816"/>
                </a:lnTo>
                <a:lnTo>
                  <a:pt x="11152759" y="51816"/>
                </a:lnTo>
                <a:lnTo>
                  <a:pt x="11178667" y="38862"/>
                </a:lnTo>
                <a:lnTo>
                  <a:pt x="11152759" y="25907"/>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5"/>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6"/>
            </p:custDataLst>
          </p:nvPr>
        </p:nvSpPr>
        <p:spPr>
          <a:xfrm>
            <a:off x="1188708" y="1914016"/>
            <a:ext cx="4549913" cy="1156081"/>
          </a:xfrm>
          <a:prstGeom prst="rect">
            <a:avLst/>
          </a:prstGeom>
          <a:blipFill>
            <a:blip r:embed="rId3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7"/>
            </p:custDataLst>
          </p:nvPr>
        </p:nvSpPr>
        <p:spPr>
          <a:xfrm>
            <a:off x="1252727" y="1940051"/>
            <a:ext cx="4415028" cy="1021080"/>
          </a:xfrm>
          <a:prstGeom prst="rect">
            <a:avLst/>
          </a:prstGeom>
          <a:blipFill>
            <a:blip r:embed="rId3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550926" y="3110483"/>
            <a:ext cx="11179175" cy="78105"/>
          </a:xfrm>
          <a:custGeom>
            <a:avLst/>
            <a:gdLst/>
            <a:ahLst/>
            <a:cxnLst/>
            <a:rect l="l" t="t" r="r" b="b"/>
            <a:pathLst>
              <a:path w="11179175" h="78105">
                <a:moveTo>
                  <a:pt x="11100943" y="0"/>
                </a:moveTo>
                <a:lnTo>
                  <a:pt x="11100943" y="77724"/>
                </a:lnTo>
                <a:lnTo>
                  <a:pt x="11152759" y="51815"/>
                </a:lnTo>
                <a:lnTo>
                  <a:pt x="11114024" y="51815"/>
                </a:lnTo>
                <a:lnTo>
                  <a:pt x="11114024" y="25907"/>
                </a:lnTo>
                <a:lnTo>
                  <a:pt x="11152759" y="25907"/>
                </a:lnTo>
                <a:lnTo>
                  <a:pt x="11100943" y="0"/>
                </a:lnTo>
                <a:close/>
              </a:path>
              <a:path w="11179175" h="78105">
                <a:moveTo>
                  <a:pt x="11100943" y="25907"/>
                </a:moveTo>
                <a:lnTo>
                  <a:pt x="0" y="25907"/>
                </a:lnTo>
                <a:lnTo>
                  <a:pt x="0" y="51815"/>
                </a:lnTo>
                <a:lnTo>
                  <a:pt x="11100943" y="51815"/>
                </a:lnTo>
                <a:lnTo>
                  <a:pt x="11100943" y="25907"/>
                </a:lnTo>
                <a:close/>
              </a:path>
              <a:path w="11179175" h="78105">
                <a:moveTo>
                  <a:pt x="11152759" y="25907"/>
                </a:moveTo>
                <a:lnTo>
                  <a:pt x="11114024" y="25907"/>
                </a:lnTo>
                <a:lnTo>
                  <a:pt x="11114024" y="51815"/>
                </a:lnTo>
                <a:lnTo>
                  <a:pt x="11152759" y="51815"/>
                </a:lnTo>
                <a:lnTo>
                  <a:pt x="11178667" y="38862"/>
                </a:lnTo>
                <a:lnTo>
                  <a:pt x="11152759" y="25907"/>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9"/>
            </p:custDataLst>
          </p:nvPr>
        </p:nvSpPr>
        <p:spPr>
          <a:xfrm>
            <a:off x="6452609" y="4923928"/>
            <a:ext cx="4825752" cy="1156081"/>
          </a:xfrm>
          <a:prstGeom prst="rect">
            <a:avLst/>
          </a:prstGeom>
          <a:blipFill>
            <a:blip r:embed="rId3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0"/>
            </p:custDataLst>
          </p:nvPr>
        </p:nvSpPr>
        <p:spPr>
          <a:xfrm>
            <a:off x="6867143" y="4863096"/>
            <a:ext cx="3981450" cy="1320546"/>
          </a:xfrm>
          <a:prstGeom prst="rect">
            <a:avLst/>
          </a:prstGeom>
          <a:blipFill>
            <a:blip r:embed="rId3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1"/>
            </p:custDataLst>
          </p:nvPr>
        </p:nvSpPr>
        <p:spPr>
          <a:xfrm>
            <a:off x="6516623" y="4949952"/>
            <a:ext cx="4690872" cy="1021080"/>
          </a:xfrm>
          <a:prstGeom prst="rect">
            <a:avLst/>
          </a:prstGeom>
          <a:blipFill>
            <a:blip r:embed="rId3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txBox="1"/>
          <p:nvPr>
            <p:custDataLst>
              <p:tags r:id="rId12"/>
            </p:custDataLst>
          </p:nvPr>
        </p:nvSpPr>
        <p:spPr>
          <a:xfrm>
            <a:off x="6516623" y="5015865"/>
            <a:ext cx="4691380" cy="886460"/>
          </a:xfrm>
          <a:prstGeom prst="rect">
            <a:avLst/>
          </a:prstGeom>
        </p:spPr>
        <p:txBody>
          <a:bodyPr vert="horz" wrap="square" lIns="0" tIns="27305" rIns="0" bIns="0" rtlCol="0">
            <a:spAutoFit/>
          </a:bodyPr>
          <a:lstStyle/>
          <a:p>
            <a:pPr marL="1631950" marR="633730" indent="-989965">
              <a:lnSpc>
                <a:spcPts val="3350"/>
              </a:lnSpc>
              <a:spcBef>
                <a:spcPts val="215"/>
              </a:spcBef>
            </a:pPr>
            <a:r>
              <a:rPr sz="2800" b="1" spc="10" dirty="0">
                <a:solidFill>
                  <a:schemeClr val="dk1"/>
                </a:solidFill>
                <a:latin typeface="微软雅黑" panose="020B0503020204020204" charset="-122"/>
                <a:ea typeface="微软雅黑" panose="020B0503020204020204" charset="-122"/>
                <a:cs typeface="微软雅黑" panose="020B0503020204020204" charset="-122"/>
              </a:rPr>
              <a:t>（</a:t>
            </a:r>
            <a:r>
              <a:rPr sz="2800" b="1" dirty="0">
                <a:solidFill>
                  <a:schemeClr val="dk1"/>
                </a:solidFill>
                <a:latin typeface="微软雅黑" panose="020B0503020204020204" charset="-122"/>
                <a:ea typeface="微软雅黑" panose="020B0503020204020204" charset="-122"/>
                <a:cs typeface="微软雅黑" panose="020B0503020204020204" charset="-122"/>
              </a:rPr>
              <a:t>6</a:t>
            </a:r>
            <a:r>
              <a:rPr sz="2800" b="1" spc="5" dirty="0">
                <a:solidFill>
                  <a:schemeClr val="dk1"/>
                </a:solidFill>
                <a:latin typeface="微软雅黑" panose="020B0503020204020204" charset="-122"/>
                <a:ea typeface="微软雅黑" panose="020B0503020204020204" charset="-122"/>
                <a:cs typeface="微软雅黑" panose="020B0503020204020204" charset="-122"/>
              </a:rPr>
              <a:t>）没有消防措施，</a:t>
            </a:r>
            <a:r>
              <a:rPr sz="2800" b="1" dirty="0">
                <a:solidFill>
                  <a:schemeClr val="dk1"/>
                </a:solidFill>
                <a:latin typeface="微软雅黑" panose="020B0503020204020204" charset="-122"/>
                <a:ea typeface="微软雅黑" panose="020B0503020204020204" charset="-122"/>
                <a:cs typeface="微软雅黑" panose="020B0503020204020204" charset="-122"/>
              </a:rPr>
              <a:t>禁止动火</a:t>
            </a:r>
          </a:p>
        </p:txBody>
      </p:sp>
      <p:sp>
        <p:nvSpPr>
          <p:cNvPr id="14" name="object 14"/>
          <p:cNvSpPr/>
          <p:nvPr>
            <p:custDataLst>
              <p:tags r:id="rId13"/>
            </p:custDataLst>
          </p:nvPr>
        </p:nvSpPr>
        <p:spPr>
          <a:xfrm>
            <a:off x="1188708" y="4913260"/>
            <a:ext cx="4549913" cy="1156081"/>
          </a:xfrm>
          <a:prstGeom prst="rect">
            <a:avLst/>
          </a:prstGeom>
          <a:blipFill>
            <a:blip r:embed="rId3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4"/>
            </p:custDataLst>
          </p:nvPr>
        </p:nvSpPr>
        <p:spPr>
          <a:xfrm>
            <a:off x="1109472" y="4852428"/>
            <a:ext cx="4694682" cy="1320546"/>
          </a:xfrm>
          <a:prstGeom prst="rect">
            <a:avLst/>
          </a:prstGeom>
          <a:blipFill>
            <a:blip r:embed="rId3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p:nvPr>
            <p:custDataLst>
              <p:tags r:id="rId15"/>
            </p:custDataLst>
          </p:nvPr>
        </p:nvSpPr>
        <p:spPr>
          <a:xfrm>
            <a:off x="1252727" y="4939284"/>
            <a:ext cx="4415028" cy="1021080"/>
          </a:xfrm>
          <a:prstGeom prst="rect">
            <a:avLst/>
          </a:prstGeom>
          <a:blipFill>
            <a:blip r:embed="rId3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txBox="1"/>
          <p:nvPr>
            <p:custDataLst>
              <p:tags r:id="rId16"/>
            </p:custDataLst>
          </p:nvPr>
        </p:nvSpPr>
        <p:spPr>
          <a:xfrm>
            <a:off x="1252727" y="5005832"/>
            <a:ext cx="4415155" cy="886460"/>
          </a:xfrm>
          <a:prstGeom prst="rect">
            <a:avLst/>
          </a:prstGeom>
        </p:spPr>
        <p:txBody>
          <a:bodyPr vert="horz" wrap="square" lIns="0" tIns="27305" rIns="0" bIns="0" rtlCol="0">
            <a:spAutoFit/>
          </a:bodyPr>
          <a:lstStyle/>
          <a:p>
            <a:pPr marL="1492885" marR="140335" indent="-1346200">
              <a:lnSpc>
                <a:spcPts val="3350"/>
              </a:lnSpc>
              <a:spcBef>
                <a:spcPts val="21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a:t>
            </a:r>
            <a:r>
              <a:rPr sz="2800" b="1" dirty="0">
                <a:solidFill>
                  <a:schemeClr val="dk1"/>
                </a:solidFill>
                <a:latin typeface="微软雅黑" panose="020B0503020204020204" charset="-122"/>
                <a:ea typeface="微软雅黑" panose="020B0503020204020204" charset="-122"/>
                <a:cs typeface="微软雅黑" panose="020B0503020204020204" charset="-122"/>
              </a:rPr>
              <a:t>5</a:t>
            </a:r>
            <a:r>
              <a:rPr sz="2800" b="1" spc="5" dirty="0">
                <a:solidFill>
                  <a:schemeClr val="dk1"/>
                </a:solidFill>
                <a:latin typeface="微软雅黑" panose="020B0503020204020204" charset="-122"/>
                <a:ea typeface="微软雅黑" panose="020B0503020204020204" charset="-122"/>
                <a:cs typeface="微软雅黑" panose="020B0503020204020204" charset="-122"/>
              </a:rPr>
              <a:t>）不按时作动火分析，禁止动火</a:t>
            </a:r>
          </a:p>
        </p:txBody>
      </p:sp>
      <p:sp>
        <p:nvSpPr>
          <p:cNvPr id="18" name="object 18"/>
          <p:cNvSpPr/>
          <p:nvPr>
            <p:custDataLst>
              <p:tags r:id="rId17"/>
            </p:custDataLst>
          </p:nvPr>
        </p:nvSpPr>
        <p:spPr>
          <a:xfrm>
            <a:off x="1188708" y="3413632"/>
            <a:ext cx="4549913" cy="1156081"/>
          </a:xfrm>
          <a:prstGeom prst="rect">
            <a:avLst/>
          </a:prstGeom>
          <a:blipFill>
            <a:blip r:embed="rId3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8"/>
            </p:custDataLst>
          </p:nvPr>
        </p:nvSpPr>
        <p:spPr>
          <a:xfrm>
            <a:off x="926591" y="3352800"/>
            <a:ext cx="5055870" cy="1320545"/>
          </a:xfrm>
          <a:prstGeom prst="rect">
            <a:avLst/>
          </a:prstGeom>
          <a:blipFill>
            <a:blip r:embed="rId3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p:nvPr>
            <p:custDataLst>
              <p:tags r:id="rId19"/>
            </p:custDataLst>
          </p:nvPr>
        </p:nvSpPr>
        <p:spPr>
          <a:xfrm>
            <a:off x="1252727" y="3439667"/>
            <a:ext cx="4415028" cy="1021079"/>
          </a:xfrm>
          <a:prstGeom prst="rect">
            <a:avLst/>
          </a:prstGeom>
          <a:blipFill>
            <a:blip r:embed="rId3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1" name="object 21"/>
          <p:cNvSpPr/>
          <p:nvPr>
            <p:custDataLst>
              <p:tags r:id="rId20"/>
            </p:custDataLst>
          </p:nvPr>
        </p:nvSpPr>
        <p:spPr>
          <a:xfrm>
            <a:off x="6452609" y="3415156"/>
            <a:ext cx="4825752" cy="1156081"/>
          </a:xfrm>
          <a:prstGeom prst="rect">
            <a:avLst/>
          </a:prstGeom>
          <a:blipFill>
            <a:blip r:embed="rId3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2" name="object 22"/>
          <p:cNvSpPr/>
          <p:nvPr>
            <p:custDataLst>
              <p:tags r:id="rId21"/>
            </p:custDataLst>
          </p:nvPr>
        </p:nvSpPr>
        <p:spPr>
          <a:xfrm>
            <a:off x="6510528" y="3354323"/>
            <a:ext cx="4694682" cy="1320545"/>
          </a:xfrm>
          <a:prstGeom prst="rect">
            <a:avLst/>
          </a:prstGeom>
          <a:blipFill>
            <a:blip r:embed="rId4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p:nvPr>
            <p:custDataLst>
              <p:tags r:id="rId22"/>
            </p:custDataLst>
          </p:nvPr>
        </p:nvSpPr>
        <p:spPr>
          <a:xfrm>
            <a:off x="6516623" y="3441191"/>
            <a:ext cx="4690872" cy="1021079"/>
          </a:xfrm>
          <a:prstGeom prst="rect">
            <a:avLst/>
          </a:prstGeom>
          <a:blipFill>
            <a:blip r:embed="rId4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4" name="object 24"/>
          <p:cNvSpPr txBox="1"/>
          <p:nvPr>
            <p:custDataLst>
              <p:tags r:id="rId23"/>
            </p:custDataLst>
          </p:nvPr>
        </p:nvSpPr>
        <p:spPr>
          <a:xfrm>
            <a:off x="6516623" y="3507485"/>
            <a:ext cx="4691380" cy="886460"/>
          </a:xfrm>
          <a:prstGeom prst="rect">
            <a:avLst/>
          </a:prstGeom>
        </p:spPr>
        <p:txBody>
          <a:bodyPr vert="horz" wrap="square" lIns="0" tIns="27305" rIns="0" bIns="0" rtlCol="0">
            <a:spAutoFit/>
          </a:bodyPr>
          <a:lstStyle/>
          <a:p>
            <a:pPr marL="1631950" marR="275590" indent="-1346200">
              <a:lnSpc>
                <a:spcPts val="3350"/>
              </a:lnSpc>
              <a:spcBef>
                <a:spcPts val="21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a:t>
            </a:r>
            <a:r>
              <a:rPr sz="2800" b="1" dirty="0">
                <a:solidFill>
                  <a:schemeClr val="dk1"/>
                </a:solidFill>
                <a:latin typeface="微软雅黑" panose="020B0503020204020204" charset="-122"/>
                <a:ea typeface="微软雅黑" panose="020B0503020204020204" charset="-122"/>
                <a:cs typeface="微软雅黑" panose="020B0503020204020204" charset="-122"/>
              </a:rPr>
              <a:t>4</a:t>
            </a:r>
            <a:r>
              <a:rPr sz="2800" b="1" spc="5" dirty="0">
                <a:solidFill>
                  <a:schemeClr val="dk1"/>
                </a:solidFill>
                <a:latin typeface="微软雅黑" panose="020B0503020204020204" charset="-122"/>
                <a:ea typeface="微软雅黑" panose="020B0503020204020204" charset="-122"/>
                <a:cs typeface="微软雅黑" panose="020B0503020204020204" charset="-122"/>
              </a:rPr>
              <a:t>）不消除周围易燃物，</a:t>
            </a:r>
            <a:r>
              <a:rPr sz="2800" b="1" dirty="0">
                <a:solidFill>
                  <a:schemeClr val="dk1"/>
                </a:solidFill>
                <a:latin typeface="微软雅黑" panose="020B0503020204020204" charset="-122"/>
                <a:ea typeface="微软雅黑" panose="020B0503020204020204" charset="-122"/>
                <a:cs typeface="微软雅黑" panose="020B0503020204020204" charset="-122"/>
              </a:rPr>
              <a:t>禁止动火</a:t>
            </a:r>
          </a:p>
        </p:txBody>
      </p:sp>
      <p:sp>
        <p:nvSpPr>
          <p:cNvPr id="25" name="object 25"/>
          <p:cNvSpPr/>
          <p:nvPr>
            <p:custDataLst>
              <p:tags r:id="rId24"/>
            </p:custDataLst>
          </p:nvPr>
        </p:nvSpPr>
        <p:spPr>
          <a:xfrm>
            <a:off x="6452592" y="1914016"/>
            <a:ext cx="4805957" cy="1156081"/>
          </a:xfrm>
          <a:prstGeom prst="rect">
            <a:avLst/>
          </a:prstGeom>
          <a:blipFill>
            <a:blip r:embed="rId4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6" name="object 26"/>
          <p:cNvSpPr/>
          <p:nvPr>
            <p:custDataLst>
              <p:tags r:id="rId25"/>
            </p:custDataLst>
          </p:nvPr>
        </p:nvSpPr>
        <p:spPr>
          <a:xfrm>
            <a:off x="6141720" y="1853183"/>
            <a:ext cx="5414010" cy="1319022"/>
          </a:xfrm>
          <a:prstGeom prst="rect">
            <a:avLst/>
          </a:prstGeom>
          <a:blipFill>
            <a:blip r:embed="rId4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7" name="object 27"/>
          <p:cNvSpPr/>
          <p:nvPr>
            <p:custDataLst>
              <p:tags r:id="rId26"/>
            </p:custDataLst>
          </p:nvPr>
        </p:nvSpPr>
        <p:spPr>
          <a:xfrm>
            <a:off x="6516623" y="1940051"/>
            <a:ext cx="4671060" cy="1021080"/>
          </a:xfrm>
          <a:prstGeom prst="rect">
            <a:avLst/>
          </a:prstGeom>
          <a:blipFill>
            <a:blip r:embed="rId4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8" name="object 28"/>
          <p:cNvSpPr txBox="1"/>
          <p:nvPr>
            <p:custDataLst>
              <p:tags r:id="rId27"/>
            </p:custDataLst>
          </p:nvPr>
        </p:nvSpPr>
        <p:spPr>
          <a:xfrm>
            <a:off x="6420103" y="2004822"/>
            <a:ext cx="485711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（2）</a:t>
            </a:r>
            <a:r>
              <a:rPr sz="2800" b="1" spc="15" dirty="0">
                <a:solidFill>
                  <a:schemeClr val="dk1"/>
                </a:solidFill>
                <a:latin typeface="微软雅黑" panose="020B0503020204020204" charset="-122"/>
                <a:ea typeface="微软雅黑" panose="020B0503020204020204" charset="-122"/>
                <a:cs typeface="微软雅黑" panose="020B0503020204020204" charset="-122"/>
              </a:rPr>
              <a:t>不</a:t>
            </a:r>
            <a:r>
              <a:rPr sz="2800" b="1" dirty="0">
                <a:solidFill>
                  <a:schemeClr val="dk1"/>
                </a:solidFill>
                <a:latin typeface="微软雅黑" panose="020B0503020204020204" charset="-122"/>
                <a:ea typeface="微软雅黑" panose="020B0503020204020204" charset="-122"/>
                <a:cs typeface="微软雅黑" panose="020B0503020204020204" charset="-122"/>
              </a:rPr>
              <a:t>与生产</a:t>
            </a:r>
            <a:r>
              <a:rPr sz="2800" b="1" spc="15" dirty="0">
                <a:solidFill>
                  <a:schemeClr val="dk1"/>
                </a:solidFill>
                <a:latin typeface="微软雅黑" panose="020B0503020204020204" charset="-122"/>
                <a:ea typeface="微软雅黑" panose="020B0503020204020204" charset="-122"/>
                <a:cs typeface="微软雅黑" panose="020B0503020204020204" charset="-122"/>
              </a:rPr>
              <a:t>系</a:t>
            </a:r>
            <a:r>
              <a:rPr sz="2800" b="1" dirty="0">
                <a:solidFill>
                  <a:schemeClr val="dk1"/>
                </a:solidFill>
                <a:latin typeface="微软雅黑" panose="020B0503020204020204" charset="-122"/>
                <a:ea typeface="微软雅黑" panose="020B0503020204020204" charset="-122"/>
                <a:cs typeface="微软雅黑" panose="020B0503020204020204" charset="-122"/>
              </a:rPr>
              <a:t>统可靠</a:t>
            </a:r>
            <a:r>
              <a:rPr sz="2800" b="1" spc="15" dirty="0">
                <a:solidFill>
                  <a:schemeClr val="dk1"/>
                </a:solidFill>
                <a:latin typeface="微软雅黑" panose="020B0503020204020204" charset="-122"/>
                <a:ea typeface="微软雅黑" panose="020B0503020204020204" charset="-122"/>
                <a:cs typeface="微软雅黑" panose="020B0503020204020204" charset="-122"/>
              </a:rPr>
              <a:t>隔</a:t>
            </a:r>
            <a:r>
              <a:rPr sz="2800" b="1" dirty="0">
                <a:solidFill>
                  <a:schemeClr val="dk1"/>
                </a:solidFill>
                <a:latin typeface="微软雅黑" panose="020B0503020204020204" charset="-122"/>
                <a:ea typeface="微软雅黑" panose="020B0503020204020204" charset="-122"/>
                <a:cs typeface="微软雅黑" panose="020B0503020204020204" charset="-122"/>
              </a:rPr>
              <a:t>绝</a:t>
            </a:r>
            <a:r>
              <a:rPr sz="2800" b="1"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29" name="object 29"/>
          <p:cNvSpPr txBox="1"/>
          <p:nvPr>
            <p:custDataLst>
              <p:tags r:id="rId28"/>
            </p:custDataLst>
          </p:nvPr>
        </p:nvSpPr>
        <p:spPr>
          <a:xfrm>
            <a:off x="7950454" y="2429713"/>
            <a:ext cx="145224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dk1"/>
                </a:solidFill>
                <a:latin typeface="微软雅黑" panose="020B0503020204020204" charset="-122"/>
                <a:ea typeface="微软雅黑" panose="020B0503020204020204" charset="-122"/>
                <a:cs typeface="Microsoft JhengHei" panose="020B0604030504040204" charset="-120"/>
              </a:rPr>
              <a:t>禁止动火</a:t>
            </a:r>
          </a:p>
        </p:txBody>
      </p:sp>
      <p:sp>
        <p:nvSpPr>
          <p:cNvPr id="30" name="object 30"/>
          <p:cNvSpPr txBox="1"/>
          <p:nvPr>
            <p:custDataLst>
              <p:tags r:id="rId29"/>
            </p:custDataLst>
          </p:nvPr>
        </p:nvSpPr>
        <p:spPr>
          <a:xfrm>
            <a:off x="1218285" y="2034667"/>
            <a:ext cx="4488180" cy="2383790"/>
          </a:xfrm>
          <a:prstGeom prst="rect">
            <a:avLst/>
          </a:prstGeom>
        </p:spPr>
        <p:txBody>
          <a:bodyPr vert="horz" wrap="square" lIns="0" tIns="12065" rIns="0" bIns="0" rtlCol="0">
            <a:spAutoFit/>
          </a:bodyPr>
          <a:lstStyle/>
          <a:p>
            <a:pPr marL="1682115" marR="203835" indent="-1169670">
              <a:lnSpc>
                <a:spcPct val="100000"/>
              </a:lnSpc>
              <a:spcBef>
                <a:spcPts val="95"/>
              </a:spcBef>
            </a:pPr>
            <a:r>
              <a:rPr sz="2800" b="1" spc="10" dirty="0">
                <a:solidFill>
                  <a:schemeClr val="dk1"/>
                </a:solidFill>
                <a:latin typeface="微软雅黑" panose="020B0503020204020204" charset="-122"/>
                <a:ea typeface="微软雅黑" panose="020B0503020204020204" charset="-122"/>
                <a:cs typeface="微软雅黑" panose="020B0503020204020204" charset="-122"/>
              </a:rPr>
              <a:t>（</a:t>
            </a:r>
            <a:r>
              <a:rPr sz="2800" b="1" dirty="0">
                <a:solidFill>
                  <a:schemeClr val="dk1"/>
                </a:solidFill>
                <a:latin typeface="微软雅黑" panose="020B0503020204020204" charset="-122"/>
                <a:ea typeface="微软雅黑" panose="020B0503020204020204" charset="-122"/>
                <a:cs typeface="微软雅黑" panose="020B0503020204020204" charset="-122"/>
              </a:rPr>
              <a:t>1</a:t>
            </a:r>
            <a:r>
              <a:rPr sz="2800" b="1" spc="5" dirty="0">
                <a:solidFill>
                  <a:schemeClr val="dk1"/>
                </a:solidFill>
                <a:latin typeface="微软雅黑" panose="020B0503020204020204" charset="-122"/>
                <a:ea typeface="微软雅黑" panose="020B0503020204020204" charset="-122"/>
                <a:cs typeface="微软雅黑" panose="020B0503020204020204" charset="-122"/>
              </a:rPr>
              <a:t>）动火证未经批准，</a:t>
            </a:r>
            <a:r>
              <a:rPr sz="2800" b="1" dirty="0">
                <a:solidFill>
                  <a:schemeClr val="dk1"/>
                </a:solidFill>
                <a:latin typeface="微软雅黑" panose="020B0503020204020204" charset="-122"/>
                <a:ea typeface="微软雅黑" panose="020B0503020204020204" charset="-122"/>
                <a:cs typeface="微软雅黑" panose="020B0503020204020204" charset="-122"/>
              </a:rPr>
              <a:t>禁止动火</a:t>
            </a:r>
            <a:endParaRPr sz="2800">
              <a:solidFill>
                <a:schemeClr val="dk1"/>
              </a:solidFill>
              <a:latin typeface="微软雅黑" panose="020B0503020204020204" charset="-122"/>
              <a:ea typeface="微软雅黑" panose="020B0503020204020204" charset="-122"/>
              <a:cs typeface="微软雅黑" panose="020B0503020204020204" charset="-122"/>
            </a:endParaRPr>
          </a:p>
          <a:p>
            <a:pPr>
              <a:lnSpc>
                <a:spcPct val="100000"/>
              </a:lnSpc>
              <a:spcBef>
                <a:spcPts val="25"/>
              </a:spcBef>
            </a:pPr>
            <a:endParaRPr sz="4200">
              <a:solidFill>
                <a:schemeClr val="dk1"/>
              </a:solidFill>
              <a:latin typeface="微软雅黑" panose="020B0503020204020204" charset="-122"/>
              <a:ea typeface="微软雅黑" panose="020B0503020204020204" charset="-122"/>
              <a:cs typeface="微软雅黑" panose="020B0503020204020204" charset="-122"/>
            </a:endParaRPr>
          </a:p>
          <a:p>
            <a:pPr marR="5080" algn="ctr">
              <a:lnSpc>
                <a:spcPts val="3355"/>
              </a:lnSpc>
            </a:pPr>
            <a:r>
              <a:rPr sz="2800" b="1" spc="5" dirty="0">
                <a:solidFill>
                  <a:schemeClr val="dk1"/>
                </a:solidFill>
                <a:latin typeface="微软雅黑" panose="020B0503020204020204" charset="-122"/>
                <a:ea typeface="微软雅黑" panose="020B0503020204020204" charset="-122"/>
                <a:cs typeface="微软雅黑" panose="020B0503020204020204" charset="-122"/>
              </a:rPr>
              <a:t>（</a:t>
            </a:r>
            <a:r>
              <a:rPr sz="2800" b="1" dirty="0">
                <a:solidFill>
                  <a:schemeClr val="dk1"/>
                </a:solidFill>
                <a:latin typeface="微软雅黑" panose="020B0503020204020204" charset="-122"/>
                <a:ea typeface="微软雅黑" panose="020B0503020204020204" charset="-122"/>
                <a:cs typeface="微软雅黑" panose="020B0503020204020204" charset="-122"/>
              </a:rPr>
              <a:t>3）</a:t>
            </a:r>
            <a:r>
              <a:rPr sz="2800" b="1" spc="15" dirty="0">
                <a:solidFill>
                  <a:schemeClr val="dk1"/>
                </a:solidFill>
                <a:latin typeface="微软雅黑" panose="020B0503020204020204" charset="-122"/>
                <a:ea typeface="微软雅黑" panose="020B0503020204020204" charset="-122"/>
                <a:cs typeface="微软雅黑" panose="020B0503020204020204" charset="-122"/>
              </a:rPr>
              <a:t>不</a:t>
            </a:r>
            <a:r>
              <a:rPr sz="2800" b="1" dirty="0">
                <a:solidFill>
                  <a:schemeClr val="dk1"/>
                </a:solidFill>
                <a:latin typeface="微软雅黑" panose="020B0503020204020204" charset="-122"/>
                <a:ea typeface="微软雅黑" panose="020B0503020204020204" charset="-122"/>
                <a:cs typeface="微软雅黑" panose="020B0503020204020204" charset="-122"/>
              </a:rPr>
              <a:t>清洗，</a:t>
            </a:r>
            <a:r>
              <a:rPr sz="2800" b="1" spc="15" dirty="0">
                <a:solidFill>
                  <a:schemeClr val="dk1"/>
                </a:solidFill>
                <a:latin typeface="微软雅黑" panose="020B0503020204020204" charset="-122"/>
                <a:ea typeface="微软雅黑" panose="020B0503020204020204" charset="-122"/>
                <a:cs typeface="微软雅黑" panose="020B0503020204020204" charset="-122"/>
              </a:rPr>
              <a:t>置</a:t>
            </a:r>
            <a:r>
              <a:rPr sz="2800" b="1" dirty="0">
                <a:solidFill>
                  <a:schemeClr val="dk1"/>
                </a:solidFill>
                <a:latin typeface="微软雅黑" panose="020B0503020204020204" charset="-122"/>
                <a:ea typeface="微软雅黑" panose="020B0503020204020204" charset="-122"/>
                <a:cs typeface="微软雅黑" panose="020B0503020204020204" charset="-122"/>
              </a:rPr>
              <a:t>换不合</a:t>
            </a:r>
            <a:r>
              <a:rPr sz="2800" b="1" spc="15" dirty="0">
                <a:solidFill>
                  <a:schemeClr val="dk1"/>
                </a:solidFill>
                <a:latin typeface="微软雅黑" panose="020B0503020204020204" charset="-122"/>
                <a:ea typeface="微软雅黑" panose="020B0503020204020204" charset="-122"/>
                <a:cs typeface="微软雅黑" panose="020B0503020204020204" charset="-122"/>
              </a:rPr>
              <a:t>格</a:t>
            </a:r>
            <a:r>
              <a:rPr sz="2800" b="1" spc="-5" dirty="0">
                <a:solidFill>
                  <a:schemeClr val="dk1"/>
                </a:solidFill>
                <a:latin typeface="微软雅黑" panose="020B0503020204020204" charset="-122"/>
                <a:ea typeface="微软雅黑" panose="020B0503020204020204" charset="-122"/>
                <a:cs typeface="微软雅黑" panose="020B0503020204020204" charset="-122"/>
              </a:rPr>
              <a:t>，</a:t>
            </a:r>
            <a:endParaRPr sz="2800">
              <a:solidFill>
                <a:schemeClr val="dk1"/>
              </a:solidFill>
              <a:latin typeface="微软雅黑" panose="020B0503020204020204" charset="-122"/>
              <a:ea typeface="微软雅黑" panose="020B0503020204020204" charset="-122"/>
              <a:cs typeface="微软雅黑" panose="020B0503020204020204" charset="-122"/>
            </a:endParaRPr>
          </a:p>
          <a:p>
            <a:pPr marR="248920" algn="ctr">
              <a:lnSpc>
                <a:spcPts val="3355"/>
              </a:lnSpc>
            </a:pPr>
            <a:r>
              <a:rPr sz="2800" b="1" spc="5" dirty="0">
                <a:solidFill>
                  <a:schemeClr val="dk1"/>
                </a:solidFill>
                <a:latin typeface="微软雅黑" panose="020B0503020204020204" charset="-122"/>
                <a:ea typeface="微软雅黑" panose="020B0503020204020204" charset="-122"/>
                <a:cs typeface="微软雅黑" panose="020B0503020204020204" charset="-122"/>
              </a:rPr>
              <a:t>禁止动火</a:t>
            </a:r>
          </a:p>
        </p:txBody>
      </p:sp>
      <p:sp>
        <p:nvSpPr>
          <p:cNvPr id="7"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txBox="1"/>
          <p:nvPr/>
        </p:nvSpPr>
        <p:spPr>
          <a:xfrm>
            <a:off x="3324225" y="974090"/>
            <a:ext cx="546544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微软雅黑" panose="020B0503020204020204" charset="-122"/>
                <a:ea typeface="微软雅黑" panose="020B0503020204020204" charset="-122"/>
                <a:cs typeface="微软雅黑" panose="020B0503020204020204" charset="-122"/>
              </a:rPr>
              <a:t>（1）</a:t>
            </a:r>
            <a:r>
              <a:rPr sz="2800" b="1" spc="5" dirty="0">
                <a:solidFill>
                  <a:srgbClr val="FF0000"/>
                </a:solidFill>
                <a:latin typeface="微软雅黑" panose="020B0503020204020204" charset="-122"/>
                <a:ea typeface="微软雅黑" panose="020B0503020204020204" charset="-122"/>
                <a:cs typeface="微软雅黑" panose="020B0503020204020204" charset="-122"/>
              </a:rPr>
              <a:t>动火证未经批准，禁止动火</a:t>
            </a:r>
          </a:p>
        </p:txBody>
      </p:sp>
      <p:sp>
        <p:nvSpPr>
          <p:cNvPr id="3" name="object 3"/>
          <p:cNvSpPr/>
          <p:nvPr>
            <p:custDataLst>
              <p:tags r:id="rId3"/>
            </p:custDataLst>
          </p:nvPr>
        </p:nvSpPr>
        <p:spPr>
          <a:xfrm>
            <a:off x="467105" y="3878579"/>
            <a:ext cx="11179175" cy="78105"/>
          </a:xfrm>
          <a:custGeom>
            <a:avLst/>
            <a:gdLst/>
            <a:ahLst/>
            <a:cxnLst/>
            <a:rect l="l" t="t" r="r" b="b"/>
            <a:pathLst>
              <a:path w="11179175" h="78104">
                <a:moveTo>
                  <a:pt x="11100943" y="0"/>
                </a:moveTo>
                <a:lnTo>
                  <a:pt x="11100943" y="77724"/>
                </a:lnTo>
                <a:lnTo>
                  <a:pt x="11152759" y="51816"/>
                </a:lnTo>
                <a:lnTo>
                  <a:pt x="11114024" y="51816"/>
                </a:lnTo>
                <a:lnTo>
                  <a:pt x="11114024" y="25908"/>
                </a:lnTo>
                <a:lnTo>
                  <a:pt x="11152759" y="25908"/>
                </a:lnTo>
                <a:lnTo>
                  <a:pt x="11100943" y="0"/>
                </a:lnTo>
                <a:close/>
              </a:path>
              <a:path w="11179175" h="78104">
                <a:moveTo>
                  <a:pt x="11100943" y="25908"/>
                </a:moveTo>
                <a:lnTo>
                  <a:pt x="0" y="25908"/>
                </a:lnTo>
                <a:lnTo>
                  <a:pt x="0" y="51816"/>
                </a:lnTo>
                <a:lnTo>
                  <a:pt x="11100943" y="51816"/>
                </a:lnTo>
                <a:lnTo>
                  <a:pt x="11100943" y="25908"/>
                </a:lnTo>
                <a:close/>
              </a:path>
              <a:path w="11179175" h="78104">
                <a:moveTo>
                  <a:pt x="11152759" y="25908"/>
                </a:moveTo>
                <a:lnTo>
                  <a:pt x="11114024" y="25908"/>
                </a:lnTo>
                <a:lnTo>
                  <a:pt x="11114024" y="51816"/>
                </a:lnTo>
                <a:lnTo>
                  <a:pt x="11152759" y="51816"/>
                </a:lnTo>
                <a:lnTo>
                  <a:pt x="11178667" y="38862"/>
                </a:lnTo>
                <a:lnTo>
                  <a:pt x="11152759" y="25908"/>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952461" y="1824187"/>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1016508" y="1850135"/>
            <a:ext cx="4405884" cy="1670304"/>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1016508" y="1919097"/>
            <a:ext cx="4406265" cy="1501140"/>
          </a:xfrm>
          <a:prstGeom prst="rect">
            <a:avLst/>
          </a:prstGeom>
        </p:spPr>
        <p:txBody>
          <a:bodyPr vert="horz" wrap="square" lIns="0" tIns="12065" rIns="0" bIns="0" rtlCol="0">
            <a:spAutoFit/>
          </a:bodyPr>
          <a:lstStyle/>
          <a:p>
            <a:pPr marL="250825">
              <a:lnSpc>
                <a:spcPts val="1895"/>
              </a:lnSpc>
              <a:spcBef>
                <a:spcPts val="95"/>
              </a:spcBef>
            </a:pPr>
            <a:r>
              <a:rPr sz="1600" b="1" spc="295" dirty="0">
                <a:solidFill>
                  <a:schemeClr val="dk1"/>
                </a:solidFill>
                <a:latin typeface="微软雅黑" panose="020B0503020204020204" charset="-122"/>
                <a:ea typeface="微软雅黑" panose="020B0503020204020204" charset="-122"/>
                <a:cs typeface="微软雅黑" panose="020B0503020204020204" charset="-122"/>
              </a:rPr>
              <a:t>动火作业分级</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b="1" spc="-180" dirty="0">
              <a:solidFill>
                <a:schemeClr val="dk1"/>
              </a:solidFill>
              <a:latin typeface="微软雅黑" panose="020B0503020204020204" charset="-122"/>
              <a:ea typeface="微软雅黑" panose="020B0503020204020204" charset="-122"/>
              <a:cs typeface="微软雅黑" panose="020B0503020204020204" charset="-122"/>
            </a:endParaRPr>
          </a:p>
          <a:p>
            <a:pPr marL="612775" indent="-287655">
              <a:lnSpc>
                <a:spcPts val="1655"/>
              </a:lnSpc>
              <a:buFont typeface="Arial" panose="020B0604020202020204"/>
              <a:buChar char="•"/>
              <a:tabLst>
                <a:tab pos="612775" algn="l"/>
                <a:tab pos="613410" algn="l"/>
              </a:tabLst>
            </a:pP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612775" indent="-287655">
              <a:lnSpc>
                <a:spcPts val="1655"/>
              </a:lnSpc>
              <a:buFont typeface="Arial" panose="020B0604020202020204"/>
              <a:buChar char="•"/>
              <a:tabLst>
                <a:tab pos="612775" algn="l"/>
                <a:tab pos="613410" algn="l"/>
              </a:tabLst>
            </a:pPr>
            <a:r>
              <a:rPr sz="1400" spc="155" dirty="0">
                <a:solidFill>
                  <a:schemeClr val="dk1"/>
                </a:solidFill>
                <a:latin typeface="微软雅黑" panose="020B0503020204020204" charset="-122"/>
                <a:ea typeface="微软雅黑" panose="020B0503020204020204" charset="-122"/>
                <a:cs typeface="微软雅黑" panose="020B0503020204020204" charset="-122"/>
              </a:rPr>
              <a:t>特殊动火</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612775" indent="-287655">
              <a:lnSpc>
                <a:spcPct val="100000"/>
              </a:lnSpc>
              <a:spcBef>
                <a:spcPts val="335"/>
              </a:spcBef>
              <a:buFont typeface="Arial" panose="020B0604020202020204"/>
              <a:buChar char="•"/>
              <a:tabLst>
                <a:tab pos="612775" algn="l"/>
                <a:tab pos="613410" algn="l"/>
              </a:tabLst>
            </a:pPr>
            <a:r>
              <a:rPr sz="1400" spc="155" dirty="0">
                <a:solidFill>
                  <a:schemeClr val="dk1"/>
                </a:solidFill>
                <a:latin typeface="微软雅黑" panose="020B0503020204020204" charset="-122"/>
                <a:ea typeface="微软雅黑" panose="020B0503020204020204" charset="-122"/>
                <a:cs typeface="微软雅黑" panose="020B0503020204020204" charset="-122"/>
              </a:rPr>
              <a:t>一级动火</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612775" indent="-287655">
              <a:lnSpc>
                <a:spcPct val="100000"/>
              </a:lnSpc>
              <a:spcBef>
                <a:spcPts val="335"/>
              </a:spcBef>
              <a:buFont typeface="Arial" panose="020B0604020202020204"/>
              <a:buChar char="•"/>
              <a:tabLst>
                <a:tab pos="612775" algn="l"/>
                <a:tab pos="613410" algn="l"/>
              </a:tabLst>
            </a:pPr>
            <a:r>
              <a:rPr sz="1400" spc="155" dirty="0">
                <a:solidFill>
                  <a:schemeClr val="dk1"/>
                </a:solidFill>
                <a:latin typeface="微软雅黑" panose="020B0503020204020204" charset="-122"/>
                <a:ea typeface="微软雅黑" panose="020B0503020204020204" charset="-122"/>
                <a:cs typeface="微软雅黑" panose="020B0503020204020204" charset="-122"/>
              </a:rPr>
              <a:t>二级动火</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612775" indent="-287655">
              <a:lnSpc>
                <a:spcPct val="100000"/>
              </a:lnSpc>
              <a:spcBef>
                <a:spcPts val="335"/>
              </a:spcBef>
              <a:buFont typeface="Arial" panose="020B0604020202020204"/>
              <a:buChar char="•"/>
              <a:tabLst>
                <a:tab pos="612775" algn="l"/>
                <a:tab pos="613410" algn="l"/>
              </a:tabLst>
            </a:pPr>
            <a:r>
              <a:rPr sz="1400" spc="155" dirty="0">
                <a:solidFill>
                  <a:schemeClr val="dk1"/>
                </a:solidFill>
                <a:latin typeface="微软雅黑" panose="020B0503020204020204" charset="-122"/>
                <a:ea typeface="微软雅黑" panose="020B0503020204020204" charset="-122"/>
                <a:cs typeface="微软雅黑" panose="020B0503020204020204" charset="-122"/>
              </a:rPr>
              <a:t>节日、假</a:t>
            </a:r>
            <a:r>
              <a:rPr sz="1400" spc="145" dirty="0">
                <a:solidFill>
                  <a:schemeClr val="dk1"/>
                </a:solidFill>
                <a:latin typeface="微软雅黑" panose="020B0503020204020204" charset="-122"/>
                <a:ea typeface="微软雅黑" panose="020B0503020204020204" charset="-122"/>
                <a:cs typeface="微软雅黑" panose="020B0503020204020204" charset="-122"/>
              </a:rPr>
              <a:t>日或其他</a:t>
            </a:r>
            <a:r>
              <a:rPr sz="1400" spc="155" dirty="0">
                <a:solidFill>
                  <a:schemeClr val="dk1"/>
                </a:solidFill>
                <a:latin typeface="微软雅黑" panose="020B0503020204020204" charset="-122"/>
                <a:ea typeface="微软雅黑" panose="020B0503020204020204" charset="-122"/>
                <a:cs typeface="微软雅黑" panose="020B0503020204020204" charset="-122"/>
              </a:rPr>
              <a:t>特</a:t>
            </a:r>
            <a:r>
              <a:rPr sz="1400" spc="145" dirty="0">
                <a:solidFill>
                  <a:schemeClr val="dk1"/>
                </a:solidFill>
                <a:latin typeface="微软雅黑" panose="020B0503020204020204" charset="-122"/>
                <a:ea typeface="微软雅黑" panose="020B0503020204020204" charset="-122"/>
                <a:cs typeface="微软雅黑" panose="020B0503020204020204" charset="-122"/>
              </a:rPr>
              <a:t>殊情况</a:t>
            </a:r>
            <a:r>
              <a:rPr sz="1400" spc="5" dirty="0">
                <a:solidFill>
                  <a:schemeClr val="dk1"/>
                </a:solidFill>
                <a:latin typeface="微软雅黑" panose="020B0503020204020204" charset="-122"/>
                <a:ea typeface="微软雅黑" panose="020B0503020204020204" charset="-122"/>
                <a:cs typeface="微软雅黑" panose="020B0503020204020204" charset="-122"/>
              </a:rPr>
              <a:t>，</a:t>
            </a:r>
            <a:r>
              <a:rPr sz="1400" spc="145" dirty="0">
                <a:solidFill>
                  <a:schemeClr val="dk1"/>
                </a:solidFill>
                <a:latin typeface="微软雅黑" panose="020B0503020204020204" charset="-122"/>
                <a:ea typeface="微软雅黑" panose="020B0503020204020204" charset="-122"/>
                <a:cs typeface="微软雅黑" panose="020B0503020204020204" charset="-122"/>
              </a:rPr>
              <a:t>动</a:t>
            </a:r>
            <a:r>
              <a:rPr sz="1400" spc="155" dirty="0">
                <a:solidFill>
                  <a:schemeClr val="dk1"/>
                </a:solidFill>
                <a:latin typeface="微软雅黑" panose="020B0503020204020204" charset="-122"/>
                <a:ea typeface="微软雅黑" panose="020B0503020204020204" charset="-122"/>
                <a:cs typeface="微软雅黑" panose="020B0503020204020204" charset="-122"/>
              </a:rPr>
              <a:t>火</a:t>
            </a:r>
            <a:r>
              <a:rPr sz="1400" spc="145" dirty="0">
                <a:solidFill>
                  <a:schemeClr val="dk1"/>
                </a:solidFill>
                <a:latin typeface="微软雅黑" panose="020B0503020204020204" charset="-122"/>
                <a:ea typeface="微软雅黑" panose="020B0503020204020204" charset="-122"/>
                <a:cs typeface="微软雅黑" panose="020B0503020204020204" charset="-122"/>
              </a:rPr>
              <a:t>作业</a:t>
            </a:r>
            <a:r>
              <a:rPr sz="1400" spc="5" dirty="0">
                <a:solidFill>
                  <a:schemeClr val="dk1"/>
                </a:solidFill>
                <a:latin typeface="微软雅黑" panose="020B0503020204020204" charset="-122"/>
                <a:ea typeface="微软雅黑" panose="020B0503020204020204" charset="-122"/>
                <a:cs typeface="微软雅黑" panose="020B0503020204020204" charset="-122"/>
              </a:rPr>
              <a:t>应</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612775">
              <a:lnSpc>
                <a:spcPct val="100000"/>
              </a:lnSpc>
              <a:spcBef>
                <a:spcPts val="340"/>
              </a:spcBef>
            </a:pPr>
            <a:r>
              <a:rPr sz="1400" spc="155" dirty="0">
                <a:solidFill>
                  <a:schemeClr val="dk1"/>
                </a:solidFill>
                <a:latin typeface="微软雅黑" panose="020B0503020204020204" charset="-122"/>
                <a:ea typeface="微软雅黑" panose="020B0503020204020204" charset="-122"/>
                <a:cs typeface="微软雅黑" panose="020B0503020204020204" charset="-122"/>
              </a:rPr>
              <a:t>升级管理。</a:t>
            </a:r>
          </a:p>
        </p:txBody>
      </p:sp>
      <p:sp>
        <p:nvSpPr>
          <p:cNvPr id="8" name="object 8"/>
          <p:cNvSpPr/>
          <p:nvPr>
            <p:custDataLst>
              <p:tags r:id="rId7"/>
            </p:custDataLst>
          </p:nvPr>
        </p:nvSpPr>
        <p:spPr>
          <a:xfrm>
            <a:off x="6626313" y="1798279"/>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6690359" y="1824227"/>
            <a:ext cx="4405884" cy="1670304"/>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6690359" y="1813102"/>
            <a:ext cx="4406265" cy="1447800"/>
          </a:xfrm>
          <a:prstGeom prst="rect">
            <a:avLst/>
          </a:prstGeom>
        </p:spPr>
        <p:txBody>
          <a:bodyPr vert="horz" wrap="square" lIns="0" tIns="117475" rIns="0" bIns="0" rtlCol="0">
            <a:spAutoFit/>
          </a:bodyPr>
          <a:lstStyle/>
          <a:p>
            <a:pPr marL="326390">
              <a:lnSpc>
                <a:spcPct val="100000"/>
              </a:lnSpc>
              <a:spcBef>
                <a:spcPts val="925"/>
              </a:spcBef>
            </a:pPr>
            <a:r>
              <a:rPr sz="1600" b="1" spc="295" dirty="0">
                <a:solidFill>
                  <a:schemeClr val="tx1"/>
                </a:solidFill>
                <a:latin typeface="微软雅黑" panose="020B0503020204020204" charset="-122"/>
                <a:ea typeface="微软雅黑" panose="020B0503020204020204" charset="-122"/>
                <a:cs typeface="微软雅黑" panose="020B0503020204020204" charset="-122"/>
              </a:rPr>
              <a:t>特殊动火：主管厂长或总工程师审</a:t>
            </a:r>
            <a:r>
              <a:rPr sz="1600" b="1" spc="-5" dirty="0">
                <a:solidFill>
                  <a:schemeClr val="tx1"/>
                </a:solidFill>
                <a:latin typeface="微软雅黑" panose="020B0503020204020204" charset="-122"/>
                <a:ea typeface="微软雅黑" panose="020B0503020204020204" charset="-122"/>
                <a:cs typeface="微软雅黑" panose="020B0503020204020204" charset="-122"/>
              </a:rPr>
              <a:t>批</a:t>
            </a:r>
            <a:endParaRPr sz="1600" b="1" spc="-180" dirty="0">
              <a:solidFill>
                <a:schemeClr val="tx1"/>
              </a:solidFill>
              <a:latin typeface="微软雅黑" panose="020B0503020204020204" charset="-122"/>
              <a:ea typeface="微软雅黑" panose="020B0503020204020204" charset="-122"/>
              <a:cs typeface="微软雅黑" panose="020B0503020204020204" charset="-122"/>
            </a:endParaRPr>
          </a:p>
          <a:p>
            <a:pPr marL="326390" marR="151130" algn="just">
              <a:lnSpc>
                <a:spcPct val="120000"/>
              </a:lnSpc>
              <a:spcBef>
                <a:spcPts val="395"/>
              </a:spcBef>
            </a:pPr>
            <a:endParaRPr sz="1600">
              <a:solidFill>
                <a:schemeClr val="tx1"/>
              </a:solidFill>
              <a:latin typeface="微软雅黑" panose="020B0503020204020204" charset="-122"/>
              <a:ea typeface="微软雅黑" panose="020B0503020204020204" charset="-122"/>
              <a:cs typeface="微软雅黑" panose="020B0503020204020204" charset="-122"/>
            </a:endParaRPr>
          </a:p>
          <a:p>
            <a:pPr marL="326390" marR="151130" algn="just">
              <a:lnSpc>
                <a:spcPct val="120000"/>
              </a:lnSpc>
              <a:spcBef>
                <a:spcPts val="395"/>
              </a:spcBef>
            </a:pPr>
            <a:r>
              <a:rPr sz="1400" spc="150" dirty="0">
                <a:solidFill>
                  <a:srgbClr val="404040"/>
                </a:solidFill>
                <a:latin typeface="微软雅黑" panose="020B0503020204020204" charset="-122"/>
                <a:ea typeface="微软雅黑" panose="020B0503020204020204" charset="-122"/>
                <a:cs typeface="微软雅黑" panose="020B0503020204020204" charset="-122"/>
              </a:rPr>
              <a:t>特殊动火</a:t>
            </a:r>
            <a:r>
              <a:rPr sz="1400" spc="140" dirty="0">
                <a:solidFill>
                  <a:srgbClr val="404040"/>
                </a:solidFill>
                <a:latin typeface="微软雅黑" panose="020B0503020204020204" charset="-122"/>
                <a:ea typeface="微软雅黑" panose="020B0503020204020204" charset="-122"/>
                <a:cs typeface="微软雅黑" panose="020B0503020204020204" charset="-122"/>
              </a:rPr>
              <a:t>作业</a:t>
            </a:r>
            <a:r>
              <a:rPr sz="1400" dirty="0">
                <a:solidFill>
                  <a:srgbClr val="404040"/>
                </a:solidFill>
                <a:latin typeface="微软雅黑" panose="020B0503020204020204" charset="-122"/>
                <a:ea typeface="微软雅黑" panose="020B0503020204020204" charset="-122"/>
                <a:cs typeface="微软雅黑" panose="020B0503020204020204" charset="-122"/>
              </a:rPr>
              <a:t>：</a:t>
            </a:r>
            <a:r>
              <a:rPr sz="1400" spc="140" dirty="0">
                <a:solidFill>
                  <a:srgbClr val="404040"/>
                </a:solidFill>
                <a:latin typeface="微软雅黑" panose="020B0503020204020204" charset="-122"/>
                <a:ea typeface="微软雅黑" panose="020B0503020204020204" charset="-122"/>
                <a:cs typeface="微软雅黑" panose="020B0503020204020204" charset="-122"/>
              </a:rPr>
              <a:t>在</a:t>
            </a:r>
            <a:r>
              <a:rPr sz="1400" spc="150" dirty="0">
                <a:solidFill>
                  <a:srgbClr val="404040"/>
                </a:solidFill>
                <a:latin typeface="微软雅黑" panose="020B0503020204020204" charset="-122"/>
                <a:ea typeface="微软雅黑" panose="020B0503020204020204" charset="-122"/>
                <a:cs typeface="微软雅黑" panose="020B0503020204020204" charset="-122"/>
              </a:rPr>
              <a:t>生</a:t>
            </a:r>
            <a:r>
              <a:rPr sz="1400" spc="140" dirty="0">
                <a:solidFill>
                  <a:srgbClr val="404040"/>
                </a:solidFill>
                <a:latin typeface="微软雅黑" panose="020B0503020204020204" charset="-122"/>
                <a:ea typeface="微软雅黑" panose="020B0503020204020204" charset="-122"/>
                <a:cs typeface="微软雅黑" panose="020B0503020204020204" charset="-122"/>
              </a:rPr>
              <a:t>产运行状态</a:t>
            </a:r>
            <a:r>
              <a:rPr sz="1400" spc="150" dirty="0">
                <a:solidFill>
                  <a:srgbClr val="404040"/>
                </a:solidFill>
                <a:latin typeface="微软雅黑" panose="020B0503020204020204" charset="-122"/>
                <a:ea typeface="微软雅黑" panose="020B0503020204020204" charset="-122"/>
                <a:cs typeface="微软雅黑" panose="020B0503020204020204" charset="-122"/>
              </a:rPr>
              <a:t>下</a:t>
            </a:r>
            <a:r>
              <a:rPr sz="1400" spc="140" dirty="0">
                <a:solidFill>
                  <a:srgbClr val="404040"/>
                </a:solidFill>
                <a:latin typeface="微软雅黑" panose="020B0503020204020204" charset="-122"/>
                <a:ea typeface="微软雅黑" panose="020B0503020204020204" charset="-122"/>
                <a:cs typeface="微软雅黑" panose="020B0503020204020204" charset="-122"/>
              </a:rPr>
              <a:t>的易燃易</a:t>
            </a:r>
            <a:r>
              <a:rPr sz="1400" dirty="0">
                <a:solidFill>
                  <a:srgbClr val="404040"/>
                </a:solidFill>
                <a:latin typeface="微软雅黑" panose="020B0503020204020204" charset="-122"/>
                <a:ea typeface="微软雅黑" panose="020B0503020204020204" charset="-122"/>
                <a:cs typeface="微软雅黑" panose="020B0503020204020204" charset="-122"/>
              </a:rPr>
              <a:t>爆</a:t>
            </a:r>
            <a:r>
              <a:rPr sz="1400" spc="150" dirty="0">
                <a:solidFill>
                  <a:srgbClr val="404040"/>
                </a:solidFill>
                <a:latin typeface="微软雅黑" panose="020B0503020204020204" charset="-122"/>
                <a:ea typeface="微软雅黑" panose="020B0503020204020204" charset="-122"/>
                <a:cs typeface="微软雅黑" panose="020B0503020204020204" charset="-122"/>
              </a:rPr>
              <a:t>生产装置</a:t>
            </a:r>
            <a:r>
              <a:rPr sz="1400" spc="140" dirty="0">
                <a:solidFill>
                  <a:srgbClr val="404040"/>
                </a:solidFill>
                <a:latin typeface="微软雅黑" panose="020B0503020204020204" charset="-122"/>
                <a:ea typeface="微软雅黑" panose="020B0503020204020204" charset="-122"/>
                <a:cs typeface="微软雅黑" panose="020B0503020204020204" charset="-122"/>
              </a:rPr>
              <a:t>、输送管</a:t>
            </a:r>
            <a:r>
              <a:rPr sz="1400" spc="150" dirty="0">
                <a:solidFill>
                  <a:srgbClr val="404040"/>
                </a:solidFill>
                <a:latin typeface="微软雅黑" panose="020B0503020204020204" charset="-122"/>
                <a:ea typeface="微软雅黑" panose="020B0503020204020204" charset="-122"/>
                <a:cs typeface="微软雅黑" panose="020B0503020204020204" charset="-122"/>
              </a:rPr>
              <a:t>道</a:t>
            </a:r>
            <a:r>
              <a:rPr sz="1400" spc="140" dirty="0">
                <a:solidFill>
                  <a:srgbClr val="404040"/>
                </a:solidFill>
                <a:latin typeface="微软雅黑" panose="020B0503020204020204" charset="-122"/>
                <a:ea typeface="微软雅黑" panose="020B0503020204020204" charset="-122"/>
                <a:cs typeface="微软雅黑" panose="020B0503020204020204" charset="-122"/>
              </a:rPr>
              <a:t>、储罐、容</a:t>
            </a:r>
            <a:r>
              <a:rPr sz="1400" spc="150" dirty="0">
                <a:solidFill>
                  <a:srgbClr val="404040"/>
                </a:solidFill>
                <a:latin typeface="微软雅黑" panose="020B0503020204020204" charset="-122"/>
                <a:ea typeface="微软雅黑" panose="020B0503020204020204" charset="-122"/>
                <a:cs typeface="微软雅黑" panose="020B0503020204020204" charset="-122"/>
              </a:rPr>
              <a:t>器</a:t>
            </a:r>
            <a:r>
              <a:rPr sz="1400" spc="140" dirty="0">
                <a:solidFill>
                  <a:srgbClr val="404040"/>
                </a:solidFill>
                <a:latin typeface="微软雅黑" panose="020B0503020204020204" charset="-122"/>
                <a:ea typeface="微软雅黑" panose="020B0503020204020204" charset="-122"/>
                <a:cs typeface="微软雅黑" panose="020B0503020204020204" charset="-122"/>
              </a:rPr>
              <a:t>等部位上</a:t>
            </a:r>
            <a:r>
              <a:rPr sz="1400" dirty="0">
                <a:solidFill>
                  <a:srgbClr val="404040"/>
                </a:solidFill>
                <a:latin typeface="微软雅黑" panose="020B0503020204020204" charset="-122"/>
                <a:ea typeface="微软雅黑" panose="020B0503020204020204" charset="-122"/>
                <a:cs typeface="微软雅黑" panose="020B0503020204020204" charset="-122"/>
              </a:rPr>
              <a:t>及</a:t>
            </a:r>
            <a:r>
              <a:rPr sz="1400" spc="150" dirty="0">
                <a:solidFill>
                  <a:srgbClr val="404040"/>
                </a:solidFill>
                <a:latin typeface="微软雅黑" panose="020B0503020204020204" charset="-122"/>
                <a:ea typeface="微软雅黑" panose="020B0503020204020204" charset="-122"/>
                <a:cs typeface="微软雅黑" panose="020B0503020204020204" charset="-122"/>
              </a:rPr>
              <a:t>其他特殊</a:t>
            </a:r>
            <a:r>
              <a:rPr sz="1400" spc="140" dirty="0">
                <a:solidFill>
                  <a:srgbClr val="404040"/>
                </a:solidFill>
                <a:latin typeface="微软雅黑" panose="020B0503020204020204" charset="-122"/>
                <a:ea typeface="微软雅黑" panose="020B0503020204020204" charset="-122"/>
                <a:cs typeface="微软雅黑" panose="020B0503020204020204" charset="-122"/>
              </a:rPr>
              <a:t>危险场所</a:t>
            </a:r>
            <a:r>
              <a:rPr sz="1400" spc="150" dirty="0">
                <a:solidFill>
                  <a:srgbClr val="404040"/>
                </a:solidFill>
                <a:latin typeface="微软雅黑" panose="020B0503020204020204" charset="-122"/>
                <a:ea typeface="微软雅黑" panose="020B0503020204020204" charset="-122"/>
                <a:cs typeface="微软雅黑" panose="020B0503020204020204" charset="-122"/>
              </a:rPr>
              <a:t>进</a:t>
            </a:r>
            <a:r>
              <a:rPr sz="1400" spc="140" dirty="0">
                <a:solidFill>
                  <a:srgbClr val="404040"/>
                </a:solidFill>
                <a:latin typeface="微软雅黑" panose="020B0503020204020204" charset="-122"/>
                <a:ea typeface="微软雅黑" panose="020B0503020204020204" charset="-122"/>
                <a:cs typeface="微软雅黑" panose="020B0503020204020204" charset="-122"/>
              </a:rPr>
              <a:t>行的动火作</a:t>
            </a:r>
            <a:r>
              <a:rPr sz="1400" spc="150" dirty="0">
                <a:solidFill>
                  <a:srgbClr val="404040"/>
                </a:solidFill>
                <a:latin typeface="微软雅黑" panose="020B0503020204020204" charset="-122"/>
                <a:ea typeface="微软雅黑" panose="020B0503020204020204" charset="-122"/>
                <a:cs typeface="微软雅黑" panose="020B0503020204020204" charset="-122"/>
              </a:rPr>
              <a:t>业</a:t>
            </a:r>
            <a:r>
              <a:rPr sz="1400" dirty="0">
                <a:solidFill>
                  <a:srgbClr val="404040"/>
                </a:solidFill>
                <a:latin typeface="微软雅黑" panose="020B0503020204020204" charset="-122"/>
                <a:ea typeface="微软雅黑" panose="020B0503020204020204" charset="-122"/>
                <a:cs typeface="微软雅黑" panose="020B0503020204020204" charset="-122"/>
              </a:rPr>
              <a:t>，</a:t>
            </a:r>
            <a:r>
              <a:rPr sz="1400" spc="140" dirty="0">
                <a:solidFill>
                  <a:srgbClr val="404040"/>
                </a:solidFill>
                <a:latin typeface="微软雅黑" panose="020B0503020204020204" charset="-122"/>
                <a:ea typeface="微软雅黑" panose="020B0503020204020204" charset="-122"/>
                <a:cs typeface="微软雅黑" panose="020B0503020204020204" charset="-122"/>
              </a:rPr>
              <a:t>带压不</a:t>
            </a:r>
            <a:r>
              <a:rPr sz="1400" dirty="0">
                <a:solidFill>
                  <a:srgbClr val="404040"/>
                </a:solidFill>
                <a:latin typeface="微软雅黑" panose="020B0503020204020204" charset="-122"/>
                <a:ea typeface="微软雅黑" panose="020B0503020204020204" charset="-122"/>
                <a:cs typeface="微软雅黑" panose="020B0503020204020204" charset="-122"/>
              </a:rPr>
              <a:t>置</a:t>
            </a:r>
            <a:r>
              <a:rPr sz="1400" spc="150" dirty="0">
                <a:solidFill>
                  <a:srgbClr val="404040"/>
                </a:solidFill>
                <a:latin typeface="微软雅黑" panose="020B0503020204020204" charset="-122"/>
                <a:ea typeface="微软雅黑" panose="020B0503020204020204" charset="-122"/>
                <a:cs typeface="微软雅黑" panose="020B0503020204020204" charset="-122"/>
              </a:rPr>
              <a:t>换动火作</a:t>
            </a:r>
            <a:r>
              <a:rPr sz="1400" spc="140" dirty="0">
                <a:solidFill>
                  <a:srgbClr val="404040"/>
                </a:solidFill>
                <a:latin typeface="微软雅黑" panose="020B0503020204020204" charset="-122"/>
                <a:ea typeface="微软雅黑" panose="020B0503020204020204" charset="-122"/>
                <a:cs typeface="微软雅黑" panose="020B0503020204020204" charset="-122"/>
              </a:rPr>
              <a:t>业按特殊</a:t>
            </a:r>
            <a:r>
              <a:rPr sz="1400" spc="150" dirty="0">
                <a:solidFill>
                  <a:srgbClr val="404040"/>
                </a:solidFill>
                <a:latin typeface="微软雅黑" panose="020B0503020204020204" charset="-122"/>
                <a:ea typeface="微软雅黑" panose="020B0503020204020204" charset="-122"/>
                <a:cs typeface="微软雅黑" panose="020B0503020204020204" charset="-122"/>
              </a:rPr>
              <a:t>动</a:t>
            </a:r>
            <a:r>
              <a:rPr sz="1400" spc="140" dirty="0">
                <a:solidFill>
                  <a:srgbClr val="404040"/>
                </a:solidFill>
                <a:latin typeface="微软雅黑" panose="020B0503020204020204" charset="-122"/>
                <a:ea typeface="微软雅黑" panose="020B0503020204020204" charset="-122"/>
                <a:cs typeface="微软雅黑" panose="020B0503020204020204" charset="-122"/>
              </a:rPr>
              <a:t>火作业管理</a:t>
            </a:r>
            <a:r>
              <a:rPr sz="1400"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11" name="object 11"/>
          <p:cNvSpPr/>
          <p:nvPr>
            <p:custDataLst>
              <p:tags r:id="rId9"/>
            </p:custDataLst>
          </p:nvPr>
        </p:nvSpPr>
        <p:spPr>
          <a:xfrm>
            <a:off x="952461" y="4312879"/>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0"/>
            </p:custDataLst>
          </p:nvPr>
        </p:nvSpPr>
        <p:spPr>
          <a:xfrm>
            <a:off x="1016508" y="4338828"/>
            <a:ext cx="4405884" cy="1670304"/>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1"/>
            </p:custDataLst>
          </p:nvPr>
        </p:nvSpPr>
        <p:spPr>
          <a:xfrm>
            <a:off x="6626313" y="4312879"/>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2"/>
            </p:custDataLst>
          </p:nvPr>
        </p:nvSpPr>
        <p:spPr>
          <a:xfrm>
            <a:off x="6690359" y="4338828"/>
            <a:ext cx="4405884" cy="1670304"/>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txBox="1"/>
          <p:nvPr/>
        </p:nvSpPr>
        <p:spPr>
          <a:xfrm>
            <a:off x="6690359" y="4454397"/>
            <a:ext cx="4406265" cy="958215"/>
          </a:xfrm>
          <a:prstGeom prst="rect">
            <a:avLst/>
          </a:prstGeom>
        </p:spPr>
        <p:txBody>
          <a:bodyPr vert="horz" wrap="square" lIns="0" tIns="12065" rIns="0" bIns="0" rtlCol="0">
            <a:spAutoFit/>
          </a:bodyPr>
          <a:lstStyle/>
          <a:p>
            <a:pPr marL="326390">
              <a:lnSpc>
                <a:spcPct val="100000"/>
              </a:lnSpc>
              <a:spcBef>
                <a:spcPts val="95"/>
              </a:spcBef>
            </a:pPr>
            <a:r>
              <a:rPr sz="1600" b="1" spc="295" dirty="0">
                <a:solidFill>
                  <a:schemeClr val="dk1"/>
                </a:solidFill>
                <a:latin typeface="微软雅黑" panose="020B0503020204020204" charset="-122"/>
                <a:ea typeface="微软雅黑" panose="020B0503020204020204" charset="-122"/>
                <a:cs typeface="微软雅黑" panose="020B0503020204020204" charset="-122"/>
              </a:rPr>
              <a:t>二级动火：动火点所在车间审</a:t>
            </a:r>
            <a:r>
              <a:rPr sz="1600" b="1" spc="-5" dirty="0">
                <a:solidFill>
                  <a:schemeClr val="dk1"/>
                </a:solidFill>
                <a:latin typeface="微软雅黑" panose="020B0503020204020204" charset="-122"/>
                <a:ea typeface="微软雅黑" panose="020B0503020204020204" charset="-122"/>
                <a:cs typeface="微软雅黑" panose="020B0503020204020204" charset="-122"/>
              </a:rPr>
              <a:t>批</a:t>
            </a:r>
            <a:endParaRPr sz="1600" b="1" spc="-180" dirty="0">
              <a:solidFill>
                <a:schemeClr val="dk1"/>
              </a:solidFill>
              <a:latin typeface="微软雅黑" panose="020B0503020204020204" charset="-122"/>
              <a:ea typeface="微软雅黑" panose="020B0503020204020204" charset="-122"/>
              <a:cs typeface="微软雅黑" panose="020B0503020204020204" charset="-122"/>
            </a:endParaRPr>
          </a:p>
          <a:p>
            <a:pPr marL="326390">
              <a:lnSpc>
                <a:spcPct val="100000"/>
              </a:lnSpc>
              <a:spcBef>
                <a:spcPts val="1765"/>
              </a:spcBef>
            </a:pP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326390">
              <a:lnSpc>
                <a:spcPct val="100000"/>
              </a:lnSpc>
              <a:spcBef>
                <a:spcPts val="1765"/>
              </a:spcBef>
            </a:pPr>
            <a:r>
              <a:rPr sz="1400" spc="155" dirty="0">
                <a:solidFill>
                  <a:schemeClr val="dk1"/>
                </a:solidFill>
                <a:latin typeface="微软雅黑" panose="020B0503020204020204" charset="-122"/>
                <a:ea typeface="微软雅黑" panose="020B0503020204020204" charset="-122"/>
                <a:cs typeface="微软雅黑" panose="020B0503020204020204" charset="-122"/>
              </a:rPr>
              <a:t>除特殊动</a:t>
            </a:r>
            <a:r>
              <a:rPr sz="1400" spc="145" dirty="0">
                <a:solidFill>
                  <a:schemeClr val="dk1"/>
                </a:solidFill>
                <a:latin typeface="微软雅黑" panose="020B0503020204020204" charset="-122"/>
                <a:ea typeface="微软雅黑" panose="020B0503020204020204" charset="-122"/>
                <a:cs typeface="微软雅黑" panose="020B0503020204020204" charset="-122"/>
              </a:rPr>
              <a:t>火作业和一级动火作业以外的动</a:t>
            </a:r>
            <a:r>
              <a:rPr sz="1400" spc="5" dirty="0">
                <a:solidFill>
                  <a:schemeClr val="dk1"/>
                </a:solidFill>
                <a:latin typeface="微软雅黑" panose="020B0503020204020204" charset="-122"/>
                <a:ea typeface="微软雅黑" panose="020B0503020204020204" charset="-122"/>
                <a:cs typeface="微软雅黑" panose="020B0503020204020204" charset="-122"/>
              </a:rPr>
              <a:t>火</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326390">
              <a:lnSpc>
                <a:spcPct val="100000"/>
              </a:lnSpc>
              <a:spcBef>
                <a:spcPts val="335"/>
              </a:spcBef>
            </a:pPr>
            <a:r>
              <a:rPr sz="1400" spc="155" dirty="0">
                <a:solidFill>
                  <a:schemeClr val="dk1"/>
                </a:solidFill>
                <a:latin typeface="微软雅黑" panose="020B0503020204020204" charset="-122"/>
                <a:ea typeface="微软雅黑" panose="020B0503020204020204" charset="-122"/>
                <a:cs typeface="微软雅黑" panose="020B0503020204020204" charset="-122"/>
              </a:rPr>
              <a:t>作业。</a:t>
            </a:r>
          </a:p>
        </p:txBody>
      </p:sp>
      <p:sp>
        <p:nvSpPr>
          <p:cNvPr id="18" name="object 18"/>
          <p:cNvSpPr txBox="1"/>
          <p:nvPr/>
        </p:nvSpPr>
        <p:spPr>
          <a:xfrm>
            <a:off x="1016508" y="4461509"/>
            <a:ext cx="4406265" cy="1174750"/>
          </a:xfrm>
          <a:prstGeom prst="rect">
            <a:avLst/>
          </a:prstGeom>
        </p:spPr>
        <p:txBody>
          <a:bodyPr vert="horz" wrap="square" lIns="0" tIns="12065" rIns="0" bIns="0" rtlCol="0">
            <a:spAutoFit/>
          </a:bodyPr>
          <a:lstStyle/>
          <a:p>
            <a:pPr marL="250825">
              <a:lnSpc>
                <a:spcPct val="100000"/>
              </a:lnSpc>
              <a:spcBef>
                <a:spcPts val="95"/>
              </a:spcBef>
            </a:pPr>
            <a:r>
              <a:rPr sz="1600" b="1" spc="295" dirty="0">
                <a:solidFill>
                  <a:schemeClr val="dk1"/>
                </a:solidFill>
                <a:latin typeface="微软雅黑" panose="020B0503020204020204" charset="-122"/>
                <a:ea typeface="微软雅黑" panose="020B0503020204020204" charset="-122"/>
                <a:cs typeface="微软雅黑" panose="020B0503020204020204" charset="-122"/>
              </a:rPr>
              <a:t>一级动火：安全管理部门审</a:t>
            </a:r>
            <a:r>
              <a:rPr sz="1600" b="1" spc="-5" dirty="0">
                <a:solidFill>
                  <a:schemeClr val="dk1"/>
                </a:solidFill>
                <a:latin typeface="微软雅黑" panose="020B0503020204020204" charset="-122"/>
                <a:ea typeface="微软雅黑" panose="020B0503020204020204" charset="-122"/>
                <a:cs typeface="微软雅黑" panose="020B0503020204020204" charset="-122"/>
              </a:rPr>
              <a:t>批</a:t>
            </a:r>
            <a:endParaRPr sz="1600" b="1" spc="-180" dirty="0">
              <a:solidFill>
                <a:schemeClr val="dk1"/>
              </a:solidFill>
              <a:latin typeface="微软雅黑" panose="020B0503020204020204" charset="-122"/>
              <a:ea typeface="微软雅黑" panose="020B0503020204020204" charset="-122"/>
              <a:cs typeface="微软雅黑" panose="020B0503020204020204" charset="-122"/>
            </a:endParaRPr>
          </a:p>
          <a:p>
            <a:pPr marL="381000" marR="292735" algn="just">
              <a:lnSpc>
                <a:spcPct val="120000"/>
              </a:lnSpc>
              <a:spcBef>
                <a:spcPts val="1105"/>
              </a:spcBef>
            </a:pP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381000" marR="292735" algn="just">
              <a:lnSpc>
                <a:spcPct val="120000"/>
              </a:lnSpc>
              <a:spcBef>
                <a:spcPts val="1105"/>
              </a:spcBef>
            </a:pPr>
            <a:r>
              <a:rPr sz="1400" spc="150" dirty="0">
                <a:solidFill>
                  <a:schemeClr val="dk1"/>
                </a:solidFill>
                <a:latin typeface="微软雅黑" panose="020B0503020204020204" charset="-122"/>
                <a:ea typeface="微软雅黑" panose="020B0503020204020204" charset="-122"/>
                <a:cs typeface="微软雅黑" panose="020B0503020204020204" charset="-122"/>
              </a:rPr>
              <a:t>在易燃易</a:t>
            </a:r>
            <a:r>
              <a:rPr sz="1400" spc="140" dirty="0">
                <a:solidFill>
                  <a:schemeClr val="dk1"/>
                </a:solidFill>
                <a:latin typeface="微软雅黑" panose="020B0503020204020204" charset="-122"/>
                <a:ea typeface="微软雅黑" panose="020B0503020204020204" charset="-122"/>
                <a:cs typeface="微软雅黑" panose="020B0503020204020204" charset="-122"/>
              </a:rPr>
              <a:t>爆场所进</a:t>
            </a:r>
            <a:r>
              <a:rPr sz="1400" spc="150" dirty="0">
                <a:solidFill>
                  <a:schemeClr val="dk1"/>
                </a:solidFill>
                <a:latin typeface="微软雅黑" panose="020B0503020204020204" charset="-122"/>
                <a:ea typeface="微软雅黑" panose="020B0503020204020204" charset="-122"/>
                <a:cs typeface="微软雅黑" panose="020B0503020204020204" charset="-122"/>
              </a:rPr>
              <a:t>行</a:t>
            </a:r>
            <a:r>
              <a:rPr sz="1400" spc="140" dirty="0">
                <a:solidFill>
                  <a:schemeClr val="dk1"/>
                </a:solidFill>
                <a:latin typeface="微软雅黑" panose="020B0503020204020204" charset="-122"/>
                <a:ea typeface="微软雅黑" panose="020B0503020204020204" charset="-122"/>
                <a:cs typeface="微软雅黑" panose="020B0503020204020204" charset="-122"/>
              </a:rPr>
              <a:t>的除特殊动</a:t>
            </a:r>
            <a:r>
              <a:rPr sz="1400" spc="150" dirty="0">
                <a:solidFill>
                  <a:schemeClr val="dk1"/>
                </a:solidFill>
                <a:latin typeface="微软雅黑" panose="020B0503020204020204" charset="-122"/>
                <a:ea typeface="微软雅黑" panose="020B0503020204020204" charset="-122"/>
                <a:cs typeface="微软雅黑" panose="020B0503020204020204" charset="-122"/>
              </a:rPr>
              <a:t>火</a:t>
            </a:r>
            <a:r>
              <a:rPr sz="1400" spc="140" dirty="0">
                <a:solidFill>
                  <a:schemeClr val="dk1"/>
                </a:solidFill>
                <a:latin typeface="微软雅黑" panose="020B0503020204020204" charset="-122"/>
                <a:ea typeface="微软雅黑" panose="020B0503020204020204" charset="-122"/>
                <a:cs typeface="微软雅黑" panose="020B0503020204020204" charset="-122"/>
              </a:rPr>
              <a:t>作业以</a:t>
            </a:r>
            <a:r>
              <a:rPr sz="1400" dirty="0">
                <a:solidFill>
                  <a:schemeClr val="dk1"/>
                </a:solidFill>
                <a:latin typeface="微软雅黑" panose="020B0503020204020204" charset="-122"/>
                <a:ea typeface="微软雅黑" panose="020B0503020204020204" charset="-122"/>
                <a:cs typeface="微软雅黑" panose="020B0503020204020204" charset="-122"/>
              </a:rPr>
              <a:t>外</a:t>
            </a:r>
            <a:r>
              <a:rPr sz="1400" spc="155" dirty="0">
                <a:solidFill>
                  <a:schemeClr val="dk1"/>
                </a:solidFill>
                <a:latin typeface="微软雅黑" panose="020B0503020204020204" charset="-122"/>
                <a:ea typeface="微软雅黑" panose="020B0503020204020204" charset="-122"/>
                <a:cs typeface="微软雅黑" panose="020B0503020204020204" charset="-122"/>
              </a:rPr>
              <a:t>的动火作</a:t>
            </a:r>
            <a:r>
              <a:rPr sz="1400" spc="145" dirty="0">
                <a:solidFill>
                  <a:schemeClr val="dk1"/>
                </a:solidFill>
                <a:latin typeface="微软雅黑" panose="020B0503020204020204" charset="-122"/>
                <a:ea typeface="微软雅黑" panose="020B0503020204020204" charset="-122"/>
                <a:cs typeface="微软雅黑" panose="020B0503020204020204" charset="-122"/>
              </a:rPr>
              <a:t>业。厂区</a:t>
            </a:r>
            <a:r>
              <a:rPr sz="1400" spc="155" dirty="0">
                <a:solidFill>
                  <a:schemeClr val="dk1"/>
                </a:solidFill>
                <a:latin typeface="微软雅黑" panose="020B0503020204020204" charset="-122"/>
                <a:ea typeface="微软雅黑" panose="020B0503020204020204" charset="-122"/>
                <a:cs typeface="微软雅黑" panose="020B0503020204020204" charset="-122"/>
              </a:rPr>
              <a:t>管</a:t>
            </a:r>
            <a:r>
              <a:rPr sz="1400" spc="145" dirty="0">
                <a:solidFill>
                  <a:schemeClr val="dk1"/>
                </a:solidFill>
                <a:latin typeface="微软雅黑" panose="020B0503020204020204" charset="-122"/>
                <a:ea typeface="微软雅黑" panose="020B0503020204020204" charset="-122"/>
                <a:cs typeface="微软雅黑" panose="020B0503020204020204" charset="-122"/>
              </a:rPr>
              <a:t>廊上的动火</a:t>
            </a:r>
            <a:r>
              <a:rPr sz="1400" spc="155" dirty="0">
                <a:solidFill>
                  <a:schemeClr val="dk1"/>
                </a:solidFill>
                <a:latin typeface="微软雅黑" panose="020B0503020204020204" charset="-122"/>
                <a:ea typeface="微软雅黑" panose="020B0503020204020204" charset="-122"/>
                <a:cs typeface="微软雅黑" panose="020B0503020204020204" charset="-122"/>
              </a:rPr>
              <a:t>作</a:t>
            </a:r>
            <a:r>
              <a:rPr sz="1400" spc="145" dirty="0">
                <a:solidFill>
                  <a:schemeClr val="dk1"/>
                </a:solidFill>
                <a:latin typeface="微软雅黑" panose="020B0503020204020204" charset="-122"/>
                <a:ea typeface="微软雅黑" panose="020B0503020204020204" charset="-122"/>
                <a:cs typeface="微软雅黑" panose="020B0503020204020204" charset="-122"/>
              </a:rPr>
              <a:t>业按一</a:t>
            </a:r>
            <a:r>
              <a:rPr sz="1400" dirty="0">
                <a:solidFill>
                  <a:schemeClr val="dk1"/>
                </a:solidFill>
                <a:latin typeface="微软雅黑" panose="020B0503020204020204" charset="-122"/>
                <a:ea typeface="微软雅黑" panose="020B0503020204020204" charset="-122"/>
                <a:cs typeface="微软雅黑" panose="020B0503020204020204" charset="-122"/>
              </a:rPr>
              <a:t>级</a:t>
            </a:r>
            <a:r>
              <a:rPr sz="1400" spc="150" dirty="0">
                <a:solidFill>
                  <a:schemeClr val="dk1"/>
                </a:solidFill>
                <a:latin typeface="微软雅黑" panose="020B0503020204020204" charset="-122"/>
                <a:ea typeface="微软雅黑" panose="020B0503020204020204" charset="-122"/>
                <a:cs typeface="微软雅黑" panose="020B0503020204020204" charset="-122"/>
              </a:rPr>
              <a:t>动火作业</a:t>
            </a:r>
            <a:r>
              <a:rPr sz="1400" spc="140" dirty="0">
                <a:solidFill>
                  <a:schemeClr val="dk1"/>
                </a:solidFill>
                <a:latin typeface="微软雅黑" panose="020B0503020204020204" charset="-122"/>
                <a:ea typeface="微软雅黑" panose="020B0503020204020204" charset="-122"/>
                <a:cs typeface="微软雅黑" panose="020B0503020204020204" charset="-122"/>
              </a:rPr>
              <a:t>管理</a:t>
            </a:r>
            <a:r>
              <a:rPr sz="14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31" name="任意多边形 27"/>
          <p:cNvSpPr/>
          <p:nvPr userDrawn="1">
            <p:custDataLst>
              <p:tags r:id="rId13"/>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6"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txBox="1"/>
          <p:nvPr/>
        </p:nvSpPr>
        <p:spPr>
          <a:xfrm>
            <a:off x="2846070" y="914400"/>
            <a:ext cx="6423660"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微软雅黑" panose="020B0503020204020204" charset="-122"/>
                <a:ea typeface="微软雅黑" panose="020B0503020204020204" charset="-122"/>
                <a:cs typeface="微软雅黑" panose="020B0503020204020204" charset="-122"/>
              </a:rPr>
              <a:t>（2）</a:t>
            </a:r>
            <a:r>
              <a:rPr sz="2800" b="1" spc="5" dirty="0">
                <a:solidFill>
                  <a:srgbClr val="FF0000"/>
                </a:solidFill>
                <a:latin typeface="微软雅黑" panose="020B0503020204020204" charset="-122"/>
                <a:ea typeface="微软雅黑" panose="020B0503020204020204" charset="-122"/>
                <a:cs typeface="微软雅黑" panose="020B0503020204020204" charset="-122"/>
              </a:rPr>
              <a:t>不与生产系统可靠隔绝，</a:t>
            </a:r>
            <a:r>
              <a:rPr sz="2800" b="1" spc="15" dirty="0">
                <a:solidFill>
                  <a:srgbClr val="FF0000"/>
                </a:solidFill>
                <a:latin typeface="微软雅黑" panose="020B0503020204020204" charset="-122"/>
                <a:ea typeface="微软雅黑" panose="020B0503020204020204" charset="-122"/>
                <a:cs typeface="微软雅黑" panose="020B0503020204020204" charset="-122"/>
              </a:rPr>
              <a:t>禁</a:t>
            </a:r>
            <a:r>
              <a:rPr sz="2800" b="1" spc="5" dirty="0">
                <a:solidFill>
                  <a:srgbClr val="FF0000"/>
                </a:solidFill>
                <a:latin typeface="微软雅黑" panose="020B0503020204020204" charset="-122"/>
                <a:ea typeface="微软雅黑" panose="020B0503020204020204" charset="-122"/>
                <a:cs typeface="微软雅黑" panose="020B0503020204020204" charset="-122"/>
              </a:rPr>
              <a:t>止</a:t>
            </a:r>
            <a:r>
              <a:rPr sz="2800" b="1" spc="15" dirty="0">
                <a:solidFill>
                  <a:srgbClr val="FF0000"/>
                </a:solidFill>
                <a:latin typeface="微软雅黑" panose="020B0503020204020204" charset="-122"/>
                <a:ea typeface="微软雅黑" panose="020B0503020204020204" charset="-122"/>
                <a:cs typeface="微软雅黑" panose="020B0503020204020204" charset="-122"/>
              </a:rPr>
              <a:t>动</a:t>
            </a:r>
            <a:r>
              <a:rPr sz="2800" b="1" spc="-5" dirty="0">
                <a:solidFill>
                  <a:srgbClr val="FF0000"/>
                </a:solidFill>
                <a:latin typeface="微软雅黑" panose="020B0503020204020204" charset="-122"/>
                <a:ea typeface="微软雅黑" panose="020B0503020204020204" charset="-122"/>
                <a:cs typeface="微软雅黑" panose="020B0503020204020204" charset="-122"/>
              </a:rPr>
              <a:t>火</a:t>
            </a:r>
          </a:p>
        </p:txBody>
      </p:sp>
      <p:sp>
        <p:nvSpPr>
          <p:cNvPr id="3" name="object 3"/>
          <p:cNvSpPr/>
          <p:nvPr>
            <p:custDataLst>
              <p:tags r:id="rId3"/>
            </p:custDataLst>
          </p:nvPr>
        </p:nvSpPr>
        <p:spPr>
          <a:xfrm>
            <a:off x="467105" y="3878579"/>
            <a:ext cx="11179175" cy="78105"/>
          </a:xfrm>
          <a:custGeom>
            <a:avLst/>
            <a:gdLst/>
            <a:ahLst/>
            <a:cxnLst/>
            <a:rect l="l" t="t" r="r" b="b"/>
            <a:pathLst>
              <a:path w="11179175" h="78104">
                <a:moveTo>
                  <a:pt x="11100943" y="0"/>
                </a:moveTo>
                <a:lnTo>
                  <a:pt x="11100943" y="77724"/>
                </a:lnTo>
                <a:lnTo>
                  <a:pt x="11152759" y="51816"/>
                </a:lnTo>
                <a:lnTo>
                  <a:pt x="11114024" y="51816"/>
                </a:lnTo>
                <a:lnTo>
                  <a:pt x="11114024" y="25908"/>
                </a:lnTo>
                <a:lnTo>
                  <a:pt x="11152759" y="25908"/>
                </a:lnTo>
                <a:lnTo>
                  <a:pt x="11100943" y="0"/>
                </a:lnTo>
                <a:close/>
              </a:path>
              <a:path w="11179175" h="78104">
                <a:moveTo>
                  <a:pt x="11100943" y="25908"/>
                </a:moveTo>
                <a:lnTo>
                  <a:pt x="0" y="25908"/>
                </a:lnTo>
                <a:lnTo>
                  <a:pt x="0" y="51816"/>
                </a:lnTo>
                <a:lnTo>
                  <a:pt x="11100943" y="51816"/>
                </a:lnTo>
                <a:lnTo>
                  <a:pt x="11100943" y="25908"/>
                </a:lnTo>
                <a:close/>
              </a:path>
              <a:path w="11179175" h="78104">
                <a:moveTo>
                  <a:pt x="11152759" y="25908"/>
                </a:moveTo>
                <a:lnTo>
                  <a:pt x="11114024" y="25908"/>
                </a:lnTo>
                <a:lnTo>
                  <a:pt x="11114024" y="51816"/>
                </a:lnTo>
                <a:lnTo>
                  <a:pt x="11152759" y="51816"/>
                </a:lnTo>
                <a:lnTo>
                  <a:pt x="11178667" y="38862"/>
                </a:lnTo>
                <a:lnTo>
                  <a:pt x="11152759" y="25908"/>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952461" y="1824187"/>
            <a:ext cx="4540796" cy="1805218"/>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1016508" y="1850135"/>
            <a:ext cx="4405884" cy="1670304"/>
          </a:xfrm>
          <a:prstGeom prst="rect">
            <a:avLst/>
          </a:prstGeom>
          <a:blipFill>
            <a:blip r:embed="rId2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custDataLst>
              <p:tags r:id="rId7"/>
            </p:custDataLst>
          </p:nvPr>
        </p:nvSpPr>
        <p:spPr>
          <a:xfrm>
            <a:off x="1016508" y="1893849"/>
            <a:ext cx="4406265" cy="1486535"/>
          </a:xfrm>
          <a:prstGeom prst="rect">
            <a:avLst/>
          </a:prstGeom>
        </p:spPr>
        <p:txBody>
          <a:bodyPr vert="horz" wrap="square" lIns="0" tIns="61594" rIns="0" bIns="0" rtlCol="0">
            <a:spAutoFit/>
          </a:bodyPr>
          <a:lstStyle/>
          <a:p>
            <a:pPr marL="250825">
              <a:lnSpc>
                <a:spcPct val="100000"/>
              </a:lnSpc>
              <a:spcBef>
                <a:spcPts val="485"/>
              </a:spcBef>
            </a:pPr>
            <a:r>
              <a:rPr sz="1600" b="1" spc="75" dirty="0">
                <a:solidFill>
                  <a:schemeClr val="dk1"/>
                </a:solidFill>
                <a:latin typeface="微软雅黑" panose="020B0503020204020204" charset="-122"/>
                <a:ea typeface="微软雅黑" panose="020B0503020204020204" charset="-122"/>
                <a:cs typeface="微软雅黑" panose="020B0503020204020204" charset="-122"/>
              </a:rPr>
              <a:t>1.</a:t>
            </a:r>
            <a:r>
              <a:rPr sz="1600" b="1" spc="5" dirty="0">
                <a:solidFill>
                  <a:schemeClr val="dk1"/>
                </a:solidFill>
                <a:latin typeface="微软雅黑" panose="020B0503020204020204" charset="-122"/>
                <a:ea typeface="微软雅黑" panose="020B0503020204020204" charset="-122"/>
                <a:cs typeface="微软雅黑" panose="020B0503020204020204" charset="-122"/>
              </a:rPr>
              <a:t>与生产系统可靠隔绝的意义：</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250825" marR="294005" algn="just">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保证动火作业安全，在动火前，首</a:t>
            </a:r>
            <a:r>
              <a:rPr sz="1600" spc="5" dirty="0">
                <a:solidFill>
                  <a:schemeClr val="dk1"/>
                </a:solidFill>
                <a:latin typeface="微软雅黑" panose="020B0503020204020204" charset="-122"/>
                <a:ea typeface="微软雅黑" panose="020B0503020204020204" charset="-122"/>
                <a:cs typeface="微软雅黑" panose="020B0503020204020204" charset="-122"/>
              </a:rPr>
              <a:t>先</a:t>
            </a:r>
            <a:r>
              <a:rPr sz="1600" spc="-5" dirty="0">
                <a:solidFill>
                  <a:schemeClr val="dk1"/>
                </a:solidFill>
                <a:latin typeface="微软雅黑" panose="020B0503020204020204" charset="-122"/>
                <a:ea typeface="微软雅黑" panose="020B0503020204020204" charset="-122"/>
                <a:cs typeface="微软雅黑" panose="020B0503020204020204" charset="-122"/>
              </a:rPr>
              <a:t>要做的安全措施就是动火点与其它设备实</a:t>
            </a:r>
            <a:r>
              <a:rPr sz="1600" spc="5" dirty="0">
                <a:solidFill>
                  <a:schemeClr val="dk1"/>
                </a:solidFill>
                <a:latin typeface="微软雅黑" panose="020B0503020204020204" charset="-122"/>
                <a:ea typeface="微软雅黑" panose="020B0503020204020204" charset="-122"/>
                <a:cs typeface="微软雅黑" panose="020B0503020204020204" charset="-122"/>
              </a:rPr>
              <a:t>行</a:t>
            </a:r>
            <a:r>
              <a:rPr sz="1600" spc="-5" dirty="0">
                <a:solidFill>
                  <a:schemeClr val="dk1"/>
                </a:solidFill>
                <a:latin typeface="微软雅黑" panose="020B0503020204020204" charset="-122"/>
                <a:ea typeface="微软雅黑" panose="020B0503020204020204" charset="-122"/>
                <a:cs typeface="微软雅黑" panose="020B0503020204020204" charset="-122"/>
              </a:rPr>
              <a:t>可靠的</a:t>
            </a:r>
            <a:r>
              <a:rPr sz="1600" spc="-10" dirty="0">
                <a:solidFill>
                  <a:schemeClr val="dk1"/>
                </a:solidFill>
                <a:latin typeface="微软雅黑" panose="020B0503020204020204" charset="-122"/>
                <a:ea typeface="微软雅黑" panose="020B0503020204020204" charset="-122"/>
                <a:cs typeface="微软雅黑" panose="020B0503020204020204" charset="-122"/>
              </a:rPr>
              <a:t>隔绝，以防止作业过程中易燃易爆</a:t>
            </a:r>
            <a:r>
              <a:rPr sz="1600" dirty="0">
                <a:solidFill>
                  <a:schemeClr val="dk1"/>
                </a:solidFill>
                <a:latin typeface="微软雅黑" panose="020B0503020204020204" charset="-122"/>
                <a:ea typeface="微软雅黑" panose="020B0503020204020204" charset="-122"/>
                <a:cs typeface="微软雅黑" panose="020B0503020204020204" charset="-122"/>
              </a:rPr>
              <a:t>、</a:t>
            </a:r>
            <a:r>
              <a:rPr sz="1600" spc="-10" dirty="0">
                <a:solidFill>
                  <a:schemeClr val="dk1"/>
                </a:solidFill>
                <a:latin typeface="微软雅黑" panose="020B0503020204020204" charset="-122"/>
                <a:ea typeface="微软雅黑" panose="020B0503020204020204" charset="-122"/>
                <a:cs typeface="微软雅黑" panose="020B0503020204020204" charset="-122"/>
              </a:rPr>
              <a:t>有毒有</a:t>
            </a:r>
            <a:r>
              <a:rPr sz="1600" spc="-5" dirty="0">
                <a:solidFill>
                  <a:schemeClr val="dk1"/>
                </a:solidFill>
                <a:latin typeface="微软雅黑" panose="020B0503020204020204" charset="-122"/>
                <a:ea typeface="微软雅黑" panose="020B0503020204020204" charset="-122"/>
                <a:cs typeface="微软雅黑" panose="020B0503020204020204" charset="-122"/>
              </a:rPr>
              <a:t>害因素相互串通。</a:t>
            </a:r>
          </a:p>
        </p:txBody>
      </p:sp>
      <p:sp>
        <p:nvSpPr>
          <p:cNvPr id="8" name="object 8"/>
          <p:cNvSpPr/>
          <p:nvPr>
            <p:custDataLst>
              <p:tags r:id="rId8"/>
            </p:custDataLst>
          </p:nvPr>
        </p:nvSpPr>
        <p:spPr>
          <a:xfrm>
            <a:off x="6626313" y="1798279"/>
            <a:ext cx="4540796" cy="1805218"/>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9"/>
            </p:custDataLst>
          </p:nvPr>
        </p:nvSpPr>
        <p:spPr>
          <a:xfrm>
            <a:off x="6690359" y="1824227"/>
            <a:ext cx="4405884" cy="1670304"/>
          </a:xfrm>
          <a:prstGeom prst="rect">
            <a:avLst/>
          </a:prstGeom>
          <a:blipFill>
            <a:blip r:embed="rId2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0"/>
            </p:custDataLst>
          </p:nvPr>
        </p:nvSpPr>
        <p:spPr>
          <a:xfrm>
            <a:off x="952461" y="4312879"/>
            <a:ext cx="4540796" cy="1805218"/>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1"/>
            </p:custDataLst>
          </p:nvPr>
        </p:nvSpPr>
        <p:spPr>
          <a:xfrm>
            <a:off x="1016508" y="4338828"/>
            <a:ext cx="4405884" cy="1670304"/>
          </a:xfrm>
          <a:prstGeom prst="rect">
            <a:avLst/>
          </a:prstGeom>
          <a:blipFill>
            <a:blip r:embed="rId2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2"/>
            </p:custDataLst>
          </p:nvPr>
        </p:nvSpPr>
        <p:spPr>
          <a:xfrm>
            <a:off x="6626313" y="4312879"/>
            <a:ext cx="4540796" cy="1805218"/>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3"/>
            </p:custDataLst>
          </p:nvPr>
        </p:nvSpPr>
        <p:spPr>
          <a:xfrm>
            <a:off x="6690359" y="4338828"/>
            <a:ext cx="4405884" cy="1670304"/>
          </a:xfrm>
          <a:prstGeom prst="rect">
            <a:avLst/>
          </a:prstGeom>
          <a:blipFill>
            <a:blip r:embed="rId2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txBox="1"/>
          <p:nvPr>
            <p:custDataLst>
              <p:tags r:id="rId14"/>
            </p:custDataLst>
          </p:nvPr>
        </p:nvSpPr>
        <p:spPr>
          <a:xfrm>
            <a:off x="6690359" y="1893849"/>
            <a:ext cx="4406265" cy="1486535"/>
          </a:xfrm>
          <a:prstGeom prst="rect">
            <a:avLst/>
          </a:prstGeom>
        </p:spPr>
        <p:txBody>
          <a:bodyPr vert="horz" wrap="square" lIns="0" tIns="61594" rIns="0" bIns="0" rtlCol="0">
            <a:spAutoFit/>
          </a:bodyPr>
          <a:lstStyle/>
          <a:p>
            <a:pPr marL="210185">
              <a:lnSpc>
                <a:spcPct val="100000"/>
              </a:lnSpc>
              <a:spcBef>
                <a:spcPts val="485"/>
              </a:spcBef>
            </a:pPr>
            <a:r>
              <a:rPr sz="1600" b="1" spc="75" dirty="0">
                <a:solidFill>
                  <a:schemeClr val="dk1"/>
                </a:solidFill>
                <a:latin typeface="微软雅黑" panose="020B0503020204020204" charset="-122"/>
                <a:ea typeface="微软雅黑" panose="020B0503020204020204" charset="-122"/>
                <a:cs typeface="微软雅黑" panose="020B0503020204020204" charset="-122"/>
              </a:rPr>
              <a:t>2.</a:t>
            </a:r>
            <a:r>
              <a:rPr sz="1600" b="1" spc="305" dirty="0">
                <a:solidFill>
                  <a:schemeClr val="dk1"/>
                </a:solidFill>
                <a:latin typeface="微软雅黑" panose="020B0503020204020204" charset="-122"/>
                <a:ea typeface="微软雅黑" panose="020B0503020204020204" charset="-122"/>
                <a:cs typeface="微软雅黑" panose="020B0503020204020204" charset="-122"/>
              </a:rPr>
              <a:t>隔绝可以采取的方法</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210185" marR="127000">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采取加</a:t>
            </a:r>
            <a:r>
              <a:rPr sz="1600" spc="5" dirty="0">
                <a:solidFill>
                  <a:schemeClr val="dk1"/>
                </a:solidFill>
                <a:latin typeface="微软雅黑" panose="020B0503020204020204" charset="-122"/>
                <a:ea typeface="微软雅黑" panose="020B0503020204020204" charset="-122"/>
                <a:cs typeface="微软雅黑" panose="020B0503020204020204" charset="-122"/>
              </a:rPr>
              <a:t>堵</a:t>
            </a:r>
            <a:r>
              <a:rPr sz="1600" spc="-5" dirty="0">
                <a:solidFill>
                  <a:schemeClr val="dk1"/>
                </a:solidFill>
                <a:latin typeface="微软雅黑" panose="020B0503020204020204" charset="-122"/>
                <a:ea typeface="微软雅黑" panose="020B0503020204020204" charset="-122"/>
                <a:cs typeface="微软雅黑" panose="020B0503020204020204" charset="-122"/>
              </a:rPr>
              <a:t>盲板</a:t>
            </a:r>
            <a:r>
              <a:rPr sz="1600" spc="5" dirty="0">
                <a:solidFill>
                  <a:schemeClr val="dk1"/>
                </a:solidFill>
                <a:latin typeface="微软雅黑" panose="020B0503020204020204" charset="-122"/>
                <a:ea typeface="微软雅黑" panose="020B0503020204020204" charset="-122"/>
                <a:cs typeface="微软雅黑" panose="020B0503020204020204" charset="-122"/>
              </a:rPr>
              <a:t>或</a:t>
            </a:r>
            <a:r>
              <a:rPr sz="1600" spc="-5" dirty="0">
                <a:solidFill>
                  <a:schemeClr val="dk1"/>
                </a:solidFill>
                <a:latin typeface="微软雅黑" panose="020B0503020204020204" charset="-122"/>
                <a:ea typeface="微软雅黑" panose="020B0503020204020204" charset="-122"/>
                <a:cs typeface="微软雅黑" panose="020B0503020204020204" charset="-122"/>
              </a:rPr>
              <a:t>采取拆</a:t>
            </a:r>
            <a:r>
              <a:rPr sz="1600" spc="5" dirty="0">
                <a:solidFill>
                  <a:schemeClr val="dk1"/>
                </a:solidFill>
                <a:latin typeface="微软雅黑" panose="020B0503020204020204" charset="-122"/>
                <a:ea typeface="微软雅黑" panose="020B0503020204020204" charset="-122"/>
                <a:cs typeface="微软雅黑" panose="020B0503020204020204" charset="-122"/>
              </a:rPr>
              <a:t>除</a:t>
            </a:r>
            <a:r>
              <a:rPr sz="1600" spc="-5" dirty="0">
                <a:solidFill>
                  <a:schemeClr val="dk1"/>
                </a:solidFill>
                <a:latin typeface="微软雅黑" panose="020B0503020204020204" charset="-122"/>
                <a:ea typeface="微软雅黑" panose="020B0503020204020204" charset="-122"/>
                <a:cs typeface="微软雅黑" panose="020B0503020204020204" charset="-122"/>
              </a:rPr>
              <a:t>一段</a:t>
            </a:r>
            <a:r>
              <a:rPr sz="1600" spc="5" dirty="0">
                <a:solidFill>
                  <a:schemeClr val="dk1"/>
                </a:solidFill>
                <a:latin typeface="微软雅黑" panose="020B0503020204020204" charset="-122"/>
                <a:ea typeface="微软雅黑" panose="020B0503020204020204" charset="-122"/>
                <a:cs typeface="微软雅黑" panose="020B0503020204020204" charset="-122"/>
              </a:rPr>
              <a:t>连</a:t>
            </a:r>
            <a:r>
              <a:rPr sz="1600" spc="-5" dirty="0">
                <a:solidFill>
                  <a:schemeClr val="dk1"/>
                </a:solidFill>
                <a:latin typeface="微软雅黑" panose="020B0503020204020204" charset="-122"/>
                <a:ea typeface="微软雅黑" panose="020B0503020204020204" charset="-122"/>
                <a:cs typeface="微软雅黑" panose="020B0503020204020204" charset="-122"/>
              </a:rPr>
              <a:t>接管线</a:t>
            </a:r>
            <a:r>
              <a:rPr sz="1600" spc="5" dirty="0">
                <a:solidFill>
                  <a:schemeClr val="dk1"/>
                </a:solidFill>
                <a:latin typeface="微软雅黑" panose="020B0503020204020204" charset="-122"/>
                <a:ea typeface="微软雅黑" panose="020B0503020204020204" charset="-122"/>
                <a:cs typeface="微软雅黑" panose="020B0503020204020204" charset="-122"/>
              </a:rPr>
              <a:t>隔</a:t>
            </a:r>
            <a:r>
              <a:rPr sz="1600" spc="-5" dirty="0">
                <a:solidFill>
                  <a:schemeClr val="dk1"/>
                </a:solidFill>
                <a:latin typeface="微软雅黑" panose="020B0503020204020204" charset="-122"/>
                <a:ea typeface="微软雅黑" panose="020B0503020204020204" charset="-122"/>
                <a:cs typeface="微软雅黑" panose="020B0503020204020204" charset="-122"/>
              </a:rPr>
              <a:t>绝。盲板要符合国家标准并正确装配，</a:t>
            </a:r>
            <a:r>
              <a:rPr sz="1600" spc="5" dirty="0">
                <a:solidFill>
                  <a:schemeClr val="dk1"/>
                </a:solidFill>
                <a:latin typeface="微软雅黑" panose="020B0503020204020204" charset="-122"/>
                <a:ea typeface="微软雅黑" panose="020B0503020204020204" charset="-122"/>
                <a:cs typeface="微软雅黑" panose="020B0503020204020204" charset="-122"/>
              </a:rPr>
              <a:t>拆</a:t>
            </a:r>
            <a:r>
              <a:rPr sz="1600" spc="-5" dirty="0">
                <a:solidFill>
                  <a:schemeClr val="dk1"/>
                </a:solidFill>
                <a:latin typeface="微软雅黑" panose="020B0503020204020204" charset="-122"/>
                <a:ea typeface="微软雅黑" panose="020B0503020204020204" charset="-122"/>
                <a:cs typeface="微软雅黑" panose="020B0503020204020204" charset="-122"/>
              </a:rPr>
              <a:t>除一段</a:t>
            </a:r>
            <a:r>
              <a:rPr sz="1600" spc="-10" dirty="0">
                <a:solidFill>
                  <a:schemeClr val="dk1"/>
                </a:solidFill>
                <a:latin typeface="微软雅黑" panose="020B0503020204020204" charset="-122"/>
                <a:ea typeface="微软雅黑" panose="020B0503020204020204" charset="-122"/>
                <a:cs typeface="微软雅黑" panose="020B0503020204020204" charset="-122"/>
              </a:rPr>
              <a:t>管线的方法隔绝应在生产系统或存</a:t>
            </a:r>
            <a:r>
              <a:rPr sz="1600" dirty="0">
                <a:solidFill>
                  <a:schemeClr val="dk1"/>
                </a:solidFill>
                <a:latin typeface="微软雅黑" panose="020B0503020204020204" charset="-122"/>
                <a:ea typeface="微软雅黑" panose="020B0503020204020204" charset="-122"/>
                <a:cs typeface="微软雅黑" panose="020B0503020204020204" charset="-122"/>
              </a:rPr>
              <a:t>有</a:t>
            </a:r>
            <a:r>
              <a:rPr sz="1600" spc="-10" dirty="0">
                <a:solidFill>
                  <a:schemeClr val="dk1"/>
                </a:solidFill>
                <a:latin typeface="微软雅黑" panose="020B0503020204020204" charset="-122"/>
                <a:ea typeface="微软雅黑" panose="020B0503020204020204" charset="-122"/>
                <a:cs typeface="微软雅黑" panose="020B0503020204020204" charset="-122"/>
              </a:rPr>
              <a:t>物料的</a:t>
            </a:r>
            <a:r>
              <a:rPr sz="1600" spc="-5" dirty="0">
                <a:solidFill>
                  <a:schemeClr val="dk1"/>
                </a:solidFill>
                <a:latin typeface="微软雅黑" panose="020B0503020204020204" charset="-122"/>
                <a:ea typeface="微软雅黑" panose="020B0503020204020204" charset="-122"/>
                <a:cs typeface="微软雅黑" panose="020B0503020204020204" charset="-122"/>
              </a:rPr>
              <a:t>一侧上</a:t>
            </a:r>
            <a:r>
              <a:rPr sz="1600" spc="5" dirty="0">
                <a:solidFill>
                  <a:schemeClr val="dk1"/>
                </a:solidFill>
                <a:latin typeface="微软雅黑" panose="020B0503020204020204" charset="-122"/>
                <a:ea typeface="微软雅黑" panose="020B0503020204020204" charset="-122"/>
                <a:cs typeface="微软雅黑" panose="020B0503020204020204" charset="-122"/>
              </a:rPr>
              <a:t>好</a:t>
            </a:r>
            <a:r>
              <a:rPr sz="1600" spc="-5" dirty="0">
                <a:solidFill>
                  <a:schemeClr val="dk1"/>
                </a:solidFill>
                <a:latin typeface="微软雅黑" panose="020B0503020204020204" charset="-122"/>
                <a:ea typeface="微软雅黑" panose="020B0503020204020204" charset="-122"/>
                <a:cs typeface="微软雅黑" panose="020B0503020204020204" charset="-122"/>
              </a:rPr>
              <a:t>堵板</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5" dirty="0">
                <a:solidFill>
                  <a:schemeClr val="dk1"/>
                </a:solidFill>
                <a:latin typeface="微软雅黑" panose="020B0503020204020204" charset="-122"/>
                <a:ea typeface="微软雅黑" panose="020B0503020204020204" charset="-122"/>
                <a:cs typeface="微软雅黑" panose="020B0503020204020204" charset="-122"/>
              </a:rPr>
              <a:t>堵板的</a:t>
            </a:r>
            <a:r>
              <a:rPr sz="1600" spc="5" dirty="0">
                <a:solidFill>
                  <a:schemeClr val="dk1"/>
                </a:solidFill>
                <a:latin typeface="微软雅黑" panose="020B0503020204020204" charset="-122"/>
                <a:ea typeface="微软雅黑" panose="020B0503020204020204" charset="-122"/>
                <a:cs typeface="微软雅黑" panose="020B0503020204020204" charset="-122"/>
              </a:rPr>
              <a:t>技</a:t>
            </a:r>
            <a:r>
              <a:rPr sz="1600" spc="-5" dirty="0">
                <a:solidFill>
                  <a:schemeClr val="dk1"/>
                </a:solidFill>
                <a:latin typeface="微软雅黑" panose="020B0503020204020204" charset="-122"/>
                <a:ea typeface="微软雅黑" panose="020B0503020204020204" charset="-122"/>
                <a:cs typeface="微软雅黑" panose="020B0503020204020204" charset="-122"/>
              </a:rPr>
              <a:t>术要</a:t>
            </a:r>
            <a:r>
              <a:rPr sz="1600" spc="5" dirty="0">
                <a:solidFill>
                  <a:schemeClr val="dk1"/>
                </a:solidFill>
                <a:latin typeface="微软雅黑" panose="020B0503020204020204" charset="-122"/>
                <a:ea typeface="微软雅黑" panose="020B0503020204020204" charset="-122"/>
                <a:cs typeface="微软雅黑" panose="020B0503020204020204" charset="-122"/>
              </a:rPr>
              <a:t>符</a:t>
            </a:r>
            <a:r>
              <a:rPr sz="1600" spc="-5" dirty="0">
                <a:solidFill>
                  <a:schemeClr val="dk1"/>
                </a:solidFill>
                <a:latin typeface="微软雅黑" panose="020B0503020204020204" charset="-122"/>
                <a:ea typeface="微软雅黑" panose="020B0503020204020204" charset="-122"/>
                <a:cs typeface="微软雅黑" panose="020B0503020204020204" charset="-122"/>
              </a:rPr>
              <a:t>合安全</a:t>
            </a:r>
            <a:r>
              <a:rPr sz="1600" spc="5" dirty="0">
                <a:solidFill>
                  <a:schemeClr val="dk1"/>
                </a:solidFill>
                <a:latin typeface="微软雅黑" panose="020B0503020204020204" charset="-122"/>
                <a:ea typeface="微软雅黑" panose="020B0503020204020204" charset="-122"/>
                <a:cs typeface="微软雅黑" panose="020B0503020204020204" charset="-122"/>
              </a:rPr>
              <a:t>要</a:t>
            </a:r>
            <a:r>
              <a:rPr sz="1600" spc="-5" dirty="0">
                <a:solidFill>
                  <a:schemeClr val="dk1"/>
                </a:solidFill>
                <a:latin typeface="微软雅黑" panose="020B0503020204020204" charset="-122"/>
                <a:ea typeface="微软雅黑" panose="020B0503020204020204" charset="-122"/>
                <a:cs typeface="微软雅黑" panose="020B0503020204020204" charset="-122"/>
              </a:rPr>
              <a:t>求。</a:t>
            </a:r>
          </a:p>
        </p:txBody>
      </p:sp>
      <p:sp>
        <p:nvSpPr>
          <p:cNvPr id="17" name="object 17"/>
          <p:cNvSpPr txBox="1"/>
          <p:nvPr>
            <p:custDataLst>
              <p:tags r:id="rId15"/>
            </p:custDataLst>
          </p:nvPr>
        </p:nvSpPr>
        <p:spPr>
          <a:xfrm>
            <a:off x="1016508" y="4305452"/>
            <a:ext cx="4406265" cy="1191895"/>
          </a:xfrm>
          <a:prstGeom prst="rect">
            <a:avLst/>
          </a:prstGeom>
        </p:spPr>
        <p:txBody>
          <a:bodyPr vert="horz" wrap="square" lIns="0" tIns="61594" rIns="0" bIns="0" rtlCol="0">
            <a:spAutoFit/>
          </a:bodyPr>
          <a:lstStyle/>
          <a:p>
            <a:pPr marL="292100">
              <a:lnSpc>
                <a:spcPct val="100000"/>
              </a:lnSpc>
              <a:spcBef>
                <a:spcPts val="485"/>
              </a:spcBef>
            </a:pPr>
            <a:r>
              <a:rPr sz="1600" b="1" spc="75" dirty="0">
                <a:solidFill>
                  <a:schemeClr val="dk1"/>
                </a:solidFill>
                <a:latin typeface="微软雅黑" panose="020B0503020204020204" charset="-122"/>
                <a:ea typeface="微软雅黑" panose="020B0503020204020204" charset="-122"/>
                <a:cs typeface="微软雅黑" panose="020B0503020204020204" charset="-122"/>
              </a:rPr>
              <a:t>3.</a:t>
            </a:r>
            <a:r>
              <a:rPr sz="1600" b="1" spc="305" dirty="0">
                <a:solidFill>
                  <a:schemeClr val="dk1"/>
                </a:solidFill>
                <a:latin typeface="微软雅黑" panose="020B0503020204020204" charset="-122"/>
                <a:ea typeface="微软雅黑" panose="020B0503020204020204" charset="-122"/>
                <a:cs typeface="微软雅黑" panose="020B0503020204020204" charset="-122"/>
              </a:rPr>
              <a:t>隔绝不可以采取的方法</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292100" marR="44450">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不允许</a:t>
            </a:r>
            <a:r>
              <a:rPr sz="1600" spc="5" dirty="0">
                <a:solidFill>
                  <a:schemeClr val="dk1"/>
                </a:solidFill>
                <a:latin typeface="微软雅黑" panose="020B0503020204020204" charset="-122"/>
                <a:ea typeface="微软雅黑" panose="020B0503020204020204" charset="-122"/>
                <a:cs typeface="微软雅黑" panose="020B0503020204020204" charset="-122"/>
              </a:rPr>
              <a:t>用</a:t>
            </a:r>
            <a:r>
              <a:rPr sz="1600" spc="-5" dirty="0">
                <a:solidFill>
                  <a:schemeClr val="dk1"/>
                </a:solidFill>
                <a:latin typeface="微软雅黑" panose="020B0503020204020204" charset="-122"/>
                <a:ea typeface="微软雅黑" panose="020B0503020204020204" charset="-122"/>
                <a:cs typeface="微软雅黑" panose="020B0503020204020204" charset="-122"/>
              </a:rPr>
              <a:t>水封</a:t>
            </a:r>
            <a:r>
              <a:rPr sz="1600" spc="5" dirty="0">
                <a:solidFill>
                  <a:schemeClr val="dk1"/>
                </a:solidFill>
                <a:latin typeface="微软雅黑" panose="020B0503020204020204" charset="-122"/>
                <a:ea typeface="微软雅黑" panose="020B0503020204020204" charset="-122"/>
                <a:cs typeface="微软雅黑" panose="020B0503020204020204" charset="-122"/>
              </a:rPr>
              <a:t>或</a:t>
            </a:r>
            <a:r>
              <a:rPr sz="1600" spc="-5" dirty="0">
                <a:solidFill>
                  <a:schemeClr val="dk1"/>
                </a:solidFill>
                <a:latin typeface="微软雅黑" panose="020B0503020204020204" charset="-122"/>
                <a:ea typeface="微软雅黑" panose="020B0503020204020204" charset="-122"/>
                <a:cs typeface="微软雅黑" panose="020B0503020204020204" charset="-122"/>
              </a:rPr>
              <a:t>关阀门</a:t>
            </a:r>
            <a:r>
              <a:rPr sz="1600" spc="5" dirty="0">
                <a:solidFill>
                  <a:schemeClr val="dk1"/>
                </a:solidFill>
                <a:latin typeface="微软雅黑" panose="020B0503020204020204" charset="-122"/>
                <a:ea typeface="微软雅黑" panose="020B0503020204020204" charset="-122"/>
                <a:cs typeface="微软雅黑" panose="020B0503020204020204" charset="-122"/>
              </a:rPr>
              <a:t>的</a:t>
            </a:r>
            <a:r>
              <a:rPr sz="1600" spc="-5" dirty="0">
                <a:solidFill>
                  <a:schemeClr val="dk1"/>
                </a:solidFill>
                <a:latin typeface="微软雅黑" panose="020B0503020204020204" charset="-122"/>
                <a:ea typeface="微软雅黑" panose="020B0503020204020204" charset="-122"/>
                <a:cs typeface="微软雅黑" panose="020B0503020204020204" charset="-122"/>
              </a:rPr>
              <a:t>方法</a:t>
            </a:r>
            <a:r>
              <a:rPr sz="1600" spc="5" dirty="0">
                <a:solidFill>
                  <a:schemeClr val="dk1"/>
                </a:solidFill>
                <a:latin typeface="微软雅黑" panose="020B0503020204020204" charset="-122"/>
                <a:ea typeface="微软雅黑" panose="020B0503020204020204" charset="-122"/>
                <a:cs typeface="微软雅黑" panose="020B0503020204020204" charset="-122"/>
              </a:rPr>
              <a:t>作</a:t>
            </a:r>
            <a:r>
              <a:rPr sz="1600" spc="-5" dirty="0">
                <a:solidFill>
                  <a:schemeClr val="dk1"/>
                </a:solidFill>
                <a:latin typeface="微软雅黑" panose="020B0503020204020204" charset="-122"/>
                <a:ea typeface="微软雅黑" panose="020B0503020204020204" charset="-122"/>
                <a:cs typeface="微软雅黑" panose="020B0503020204020204" charset="-122"/>
              </a:rPr>
              <a:t>为隔绝</a:t>
            </a:r>
            <a:r>
              <a:rPr sz="1600" spc="5" dirty="0">
                <a:solidFill>
                  <a:schemeClr val="dk1"/>
                </a:solidFill>
                <a:latin typeface="微软雅黑" panose="020B0503020204020204" charset="-122"/>
                <a:ea typeface="微软雅黑" panose="020B0503020204020204" charset="-122"/>
                <a:cs typeface="微软雅黑" panose="020B0503020204020204" charset="-122"/>
              </a:rPr>
              <a:t>措</a:t>
            </a:r>
            <a:r>
              <a:rPr sz="1600" spc="-5" dirty="0">
                <a:solidFill>
                  <a:schemeClr val="dk1"/>
                </a:solidFill>
                <a:latin typeface="微软雅黑" panose="020B0503020204020204" charset="-122"/>
                <a:ea typeface="微软雅黑" panose="020B0503020204020204" charset="-122"/>
                <a:cs typeface="微软雅黑" panose="020B0503020204020204" charset="-122"/>
              </a:rPr>
              <a:t>施，止逆阀（止回阀）更不能作隔绝措</a:t>
            </a:r>
            <a:r>
              <a:rPr sz="1600" spc="5" dirty="0">
                <a:solidFill>
                  <a:schemeClr val="dk1"/>
                </a:solidFill>
                <a:latin typeface="微软雅黑" panose="020B0503020204020204" charset="-122"/>
                <a:ea typeface="微软雅黑" panose="020B0503020204020204" charset="-122"/>
                <a:cs typeface="微软雅黑" panose="020B0503020204020204" charset="-122"/>
              </a:rPr>
              <a:t>施</a:t>
            </a:r>
            <a:r>
              <a:rPr sz="1600" spc="-5" dirty="0">
                <a:solidFill>
                  <a:schemeClr val="dk1"/>
                </a:solidFill>
                <a:latin typeface="微软雅黑" panose="020B0503020204020204" charset="-122"/>
                <a:ea typeface="微软雅黑" panose="020B0503020204020204" charset="-122"/>
                <a:cs typeface="微软雅黑" panose="020B0503020204020204" charset="-122"/>
              </a:rPr>
              <a:t>，防止可燃气体相互串通而导致事故。</a:t>
            </a:r>
          </a:p>
        </p:txBody>
      </p:sp>
      <p:sp>
        <p:nvSpPr>
          <p:cNvPr id="18" name="object 18"/>
          <p:cNvSpPr txBox="1"/>
          <p:nvPr>
            <p:custDataLst>
              <p:tags r:id="rId16"/>
            </p:custDataLst>
          </p:nvPr>
        </p:nvSpPr>
        <p:spPr>
          <a:xfrm>
            <a:off x="6690359" y="4253240"/>
            <a:ext cx="4406265" cy="1695450"/>
          </a:xfrm>
          <a:prstGeom prst="rect">
            <a:avLst/>
          </a:prstGeom>
        </p:spPr>
        <p:txBody>
          <a:bodyPr vert="horz" wrap="square" lIns="0" tIns="62865" rIns="0" bIns="0" rtlCol="0">
            <a:spAutoFit/>
          </a:bodyPr>
          <a:lstStyle/>
          <a:p>
            <a:pPr marL="210185">
              <a:lnSpc>
                <a:spcPct val="100000"/>
              </a:lnSpc>
              <a:spcBef>
                <a:spcPts val="495"/>
              </a:spcBef>
            </a:pPr>
            <a:r>
              <a:rPr sz="1600" b="1" spc="75" dirty="0">
                <a:solidFill>
                  <a:schemeClr val="dk1"/>
                </a:solidFill>
                <a:latin typeface="微软雅黑" panose="020B0503020204020204" charset="-122"/>
                <a:ea typeface="微软雅黑" panose="020B0503020204020204" charset="-122"/>
                <a:cs typeface="微软雅黑" panose="020B0503020204020204" charset="-122"/>
              </a:rPr>
              <a:t>4.</a:t>
            </a:r>
            <a:r>
              <a:rPr sz="1600" b="1" spc="305" dirty="0">
                <a:solidFill>
                  <a:schemeClr val="dk1"/>
                </a:solidFill>
                <a:latin typeface="微软雅黑" panose="020B0503020204020204" charset="-122"/>
                <a:ea typeface="微软雅黑" panose="020B0503020204020204" charset="-122"/>
                <a:cs typeface="微软雅黑" panose="020B0503020204020204" charset="-122"/>
              </a:rPr>
              <a:t>隔绝注意事项</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210185" marR="187325" algn="just">
              <a:lnSpc>
                <a:spcPct val="120000"/>
              </a:lnSpc>
              <a:spcBef>
                <a:spcPts val="15"/>
              </a:spcBef>
            </a:pPr>
            <a:r>
              <a:rPr sz="1500" dirty="0">
                <a:solidFill>
                  <a:schemeClr val="dk1"/>
                </a:solidFill>
                <a:latin typeface="微软雅黑" panose="020B0503020204020204" charset="-122"/>
                <a:ea typeface="微软雅黑" panose="020B0503020204020204" charset="-122"/>
                <a:cs typeface="微软雅黑" panose="020B0503020204020204" charset="-122"/>
              </a:rPr>
              <a:t>常压敝口容器和邻近管口的隔绝保证火星不能与容器口、管口逸出的可燃物相遇；容器无升压可在容器口、管口加堵板。可以将动火部位（尤其高处动火作业）用不燃材料严密包围，使焊渣、</a:t>
            </a:r>
            <a:r>
              <a:rPr sz="1500" spc="-5" dirty="0">
                <a:solidFill>
                  <a:schemeClr val="dk1"/>
                </a:solidFill>
                <a:latin typeface="微软雅黑" panose="020B0503020204020204" charset="-122"/>
                <a:ea typeface="微软雅黑" panose="020B0503020204020204" charset="-122"/>
                <a:cs typeface="微软雅黑" panose="020B0503020204020204" charset="-122"/>
              </a:rPr>
              <a:t>火花不向外飞溅。</a:t>
            </a:r>
          </a:p>
        </p:txBody>
      </p:sp>
      <p:sp>
        <p:nvSpPr>
          <p:cNvPr id="31" name="任意多边形 27"/>
          <p:cNvSpPr/>
          <p:nvPr userDrawn="1">
            <p:custDataLst>
              <p:tags r:id="rId17"/>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4"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txBox="1"/>
          <p:nvPr/>
        </p:nvSpPr>
        <p:spPr>
          <a:xfrm>
            <a:off x="2971800" y="914400"/>
            <a:ext cx="6144260"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微软雅黑" panose="020B0503020204020204" charset="-122"/>
                <a:ea typeface="微软雅黑" panose="020B0503020204020204" charset="-122"/>
                <a:cs typeface="微软雅黑" panose="020B0503020204020204" charset="-122"/>
              </a:rPr>
              <a:t>（3）</a:t>
            </a:r>
            <a:r>
              <a:rPr sz="2800" b="1" spc="5" dirty="0">
                <a:solidFill>
                  <a:srgbClr val="FF0000"/>
                </a:solidFill>
                <a:latin typeface="微软雅黑" panose="020B0503020204020204" charset="-122"/>
                <a:ea typeface="微软雅黑" panose="020B0503020204020204" charset="-122"/>
                <a:cs typeface="微软雅黑" panose="020B0503020204020204" charset="-122"/>
              </a:rPr>
              <a:t>不清洗，置换不合格，禁</a:t>
            </a:r>
            <a:r>
              <a:rPr sz="2800" b="1" spc="15" dirty="0">
                <a:solidFill>
                  <a:srgbClr val="FF0000"/>
                </a:solidFill>
                <a:latin typeface="微软雅黑" panose="020B0503020204020204" charset="-122"/>
                <a:ea typeface="微软雅黑" panose="020B0503020204020204" charset="-122"/>
                <a:cs typeface="微软雅黑" panose="020B0503020204020204" charset="-122"/>
              </a:rPr>
              <a:t>止</a:t>
            </a:r>
            <a:r>
              <a:rPr sz="2800" b="1" spc="5" dirty="0">
                <a:solidFill>
                  <a:srgbClr val="FF0000"/>
                </a:solidFill>
                <a:latin typeface="微软雅黑" panose="020B0503020204020204" charset="-122"/>
                <a:ea typeface="微软雅黑" panose="020B0503020204020204" charset="-122"/>
                <a:cs typeface="微软雅黑" panose="020B0503020204020204" charset="-122"/>
              </a:rPr>
              <a:t>动火</a:t>
            </a:r>
          </a:p>
        </p:txBody>
      </p:sp>
      <p:sp>
        <p:nvSpPr>
          <p:cNvPr id="3" name="object 3"/>
          <p:cNvSpPr/>
          <p:nvPr>
            <p:custDataLst>
              <p:tags r:id="rId3"/>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952468" y="1824201"/>
            <a:ext cx="4912645" cy="4472217"/>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1016508" y="1850135"/>
            <a:ext cx="4777740" cy="4337304"/>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1289303" y="1874507"/>
            <a:ext cx="887730" cy="457974"/>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custDataLst>
              <p:tags r:id="rId7"/>
            </p:custDataLst>
          </p:nvPr>
        </p:nvSpPr>
        <p:spPr>
          <a:xfrm>
            <a:off x="1016508" y="1896262"/>
            <a:ext cx="4777740" cy="4141470"/>
          </a:xfrm>
          <a:prstGeom prst="rect">
            <a:avLst/>
          </a:prstGeom>
        </p:spPr>
        <p:txBody>
          <a:bodyPr vert="horz" wrap="square" lIns="0" tIns="61594" rIns="0" bIns="0" rtlCol="0">
            <a:spAutoFit/>
          </a:bodyPr>
          <a:lstStyle/>
          <a:p>
            <a:pPr marL="250825">
              <a:lnSpc>
                <a:spcPct val="100000"/>
              </a:lnSpc>
              <a:spcBef>
                <a:spcPts val="485"/>
              </a:spcBef>
            </a:pPr>
            <a:r>
              <a:rPr sz="1600" b="1" spc="-75" dirty="0">
                <a:solidFill>
                  <a:schemeClr val="dk1"/>
                </a:solidFill>
                <a:latin typeface="微软雅黑" panose="020B0503020204020204" charset="-122"/>
                <a:ea typeface="微软雅黑" panose="020B0503020204020204" charset="-122"/>
                <a:cs typeface="微软雅黑" panose="020B0503020204020204" charset="-122"/>
              </a:rPr>
              <a:t>1.</a:t>
            </a:r>
            <a:r>
              <a:rPr sz="1600" b="1" spc="5" dirty="0">
                <a:solidFill>
                  <a:schemeClr val="dk1"/>
                </a:solidFill>
                <a:latin typeface="微软雅黑" panose="020B0503020204020204" charset="-122"/>
                <a:ea typeface="微软雅黑" panose="020B0503020204020204" charset="-122"/>
                <a:cs typeface="微软雅黑" panose="020B0503020204020204" charset="-122"/>
              </a:rPr>
              <a:t>清洗：</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250825" marR="259080">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用水、蒸气或其他溶剂清除粘附在</a:t>
            </a:r>
            <a:r>
              <a:rPr sz="1600" spc="5" dirty="0">
                <a:solidFill>
                  <a:schemeClr val="dk1"/>
                </a:solidFill>
                <a:latin typeface="微软雅黑" panose="020B0503020204020204" charset="-122"/>
                <a:ea typeface="微软雅黑" panose="020B0503020204020204" charset="-122"/>
                <a:cs typeface="微软雅黑" panose="020B0503020204020204" charset="-122"/>
              </a:rPr>
              <a:t>器</a:t>
            </a:r>
            <a:r>
              <a:rPr sz="1600" spc="-5" dirty="0">
                <a:solidFill>
                  <a:schemeClr val="dk1"/>
                </a:solidFill>
                <a:latin typeface="微软雅黑" panose="020B0503020204020204" charset="-122"/>
                <a:ea typeface="微软雅黑" panose="020B0503020204020204" charset="-122"/>
                <a:cs typeface="微软雅黑" panose="020B0503020204020204" charset="-122"/>
              </a:rPr>
              <a:t>壁上</a:t>
            </a:r>
            <a:r>
              <a:rPr sz="1600" spc="5" dirty="0">
                <a:solidFill>
                  <a:schemeClr val="dk1"/>
                </a:solidFill>
                <a:latin typeface="微软雅黑" panose="020B0503020204020204" charset="-122"/>
                <a:ea typeface="微软雅黑" panose="020B0503020204020204" charset="-122"/>
                <a:cs typeface="微软雅黑" panose="020B0503020204020204" charset="-122"/>
              </a:rPr>
              <a:t>的</a:t>
            </a:r>
            <a:r>
              <a:rPr sz="1600" spc="-5" dirty="0">
                <a:solidFill>
                  <a:schemeClr val="dk1"/>
                </a:solidFill>
                <a:latin typeface="微软雅黑" panose="020B0503020204020204" charset="-122"/>
                <a:ea typeface="微软雅黑" panose="020B0503020204020204" charset="-122"/>
                <a:cs typeface="微软雅黑" panose="020B0503020204020204" charset="-122"/>
              </a:rPr>
              <a:t>污垢和器底的沉积物称为清洗。</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250825" marR="207010" algn="just">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对容器如不彻底清洗，容器仍存在</a:t>
            </a:r>
            <a:r>
              <a:rPr sz="1600" spc="5" dirty="0">
                <a:solidFill>
                  <a:schemeClr val="dk1"/>
                </a:solidFill>
                <a:latin typeface="微软雅黑" panose="020B0503020204020204" charset="-122"/>
                <a:ea typeface="微软雅黑" panose="020B0503020204020204" charset="-122"/>
                <a:cs typeface="微软雅黑" panose="020B0503020204020204" charset="-122"/>
              </a:rPr>
              <a:t>着</a:t>
            </a:r>
            <a:r>
              <a:rPr sz="1600" spc="-5" dirty="0">
                <a:solidFill>
                  <a:schemeClr val="dk1"/>
                </a:solidFill>
                <a:latin typeface="微软雅黑" panose="020B0503020204020204" charset="-122"/>
                <a:ea typeface="微软雅黑" panose="020B0503020204020204" charset="-122"/>
                <a:cs typeface="微软雅黑" panose="020B0503020204020204" charset="-122"/>
              </a:rPr>
              <a:t>燃烧</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5" dirty="0">
                <a:solidFill>
                  <a:schemeClr val="dk1"/>
                </a:solidFill>
                <a:latin typeface="微软雅黑" panose="020B0503020204020204" charset="-122"/>
                <a:ea typeface="微软雅黑" panose="020B0503020204020204" charset="-122"/>
                <a:cs typeface="微软雅黑" panose="020B0503020204020204" charset="-122"/>
              </a:rPr>
              <a:t>爆炸的潜在危险。一则器壁上的附着物</a:t>
            </a:r>
            <a:r>
              <a:rPr sz="1600" spc="5" dirty="0">
                <a:solidFill>
                  <a:schemeClr val="dk1"/>
                </a:solidFill>
                <a:latin typeface="微软雅黑" panose="020B0503020204020204" charset="-122"/>
                <a:ea typeface="微软雅黑" panose="020B0503020204020204" charset="-122"/>
                <a:cs typeface="微软雅黑" panose="020B0503020204020204" charset="-122"/>
              </a:rPr>
              <a:t>含</a:t>
            </a:r>
            <a:r>
              <a:rPr sz="1600" spc="-5" dirty="0">
                <a:solidFill>
                  <a:schemeClr val="dk1"/>
                </a:solidFill>
                <a:latin typeface="微软雅黑" panose="020B0503020204020204" charset="-122"/>
                <a:ea typeface="微软雅黑" panose="020B0503020204020204" charset="-122"/>
                <a:cs typeface="微软雅黑" panose="020B0503020204020204" charset="-122"/>
              </a:rPr>
              <a:t>的可</a:t>
            </a:r>
            <a:r>
              <a:rPr sz="1600" spc="5" dirty="0">
                <a:solidFill>
                  <a:schemeClr val="dk1"/>
                </a:solidFill>
                <a:latin typeface="微软雅黑" panose="020B0503020204020204" charset="-122"/>
                <a:ea typeface="微软雅黑" panose="020B0503020204020204" charset="-122"/>
                <a:cs typeface="微软雅黑" panose="020B0503020204020204" charset="-122"/>
              </a:rPr>
              <a:t>燃</a:t>
            </a:r>
            <a:r>
              <a:rPr sz="1600" spc="-5" dirty="0">
                <a:solidFill>
                  <a:schemeClr val="dk1"/>
                </a:solidFill>
                <a:latin typeface="微软雅黑" panose="020B0503020204020204" charset="-122"/>
                <a:ea typeface="微软雅黑" panose="020B0503020204020204" charset="-122"/>
                <a:cs typeface="微软雅黑" panose="020B0503020204020204" charset="-122"/>
              </a:rPr>
              <a:t>挥发性组份会逐渐释放出来，随时间延</a:t>
            </a:r>
            <a:r>
              <a:rPr sz="1600" spc="5" dirty="0">
                <a:solidFill>
                  <a:schemeClr val="dk1"/>
                </a:solidFill>
                <a:latin typeface="微软雅黑" panose="020B0503020204020204" charset="-122"/>
                <a:ea typeface="微软雅黑" panose="020B0503020204020204" charset="-122"/>
                <a:cs typeface="微软雅黑" panose="020B0503020204020204" charset="-122"/>
              </a:rPr>
              <a:t>续</a:t>
            </a:r>
            <a:r>
              <a:rPr sz="1600" spc="-5" dirty="0">
                <a:solidFill>
                  <a:schemeClr val="dk1"/>
                </a:solidFill>
                <a:latin typeface="微软雅黑" panose="020B0503020204020204" charset="-122"/>
                <a:ea typeface="微软雅黑" panose="020B0503020204020204" charset="-122"/>
                <a:cs typeface="微软雅黑" panose="020B0503020204020204" charset="-122"/>
              </a:rPr>
              <a:t>而积</a:t>
            </a:r>
            <a:r>
              <a:rPr sz="1600" spc="5" dirty="0">
                <a:solidFill>
                  <a:schemeClr val="dk1"/>
                </a:solidFill>
                <a:latin typeface="微软雅黑" panose="020B0503020204020204" charset="-122"/>
                <a:ea typeface="微软雅黑" panose="020B0503020204020204" charset="-122"/>
                <a:cs typeface="微软雅黑" panose="020B0503020204020204" charset="-122"/>
              </a:rPr>
              <a:t>累</a:t>
            </a:r>
            <a:r>
              <a:rPr sz="1600" spc="-5" dirty="0">
                <a:solidFill>
                  <a:schemeClr val="dk1"/>
                </a:solidFill>
                <a:latin typeface="微软雅黑" panose="020B0503020204020204" charset="-122"/>
                <a:ea typeface="微软雅黑" panose="020B0503020204020204" charset="-122"/>
                <a:cs typeface="微软雅黑" panose="020B0503020204020204" charset="-122"/>
              </a:rPr>
              <a:t>。二则如在容器内动火，容器内的温度</a:t>
            </a:r>
            <a:r>
              <a:rPr sz="1600" spc="5" dirty="0">
                <a:solidFill>
                  <a:schemeClr val="dk1"/>
                </a:solidFill>
                <a:latin typeface="微软雅黑" panose="020B0503020204020204" charset="-122"/>
                <a:ea typeface="微软雅黑" panose="020B0503020204020204" charset="-122"/>
                <a:cs typeface="微软雅黑" panose="020B0503020204020204" charset="-122"/>
              </a:rPr>
              <a:t>升</a:t>
            </a:r>
            <a:r>
              <a:rPr sz="1600" spc="-5" dirty="0">
                <a:solidFill>
                  <a:schemeClr val="dk1"/>
                </a:solidFill>
                <a:latin typeface="微软雅黑" panose="020B0503020204020204" charset="-122"/>
                <a:ea typeface="微软雅黑" panose="020B0503020204020204" charset="-122"/>
                <a:cs typeface="微软雅黑" panose="020B0503020204020204" charset="-122"/>
              </a:rPr>
              <a:t>高，</a:t>
            </a:r>
            <a:r>
              <a:rPr sz="1600" spc="5" dirty="0">
                <a:solidFill>
                  <a:schemeClr val="dk1"/>
                </a:solidFill>
                <a:latin typeface="微软雅黑" panose="020B0503020204020204" charset="-122"/>
                <a:ea typeface="微软雅黑" panose="020B0503020204020204" charset="-122"/>
                <a:cs typeface="微软雅黑" panose="020B0503020204020204" charset="-122"/>
              </a:rPr>
              <a:t>甚</a:t>
            </a:r>
            <a:r>
              <a:rPr sz="1600" spc="-5" dirty="0">
                <a:solidFill>
                  <a:schemeClr val="dk1"/>
                </a:solidFill>
                <a:latin typeface="微软雅黑" panose="020B0503020204020204" charset="-122"/>
                <a:ea typeface="微软雅黑" panose="020B0503020204020204" charset="-122"/>
                <a:cs typeface="微软雅黑" panose="020B0503020204020204" charset="-122"/>
              </a:rPr>
              <a:t>至直接在器壁上施焊，使可燃物加速释</a:t>
            </a:r>
            <a:r>
              <a:rPr sz="1600" spc="5" dirty="0">
                <a:solidFill>
                  <a:schemeClr val="dk1"/>
                </a:solidFill>
                <a:latin typeface="微软雅黑" panose="020B0503020204020204" charset="-122"/>
                <a:ea typeface="微软雅黑" panose="020B0503020204020204" charset="-122"/>
                <a:cs typeface="微软雅黑" panose="020B0503020204020204" charset="-122"/>
              </a:rPr>
              <a:t>放</a:t>
            </a:r>
            <a:r>
              <a:rPr sz="1600" spc="-5" dirty="0">
                <a:solidFill>
                  <a:schemeClr val="dk1"/>
                </a:solidFill>
                <a:latin typeface="微软雅黑" panose="020B0503020204020204" charset="-122"/>
                <a:ea typeface="微软雅黑" panose="020B0503020204020204" charset="-122"/>
                <a:cs typeface="微软雅黑" panose="020B0503020204020204" charset="-122"/>
              </a:rPr>
              <a:t>，也</a:t>
            </a:r>
            <a:r>
              <a:rPr sz="1600" spc="5" dirty="0">
                <a:solidFill>
                  <a:schemeClr val="dk1"/>
                </a:solidFill>
                <a:latin typeface="微软雅黑" panose="020B0503020204020204" charset="-122"/>
                <a:ea typeface="微软雅黑" panose="020B0503020204020204" charset="-122"/>
                <a:cs typeface="微软雅黑" panose="020B0503020204020204" charset="-122"/>
              </a:rPr>
              <a:t>可</a:t>
            </a:r>
            <a:r>
              <a:rPr sz="1600" spc="-5" dirty="0">
                <a:solidFill>
                  <a:schemeClr val="dk1"/>
                </a:solidFill>
                <a:latin typeface="微软雅黑" panose="020B0503020204020204" charset="-122"/>
                <a:ea typeface="微软雅黑" panose="020B0503020204020204" charset="-122"/>
                <a:cs typeface="微软雅黑" panose="020B0503020204020204" charset="-122"/>
              </a:rPr>
              <a:t>能使大分子附着物分解，这都可能使本来合格的动火</a:t>
            </a:r>
            <a:r>
              <a:rPr sz="1600" spc="-10" dirty="0">
                <a:solidFill>
                  <a:schemeClr val="dk1"/>
                </a:solidFill>
                <a:latin typeface="微软雅黑" panose="020B0503020204020204" charset="-122"/>
                <a:ea typeface="微软雅黑" panose="020B0503020204020204" charset="-122"/>
                <a:cs typeface="微软雅黑" panose="020B0503020204020204" charset="-122"/>
              </a:rPr>
              <a:t>条件变成不合格。如需要进入容器</a:t>
            </a:r>
            <a:r>
              <a:rPr sz="1600" dirty="0">
                <a:solidFill>
                  <a:schemeClr val="dk1"/>
                </a:solidFill>
                <a:latin typeface="微软雅黑" panose="020B0503020204020204" charset="-122"/>
                <a:ea typeface="微软雅黑" panose="020B0503020204020204" charset="-122"/>
                <a:cs typeface="微软雅黑" panose="020B0503020204020204" charset="-122"/>
              </a:rPr>
              <a:t>内</a:t>
            </a:r>
            <a:r>
              <a:rPr sz="1600" spc="-10" dirty="0">
                <a:solidFill>
                  <a:schemeClr val="dk1"/>
                </a:solidFill>
                <a:latin typeface="微软雅黑" panose="020B0503020204020204" charset="-122"/>
                <a:ea typeface="微软雅黑" panose="020B0503020204020204" charset="-122"/>
                <a:cs typeface="微软雅黑" panose="020B0503020204020204" charset="-122"/>
              </a:rPr>
              <a:t>进行</a:t>
            </a:r>
            <a:r>
              <a:rPr sz="1600" dirty="0">
                <a:solidFill>
                  <a:schemeClr val="dk1"/>
                </a:solidFill>
                <a:latin typeface="微软雅黑" panose="020B0503020204020204" charset="-122"/>
                <a:ea typeface="微软雅黑" panose="020B0503020204020204" charset="-122"/>
                <a:cs typeface="微软雅黑" panose="020B0503020204020204" charset="-122"/>
              </a:rPr>
              <a:t>人</a:t>
            </a:r>
            <a:r>
              <a:rPr sz="1600" spc="-10" dirty="0">
                <a:solidFill>
                  <a:schemeClr val="dk1"/>
                </a:solidFill>
                <a:latin typeface="微软雅黑" panose="020B0503020204020204" charset="-122"/>
                <a:ea typeface="微软雅黑" panose="020B0503020204020204" charset="-122"/>
                <a:cs typeface="微软雅黑" panose="020B0503020204020204" charset="-122"/>
              </a:rPr>
              <a:t>工清</a:t>
            </a:r>
            <a:r>
              <a:rPr sz="1600" spc="-5" dirty="0">
                <a:solidFill>
                  <a:schemeClr val="dk1"/>
                </a:solidFill>
                <a:latin typeface="微软雅黑" panose="020B0503020204020204" charset="-122"/>
                <a:ea typeface="微软雅黑" panose="020B0503020204020204" charset="-122"/>
                <a:cs typeface="微软雅黑" panose="020B0503020204020204" charset="-122"/>
              </a:rPr>
              <a:t>洗时，必须先进行置换并达到安全</a:t>
            </a:r>
            <a:r>
              <a:rPr sz="1600" spc="5" dirty="0">
                <a:solidFill>
                  <a:schemeClr val="dk1"/>
                </a:solidFill>
                <a:latin typeface="微软雅黑" panose="020B0503020204020204" charset="-122"/>
                <a:ea typeface="微软雅黑" panose="020B0503020204020204" charset="-122"/>
                <a:cs typeface="微软雅黑" panose="020B0503020204020204" charset="-122"/>
              </a:rPr>
              <a:t>卫</a:t>
            </a:r>
            <a:r>
              <a:rPr sz="1600" spc="-5" dirty="0">
                <a:solidFill>
                  <a:schemeClr val="dk1"/>
                </a:solidFill>
                <a:latin typeface="微软雅黑" panose="020B0503020204020204" charset="-122"/>
                <a:ea typeface="微软雅黑" panose="020B0503020204020204" charset="-122"/>
                <a:cs typeface="微软雅黑" panose="020B0503020204020204" charset="-122"/>
              </a:rPr>
              <a:t>生要</a:t>
            </a:r>
            <a:r>
              <a:rPr sz="1600" spc="5" dirty="0">
                <a:solidFill>
                  <a:schemeClr val="dk1"/>
                </a:solidFill>
                <a:latin typeface="微软雅黑" panose="020B0503020204020204" charset="-122"/>
                <a:ea typeface="微软雅黑" panose="020B0503020204020204" charset="-122"/>
                <a:cs typeface="微软雅黑" panose="020B0503020204020204" charset="-122"/>
              </a:rPr>
              <a:t>求</a:t>
            </a:r>
            <a:r>
              <a:rPr sz="1600" spc="-5" dirty="0">
                <a:solidFill>
                  <a:schemeClr val="dk1"/>
                </a:solidFill>
                <a:latin typeface="微软雅黑" panose="020B0503020204020204" charset="-122"/>
                <a:ea typeface="微软雅黑" panose="020B0503020204020204" charset="-122"/>
                <a:cs typeface="微软雅黑" panose="020B0503020204020204" charset="-122"/>
              </a:rPr>
              <a:t>，并做好劳动防护措施，在人工清洗过</a:t>
            </a:r>
            <a:r>
              <a:rPr sz="1600" spc="5" dirty="0">
                <a:solidFill>
                  <a:schemeClr val="dk1"/>
                </a:solidFill>
                <a:latin typeface="微软雅黑" panose="020B0503020204020204" charset="-122"/>
                <a:ea typeface="微软雅黑" panose="020B0503020204020204" charset="-122"/>
                <a:cs typeface="微软雅黑" panose="020B0503020204020204" charset="-122"/>
              </a:rPr>
              <a:t>程</a:t>
            </a:r>
            <a:r>
              <a:rPr sz="1600" spc="-5" dirty="0">
                <a:solidFill>
                  <a:schemeClr val="dk1"/>
                </a:solidFill>
                <a:latin typeface="微软雅黑" panose="020B0503020204020204" charset="-122"/>
                <a:ea typeface="微软雅黑" panose="020B0503020204020204" charset="-122"/>
                <a:cs typeface="微软雅黑" panose="020B0503020204020204" charset="-122"/>
              </a:rPr>
              <a:t>中要</a:t>
            </a:r>
            <a:r>
              <a:rPr sz="1600" spc="5" dirty="0">
                <a:solidFill>
                  <a:schemeClr val="dk1"/>
                </a:solidFill>
                <a:latin typeface="微软雅黑" panose="020B0503020204020204" charset="-122"/>
                <a:ea typeface="微软雅黑" panose="020B0503020204020204" charset="-122"/>
                <a:cs typeface="微软雅黑" panose="020B0503020204020204" charset="-122"/>
              </a:rPr>
              <a:t>对</a:t>
            </a:r>
            <a:r>
              <a:rPr sz="1600" spc="-5" dirty="0">
                <a:solidFill>
                  <a:schemeClr val="dk1"/>
                </a:solidFill>
                <a:latin typeface="微软雅黑" panose="020B0503020204020204" charset="-122"/>
                <a:ea typeface="微软雅黑" panose="020B0503020204020204" charset="-122"/>
                <a:cs typeface="微软雅黑" panose="020B0503020204020204" charset="-122"/>
              </a:rPr>
              <a:t>容器进行通风和检测。清洗要有方案，</a:t>
            </a:r>
            <a:r>
              <a:rPr sz="1600" spc="5" dirty="0">
                <a:solidFill>
                  <a:schemeClr val="dk1"/>
                </a:solidFill>
                <a:latin typeface="微软雅黑" panose="020B0503020204020204" charset="-122"/>
                <a:ea typeface="微软雅黑" panose="020B0503020204020204" charset="-122"/>
                <a:cs typeface="微软雅黑" panose="020B0503020204020204" charset="-122"/>
              </a:rPr>
              <a:t>污</a:t>
            </a:r>
            <a:r>
              <a:rPr sz="1600" spc="-5" dirty="0">
                <a:solidFill>
                  <a:schemeClr val="dk1"/>
                </a:solidFill>
                <a:latin typeface="微软雅黑" panose="020B0503020204020204" charset="-122"/>
                <a:ea typeface="微软雅黑" panose="020B0503020204020204" charset="-122"/>
                <a:cs typeface="微软雅黑" panose="020B0503020204020204" charset="-122"/>
              </a:rPr>
              <a:t>物应</a:t>
            </a:r>
            <a:r>
              <a:rPr sz="1600" spc="5" dirty="0">
                <a:solidFill>
                  <a:schemeClr val="dk1"/>
                </a:solidFill>
                <a:latin typeface="微软雅黑" panose="020B0503020204020204" charset="-122"/>
                <a:ea typeface="微软雅黑" panose="020B0503020204020204" charset="-122"/>
                <a:cs typeface="微软雅黑" panose="020B0503020204020204" charset="-122"/>
              </a:rPr>
              <a:t>进</a:t>
            </a:r>
            <a:r>
              <a:rPr sz="1600" spc="-5" dirty="0">
                <a:solidFill>
                  <a:schemeClr val="dk1"/>
                </a:solidFill>
                <a:latin typeface="微软雅黑" panose="020B0503020204020204" charset="-122"/>
                <a:ea typeface="微软雅黑" panose="020B0503020204020204" charset="-122"/>
                <a:cs typeface="微软雅黑" panose="020B0503020204020204" charset="-122"/>
              </a:rPr>
              <a:t>行收集处理，不得任意排放。</a:t>
            </a:r>
          </a:p>
        </p:txBody>
      </p:sp>
      <p:sp>
        <p:nvSpPr>
          <p:cNvPr id="10" name="object 10"/>
          <p:cNvSpPr/>
          <p:nvPr>
            <p:custDataLst>
              <p:tags r:id="rId8"/>
            </p:custDataLst>
          </p:nvPr>
        </p:nvSpPr>
        <p:spPr>
          <a:xfrm>
            <a:off x="6243796" y="1825737"/>
            <a:ext cx="4912645" cy="4470656"/>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9"/>
            </p:custDataLst>
          </p:nvPr>
        </p:nvSpPr>
        <p:spPr>
          <a:xfrm>
            <a:off x="6188964" y="1866900"/>
            <a:ext cx="5075682" cy="3803142"/>
          </a:xfrm>
          <a:prstGeom prst="rect">
            <a:avLst/>
          </a:prstGeom>
          <a:blipFill>
            <a:blip r:embed="rId2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0"/>
            </p:custDataLst>
          </p:nvPr>
        </p:nvSpPr>
        <p:spPr>
          <a:xfrm>
            <a:off x="6307835" y="1851660"/>
            <a:ext cx="4777740" cy="4335780"/>
          </a:xfrm>
          <a:prstGeom prst="rect">
            <a:avLst/>
          </a:prstGeom>
          <a:blipFill>
            <a:blip r:embed="rId2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1"/>
            </p:custDataLst>
          </p:nvPr>
        </p:nvSpPr>
        <p:spPr>
          <a:xfrm>
            <a:off x="6265164" y="1904987"/>
            <a:ext cx="378701" cy="457974"/>
          </a:xfrm>
          <a:prstGeom prst="rect">
            <a:avLst/>
          </a:prstGeom>
          <a:blipFill>
            <a:blip r:embed="rId2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2"/>
            </p:custDataLst>
          </p:nvPr>
        </p:nvSpPr>
        <p:spPr>
          <a:xfrm>
            <a:off x="6368796" y="1904987"/>
            <a:ext cx="326898" cy="457974"/>
          </a:xfrm>
          <a:prstGeom prst="rect">
            <a:avLst/>
          </a:prstGeom>
          <a:blipFill>
            <a:blip r:embed="rId2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txBox="1"/>
          <p:nvPr>
            <p:custDataLst>
              <p:tags r:id="rId13"/>
            </p:custDataLst>
          </p:nvPr>
        </p:nvSpPr>
        <p:spPr>
          <a:xfrm>
            <a:off x="6386829" y="1926107"/>
            <a:ext cx="4695825" cy="3553460"/>
          </a:xfrm>
          <a:prstGeom prst="rect">
            <a:avLst/>
          </a:prstGeom>
        </p:spPr>
        <p:txBody>
          <a:bodyPr vert="horz" wrap="square" lIns="0" tIns="61594" rIns="0" bIns="0" rtlCol="0">
            <a:spAutoFit/>
          </a:bodyPr>
          <a:lstStyle/>
          <a:p>
            <a:pPr marL="12700">
              <a:lnSpc>
                <a:spcPct val="100000"/>
              </a:lnSpc>
              <a:spcBef>
                <a:spcPts val="485"/>
              </a:spcBef>
            </a:pPr>
            <a:r>
              <a:rPr sz="1600" b="1" spc="-75" dirty="0">
                <a:solidFill>
                  <a:schemeClr val="dk1"/>
                </a:solidFill>
                <a:latin typeface="微软雅黑" panose="020B0503020204020204" charset="-122"/>
                <a:ea typeface="微软雅黑" panose="020B0503020204020204" charset="-122"/>
                <a:cs typeface="微软雅黑" panose="020B0503020204020204" charset="-122"/>
              </a:rPr>
              <a:t>2.</a:t>
            </a:r>
            <a:r>
              <a:rPr sz="1600" b="1" spc="5" dirty="0">
                <a:solidFill>
                  <a:schemeClr val="dk1"/>
                </a:solidFill>
                <a:latin typeface="微软雅黑" panose="020B0503020204020204" charset="-122"/>
                <a:ea typeface="微软雅黑" panose="020B0503020204020204" charset="-122"/>
                <a:cs typeface="微软雅黑" panose="020B0503020204020204" charset="-122"/>
              </a:rPr>
              <a:t>置换：</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213360">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用水和蒸气、氮气、二氧化碳等不</a:t>
            </a:r>
            <a:r>
              <a:rPr sz="1600" spc="5" dirty="0">
                <a:solidFill>
                  <a:schemeClr val="dk1"/>
                </a:solidFill>
                <a:latin typeface="微软雅黑" panose="020B0503020204020204" charset="-122"/>
                <a:ea typeface="微软雅黑" panose="020B0503020204020204" charset="-122"/>
                <a:cs typeface="微软雅黑" panose="020B0503020204020204" charset="-122"/>
              </a:rPr>
              <a:t>燃</a:t>
            </a:r>
            <a:r>
              <a:rPr sz="1600" spc="-5" dirty="0">
                <a:solidFill>
                  <a:schemeClr val="dk1"/>
                </a:solidFill>
                <a:latin typeface="微软雅黑" panose="020B0503020204020204" charset="-122"/>
                <a:ea typeface="微软雅黑" panose="020B0503020204020204" charset="-122"/>
                <a:cs typeface="微软雅黑" panose="020B0503020204020204" charset="-122"/>
              </a:rPr>
              <a:t>气体</a:t>
            </a:r>
            <a:r>
              <a:rPr sz="1600" spc="5" dirty="0">
                <a:solidFill>
                  <a:schemeClr val="dk1"/>
                </a:solidFill>
                <a:latin typeface="微软雅黑" panose="020B0503020204020204" charset="-122"/>
                <a:ea typeface="微软雅黑" panose="020B0503020204020204" charset="-122"/>
                <a:cs typeface="微软雅黑" panose="020B0503020204020204" charset="-122"/>
              </a:rPr>
              <a:t>将</a:t>
            </a:r>
            <a:r>
              <a:rPr sz="1600" spc="-5" dirty="0">
                <a:solidFill>
                  <a:schemeClr val="dk1"/>
                </a:solidFill>
                <a:latin typeface="微软雅黑" panose="020B0503020204020204" charset="-122"/>
                <a:ea typeface="微软雅黑" panose="020B0503020204020204" charset="-122"/>
                <a:cs typeface="微软雅黑" panose="020B0503020204020204" charset="-122"/>
              </a:rPr>
              <a:t>设备、管道里的可燃气体替换掉排出。</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380"/>
              </a:spcBef>
            </a:pPr>
            <a:r>
              <a:rPr sz="1600" spc="-10" dirty="0">
                <a:solidFill>
                  <a:schemeClr val="dk1"/>
                </a:solidFill>
                <a:latin typeface="微软雅黑" panose="020B0503020204020204" charset="-122"/>
                <a:ea typeface="微软雅黑" panose="020B0503020204020204" charset="-122"/>
                <a:cs typeface="微软雅黑" panose="020B0503020204020204" charset="-122"/>
              </a:rPr>
              <a:t>⑴确定置换方案，绘制置换流程图</a:t>
            </a:r>
            <a:r>
              <a:rPr sz="1600" dirty="0">
                <a:solidFill>
                  <a:schemeClr val="dk1"/>
                </a:solidFill>
                <a:latin typeface="微软雅黑" panose="020B0503020204020204" charset="-122"/>
                <a:ea typeface="微软雅黑" panose="020B0503020204020204" charset="-122"/>
                <a:cs typeface="微软雅黑" panose="020B0503020204020204" charset="-122"/>
              </a:rPr>
              <a:t>，</a:t>
            </a:r>
            <a:r>
              <a:rPr sz="1600" spc="-10" dirty="0">
                <a:solidFill>
                  <a:schemeClr val="dk1"/>
                </a:solidFill>
                <a:latin typeface="微软雅黑" panose="020B0503020204020204" charset="-122"/>
                <a:ea typeface="微软雅黑" panose="020B0503020204020204" charset="-122"/>
                <a:cs typeface="微软雅黑" panose="020B0503020204020204" charset="-122"/>
              </a:rPr>
              <a:t>以免</a:t>
            </a:r>
            <a:r>
              <a:rPr sz="1600" dirty="0">
                <a:solidFill>
                  <a:schemeClr val="dk1"/>
                </a:solidFill>
                <a:latin typeface="微软雅黑" panose="020B0503020204020204" charset="-122"/>
                <a:ea typeface="微软雅黑" panose="020B0503020204020204" charset="-122"/>
                <a:cs typeface="微软雅黑" panose="020B0503020204020204" charset="-122"/>
              </a:rPr>
              <a:t>遗</a:t>
            </a:r>
            <a:r>
              <a:rPr sz="1600" spc="-10" dirty="0">
                <a:solidFill>
                  <a:schemeClr val="dk1"/>
                </a:solidFill>
                <a:latin typeface="微软雅黑" panose="020B0503020204020204" charset="-122"/>
                <a:ea typeface="微软雅黑" panose="020B0503020204020204" charset="-122"/>
                <a:cs typeface="微软雅黑" panose="020B0503020204020204" charset="-122"/>
              </a:rPr>
              <a:t>漏留死</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390"/>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角。</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385"/>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⑵视被</a:t>
            </a:r>
            <a:r>
              <a:rPr sz="1600" spc="5" dirty="0">
                <a:solidFill>
                  <a:schemeClr val="dk1"/>
                </a:solidFill>
                <a:latin typeface="微软雅黑" panose="020B0503020204020204" charset="-122"/>
                <a:ea typeface="微软雅黑" panose="020B0503020204020204" charset="-122"/>
                <a:cs typeface="微软雅黑" panose="020B0503020204020204" charset="-122"/>
              </a:rPr>
              <a:t>置</a:t>
            </a:r>
            <a:r>
              <a:rPr sz="1600" spc="-5" dirty="0">
                <a:solidFill>
                  <a:schemeClr val="dk1"/>
                </a:solidFill>
                <a:latin typeface="微软雅黑" panose="020B0503020204020204" charset="-122"/>
                <a:ea typeface="微软雅黑" panose="020B0503020204020204" charset="-122"/>
                <a:cs typeface="微软雅黑" panose="020B0503020204020204" charset="-122"/>
              </a:rPr>
              <a:t>换介</a:t>
            </a:r>
            <a:r>
              <a:rPr sz="1600" spc="5" dirty="0">
                <a:solidFill>
                  <a:schemeClr val="dk1"/>
                </a:solidFill>
                <a:latin typeface="微软雅黑" panose="020B0503020204020204" charset="-122"/>
                <a:ea typeface="微软雅黑" panose="020B0503020204020204" charset="-122"/>
                <a:cs typeface="微软雅黑" panose="020B0503020204020204" charset="-122"/>
              </a:rPr>
              <a:t>质</a:t>
            </a:r>
            <a:r>
              <a:rPr sz="1600" spc="-5" dirty="0">
                <a:solidFill>
                  <a:schemeClr val="dk1"/>
                </a:solidFill>
                <a:latin typeface="微软雅黑" panose="020B0503020204020204" charset="-122"/>
                <a:ea typeface="微软雅黑" panose="020B0503020204020204" charset="-122"/>
                <a:cs typeface="微软雅黑" panose="020B0503020204020204" charset="-122"/>
              </a:rPr>
              <a:t>与置换</a:t>
            </a:r>
            <a:r>
              <a:rPr sz="1600" spc="5" dirty="0">
                <a:solidFill>
                  <a:schemeClr val="dk1"/>
                </a:solidFill>
                <a:latin typeface="微软雅黑" panose="020B0503020204020204" charset="-122"/>
                <a:ea typeface="微软雅黑" panose="020B0503020204020204" charset="-122"/>
                <a:cs typeface="微软雅黑" panose="020B0503020204020204" charset="-122"/>
              </a:rPr>
              <a:t>用</a:t>
            </a:r>
            <a:r>
              <a:rPr sz="1600" spc="-5" dirty="0">
                <a:solidFill>
                  <a:schemeClr val="dk1"/>
                </a:solidFill>
                <a:latin typeface="微软雅黑" panose="020B0503020204020204" charset="-122"/>
                <a:ea typeface="微软雅黑" panose="020B0503020204020204" charset="-122"/>
                <a:cs typeface="微软雅黑" panose="020B0503020204020204" charset="-122"/>
              </a:rPr>
              <a:t>介质</a:t>
            </a:r>
            <a:r>
              <a:rPr sz="1600" spc="5" dirty="0">
                <a:solidFill>
                  <a:schemeClr val="dk1"/>
                </a:solidFill>
                <a:latin typeface="微软雅黑" panose="020B0503020204020204" charset="-122"/>
                <a:ea typeface="微软雅黑" panose="020B0503020204020204" charset="-122"/>
                <a:cs typeface="微软雅黑" panose="020B0503020204020204" charset="-122"/>
              </a:rPr>
              <a:t>的</a:t>
            </a:r>
            <a:r>
              <a:rPr sz="1600" spc="-5" dirty="0">
                <a:solidFill>
                  <a:schemeClr val="dk1"/>
                </a:solidFill>
                <a:latin typeface="微软雅黑" panose="020B0503020204020204" charset="-122"/>
                <a:ea typeface="微软雅黑" panose="020B0503020204020204" charset="-122"/>
                <a:cs typeface="微软雅黑" panose="020B0503020204020204" charset="-122"/>
              </a:rPr>
              <a:t>比重确</a:t>
            </a:r>
            <a:r>
              <a:rPr sz="1600" spc="5" dirty="0">
                <a:solidFill>
                  <a:schemeClr val="dk1"/>
                </a:solidFill>
                <a:latin typeface="微软雅黑" panose="020B0503020204020204" charset="-122"/>
                <a:ea typeface="微软雅黑" panose="020B0503020204020204" charset="-122"/>
                <a:cs typeface="微软雅黑" panose="020B0503020204020204" charset="-122"/>
              </a:rPr>
              <a:t>定</a:t>
            </a:r>
            <a:r>
              <a:rPr sz="1600" spc="-5" dirty="0">
                <a:solidFill>
                  <a:schemeClr val="dk1"/>
                </a:solidFill>
                <a:latin typeface="微软雅黑" panose="020B0503020204020204" charset="-122"/>
                <a:ea typeface="微软雅黑" panose="020B0503020204020204" charset="-122"/>
                <a:cs typeface="微软雅黑" panose="020B0503020204020204" charset="-122"/>
              </a:rPr>
              <a:t>置换</a:t>
            </a:r>
            <a:r>
              <a:rPr sz="1600" spc="5" dirty="0">
                <a:solidFill>
                  <a:schemeClr val="dk1"/>
                </a:solidFill>
                <a:latin typeface="微软雅黑" panose="020B0503020204020204" charset="-122"/>
                <a:ea typeface="微软雅黑" panose="020B0503020204020204" charset="-122"/>
                <a:cs typeface="微软雅黑" panose="020B0503020204020204" charset="-122"/>
              </a:rPr>
              <a:t>方</a:t>
            </a:r>
            <a:r>
              <a:rPr sz="1600" spc="-5" dirty="0">
                <a:solidFill>
                  <a:schemeClr val="dk1"/>
                </a:solidFill>
                <a:latin typeface="微软雅黑" panose="020B0503020204020204" charset="-122"/>
                <a:ea typeface="微软雅黑" panose="020B0503020204020204" charset="-122"/>
                <a:cs typeface="微软雅黑" panose="020B0503020204020204" charset="-122"/>
              </a:rPr>
              <a:t>法。</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5080" algn="just">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⑶以水</a:t>
            </a:r>
            <a:r>
              <a:rPr sz="1600" spc="5" dirty="0">
                <a:solidFill>
                  <a:schemeClr val="dk1"/>
                </a:solidFill>
                <a:latin typeface="微软雅黑" panose="020B0503020204020204" charset="-122"/>
                <a:ea typeface="微软雅黑" panose="020B0503020204020204" charset="-122"/>
                <a:cs typeface="微软雅黑" panose="020B0503020204020204" charset="-122"/>
              </a:rPr>
              <a:t>为</a:t>
            </a:r>
            <a:r>
              <a:rPr sz="1600" spc="-5" dirty="0">
                <a:solidFill>
                  <a:schemeClr val="dk1"/>
                </a:solidFill>
                <a:latin typeface="微软雅黑" panose="020B0503020204020204" charset="-122"/>
                <a:ea typeface="微软雅黑" panose="020B0503020204020204" charset="-122"/>
                <a:cs typeface="微软雅黑" panose="020B0503020204020204" charset="-122"/>
              </a:rPr>
              <a:t>置换</a:t>
            </a:r>
            <a:r>
              <a:rPr sz="1600" spc="5" dirty="0">
                <a:solidFill>
                  <a:schemeClr val="dk1"/>
                </a:solidFill>
                <a:latin typeface="微软雅黑" panose="020B0503020204020204" charset="-122"/>
                <a:ea typeface="微软雅黑" panose="020B0503020204020204" charset="-122"/>
                <a:cs typeface="微软雅黑" panose="020B0503020204020204" charset="-122"/>
              </a:rPr>
              <a:t>介</a:t>
            </a:r>
            <a:r>
              <a:rPr sz="1600" spc="-5" dirty="0">
                <a:solidFill>
                  <a:schemeClr val="dk1"/>
                </a:solidFill>
                <a:latin typeface="微软雅黑" panose="020B0503020204020204" charset="-122"/>
                <a:ea typeface="微软雅黑" panose="020B0503020204020204" charset="-122"/>
                <a:cs typeface="微软雅黑" panose="020B0503020204020204" charset="-122"/>
              </a:rPr>
              <a:t>质时，</a:t>
            </a:r>
            <a:r>
              <a:rPr sz="1600" spc="5" dirty="0">
                <a:solidFill>
                  <a:schemeClr val="dk1"/>
                </a:solidFill>
                <a:latin typeface="微软雅黑" panose="020B0503020204020204" charset="-122"/>
                <a:ea typeface="微软雅黑" panose="020B0503020204020204" charset="-122"/>
                <a:cs typeface="微软雅黑" panose="020B0503020204020204" charset="-122"/>
              </a:rPr>
              <a:t>系</a:t>
            </a:r>
            <a:r>
              <a:rPr sz="1600" spc="-5" dirty="0">
                <a:solidFill>
                  <a:schemeClr val="dk1"/>
                </a:solidFill>
                <a:latin typeface="微软雅黑" panose="020B0503020204020204" charset="-122"/>
                <a:ea typeface="微软雅黑" panose="020B0503020204020204" charset="-122"/>
                <a:cs typeface="微软雅黑" panose="020B0503020204020204" charset="-122"/>
              </a:rPr>
              <a:t>统最</a:t>
            </a:r>
            <a:r>
              <a:rPr sz="1600" spc="5" dirty="0">
                <a:solidFill>
                  <a:schemeClr val="dk1"/>
                </a:solidFill>
                <a:latin typeface="微软雅黑" panose="020B0503020204020204" charset="-122"/>
                <a:ea typeface="微软雅黑" panose="020B0503020204020204" charset="-122"/>
                <a:cs typeface="微软雅黑" panose="020B0503020204020204" charset="-122"/>
              </a:rPr>
              <a:t>高</a:t>
            </a:r>
            <a:r>
              <a:rPr sz="1600" spc="-5" dirty="0">
                <a:solidFill>
                  <a:schemeClr val="dk1"/>
                </a:solidFill>
                <a:latin typeface="微软雅黑" panose="020B0503020204020204" charset="-122"/>
                <a:ea typeface="微软雅黑" panose="020B0503020204020204" charset="-122"/>
                <a:cs typeface="微软雅黑" panose="020B0503020204020204" charset="-122"/>
              </a:rPr>
              <a:t>处应有</a:t>
            </a:r>
            <a:r>
              <a:rPr sz="1600" spc="5" dirty="0">
                <a:solidFill>
                  <a:schemeClr val="dk1"/>
                </a:solidFill>
                <a:latin typeface="微软雅黑" panose="020B0503020204020204" charset="-122"/>
                <a:ea typeface="微软雅黑" panose="020B0503020204020204" charset="-122"/>
                <a:cs typeface="微软雅黑" panose="020B0503020204020204" charset="-122"/>
              </a:rPr>
              <a:t>水</a:t>
            </a:r>
            <a:r>
              <a:rPr sz="1600" spc="-5" dirty="0">
                <a:solidFill>
                  <a:schemeClr val="dk1"/>
                </a:solidFill>
                <a:latin typeface="微软雅黑" panose="020B0503020204020204" charset="-122"/>
                <a:ea typeface="微软雅黑" panose="020B0503020204020204" charset="-122"/>
                <a:cs typeface="微软雅黑" panose="020B0503020204020204" charset="-122"/>
              </a:rPr>
              <a:t>的排</a:t>
            </a:r>
            <a:r>
              <a:rPr sz="1600" spc="5" dirty="0">
                <a:solidFill>
                  <a:schemeClr val="dk1"/>
                </a:solidFill>
                <a:latin typeface="微软雅黑" panose="020B0503020204020204" charset="-122"/>
                <a:ea typeface="微软雅黑" panose="020B0503020204020204" charset="-122"/>
                <a:cs typeface="微软雅黑" panose="020B0503020204020204" charset="-122"/>
              </a:rPr>
              <a:t>出</a:t>
            </a:r>
            <a:r>
              <a:rPr sz="1600" spc="-5" dirty="0">
                <a:solidFill>
                  <a:schemeClr val="dk1"/>
                </a:solidFill>
                <a:latin typeface="微软雅黑" panose="020B0503020204020204" charset="-122"/>
                <a:ea typeface="微软雅黑" panose="020B0503020204020204" charset="-122"/>
                <a:cs typeface="微软雅黑" panose="020B0503020204020204" charset="-122"/>
              </a:rPr>
              <a:t>口。并注意</a:t>
            </a:r>
            <a:r>
              <a:rPr sz="1600" spc="5" dirty="0">
                <a:solidFill>
                  <a:schemeClr val="dk1"/>
                </a:solidFill>
                <a:latin typeface="微软雅黑" panose="020B0503020204020204" charset="-122"/>
                <a:ea typeface="微软雅黑" panose="020B0503020204020204" charset="-122"/>
                <a:cs typeface="微软雅黑" panose="020B0503020204020204" charset="-122"/>
              </a:rPr>
              <a:t>设</a:t>
            </a:r>
            <a:r>
              <a:rPr sz="1600" spc="-5" dirty="0">
                <a:solidFill>
                  <a:schemeClr val="dk1"/>
                </a:solidFill>
                <a:latin typeface="微软雅黑" panose="020B0503020204020204" charset="-122"/>
                <a:ea typeface="微软雅黑" panose="020B0503020204020204" charset="-122"/>
                <a:cs typeface="微软雅黑" panose="020B0503020204020204" charset="-122"/>
              </a:rPr>
              <a:t>备结</a:t>
            </a:r>
            <a:r>
              <a:rPr sz="1600" spc="5" dirty="0">
                <a:solidFill>
                  <a:schemeClr val="dk1"/>
                </a:solidFill>
                <a:latin typeface="微软雅黑" panose="020B0503020204020204" charset="-122"/>
                <a:ea typeface="微软雅黑" panose="020B0503020204020204" charset="-122"/>
                <a:cs typeface="微软雅黑" panose="020B0503020204020204" charset="-122"/>
              </a:rPr>
              <a:t>构</a:t>
            </a:r>
            <a:r>
              <a:rPr sz="1600" spc="-5" dirty="0">
                <a:solidFill>
                  <a:schemeClr val="dk1"/>
                </a:solidFill>
                <a:latin typeface="微软雅黑" panose="020B0503020204020204" charset="-122"/>
                <a:ea typeface="微软雅黑" panose="020B0503020204020204" charset="-122"/>
                <a:cs typeface="微软雅黑" panose="020B0503020204020204" charset="-122"/>
              </a:rPr>
              <a:t>和管道</a:t>
            </a:r>
            <a:r>
              <a:rPr sz="1600" spc="5" dirty="0">
                <a:solidFill>
                  <a:schemeClr val="dk1"/>
                </a:solidFill>
                <a:latin typeface="微软雅黑" panose="020B0503020204020204" charset="-122"/>
                <a:ea typeface="微软雅黑" panose="020B0503020204020204" charset="-122"/>
                <a:cs typeface="微软雅黑" panose="020B0503020204020204" charset="-122"/>
              </a:rPr>
              <a:t>布</a:t>
            </a:r>
            <a:r>
              <a:rPr sz="1600" spc="-5" dirty="0">
                <a:solidFill>
                  <a:schemeClr val="dk1"/>
                </a:solidFill>
                <a:latin typeface="微软雅黑" panose="020B0503020204020204" charset="-122"/>
                <a:ea typeface="微软雅黑" panose="020B0503020204020204" charset="-122"/>
                <a:cs typeface="微软雅黑" panose="020B0503020204020204" charset="-122"/>
              </a:rPr>
              <a:t>置特</a:t>
            </a:r>
            <a:r>
              <a:rPr sz="1600" spc="5" dirty="0">
                <a:solidFill>
                  <a:schemeClr val="dk1"/>
                </a:solidFill>
                <a:latin typeface="微软雅黑" panose="020B0503020204020204" charset="-122"/>
                <a:ea typeface="微软雅黑" panose="020B0503020204020204" charset="-122"/>
                <a:cs typeface="微软雅黑" panose="020B0503020204020204" charset="-122"/>
              </a:rPr>
              <a:t>点</a:t>
            </a:r>
            <a:r>
              <a:rPr sz="1600" spc="-5" dirty="0">
                <a:solidFill>
                  <a:schemeClr val="dk1"/>
                </a:solidFill>
                <a:latin typeface="微软雅黑" panose="020B0503020204020204" charset="-122"/>
                <a:ea typeface="微软雅黑" panose="020B0503020204020204" charset="-122"/>
                <a:cs typeface="微软雅黑" panose="020B0503020204020204" charset="-122"/>
              </a:rPr>
              <a:t>，置换</a:t>
            </a:r>
            <a:r>
              <a:rPr sz="1600" spc="5" dirty="0">
                <a:solidFill>
                  <a:schemeClr val="dk1"/>
                </a:solidFill>
                <a:latin typeface="微软雅黑" panose="020B0503020204020204" charset="-122"/>
                <a:ea typeface="微软雅黑" panose="020B0503020204020204" charset="-122"/>
                <a:cs typeface="微软雅黑" panose="020B0503020204020204" charset="-122"/>
              </a:rPr>
              <a:t>速</a:t>
            </a:r>
            <a:r>
              <a:rPr sz="1600" spc="-5" dirty="0">
                <a:solidFill>
                  <a:schemeClr val="dk1"/>
                </a:solidFill>
                <a:latin typeface="微软雅黑" panose="020B0503020204020204" charset="-122"/>
                <a:ea typeface="微软雅黑" panose="020B0503020204020204" charset="-122"/>
                <a:cs typeface="微软雅黑" panose="020B0503020204020204" charset="-122"/>
              </a:rPr>
              <a:t>度要</a:t>
            </a:r>
            <a:r>
              <a:rPr sz="1600" spc="5" dirty="0">
                <a:solidFill>
                  <a:schemeClr val="dk1"/>
                </a:solidFill>
                <a:latin typeface="微软雅黑" panose="020B0503020204020204" charset="-122"/>
                <a:ea typeface="微软雅黑" panose="020B0503020204020204" charset="-122"/>
                <a:cs typeface="微软雅黑" panose="020B0503020204020204" charset="-122"/>
              </a:rPr>
              <a:t>缓</a:t>
            </a:r>
            <a:r>
              <a:rPr sz="1600" spc="-5" dirty="0">
                <a:solidFill>
                  <a:schemeClr val="dk1"/>
                </a:solidFill>
                <a:latin typeface="微软雅黑" panose="020B0503020204020204" charset="-122"/>
                <a:ea typeface="微软雅黑" panose="020B0503020204020204" charset="-122"/>
                <a:cs typeface="微软雅黑" panose="020B0503020204020204" charset="-122"/>
              </a:rPr>
              <a:t>慢，</a:t>
            </a:r>
            <a:r>
              <a:rPr sz="1600" spc="-10" dirty="0">
                <a:solidFill>
                  <a:schemeClr val="dk1"/>
                </a:solidFill>
                <a:latin typeface="微软雅黑" panose="020B0503020204020204" charset="-122"/>
                <a:ea typeface="微软雅黑" panose="020B0503020204020204" charset="-122"/>
                <a:cs typeface="微软雅黑" panose="020B0503020204020204" charset="-122"/>
              </a:rPr>
              <a:t>防止遗有死角。如泡罩塔</a:t>
            </a:r>
            <a:r>
              <a:rPr sz="1600" spc="-5" dirty="0">
                <a:solidFill>
                  <a:schemeClr val="dk1"/>
                </a:solidFill>
                <a:latin typeface="微软雅黑" panose="020B0503020204020204" charset="-122"/>
                <a:ea typeface="微软雅黑" panose="020B0503020204020204" charset="-122"/>
                <a:cs typeface="微软雅黑" panose="020B0503020204020204" charset="-122"/>
              </a:rPr>
              <a:t>、U</a:t>
            </a:r>
            <a:r>
              <a:rPr sz="1600" spc="-10" dirty="0">
                <a:solidFill>
                  <a:schemeClr val="dk1"/>
                </a:solidFill>
                <a:latin typeface="微软雅黑" panose="020B0503020204020204" charset="-122"/>
                <a:ea typeface="微软雅黑" panose="020B0503020204020204" charset="-122"/>
                <a:cs typeface="微软雅黑" panose="020B0503020204020204" charset="-122"/>
              </a:rPr>
              <a:t>形管等。</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213360" algn="just">
              <a:lnSpc>
                <a:spcPct val="12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⑷进入容器内动火，用不燃气置换</a:t>
            </a:r>
            <a:r>
              <a:rPr sz="1600" spc="5" dirty="0">
                <a:solidFill>
                  <a:schemeClr val="dk1"/>
                </a:solidFill>
                <a:latin typeface="微软雅黑" panose="020B0503020204020204" charset="-122"/>
                <a:ea typeface="微软雅黑" panose="020B0503020204020204" charset="-122"/>
                <a:cs typeface="微软雅黑" panose="020B0503020204020204" charset="-122"/>
              </a:rPr>
              <a:t>后</a:t>
            </a:r>
            <a:r>
              <a:rPr sz="1600" spc="-5" dirty="0">
                <a:solidFill>
                  <a:schemeClr val="dk1"/>
                </a:solidFill>
                <a:latin typeface="微软雅黑" panose="020B0503020204020204" charset="-122"/>
                <a:ea typeface="微软雅黑" panose="020B0503020204020204" charset="-122"/>
                <a:cs typeface="微软雅黑" panose="020B0503020204020204" charset="-122"/>
              </a:rPr>
              <a:t>应再</a:t>
            </a:r>
            <a:r>
              <a:rPr sz="1600" spc="5" dirty="0">
                <a:solidFill>
                  <a:schemeClr val="dk1"/>
                </a:solidFill>
                <a:latin typeface="微软雅黑" panose="020B0503020204020204" charset="-122"/>
                <a:ea typeface="微软雅黑" panose="020B0503020204020204" charset="-122"/>
                <a:cs typeface="微软雅黑" panose="020B0503020204020204" charset="-122"/>
              </a:rPr>
              <a:t>用</a:t>
            </a:r>
            <a:r>
              <a:rPr sz="1600" spc="-5" dirty="0">
                <a:solidFill>
                  <a:schemeClr val="dk1"/>
                </a:solidFill>
                <a:latin typeface="微软雅黑" panose="020B0503020204020204" charset="-122"/>
                <a:ea typeface="微软雅黑" panose="020B0503020204020204" charset="-122"/>
                <a:cs typeface="微软雅黑" panose="020B0503020204020204" charset="-122"/>
              </a:rPr>
              <a:t>空气置换，有毒物质要符合卫生部规定的</a:t>
            </a:r>
            <a:r>
              <a:rPr sz="1600" spc="5" dirty="0">
                <a:solidFill>
                  <a:schemeClr val="dk1"/>
                </a:solidFill>
                <a:latin typeface="微软雅黑" panose="020B0503020204020204" charset="-122"/>
                <a:ea typeface="微软雅黑" panose="020B0503020204020204" charset="-122"/>
                <a:cs typeface="微软雅黑" panose="020B0503020204020204" charset="-122"/>
              </a:rPr>
              <a:t>有</a:t>
            </a:r>
            <a:r>
              <a:rPr sz="1600" spc="-5" dirty="0">
                <a:solidFill>
                  <a:schemeClr val="dk1"/>
                </a:solidFill>
                <a:latin typeface="微软雅黑" panose="020B0503020204020204" charset="-122"/>
                <a:ea typeface="微软雅黑" panose="020B0503020204020204" charset="-122"/>
                <a:cs typeface="微软雅黑" panose="020B0503020204020204" charset="-122"/>
              </a:rPr>
              <a:t>毒物</a:t>
            </a:r>
            <a:r>
              <a:rPr sz="1600" spc="5" dirty="0">
                <a:solidFill>
                  <a:schemeClr val="dk1"/>
                </a:solidFill>
                <a:latin typeface="微软雅黑" panose="020B0503020204020204" charset="-122"/>
                <a:ea typeface="微软雅黑" panose="020B0503020204020204" charset="-122"/>
                <a:cs typeface="微软雅黑" panose="020B0503020204020204" charset="-122"/>
              </a:rPr>
              <a:t>质</a:t>
            </a:r>
            <a:r>
              <a:rPr sz="1600" spc="-5" dirty="0">
                <a:solidFill>
                  <a:schemeClr val="dk1"/>
                </a:solidFill>
                <a:latin typeface="微软雅黑" panose="020B0503020204020204" charset="-122"/>
                <a:ea typeface="微软雅黑" panose="020B0503020204020204" charset="-122"/>
                <a:cs typeface="微软雅黑" panose="020B0503020204020204" charset="-122"/>
              </a:rPr>
              <a:t>车间允许浓度的要求，氧含量应大于19%，小于</a:t>
            </a:r>
            <a:r>
              <a:rPr sz="1600" dirty="0">
                <a:solidFill>
                  <a:schemeClr val="dk1"/>
                </a:solidFill>
                <a:latin typeface="微软雅黑" panose="020B0503020204020204" charset="-122"/>
                <a:ea typeface="微软雅黑" panose="020B0503020204020204" charset="-122"/>
                <a:cs typeface="微软雅黑" panose="020B0503020204020204" charset="-122"/>
              </a:rPr>
              <a:t>22%</a:t>
            </a:r>
            <a:r>
              <a:rPr sz="16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31" name="任意多边形 27"/>
          <p:cNvSpPr/>
          <p:nvPr userDrawn="1">
            <p:custDataLst>
              <p:tags r:id="rId14"/>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8"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txBox="1"/>
          <p:nvPr/>
        </p:nvSpPr>
        <p:spPr>
          <a:xfrm>
            <a:off x="3182620" y="914400"/>
            <a:ext cx="574865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微软雅黑" panose="020B0503020204020204" charset="-122"/>
                <a:ea typeface="微软雅黑" panose="020B0503020204020204" charset="-122"/>
                <a:cs typeface="微软雅黑" panose="020B0503020204020204" charset="-122"/>
              </a:rPr>
              <a:t>（4）</a:t>
            </a:r>
            <a:r>
              <a:rPr sz="2800" b="1" spc="5" dirty="0">
                <a:solidFill>
                  <a:srgbClr val="FF0000"/>
                </a:solidFill>
                <a:latin typeface="微软雅黑" panose="020B0503020204020204" charset="-122"/>
                <a:ea typeface="微软雅黑" panose="020B0503020204020204" charset="-122"/>
                <a:cs typeface="微软雅黑" panose="020B0503020204020204" charset="-122"/>
              </a:rPr>
              <a:t>不消除周围易燃物，禁止</a:t>
            </a:r>
            <a:r>
              <a:rPr sz="2800" b="1" spc="15" dirty="0">
                <a:solidFill>
                  <a:srgbClr val="FF0000"/>
                </a:solidFill>
                <a:latin typeface="微软雅黑" panose="020B0503020204020204" charset="-122"/>
                <a:ea typeface="微软雅黑" panose="020B0503020204020204" charset="-122"/>
                <a:cs typeface="微软雅黑" panose="020B0503020204020204" charset="-122"/>
              </a:rPr>
              <a:t>动</a:t>
            </a:r>
            <a:r>
              <a:rPr sz="2800" b="1" spc="-5" dirty="0">
                <a:solidFill>
                  <a:srgbClr val="FF0000"/>
                </a:solidFill>
                <a:latin typeface="微软雅黑" panose="020B0503020204020204" charset="-122"/>
                <a:ea typeface="微软雅黑" panose="020B0503020204020204" charset="-122"/>
                <a:cs typeface="微软雅黑" panose="020B0503020204020204" charset="-122"/>
              </a:rPr>
              <a:t>火</a:t>
            </a:r>
          </a:p>
        </p:txBody>
      </p:sp>
      <p:sp>
        <p:nvSpPr>
          <p:cNvPr id="3" name="object 3"/>
          <p:cNvSpPr/>
          <p:nvPr>
            <p:custDataLst>
              <p:tags r:id="rId3"/>
            </p:custDataLst>
          </p:nvPr>
        </p:nvSpPr>
        <p:spPr>
          <a:xfrm>
            <a:off x="467105" y="3878579"/>
            <a:ext cx="11179175" cy="78105"/>
          </a:xfrm>
          <a:custGeom>
            <a:avLst/>
            <a:gdLst/>
            <a:ahLst/>
            <a:cxnLst/>
            <a:rect l="l" t="t" r="r" b="b"/>
            <a:pathLst>
              <a:path w="11179175" h="78104">
                <a:moveTo>
                  <a:pt x="11100943" y="0"/>
                </a:moveTo>
                <a:lnTo>
                  <a:pt x="11100943" y="77724"/>
                </a:lnTo>
                <a:lnTo>
                  <a:pt x="11152759" y="51816"/>
                </a:lnTo>
                <a:lnTo>
                  <a:pt x="11114024" y="51816"/>
                </a:lnTo>
                <a:lnTo>
                  <a:pt x="11114024" y="25908"/>
                </a:lnTo>
                <a:lnTo>
                  <a:pt x="11152759" y="25908"/>
                </a:lnTo>
                <a:lnTo>
                  <a:pt x="11100943" y="0"/>
                </a:lnTo>
                <a:close/>
              </a:path>
              <a:path w="11179175" h="78104">
                <a:moveTo>
                  <a:pt x="11100943" y="25908"/>
                </a:moveTo>
                <a:lnTo>
                  <a:pt x="0" y="25908"/>
                </a:lnTo>
                <a:lnTo>
                  <a:pt x="0" y="51816"/>
                </a:lnTo>
                <a:lnTo>
                  <a:pt x="11100943" y="51816"/>
                </a:lnTo>
                <a:lnTo>
                  <a:pt x="11100943" y="25908"/>
                </a:lnTo>
                <a:close/>
              </a:path>
              <a:path w="11179175" h="78104">
                <a:moveTo>
                  <a:pt x="11152759" y="25908"/>
                </a:moveTo>
                <a:lnTo>
                  <a:pt x="11114024" y="25908"/>
                </a:lnTo>
                <a:lnTo>
                  <a:pt x="11114024" y="51816"/>
                </a:lnTo>
                <a:lnTo>
                  <a:pt x="11152759" y="51816"/>
                </a:lnTo>
                <a:lnTo>
                  <a:pt x="11178667" y="38862"/>
                </a:lnTo>
                <a:lnTo>
                  <a:pt x="11152759" y="25908"/>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952461" y="1824187"/>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1016508" y="1850135"/>
            <a:ext cx="4405884" cy="1670304"/>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1016508" y="1880458"/>
            <a:ext cx="4406265" cy="1489075"/>
          </a:xfrm>
          <a:prstGeom prst="rect">
            <a:avLst/>
          </a:prstGeom>
        </p:spPr>
        <p:txBody>
          <a:bodyPr vert="horz" wrap="square" lIns="0" tIns="12065" rIns="0" bIns="0" rtlCol="0">
            <a:spAutoFit/>
          </a:bodyPr>
          <a:lstStyle/>
          <a:p>
            <a:pPr marL="464820" marR="130175">
              <a:lnSpc>
                <a:spcPct val="120000"/>
              </a:lnSpc>
              <a:spcBef>
                <a:spcPts val="95"/>
              </a:spcBef>
            </a:pPr>
            <a:r>
              <a:rPr sz="2000" spc="155" dirty="0">
                <a:solidFill>
                  <a:srgbClr val="404040"/>
                </a:solidFill>
                <a:latin typeface="微软雅黑" panose="020B0503020204020204" charset="-122"/>
                <a:ea typeface="微软雅黑" panose="020B0503020204020204" charset="-122"/>
                <a:cs typeface="微软雅黑" panose="020B0503020204020204" charset="-122"/>
              </a:rPr>
              <a:t>1.</a:t>
            </a:r>
            <a:r>
              <a:rPr sz="2000" spc="150" dirty="0">
                <a:solidFill>
                  <a:srgbClr val="404040"/>
                </a:solidFill>
                <a:latin typeface="微软雅黑" panose="020B0503020204020204" charset="-122"/>
                <a:ea typeface="微软雅黑" panose="020B0503020204020204" charset="-122"/>
                <a:cs typeface="微软雅黑" panose="020B0503020204020204" charset="-122"/>
              </a:rPr>
              <a:t>有</a:t>
            </a:r>
            <a:r>
              <a:rPr sz="2000" spc="140" dirty="0">
                <a:solidFill>
                  <a:srgbClr val="404040"/>
                </a:solidFill>
                <a:latin typeface="微软雅黑" panose="020B0503020204020204" charset="-122"/>
                <a:ea typeface="微软雅黑" panose="020B0503020204020204" charset="-122"/>
                <a:cs typeface="微软雅黑" panose="020B0503020204020204" charset="-122"/>
              </a:rPr>
              <a:t>可燃</a:t>
            </a:r>
            <a:r>
              <a:rPr sz="2000" spc="150" dirty="0">
                <a:solidFill>
                  <a:srgbClr val="404040"/>
                </a:solidFill>
                <a:latin typeface="微软雅黑" panose="020B0503020204020204" charset="-122"/>
                <a:ea typeface="微软雅黑" panose="020B0503020204020204" charset="-122"/>
                <a:cs typeface="微软雅黑" panose="020B0503020204020204" charset="-122"/>
              </a:rPr>
              <a:t>物</a:t>
            </a:r>
            <a:r>
              <a:rPr sz="2000" spc="140" dirty="0">
                <a:solidFill>
                  <a:srgbClr val="404040"/>
                </a:solidFill>
                <a:latin typeface="微软雅黑" panose="020B0503020204020204" charset="-122"/>
                <a:ea typeface="微软雅黑" panose="020B0503020204020204" charset="-122"/>
                <a:cs typeface="微软雅黑" panose="020B0503020204020204" charset="-122"/>
              </a:rPr>
              <a:t>、空洞、</a:t>
            </a:r>
            <a:r>
              <a:rPr sz="2000" spc="150" dirty="0">
                <a:solidFill>
                  <a:srgbClr val="404040"/>
                </a:solidFill>
                <a:latin typeface="微软雅黑" panose="020B0503020204020204" charset="-122"/>
                <a:ea typeface="微软雅黑" panose="020B0503020204020204" charset="-122"/>
                <a:cs typeface="微软雅黑" panose="020B0503020204020204" charset="-122"/>
              </a:rPr>
              <a:t>窨</a:t>
            </a:r>
            <a:r>
              <a:rPr sz="2000" spc="140" dirty="0">
                <a:solidFill>
                  <a:srgbClr val="404040"/>
                </a:solidFill>
                <a:latin typeface="微软雅黑" panose="020B0503020204020204" charset="-122"/>
                <a:ea typeface="微软雅黑" panose="020B0503020204020204" charset="-122"/>
                <a:cs typeface="微软雅黑" panose="020B0503020204020204" charset="-122"/>
              </a:rPr>
              <a:t>井、</a:t>
            </a:r>
            <a:r>
              <a:rPr sz="2000" dirty="0">
                <a:solidFill>
                  <a:srgbClr val="404040"/>
                </a:solidFill>
                <a:latin typeface="微软雅黑" panose="020B0503020204020204" charset="-122"/>
                <a:ea typeface="微软雅黑" panose="020B0503020204020204" charset="-122"/>
                <a:cs typeface="微软雅黑" panose="020B0503020204020204" charset="-122"/>
              </a:rPr>
              <a:t>地</a:t>
            </a:r>
            <a:r>
              <a:rPr sz="2000" spc="155" dirty="0">
                <a:solidFill>
                  <a:srgbClr val="404040"/>
                </a:solidFill>
                <a:latin typeface="微软雅黑" panose="020B0503020204020204" charset="-122"/>
                <a:ea typeface="微软雅黑" panose="020B0503020204020204" charset="-122"/>
                <a:cs typeface="微软雅黑" panose="020B0503020204020204" charset="-122"/>
              </a:rPr>
              <a:t>沟、水封</a:t>
            </a:r>
            <a:r>
              <a:rPr sz="2000" spc="145" dirty="0">
                <a:solidFill>
                  <a:srgbClr val="404040"/>
                </a:solidFill>
                <a:latin typeface="微软雅黑" panose="020B0503020204020204" charset="-122"/>
                <a:ea typeface="微软雅黑" panose="020B0503020204020204" charset="-122"/>
                <a:cs typeface="微软雅黑" panose="020B0503020204020204" charset="-122"/>
              </a:rPr>
              <a:t>应清理或</a:t>
            </a:r>
            <a:r>
              <a:rPr sz="2000" spc="155" dirty="0">
                <a:solidFill>
                  <a:srgbClr val="404040"/>
                </a:solidFill>
                <a:latin typeface="微软雅黑" panose="020B0503020204020204" charset="-122"/>
                <a:ea typeface="微软雅黑" panose="020B0503020204020204" charset="-122"/>
                <a:cs typeface="微软雅黑" panose="020B0503020204020204" charset="-122"/>
              </a:rPr>
              <a:t>封</a:t>
            </a:r>
            <a:r>
              <a:rPr sz="2000" spc="145" dirty="0">
                <a:solidFill>
                  <a:srgbClr val="404040"/>
                </a:solidFill>
                <a:latin typeface="微软雅黑" panose="020B0503020204020204" charset="-122"/>
                <a:ea typeface="微软雅黑" panose="020B0503020204020204" charset="-122"/>
                <a:cs typeface="微软雅黑" panose="020B0503020204020204" charset="-122"/>
              </a:rPr>
              <a:t>盖；有</a:t>
            </a:r>
            <a:r>
              <a:rPr sz="2000" spc="5" dirty="0">
                <a:solidFill>
                  <a:srgbClr val="404040"/>
                </a:solidFill>
                <a:latin typeface="微软雅黑" panose="020B0503020204020204" charset="-122"/>
                <a:ea typeface="微软雅黑" panose="020B0503020204020204" charset="-122"/>
                <a:cs typeface="微软雅黑" panose="020B0503020204020204" charset="-122"/>
              </a:rPr>
              <a:t>可</a:t>
            </a:r>
            <a:r>
              <a:rPr sz="2000" spc="140" dirty="0">
                <a:solidFill>
                  <a:srgbClr val="404040"/>
                </a:solidFill>
                <a:latin typeface="微软雅黑" panose="020B0503020204020204" charset="-122"/>
                <a:ea typeface="微软雅黑" panose="020B0503020204020204" charset="-122"/>
                <a:cs typeface="微软雅黑" panose="020B0503020204020204" charset="-122"/>
              </a:rPr>
              <a:t>能泄</a:t>
            </a:r>
            <a:r>
              <a:rPr sz="2000" spc="150" dirty="0">
                <a:solidFill>
                  <a:srgbClr val="404040"/>
                </a:solidFill>
                <a:latin typeface="微软雅黑" panose="020B0503020204020204" charset="-122"/>
                <a:ea typeface="微软雅黑" panose="020B0503020204020204" charset="-122"/>
                <a:cs typeface="微软雅黑" panose="020B0503020204020204" charset="-122"/>
              </a:rPr>
              <a:t>漏</a:t>
            </a:r>
            <a:r>
              <a:rPr sz="2000" spc="140" dirty="0">
                <a:solidFill>
                  <a:srgbClr val="404040"/>
                </a:solidFill>
                <a:latin typeface="微软雅黑" panose="020B0503020204020204" charset="-122"/>
                <a:ea typeface="微软雅黑" panose="020B0503020204020204" charset="-122"/>
                <a:cs typeface="微软雅黑" panose="020B0503020204020204" charset="-122"/>
              </a:rPr>
              <a:t>易燃、可</a:t>
            </a:r>
            <a:r>
              <a:rPr sz="2000" spc="150" dirty="0">
                <a:solidFill>
                  <a:srgbClr val="404040"/>
                </a:solidFill>
                <a:latin typeface="微软雅黑" panose="020B0503020204020204" charset="-122"/>
                <a:ea typeface="微软雅黑" panose="020B0503020204020204" charset="-122"/>
                <a:cs typeface="微软雅黑" panose="020B0503020204020204" charset="-122"/>
              </a:rPr>
              <a:t>燃</a:t>
            </a:r>
            <a:r>
              <a:rPr sz="2000" spc="140" dirty="0">
                <a:solidFill>
                  <a:srgbClr val="404040"/>
                </a:solidFill>
                <a:latin typeface="微软雅黑" panose="020B0503020204020204" charset="-122"/>
                <a:ea typeface="微软雅黑" panose="020B0503020204020204" charset="-122"/>
                <a:cs typeface="微软雅黑" panose="020B0503020204020204" charset="-122"/>
              </a:rPr>
              <a:t>物料的设</a:t>
            </a:r>
            <a:r>
              <a:rPr sz="2000" spc="150" dirty="0">
                <a:solidFill>
                  <a:srgbClr val="404040"/>
                </a:solidFill>
                <a:latin typeface="微软雅黑" panose="020B0503020204020204" charset="-122"/>
                <a:ea typeface="微软雅黑" panose="020B0503020204020204" charset="-122"/>
                <a:cs typeface="微软雅黑" panose="020B0503020204020204" charset="-122"/>
              </a:rPr>
              <a:t>备</a:t>
            </a:r>
            <a:r>
              <a:rPr sz="2000" dirty="0">
                <a:solidFill>
                  <a:srgbClr val="404040"/>
                </a:solidFill>
                <a:latin typeface="微软雅黑" panose="020B0503020204020204" charset="-122"/>
                <a:ea typeface="微软雅黑" panose="020B0503020204020204" charset="-122"/>
                <a:cs typeface="微软雅黑" panose="020B0503020204020204" charset="-122"/>
              </a:rPr>
              <a:t>，</a:t>
            </a:r>
            <a:r>
              <a:rPr sz="2000" spc="150" dirty="0">
                <a:solidFill>
                  <a:srgbClr val="404040"/>
                </a:solidFill>
                <a:latin typeface="微软雅黑" panose="020B0503020204020204" charset="-122"/>
                <a:ea typeface="微软雅黑" panose="020B0503020204020204" charset="-122"/>
                <a:cs typeface="微软雅黑" panose="020B0503020204020204" charset="-122"/>
              </a:rPr>
              <a:t>应采取隔</a:t>
            </a:r>
            <a:r>
              <a:rPr sz="2000" spc="140" dirty="0">
                <a:solidFill>
                  <a:srgbClr val="404040"/>
                </a:solidFill>
                <a:latin typeface="微软雅黑" panose="020B0503020204020204" charset="-122"/>
                <a:ea typeface="微软雅黑" panose="020B0503020204020204" charset="-122"/>
                <a:cs typeface="微软雅黑" panose="020B0503020204020204" charset="-122"/>
              </a:rPr>
              <a:t>离措施</a:t>
            </a:r>
            <a:r>
              <a:rPr sz="2000"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8" name="object 8"/>
          <p:cNvSpPr/>
          <p:nvPr>
            <p:custDataLst>
              <p:tags r:id="rId7"/>
            </p:custDataLst>
          </p:nvPr>
        </p:nvSpPr>
        <p:spPr>
          <a:xfrm>
            <a:off x="6626313" y="1798279"/>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6690359" y="1824227"/>
            <a:ext cx="4405884" cy="1670304"/>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6690359" y="1880458"/>
            <a:ext cx="4406265" cy="749935"/>
          </a:xfrm>
          <a:prstGeom prst="rect">
            <a:avLst/>
          </a:prstGeom>
        </p:spPr>
        <p:txBody>
          <a:bodyPr vert="horz" wrap="square" lIns="0" tIns="73025" rIns="0" bIns="0" rtlCol="0">
            <a:spAutoFit/>
          </a:bodyPr>
          <a:lstStyle/>
          <a:p>
            <a:pPr marL="320675">
              <a:lnSpc>
                <a:spcPct val="100000"/>
              </a:lnSpc>
              <a:spcBef>
                <a:spcPts val="575"/>
              </a:spcBef>
            </a:pPr>
            <a:r>
              <a:rPr sz="2000" spc="155" dirty="0">
                <a:solidFill>
                  <a:schemeClr val="dk1"/>
                </a:solidFill>
                <a:latin typeface="微软雅黑" panose="020B0503020204020204" charset="-122"/>
                <a:ea typeface="微软雅黑" panose="020B0503020204020204" charset="-122"/>
                <a:cs typeface="微软雅黑" panose="020B0503020204020204" charset="-122"/>
              </a:rPr>
              <a:t>2.</a:t>
            </a:r>
            <a:r>
              <a:rPr sz="2000" spc="150" dirty="0">
                <a:solidFill>
                  <a:schemeClr val="dk1"/>
                </a:solidFill>
                <a:latin typeface="微软雅黑" panose="020B0503020204020204" charset="-122"/>
                <a:ea typeface="微软雅黑" panose="020B0503020204020204" charset="-122"/>
                <a:cs typeface="微软雅黑" panose="020B0503020204020204" charset="-122"/>
              </a:rPr>
              <a:t>动</a:t>
            </a:r>
            <a:r>
              <a:rPr sz="2000" spc="140" dirty="0">
                <a:solidFill>
                  <a:schemeClr val="dk1"/>
                </a:solidFill>
                <a:latin typeface="微软雅黑" panose="020B0503020204020204" charset="-122"/>
                <a:ea typeface="微软雅黑" panose="020B0503020204020204" charset="-122"/>
                <a:cs typeface="微软雅黑" panose="020B0503020204020204" charset="-122"/>
              </a:rPr>
              <a:t>火期</a:t>
            </a:r>
            <a:r>
              <a:rPr sz="2000" spc="150" dirty="0">
                <a:solidFill>
                  <a:schemeClr val="dk1"/>
                </a:solidFill>
                <a:latin typeface="微软雅黑" panose="020B0503020204020204" charset="-122"/>
                <a:ea typeface="微软雅黑" panose="020B0503020204020204" charset="-122"/>
                <a:cs typeface="微软雅黑" panose="020B0503020204020204" charset="-122"/>
              </a:rPr>
              <a:t>间</a:t>
            </a:r>
            <a:r>
              <a:rPr sz="2000" spc="140" dirty="0">
                <a:solidFill>
                  <a:schemeClr val="dk1"/>
                </a:solidFill>
                <a:latin typeface="微软雅黑" panose="020B0503020204020204" charset="-122"/>
                <a:ea typeface="微软雅黑" panose="020B0503020204020204" charset="-122"/>
                <a:cs typeface="微软雅黑" panose="020B0503020204020204" charset="-122"/>
              </a:rPr>
              <a:t>距动火</a:t>
            </a:r>
            <a:r>
              <a:rPr sz="2000" spc="155" dirty="0">
                <a:solidFill>
                  <a:schemeClr val="dk1"/>
                </a:solidFill>
                <a:latin typeface="微软雅黑" panose="020B0503020204020204" charset="-122"/>
                <a:ea typeface="微软雅黑" panose="020B0503020204020204" charset="-122"/>
                <a:cs typeface="微软雅黑" panose="020B0503020204020204" charset="-122"/>
              </a:rPr>
              <a:t>点</a:t>
            </a:r>
            <a:r>
              <a:rPr sz="2000" spc="100" dirty="0">
                <a:solidFill>
                  <a:schemeClr val="dk1"/>
                </a:solidFill>
                <a:latin typeface="微软雅黑" panose="020B0503020204020204" charset="-122"/>
                <a:ea typeface="微软雅黑" panose="020B0503020204020204" charset="-122"/>
                <a:cs typeface="微软雅黑" panose="020B0503020204020204" charset="-122"/>
              </a:rPr>
              <a:t>30m</a:t>
            </a:r>
            <a:r>
              <a:rPr sz="2000" spc="155" dirty="0">
                <a:solidFill>
                  <a:schemeClr val="dk1"/>
                </a:solidFill>
                <a:latin typeface="微软雅黑" panose="020B0503020204020204" charset="-122"/>
                <a:ea typeface="微软雅黑" panose="020B0503020204020204" charset="-122"/>
                <a:cs typeface="微软雅黑" panose="020B0503020204020204" charset="-122"/>
              </a:rPr>
              <a:t>内不应</a:t>
            </a:r>
            <a:endParaRPr sz="2000">
              <a:solidFill>
                <a:schemeClr val="dk1"/>
              </a:solidFill>
              <a:latin typeface="微软雅黑" panose="020B0503020204020204" charset="-122"/>
              <a:ea typeface="微软雅黑" panose="020B0503020204020204" charset="-122"/>
              <a:cs typeface="微软雅黑" panose="020B0503020204020204" charset="-122"/>
            </a:endParaRPr>
          </a:p>
          <a:p>
            <a:pPr marL="320675">
              <a:lnSpc>
                <a:spcPct val="100000"/>
              </a:lnSpc>
              <a:spcBef>
                <a:spcPts val="480"/>
              </a:spcBef>
            </a:pPr>
            <a:r>
              <a:rPr sz="2000" spc="155" dirty="0">
                <a:solidFill>
                  <a:schemeClr val="dk1"/>
                </a:solidFill>
                <a:latin typeface="微软雅黑" panose="020B0503020204020204" charset="-122"/>
                <a:ea typeface="微软雅黑" panose="020B0503020204020204" charset="-122"/>
                <a:cs typeface="微软雅黑" panose="020B0503020204020204" charset="-122"/>
              </a:rPr>
              <a:t>排放可燃</a:t>
            </a:r>
            <a:r>
              <a:rPr sz="2000" spc="145" dirty="0">
                <a:solidFill>
                  <a:schemeClr val="dk1"/>
                </a:solidFill>
                <a:latin typeface="微软雅黑" panose="020B0503020204020204" charset="-122"/>
                <a:ea typeface="微软雅黑" panose="020B0503020204020204" charset="-122"/>
                <a:cs typeface="微软雅黑" panose="020B0503020204020204" charset="-122"/>
              </a:rPr>
              <a:t>气体</a:t>
            </a:r>
            <a:r>
              <a:rPr sz="20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11" name="object 11"/>
          <p:cNvSpPr/>
          <p:nvPr>
            <p:custDataLst>
              <p:tags r:id="rId9"/>
            </p:custDataLst>
          </p:nvPr>
        </p:nvSpPr>
        <p:spPr>
          <a:xfrm>
            <a:off x="952461" y="4312879"/>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0"/>
            </p:custDataLst>
          </p:nvPr>
        </p:nvSpPr>
        <p:spPr>
          <a:xfrm>
            <a:off x="1016508" y="4338828"/>
            <a:ext cx="4405884" cy="1670304"/>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1"/>
            </p:custDataLst>
          </p:nvPr>
        </p:nvSpPr>
        <p:spPr>
          <a:xfrm>
            <a:off x="6624789" y="4312879"/>
            <a:ext cx="454079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2"/>
            </p:custDataLst>
          </p:nvPr>
        </p:nvSpPr>
        <p:spPr>
          <a:xfrm>
            <a:off x="6688835" y="4338828"/>
            <a:ext cx="4405883" cy="1670304"/>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txBox="1"/>
          <p:nvPr/>
        </p:nvSpPr>
        <p:spPr>
          <a:xfrm>
            <a:off x="6688835" y="4330866"/>
            <a:ext cx="4406265" cy="1120140"/>
          </a:xfrm>
          <a:prstGeom prst="rect">
            <a:avLst/>
          </a:prstGeom>
        </p:spPr>
        <p:txBody>
          <a:bodyPr vert="horz" wrap="square" lIns="0" tIns="12700" rIns="0" bIns="0" rtlCol="0">
            <a:spAutoFit/>
          </a:bodyPr>
          <a:lstStyle/>
          <a:p>
            <a:pPr marL="292735" marR="299720" algn="just">
              <a:lnSpc>
                <a:spcPct val="120000"/>
              </a:lnSpc>
              <a:spcBef>
                <a:spcPts val="100"/>
              </a:spcBef>
            </a:pPr>
            <a:r>
              <a:rPr sz="2000" spc="155" dirty="0">
                <a:solidFill>
                  <a:srgbClr val="404040"/>
                </a:solidFill>
                <a:latin typeface="微软雅黑" panose="020B0503020204020204" charset="-122"/>
                <a:ea typeface="微软雅黑" panose="020B0503020204020204" charset="-122"/>
                <a:cs typeface="微软雅黑" panose="020B0503020204020204" charset="-122"/>
              </a:rPr>
              <a:t>4.在</a:t>
            </a:r>
            <a:r>
              <a:rPr sz="2000" spc="145" dirty="0">
                <a:solidFill>
                  <a:srgbClr val="404040"/>
                </a:solidFill>
                <a:latin typeface="微软雅黑" panose="020B0503020204020204" charset="-122"/>
                <a:ea typeface="微软雅黑" panose="020B0503020204020204" charset="-122"/>
                <a:cs typeface="微软雅黑" panose="020B0503020204020204" charset="-122"/>
              </a:rPr>
              <a:t>动火</a:t>
            </a:r>
            <a:r>
              <a:rPr sz="2000" spc="150" dirty="0">
                <a:solidFill>
                  <a:srgbClr val="404040"/>
                </a:solidFill>
                <a:latin typeface="微软雅黑" panose="020B0503020204020204" charset="-122"/>
                <a:ea typeface="微软雅黑" panose="020B0503020204020204" charset="-122"/>
                <a:cs typeface="微软雅黑" panose="020B0503020204020204" charset="-122"/>
              </a:rPr>
              <a:t>点</a:t>
            </a:r>
            <a:r>
              <a:rPr sz="2000" spc="100" dirty="0">
                <a:solidFill>
                  <a:srgbClr val="404040"/>
                </a:solidFill>
                <a:latin typeface="微软雅黑" panose="020B0503020204020204" charset="-122"/>
                <a:ea typeface="微软雅黑" panose="020B0503020204020204" charset="-122"/>
                <a:cs typeface="微软雅黑" panose="020B0503020204020204" charset="-122"/>
              </a:rPr>
              <a:t>10m</a:t>
            </a:r>
            <a:r>
              <a:rPr sz="2000" spc="155" dirty="0">
                <a:solidFill>
                  <a:srgbClr val="404040"/>
                </a:solidFill>
                <a:latin typeface="微软雅黑" panose="020B0503020204020204" charset="-122"/>
                <a:ea typeface="微软雅黑" panose="020B0503020204020204" charset="-122"/>
                <a:cs typeface="微软雅黑" panose="020B0503020204020204" charset="-122"/>
              </a:rPr>
              <a:t>范</a:t>
            </a:r>
            <a:r>
              <a:rPr sz="2000" spc="145" dirty="0">
                <a:solidFill>
                  <a:srgbClr val="404040"/>
                </a:solidFill>
                <a:latin typeface="微软雅黑" panose="020B0503020204020204" charset="-122"/>
                <a:ea typeface="微软雅黑" panose="020B0503020204020204" charset="-122"/>
                <a:cs typeface="微软雅黑" panose="020B0503020204020204" charset="-122"/>
              </a:rPr>
              <a:t>围内及动火</a:t>
            </a:r>
            <a:r>
              <a:rPr sz="2000" spc="5" dirty="0">
                <a:solidFill>
                  <a:srgbClr val="404040"/>
                </a:solidFill>
                <a:latin typeface="微软雅黑" panose="020B0503020204020204" charset="-122"/>
                <a:ea typeface="微软雅黑" panose="020B0503020204020204" charset="-122"/>
                <a:cs typeface="微软雅黑" panose="020B0503020204020204" charset="-122"/>
              </a:rPr>
              <a:t>点</a:t>
            </a:r>
            <a:r>
              <a:rPr sz="2000" spc="150" dirty="0">
                <a:solidFill>
                  <a:srgbClr val="404040"/>
                </a:solidFill>
                <a:latin typeface="微软雅黑" panose="020B0503020204020204" charset="-122"/>
                <a:ea typeface="微软雅黑" panose="020B0503020204020204" charset="-122"/>
                <a:cs typeface="微软雅黑" panose="020B0503020204020204" charset="-122"/>
              </a:rPr>
              <a:t>下方</a:t>
            </a:r>
            <a:r>
              <a:rPr sz="2000" spc="140" dirty="0">
                <a:solidFill>
                  <a:srgbClr val="404040"/>
                </a:solidFill>
                <a:latin typeface="微软雅黑" panose="020B0503020204020204" charset="-122"/>
                <a:ea typeface="微软雅黑" panose="020B0503020204020204" charset="-122"/>
                <a:cs typeface="微软雅黑" panose="020B0503020204020204" charset="-122"/>
              </a:rPr>
              <a:t>不应同时进行可燃溶剂清</a:t>
            </a:r>
            <a:r>
              <a:rPr sz="2000" dirty="0">
                <a:solidFill>
                  <a:srgbClr val="404040"/>
                </a:solidFill>
                <a:latin typeface="微软雅黑" panose="020B0503020204020204" charset="-122"/>
                <a:ea typeface="微软雅黑" panose="020B0503020204020204" charset="-122"/>
                <a:cs typeface="微软雅黑" panose="020B0503020204020204" charset="-122"/>
              </a:rPr>
              <a:t>洗</a:t>
            </a:r>
            <a:r>
              <a:rPr sz="2000" spc="150" dirty="0">
                <a:solidFill>
                  <a:srgbClr val="404040"/>
                </a:solidFill>
                <a:latin typeface="微软雅黑" panose="020B0503020204020204" charset="-122"/>
                <a:ea typeface="微软雅黑" panose="020B0503020204020204" charset="-122"/>
                <a:cs typeface="微软雅黑" panose="020B0503020204020204" charset="-122"/>
              </a:rPr>
              <a:t>或喷漆等</a:t>
            </a:r>
            <a:r>
              <a:rPr sz="2000" spc="140" dirty="0">
                <a:solidFill>
                  <a:srgbClr val="404040"/>
                </a:solidFill>
                <a:latin typeface="微软雅黑" panose="020B0503020204020204" charset="-122"/>
                <a:ea typeface="微软雅黑" panose="020B0503020204020204" charset="-122"/>
                <a:cs typeface="微软雅黑" panose="020B0503020204020204" charset="-122"/>
              </a:rPr>
              <a:t>作业</a:t>
            </a:r>
            <a:r>
              <a:rPr sz="2000"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18" name="object 18"/>
          <p:cNvSpPr txBox="1"/>
          <p:nvPr/>
        </p:nvSpPr>
        <p:spPr>
          <a:xfrm>
            <a:off x="1016508" y="4338421"/>
            <a:ext cx="4406265" cy="750570"/>
          </a:xfrm>
          <a:prstGeom prst="rect">
            <a:avLst/>
          </a:prstGeom>
        </p:spPr>
        <p:txBody>
          <a:bodyPr vert="horz" wrap="square" lIns="0" tIns="12065" rIns="0" bIns="0" rtlCol="0">
            <a:spAutoFit/>
          </a:bodyPr>
          <a:lstStyle/>
          <a:p>
            <a:pPr marL="464820" marR="398145">
              <a:lnSpc>
                <a:spcPct val="120000"/>
              </a:lnSpc>
              <a:spcBef>
                <a:spcPts val="95"/>
              </a:spcBef>
            </a:pPr>
            <a:r>
              <a:rPr sz="2000" spc="155" dirty="0">
                <a:solidFill>
                  <a:srgbClr val="404040"/>
                </a:solidFill>
                <a:latin typeface="微软雅黑" panose="020B0503020204020204" charset="-122"/>
                <a:ea typeface="微软雅黑" panose="020B0503020204020204" charset="-122"/>
                <a:cs typeface="微软雅黑" panose="020B0503020204020204" charset="-122"/>
              </a:rPr>
              <a:t>3.</a:t>
            </a:r>
            <a:r>
              <a:rPr sz="2000" spc="150" dirty="0">
                <a:solidFill>
                  <a:srgbClr val="404040"/>
                </a:solidFill>
                <a:latin typeface="微软雅黑" panose="020B0503020204020204" charset="-122"/>
                <a:ea typeface="微软雅黑" panose="020B0503020204020204" charset="-122"/>
                <a:cs typeface="微软雅黑" panose="020B0503020204020204" charset="-122"/>
              </a:rPr>
              <a:t>距</a:t>
            </a:r>
            <a:r>
              <a:rPr sz="2000" spc="140" dirty="0">
                <a:solidFill>
                  <a:srgbClr val="404040"/>
                </a:solidFill>
                <a:latin typeface="微软雅黑" panose="020B0503020204020204" charset="-122"/>
                <a:ea typeface="微软雅黑" panose="020B0503020204020204" charset="-122"/>
                <a:cs typeface="微软雅黑" panose="020B0503020204020204" charset="-122"/>
              </a:rPr>
              <a:t>动火</a:t>
            </a:r>
            <a:r>
              <a:rPr sz="2000" spc="145" dirty="0">
                <a:solidFill>
                  <a:srgbClr val="404040"/>
                </a:solidFill>
                <a:latin typeface="微软雅黑" panose="020B0503020204020204" charset="-122"/>
                <a:ea typeface="微软雅黑" panose="020B0503020204020204" charset="-122"/>
                <a:cs typeface="微软雅黑" panose="020B0503020204020204" charset="-122"/>
              </a:rPr>
              <a:t>点</a:t>
            </a:r>
            <a:r>
              <a:rPr sz="2000" spc="100" dirty="0">
                <a:solidFill>
                  <a:srgbClr val="404040"/>
                </a:solidFill>
                <a:latin typeface="微软雅黑" panose="020B0503020204020204" charset="-122"/>
                <a:ea typeface="微软雅黑" panose="020B0503020204020204" charset="-122"/>
                <a:cs typeface="微软雅黑" panose="020B0503020204020204" charset="-122"/>
              </a:rPr>
              <a:t>15m</a:t>
            </a:r>
            <a:r>
              <a:rPr sz="2000" spc="150" dirty="0">
                <a:solidFill>
                  <a:srgbClr val="404040"/>
                </a:solidFill>
                <a:latin typeface="微软雅黑" panose="020B0503020204020204" charset="-122"/>
                <a:ea typeface="微软雅黑" panose="020B0503020204020204" charset="-122"/>
                <a:cs typeface="微软雅黑" panose="020B0503020204020204" charset="-122"/>
              </a:rPr>
              <a:t>内不应排</a:t>
            </a:r>
            <a:r>
              <a:rPr sz="2000" spc="140" dirty="0">
                <a:solidFill>
                  <a:srgbClr val="404040"/>
                </a:solidFill>
                <a:latin typeface="微软雅黑" panose="020B0503020204020204" charset="-122"/>
                <a:ea typeface="微软雅黑" panose="020B0503020204020204" charset="-122"/>
                <a:cs typeface="微软雅黑" panose="020B0503020204020204" charset="-122"/>
              </a:rPr>
              <a:t>放</a:t>
            </a:r>
            <a:r>
              <a:rPr sz="2000" dirty="0">
                <a:solidFill>
                  <a:srgbClr val="404040"/>
                </a:solidFill>
                <a:latin typeface="微软雅黑" panose="020B0503020204020204" charset="-122"/>
                <a:ea typeface="微软雅黑" panose="020B0503020204020204" charset="-122"/>
                <a:cs typeface="微软雅黑" panose="020B0503020204020204" charset="-122"/>
              </a:rPr>
              <a:t>可</a:t>
            </a:r>
            <a:r>
              <a:rPr sz="2000" spc="155" dirty="0">
                <a:solidFill>
                  <a:srgbClr val="404040"/>
                </a:solidFill>
                <a:latin typeface="微软雅黑" panose="020B0503020204020204" charset="-122"/>
                <a:ea typeface="微软雅黑" panose="020B0503020204020204" charset="-122"/>
                <a:cs typeface="微软雅黑" panose="020B0503020204020204" charset="-122"/>
              </a:rPr>
              <a:t>燃液体。</a:t>
            </a:r>
          </a:p>
        </p:txBody>
      </p:sp>
      <p:sp>
        <p:nvSpPr>
          <p:cNvPr id="31" name="任意多边形 27"/>
          <p:cNvSpPr/>
          <p:nvPr userDrawn="1">
            <p:custDataLst>
              <p:tags r:id="rId13"/>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6"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44"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p:nvPr>
            <p:custDataLst>
              <p:tags r:id="rId4"/>
            </p:custDataLst>
          </p:nvPr>
        </p:nvSpPr>
        <p:spPr>
          <a:xfrm>
            <a:off x="6806183" y="1722120"/>
            <a:ext cx="443865" cy="636905"/>
          </a:xfrm>
          <a:custGeom>
            <a:avLst/>
            <a:gdLst/>
            <a:ahLst/>
            <a:cxnLst/>
            <a:rect l="l" t="t" r="r" b="b"/>
            <a:pathLst>
              <a:path w="443865" h="636905">
                <a:moveTo>
                  <a:pt x="0" y="636904"/>
                </a:moveTo>
                <a:lnTo>
                  <a:pt x="443865" y="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5"/>
            </p:custDataLst>
          </p:nvPr>
        </p:nvSpPr>
        <p:spPr>
          <a:xfrm>
            <a:off x="6745223" y="2299716"/>
            <a:ext cx="120396" cy="118872"/>
          </a:xfrm>
          <a:prstGeom prst="rect">
            <a:avLst/>
          </a:prstGeom>
          <a:blipFill>
            <a:blip r:embed="rId4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6"/>
            </p:custDataLst>
          </p:nvPr>
        </p:nvSpPr>
        <p:spPr>
          <a:xfrm>
            <a:off x="7251192" y="1717548"/>
            <a:ext cx="3562350" cy="12700"/>
          </a:xfrm>
          <a:custGeom>
            <a:avLst/>
            <a:gdLst/>
            <a:ahLst/>
            <a:cxnLst/>
            <a:rect l="l" t="t" r="r" b="b"/>
            <a:pathLst>
              <a:path w="3562350" h="12700">
                <a:moveTo>
                  <a:pt x="0" y="12700"/>
                </a:moveTo>
                <a:lnTo>
                  <a:pt x="3562350" y="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7"/>
            </p:custDataLst>
          </p:nvPr>
        </p:nvSpPr>
        <p:spPr>
          <a:xfrm>
            <a:off x="7475219" y="2973323"/>
            <a:ext cx="120396" cy="120396"/>
          </a:xfrm>
          <a:prstGeom prst="rect">
            <a:avLst/>
          </a:prstGeom>
          <a:blipFill>
            <a:blip r:embed="rId4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8"/>
            </p:custDataLst>
          </p:nvPr>
        </p:nvSpPr>
        <p:spPr>
          <a:xfrm>
            <a:off x="7589519" y="3028188"/>
            <a:ext cx="3223895" cy="18415"/>
          </a:xfrm>
          <a:custGeom>
            <a:avLst/>
            <a:gdLst/>
            <a:ahLst/>
            <a:cxnLst/>
            <a:rect l="l" t="t" r="r" b="b"/>
            <a:pathLst>
              <a:path w="3223895" h="18414">
                <a:moveTo>
                  <a:pt x="0" y="18414"/>
                </a:moveTo>
                <a:lnTo>
                  <a:pt x="3223895" y="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9"/>
            </p:custDataLst>
          </p:nvPr>
        </p:nvSpPr>
        <p:spPr>
          <a:xfrm>
            <a:off x="6789419" y="4914900"/>
            <a:ext cx="120396" cy="120395"/>
          </a:xfrm>
          <a:prstGeom prst="rect">
            <a:avLst/>
          </a:prstGeom>
          <a:blipFill>
            <a:blip r:embed="rId4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10"/>
            </p:custDataLst>
          </p:nvPr>
        </p:nvSpPr>
        <p:spPr>
          <a:xfrm>
            <a:off x="6850380" y="4991100"/>
            <a:ext cx="464820" cy="646430"/>
          </a:xfrm>
          <a:custGeom>
            <a:avLst/>
            <a:gdLst/>
            <a:ahLst/>
            <a:cxnLst/>
            <a:rect l="l" t="t" r="r" b="b"/>
            <a:pathLst>
              <a:path w="464820" h="646429">
                <a:moveTo>
                  <a:pt x="0" y="0"/>
                </a:moveTo>
                <a:lnTo>
                  <a:pt x="464820" y="64643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1"/>
            </p:custDataLst>
          </p:nvPr>
        </p:nvSpPr>
        <p:spPr>
          <a:xfrm>
            <a:off x="5161788" y="2299716"/>
            <a:ext cx="120396" cy="118872"/>
          </a:xfrm>
          <a:prstGeom prst="rect">
            <a:avLst/>
          </a:prstGeom>
          <a:blipFill>
            <a:blip r:embed="rId4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2"/>
            </p:custDataLst>
          </p:nvPr>
        </p:nvSpPr>
        <p:spPr>
          <a:xfrm>
            <a:off x="4568952" y="1734311"/>
            <a:ext cx="615315" cy="600075"/>
          </a:xfrm>
          <a:custGeom>
            <a:avLst/>
            <a:gdLst/>
            <a:ahLst/>
            <a:cxnLst/>
            <a:rect l="l" t="t" r="r" b="b"/>
            <a:pathLst>
              <a:path w="615314" h="600075">
                <a:moveTo>
                  <a:pt x="615314" y="600075"/>
                </a:moveTo>
                <a:lnTo>
                  <a:pt x="0" y="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3"/>
            </p:custDataLst>
          </p:nvPr>
        </p:nvSpPr>
        <p:spPr>
          <a:xfrm>
            <a:off x="1170432" y="1746504"/>
            <a:ext cx="3398520" cy="7620"/>
          </a:xfrm>
          <a:custGeom>
            <a:avLst/>
            <a:gdLst/>
            <a:ahLst/>
            <a:cxnLst/>
            <a:rect l="l" t="t" r="r" b="b"/>
            <a:pathLst>
              <a:path w="3398520" h="7619">
                <a:moveTo>
                  <a:pt x="0" y="0"/>
                </a:moveTo>
                <a:lnTo>
                  <a:pt x="3398520" y="762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4"/>
            </p:custDataLst>
          </p:nvPr>
        </p:nvSpPr>
        <p:spPr>
          <a:xfrm>
            <a:off x="4573523" y="2872739"/>
            <a:ext cx="120396" cy="118872"/>
          </a:xfrm>
          <a:prstGeom prst="rect">
            <a:avLst/>
          </a:prstGeom>
          <a:blipFill>
            <a:blip r:embed="rId4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5"/>
            </p:custDataLst>
          </p:nvPr>
        </p:nvSpPr>
        <p:spPr>
          <a:xfrm>
            <a:off x="1289303" y="2927604"/>
            <a:ext cx="3344545" cy="17780"/>
          </a:xfrm>
          <a:custGeom>
            <a:avLst/>
            <a:gdLst/>
            <a:ahLst/>
            <a:cxnLst/>
            <a:rect l="l" t="t" r="r" b="b"/>
            <a:pathLst>
              <a:path w="3344545" h="17780">
                <a:moveTo>
                  <a:pt x="0" y="0"/>
                </a:moveTo>
                <a:lnTo>
                  <a:pt x="3344545" y="1778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6"/>
            </p:custDataLst>
          </p:nvPr>
        </p:nvSpPr>
        <p:spPr>
          <a:xfrm>
            <a:off x="5178552" y="4893564"/>
            <a:ext cx="120396" cy="120395"/>
          </a:xfrm>
          <a:prstGeom prst="rect">
            <a:avLst/>
          </a:prstGeom>
          <a:blipFill>
            <a:blip r:embed="rId4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p:nvPr>
            <p:custDataLst>
              <p:tags r:id="rId17"/>
            </p:custDataLst>
          </p:nvPr>
        </p:nvSpPr>
        <p:spPr>
          <a:xfrm>
            <a:off x="4858511" y="4991100"/>
            <a:ext cx="345440" cy="623570"/>
          </a:xfrm>
          <a:custGeom>
            <a:avLst/>
            <a:gdLst/>
            <a:ahLst/>
            <a:cxnLst/>
            <a:rect l="l" t="t" r="r" b="b"/>
            <a:pathLst>
              <a:path w="345439" h="623570">
                <a:moveTo>
                  <a:pt x="345439" y="0"/>
                </a:moveTo>
                <a:lnTo>
                  <a:pt x="0" y="623569"/>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p:nvPr>
            <p:custDataLst>
              <p:tags r:id="rId18"/>
            </p:custDataLst>
          </p:nvPr>
        </p:nvSpPr>
        <p:spPr>
          <a:xfrm>
            <a:off x="1159763" y="5608320"/>
            <a:ext cx="3705860" cy="3810"/>
          </a:xfrm>
          <a:custGeom>
            <a:avLst/>
            <a:gdLst/>
            <a:ahLst/>
            <a:cxnLst/>
            <a:rect l="l" t="t" r="r" b="b"/>
            <a:pathLst>
              <a:path w="3705860" h="3810">
                <a:moveTo>
                  <a:pt x="0" y="3809"/>
                </a:moveTo>
                <a:lnTo>
                  <a:pt x="3705860" y="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8" name="object 18"/>
          <p:cNvSpPr/>
          <p:nvPr>
            <p:custDataLst>
              <p:tags r:id="rId19"/>
            </p:custDataLst>
          </p:nvPr>
        </p:nvSpPr>
        <p:spPr>
          <a:xfrm>
            <a:off x="4818126" y="2244089"/>
            <a:ext cx="2473960" cy="2880360"/>
          </a:xfrm>
          <a:custGeom>
            <a:avLst/>
            <a:gdLst/>
            <a:ahLst/>
            <a:cxnLst/>
            <a:rect l="l" t="t" r="r" b="b"/>
            <a:pathLst>
              <a:path w="2473959" h="2880360">
                <a:moveTo>
                  <a:pt x="1236726" y="0"/>
                </a:moveTo>
                <a:lnTo>
                  <a:pt x="2473452" y="618363"/>
                </a:lnTo>
                <a:lnTo>
                  <a:pt x="2473452" y="2261997"/>
                </a:lnTo>
                <a:lnTo>
                  <a:pt x="1236726" y="2880360"/>
                </a:lnTo>
                <a:lnTo>
                  <a:pt x="0" y="2261997"/>
                </a:lnTo>
                <a:lnTo>
                  <a:pt x="0" y="618363"/>
                </a:lnTo>
                <a:lnTo>
                  <a:pt x="1236726" y="0"/>
                </a:lnTo>
                <a:close/>
              </a:path>
            </a:pathLst>
          </a:custGeom>
          <a:ln w="19050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20"/>
            </p:custDataLst>
          </p:nvPr>
        </p:nvSpPr>
        <p:spPr>
          <a:xfrm>
            <a:off x="6054852" y="2127504"/>
            <a:ext cx="0" cy="231140"/>
          </a:xfrm>
          <a:custGeom>
            <a:avLst/>
            <a:gdLst/>
            <a:ahLst/>
            <a:cxnLst/>
            <a:rect l="l" t="t" r="r" b="b"/>
            <a:pathLst>
              <a:path h="231139">
                <a:moveTo>
                  <a:pt x="0" y="0"/>
                </a:moveTo>
                <a:lnTo>
                  <a:pt x="0" y="230886"/>
                </a:lnTo>
              </a:path>
            </a:pathLst>
          </a:custGeom>
          <a:ln w="64008">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p:nvPr>
            <p:custDataLst>
              <p:tags r:id="rId21"/>
            </p:custDataLst>
          </p:nvPr>
        </p:nvSpPr>
        <p:spPr>
          <a:xfrm>
            <a:off x="6054852" y="5007864"/>
            <a:ext cx="0" cy="231140"/>
          </a:xfrm>
          <a:custGeom>
            <a:avLst/>
            <a:gdLst/>
            <a:ahLst/>
            <a:cxnLst/>
            <a:rect l="l" t="t" r="r" b="b"/>
            <a:pathLst>
              <a:path h="231139">
                <a:moveTo>
                  <a:pt x="0" y="0"/>
                </a:moveTo>
                <a:lnTo>
                  <a:pt x="0" y="230886"/>
                </a:lnTo>
              </a:path>
            </a:pathLst>
          </a:custGeom>
          <a:ln w="64008">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1" name="object 21"/>
          <p:cNvSpPr/>
          <p:nvPr>
            <p:custDataLst>
              <p:tags r:id="rId22"/>
            </p:custDataLst>
          </p:nvPr>
        </p:nvSpPr>
        <p:spPr>
          <a:xfrm>
            <a:off x="7164323" y="2737104"/>
            <a:ext cx="255270" cy="231140"/>
          </a:xfrm>
          <a:custGeom>
            <a:avLst/>
            <a:gdLst/>
            <a:ahLst/>
            <a:cxnLst/>
            <a:rect l="l" t="t" r="r" b="b"/>
            <a:pathLst>
              <a:path w="255270" h="231139">
                <a:moveTo>
                  <a:pt x="255143" y="0"/>
                </a:moveTo>
                <a:lnTo>
                  <a:pt x="0" y="230886"/>
                </a:lnTo>
              </a:path>
            </a:pathLst>
          </a:custGeom>
          <a:ln w="64007">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2" name="object 22"/>
          <p:cNvSpPr/>
          <p:nvPr>
            <p:custDataLst>
              <p:tags r:id="rId23"/>
            </p:custDataLst>
          </p:nvPr>
        </p:nvSpPr>
        <p:spPr>
          <a:xfrm>
            <a:off x="4689347" y="4396740"/>
            <a:ext cx="255270" cy="231140"/>
          </a:xfrm>
          <a:custGeom>
            <a:avLst/>
            <a:gdLst/>
            <a:ahLst/>
            <a:cxnLst/>
            <a:rect l="l" t="t" r="r" b="b"/>
            <a:pathLst>
              <a:path w="255270" h="231139">
                <a:moveTo>
                  <a:pt x="255142" y="0"/>
                </a:moveTo>
                <a:lnTo>
                  <a:pt x="0" y="230886"/>
                </a:lnTo>
              </a:path>
            </a:pathLst>
          </a:custGeom>
          <a:ln w="64008">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p:nvPr>
            <p:custDataLst>
              <p:tags r:id="rId24"/>
            </p:custDataLst>
          </p:nvPr>
        </p:nvSpPr>
        <p:spPr>
          <a:xfrm>
            <a:off x="7110983" y="4344923"/>
            <a:ext cx="280035" cy="283845"/>
          </a:xfrm>
          <a:custGeom>
            <a:avLst/>
            <a:gdLst/>
            <a:ahLst/>
            <a:cxnLst/>
            <a:rect l="l" t="t" r="r" b="b"/>
            <a:pathLst>
              <a:path w="280034" h="283845">
                <a:moveTo>
                  <a:pt x="0" y="0"/>
                </a:moveTo>
                <a:lnTo>
                  <a:pt x="279908" y="283590"/>
                </a:lnTo>
              </a:path>
            </a:pathLst>
          </a:custGeom>
          <a:ln w="64008">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4" name="object 24"/>
          <p:cNvSpPr/>
          <p:nvPr>
            <p:custDataLst>
              <p:tags r:id="rId25"/>
            </p:custDataLst>
          </p:nvPr>
        </p:nvSpPr>
        <p:spPr>
          <a:xfrm>
            <a:off x="4718303" y="2737104"/>
            <a:ext cx="280035" cy="283845"/>
          </a:xfrm>
          <a:custGeom>
            <a:avLst/>
            <a:gdLst/>
            <a:ahLst/>
            <a:cxnLst/>
            <a:rect l="l" t="t" r="r" b="b"/>
            <a:pathLst>
              <a:path w="280035" h="283844">
                <a:moveTo>
                  <a:pt x="0" y="0"/>
                </a:moveTo>
                <a:lnTo>
                  <a:pt x="279908" y="283591"/>
                </a:lnTo>
              </a:path>
            </a:pathLst>
          </a:custGeom>
          <a:ln w="64008">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5" name="object 25"/>
          <p:cNvSpPr txBox="1"/>
          <p:nvPr/>
        </p:nvSpPr>
        <p:spPr>
          <a:xfrm>
            <a:off x="5431663" y="2917698"/>
            <a:ext cx="1144905" cy="1367155"/>
          </a:xfrm>
          <a:prstGeom prst="rect">
            <a:avLst/>
          </a:prstGeom>
        </p:spPr>
        <p:txBody>
          <a:bodyPr vert="horz" wrap="square" lIns="0" tIns="13335" rIns="0" bIns="0" rtlCol="0">
            <a:spAutoFit/>
          </a:bodyPr>
          <a:lstStyle/>
          <a:p>
            <a:pPr marL="12700" marR="5080">
              <a:lnSpc>
                <a:spcPct val="100000"/>
              </a:lnSpc>
              <a:spcBef>
                <a:spcPts val="105"/>
              </a:spcBef>
            </a:pPr>
            <a:r>
              <a:rPr sz="4400" b="1" dirty="0">
                <a:solidFill>
                  <a:srgbClr val="69230C"/>
                </a:solidFill>
                <a:latin typeface="微软雅黑" panose="020B0503020204020204" charset="-122"/>
                <a:ea typeface="微软雅黑" panose="020B0503020204020204" charset="-122"/>
                <a:cs typeface="微软雅黑" panose="020B0503020204020204" charset="-122"/>
              </a:rPr>
              <a:t>十四不准</a:t>
            </a:r>
          </a:p>
        </p:txBody>
      </p:sp>
      <p:sp>
        <p:nvSpPr>
          <p:cNvPr id="26" name="object 26"/>
          <p:cNvSpPr txBox="1"/>
          <p:nvPr>
            <p:custDataLst>
              <p:tags r:id="rId26"/>
            </p:custDataLst>
          </p:nvPr>
        </p:nvSpPr>
        <p:spPr>
          <a:xfrm>
            <a:off x="7498460" y="1287271"/>
            <a:ext cx="4264025"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dk1"/>
                </a:solidFill>
                <a:latin typeface="微软雅黑" panose="020B0503020204020204" charset="-122"/>
                <a:ea typeface="微软雅黑" panose="020B0503020204020204" charset="-122"/>
                <a:cs typeface="微软雅黑" panose="020B0503020204020204" charset="-122"/>
              </a:rPr>
              <a:t>（</a:t>
            </a:r>
            <a:r>
              <a:rPr sz="1800" spc="-5" dirty="0">
                <a:solidFill>
                  <a:schemeClr val="dk1"/>
                </a:solidFill>
                <a:latin typeface="微软雅黑" panose="020B0503020204020204" charset="-122"/>
                <a:ea typeface="微软雅黑" panose="020B0503020204020204" charset="-122"/>
                <a:cs typeface="微软雅黑" panose="020B0503020204020204" charset="-122"/>
              </a:rPr>
              <a:t>8</a:t>
            </a:r>
            <a:r>
              <a:rPr sz="1800" dirty="0">
                <a:solidFill>
                  <a:schemeClr val="dk1"/>
                </a:solidFill>
                <a:latin typeface="微软雅黑" panose="020B0503020204020204" charset="-122"/>
                <a:ea typeface="微软雅黑" panose="020B0503020204020204" charset="-122"/>
                <a:cs typeface="微软雅黑" panose="020B0503020204020204" charset="-122"/>
              </a:rPr>
              <a:t>）不是自己分管的设备、工具不准动用</a:t>
            </a:r>
          </a:p>
        </p:txBody>
      </p:sp>
      <p:sp>
        <p:nvSpPr>
          <p:cNvPr id="27" name="object 27"/>
          <p:cNvSpPr txBox="1"/>
          <p:nvPr>
            <p:custDataLst>
              <p:tags r:id="rId27"/>
            </p:custDataLst>
          </p:nvPr>
        </p:nvSpPr>
        <p:spPr>
          <a:xfrm>
            <a:off x="1243965" y="2334260"/>
            <a:ext cx="3768725" cy="56642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chemeClr val="dk1"/>
                </a:solidFill>
                <a:latin typeface="微软雅黑" panose="020B0503020204020204" charset="-122"/>
                <a:ea typeface="微软雅黑" panose="020B0503020204020204" charset="-122"/>
                <a:cs typeface="微软雅黑" panose="020B0503020204020204" charset="-122"/>
              </a:rPr>
              <a:t>（3</a:t>
            </a:r>
            <a:r>
              <a:rPr sz="1800" dirty="0">
                <a:solidFill>
                  <a:schemeClr val="dk1"/>
                </a:solidFill>
                <a:latin typeface="微软雅黑" panose="020B0503020204020204" charset="-122"/>
                <a:ea typeface="微软雅黑" panose="020B0503020204020204" charset="-122"/>
                <a:cs typeface="微软雅黑" panose="020B0503020204020204" charset="-122"/>
              </a:rPr>
              <a:t>）上班时间，不准睡觉、干私活、离岗和干与生产无关的事。</a:t>
            </a:r>
          </a:p>
        </p:txBody>
      </p:sp>
      <p:sp>
        <p:nvSpPr>
          <p:cNvPr id="28" name="object 28"/>
          <p:cNvSpPr txBox="1"/>
          <p:nvPr>
            <p:custDataLst>
              <p:tags r:id="rId28"/>
            </p:custDataLst>
          </p:nvPr>
        </p:nvSpPr>
        <p:spPr>
          <a:xfrm>
            <a:off x="1205865" y="3135630"/>
            <a:ext cx="308483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dk1"/>
                </a:solidFill>
                <a:latin typeface="微软雅黑" panose="020B0503020204020204" charset="-122"/>
                <a:ea typeface="微软雅黑" panose="020B0503020204020204" charset="-122"/>
                <a:cs typeface="微软雅黑" panose="020B0503020204020204" charset="-122"/>
              </a:rPr>
              <a:t>（</a:t>
            </a:r>
            <a:r>
              <a:rPr sz="1800" dirty="0">
                <a:solidFill>
                  <a:schemeClr val="dk1"/>
                </a:solidFill>
                <a:latin typeface="微软雅黑" panose="020B0503020204020204" charset="-122"/>
                <a:ea typeface="微软雅黑" panose="020B0503020204020204" charset="-122"/>
                <a:cs typeface="微软雅黑" panose="020B0503020204020204" charset="-122"/>
              </a:rPr>
              <a:t>4）在班前、班上不准喝酒</a:t>
            </a:r>
          </a:p>
        </p:txBody>
      </p:sp>
      <p:sp>
        <p:nvSpPr>
          <p:cNvPr id="29" name="object 29"/>
          <p:cNvSpPr txBox="1"/>
          <p:nvPr>
            <p:custDataLst>
              <p:tags r:id="rId29"/>
            </p:custDataLst>
          </p:nvPr>
        </p:nvSpPr>
        <p:spPr>
          <a:xfrm>
            <a:off x="1249172" y="1293114"/>
            <a:ext cx="3806825"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dk1"/>
                </a:solidFill>
                <a:latin typeface="微软雅黑" panose="020B0503020204020204" charset="-122"/>
                <a:ea typeface="微软雅黑" panose="020B0503020204020204" charset="-122"/>
                <a:cs typeface="微软雅黑" panose="020B0503020204020204" charset="-122"/>
              </a:rPr>
              <a:t>（</a:t>
            </a:r>
            <a:r>
              <a:rPr sz="1800" spc="-5" dirty="0">
                <a:solidFill>
                  <a:schemeClr val="dk1"/>
                </a:solidFill>
                <a:latin typeface="微软雅黑" panose="020B0503020204020204" charset="-122"/>
                <a:ea typeface="微软雅黑" panose="020B0503020204020204" charset="-122"/>
                <a:cs typeface="微软雅黑" panose="020B0503020204020204" charset="-122"/>
              </a:rPr>
              <a:t>1</a:t>
            </a:r>
            <a:r>
              <a:rPr sz="1800" dirty="0">
                <a:solidFill>
                  <a:schemeClr val="dk1"/>
                </a:solidFill>
                <a:latin typeface="微软雅黑" panose="020B0503020204020204" charset="-122"/>
                <a:ea typeface="微软雅黑" panose="020B0503020204020204" charset="-122"/>
                <a:cs typeface="微软雅黑" panose="020B0503020204020204" charset="-122"/>
              </a:rPr>
              <a:t>）加强明火管理，厂区内不准吸烟</a:t>
            </a:r>
          </a:p>
        </p:txBody>
      </p:sp>
      <p:sp>
        <p:nvSpPr>
          <p:cNvPr id="30" name="object 30"/>
          <p:cNvSpPr txBox="1"/>
          <p:nvPr>
            <p:custDataLst>
              <p:tags r:id="rId30"/>
            </p:custDataLst>
          </p:nvPr>
        </p:nvSpPr>
        <p:spPr>
          <a:xfrm>
            <a:off x="1249680" y="1851025"/>
            <a:ext cx="3727450"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dk1"/>
                </a:solidFill>
                <a:latin typeface="微软雅黑" panose="020B0503020204020204" charset="-122"/>
                <a:ea typeface="微软雅黑" panose="020B0503020204020204" charset="-122"/>
                <a:cs typeface="微软雅黑" panose="020B0503020204020204" charset="-122"/>
              </a:rPr>
              <a:t>（</a:t>
            </a:r>
            <a:r>
              <a:rPr sz="1800" dirty="0">
                <a:solidFill>
                  <a:schemeClr val="dk1"/>
                </a:solidFill>
                <a:latin typeface="微软雅黑" panose="020B0503020204020204" charset="-122"/>
                <a:ea typeface="微软雅黑" panose="020B0503020204020204" charset="-122"/>
                <a:cs typeface="微软雅黑" panose="020B0503020204020204" charset="-122"/>
              </a:rPr>
              <a:t>2）生产区内，不准未成年人进入</a:t>
            </a:r>
          </a:p>
        </p:txBody>
      </p:sp>
      <p:sp>
        <p:nvSpPr>
          <p:cNvPr id="31" name="object 31"/>
          <p:cNvSpPr txBox="1"/>
          <p:nvPr>
            <p:custDataLst>
              <p:tags r:id="rId31"/>
            </p:custDataLst>
          </p:nvPr>
        </p:nvSpPr>
        <p:spPr>
          <a:xfrm>
            <a:off x="1171752" y="5158485"/>
            <a:ext cx="3806825" cy="28956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dk1"/>
                </a:solidFill>
                <a:latin typeface="微软雅黑" panose="020B0503020204020204" charset="-122"/>
                <a:ea typeface="微软雅黑" panose="020B0503020204020204" charset="-122"/>
                <a:cs typeface="微软雅黑" panose="020B0503020204020204" charset="-122"/>
              </a:rPr>
              <a:t>（7</a:t>
            </a:r>
            <a:r>
              <a:rPr sz="1800" dirty="0">
                <a:solidFill>
                  <a:schemeClr val="dk1"/>
                </a:solidFill>
                <a:latin typeface="微软雅黑" panose="020B0503020204020204" charset="-122"/>
                <a:ea typeface="微软雅黑" panose="020B0503020204020204" charset="-122"/>
                <a:cs typeface="微软雅黑" panose="020B0503020204020204" charset="-122"/>
              </a:rPr>
              <a:t>）安全装置不齐全的设备不准使用</a:t>
            </a:r>
          </a:p>
        </p:txBody>
      </p:sp>
      <p:sp>
        <p:nvSpPr>
          <p:cNvPr id="33" name="object 33"/>
          <p:cNvSpPr txBox="1">
            <a:spLocks noGrp="1"/>
          </p:cNvSpPr>
          <p:nvPr>
            <p:ph type="title" idx="4294967295"/>
          </p:nvPr>
        </p:nvSpPr>
        <p:spPr>
          <a:xfrm>
            <a:off x="3200400" y="77851"/>
            <a:ext cx="5608320" cy="627380"/>
          </a:xfrm>
          <a:prstGeom prst="rect">
            <a:avLst/>
          </a:prstGeom>
        </p:spPr>
        <p:txBody>
          <a:bodyPr vert="horz" wrap="square" lIns="0" tIns="12065" rIns="0" bIns="0" rtlCol="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
        <p:nvSpPr>
          <p:cNvPr id="34" name="object 34"/>
          <p:cNvSpPr/>
          <p:nvPr>
            <p:custDataLst>
              <p:tags r:id="rId32"/>
            </p:custDataLst>
          </p:nvPr>
        </p:nvSpPr>
        <p:spPr>
          <a:xfrm>
            <a:off x="4567428" y="4178808"/>
            <a:ext cx="120396" cy="120395"/>
          </a:xfrm>
          <a:prstGeom prst="rect">
            <a:avLst/>
          </a:prstGeom>
          <a:blipFill>
            <a:blip r:embed="rId4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5" name="object 35"/>
          <p:cNvSpPr/>
          <p:nvPr>
            <p:custDataLst>
              <p:tags r:id="rId33"/>
            </p:custDataLst>
          </p:nvPr>
        </p:nvSpPr>
        <p:spPr>
          <a:xfrm>
            <a:off x="1283208" y="4233671"/>
            <a:ext cx="3344545" cy="17780"/>
          </a:xfrm>
          <a:custGeom>
            <a:avLst/>
            <a:gdLst/>
            <a:ahLst/>
            <a:cxnLst/>
            <a:rect l="l" t="t" r="r" b="b"/>
            <a:pathLst>
              <a:path w="3344545" h="17779">
                <a:moveTo>
                  <a:pt x="0" y="0"/>
                </a:moveTo>
                <a:lnTo>
                  <a:pt x="3344544" y="17779"/>
                </a:lnTo>
              </a:path>
            </a:pathLst>
          </a:custGeom>
          <a:ln w="15239">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6" name="object 36"/>
          <p:cNvSpPr/>
          <p:nvPr>
            <p:custDataLst>
              <p:tags r:id="rId34"/>
            </p:custDataLst>
          </p:nvPr>
        </p:nvSpPr>
        <p:spPr>
          <a:xfrm>
            <a:off x="7429500" y="4277867"/>
            <a:ext cx="118872" cy="120395"/>
          </a:xfrm>
          <a:prstGeom prst="rect">
            <a:avLst/>
          </a:prstGeom>
          <a:blipFill>
            <a:blip r:embed="rId4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7" name="object 37"/>
          <p:cNvSpPr/>
          <p:nvPr>
            <p:custDataLst>
              <p:tags r:id="rId35"/>
            </p:custDataLst>
          </p:nvPr>
        </p:nvSpPr>
        <p:spPr>
          <a:xfrm>
            <a:off x="7543800" y="4332732"/>
            <a:ext cx="3223895" cy="18415"/>
          </a:xfrm>
          <a:custGeom>
            <a:avLst/>
            <a:gdLst/>
            <a:ahLst/>
            <a:cxnLst/>
            <a:rect l="l" t="t" r="r" b="b"/>
            <a:pathLst>
              <a:path w="3223895" h="18414">
                <a:moveTo>
                  <a:pt x="0" y="18415"/>
                </a:moveTo>
                <a:lnTo>
                  <a:pt x="3223895" y="0"/>
                </a:lnTo>
              </a:path>
            </a:pathLst>
          </a:custGeom>
          <a:ln w="15240">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8" name="object 38"/>
          <p:cNvSpPr txBox="1"/>
          <p:nvPr>
            <p:custDataLst>
              <p:tags r:id="rId36"/>
            </p:custDataLst>
          </p:nvPr>
        </p:nvSpPr>
        <p:spPr>
          <a:xfrm>
            <a:off x="1205890" y="3660394"/>
            <a:ext cx="3121025" cy="56642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chemeClr val="dk1"/>
                </a:solidFill>
                <a:latin typeface="微软雅黑" panose="020B0503020204020204" charset="-122"/>
                <a:ea typeface="微软雅黑" panose="020B0503020204020204" charset="-122"/>
                <a:cs typeface="微软雅黑" panose="020B0503020204020204" charset="-122"/>
              </a:rPr>
              <a:t>（5</a:t>
            </a:r>
            <a:r>
              <a:rPr sz="1800" dirty="0">
                <a:solidFill>
                  <a:schemeClr val="dk1"/>
                </a:solidFill>
                <a:latin typeface="微软雅黑" panose="020B0503020204020204" charset="-122"/>
                <a:ea typeface="微软雅黑" panose="020B0503020204020204" charset="-122"/>
                <a:cs typeface="微软雅黑" panose="020B0503020204020204" charset="-122"/>
              </a:rPr>
              <a:t>）不准使用汽油等易燃液体擦洗设备、用具和衣物</a:t>
            </a:r>
          </a:p>
        </p:txBody>
      </p:sp>
      <p:sp>
        <p:nvSpPr>
          <p:cNvPr id="39" name="object 39"/>
          <p:cNvSpPr txBox="1"/>
          <p:nvPr>
            <p:custDataLst>
              <p:tags r:id="rId37"/>
            </p:custDataLst>
          </p:nvPr>
        </p:nvSpPr>
        <p:spPr>
          <a:xfrm>
            <a:off x="1143406" y="4386453"/>
            <a:ext cx="3151505" cy="577215"/>
          </a:xfrm>
          <a:prstGeom prst="rect">
            <a:avLst/>
          </a:prstGeom>
        </p:spPr>
        <p:txBody>
          <a:bodyPr vert="horz" wrap="square" lIns="0" tIns="1905" rIns="0" bIns="0" rtlCol="0">
            <a:spAutoFit/>
          </a:bodyPr>
          <a:lstStyle/>
          <a:p>
            <a:pPr marL="12700" marR="5080" indent="39370">
              <a:lnSpc>
                <a:spcPct val="104000"/>
              </a:lnSpc>
              <a:spcBef>
                <a:spcPts val="15"/>
              </a:spcBef>
            </a:pPr>
            <a:r>
              <a:rPr sz="1800" spc="-5" dirty="0">
                <a:solidFill>
                  <a:schemeClr val="dk1"/>
                </a:solidFill>
                <a:latin typeface="微软雅黑" panose="020B0503020204020204" charset="-122"/>
                <a:ea typeface="微软雅黑" panose="020B0503020204020204" charset="-122"/>
                <a:cs typeface="微软雅黑" panose="020B0503020204020204" charset="-122"/>
              </a:rPr>
              <a:t>（</a:t>
            </a:r>
            <a:r>
              <a:rPr sz="1800" dirty="0">
                <a:solidFill>
                  <a:schemeClr val="dk1"/>
                </a:solidFill>
                <a:latin typeface="微软雅黑" panose="020B0503020204020204" charset="-122"/>
                <a:ea typeface="微软雅黑" panose="020B0503020204020204" charset="-122"/>
                <a:cs typeface="微软雅黑" panose="020B0503020204020204" charset="-122"/>
              </a:rPr>
              <a:t>6）不按规定穿戴劳动保护用品，不准进入生产岗位</a:t>
            </a:r>
          </a:p>
        </p:txBody>
      </p:sp>
      <p:sp>
        <p:nvSpPr>
          <p:cNvPr id="40" name="object 40"/>
          <p:cNvSpPr txBox="1"/>
          <p:nvPr>
            <p:custDataLst>
              <p:tags r:id="rId38"/>
            </p:custDataLst>
          </p:nvPr>
        </p:nvSpPr>
        <p:spPr>
          <a:xfrm>
            <a:off x="7498460" y="1823973"/>
            <a:ext cx="4387850" cy="1188720"/>
          </a:xfrm>
          <a:prstGeom prst="rect">
            <a:avLst/>
          </a:prstGeom>
        </p:spPr>
        <p:txBody>
          <a:bodyPr vert="horz" wrap="square" lIns="0" tIns="12700" rIns="0" bIns="0" rtlCol="0">
            <a:spAutoFit/>
          </a:bodyPr>
          <a:lstStyle/>
          <a:p>
            <a:pPr marL="21590" marR="343535" indent="0">
              <a:lnSpc>
                <a:spcPct val="100000"/>
              </a:lnSpc>
              <a:spcBef>
                <a:spcPts val="100"/>
              </a:spcBef>
              <a:buSzPct val="94000"/>
              <a:buNone/>
              <a:tabLst>
                <a:tab pos="603250" algn="l"/>
              </a:tabLst>
            </a:pPr>
            <a:r>
              <a:rPr lang="zh-CN" sz="18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dirty="0">
                <a:solidFill>
                  <a:schemeClr val="dk1"/>
                </a:solidFill>
                <a:latin typeface="微软雅黑" panose="020B0503020204020204" charset="-122"/>
                <a:ea typeface="微软雅黑" panose="020B0503020204020204" charset="-122"/>
                <a:cs typeface="微软雅黑" panose="020B0503020204020204" charset="-122"/>
              </a:rPr>
              <a:t>9</a:t>
            </a:r>
            <a:r>
              <a:rPr lang="zh-CN" sz="1800" dirty="0">
                <a:solidFill>
                  <a:schemeClr val="dk1"/>
                </a:solidFill>
                <a:latin typeface="微软雅黑" panose="020B0503020204020204" charset="-122"/>
                <a:ea typeface="微软雅黑" panose="020B0503020204020204" charset="-122"/>
                <a:cs typeface="微软雅黑" panose="020B0503020204020204" charset="-122"/>
              </a:rPr>
              <a:t>）</a:t>
            </a:r>
            <a:r>
              <a:rPr sz="1800" dirty="0">
                <a:solidFill>
                  <a:schemeClr val="dk1"/>
                </a:solidFill>
                <a:latin typeface="微软雅黑" panose="020B0503020204020204" charset="-122"/>
                <a:ea typeface="微软雅黑" panose="020B0503020204020204" charset="-122"/>
                <a:cs typeface="微软雅黑" panose="020B0503020204020204" charset="-122"/>
              </a:rPr>
              <a:t>检修设备时安全措施不落实，不准开始检修</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12065" indent="0">
              <a:lnSpc>
                <a:spcPct val="100000"/>
              </a:lnSpc>
              <a:spcBef>
                <a:spcPts val="535"/>
              </a:spcBef>
              <a:buSzPct val="94000"/>
              <a:buNone/>
              <a:tabLst>
                <a:tab pos="718185" algn="l"/>
              </a:tabLst>
            </a:pPr>
            <a:r>
              <a:rPr lang="zh-CN" sz="1800" spc="-5"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spc="-5" dirty="0">
                <a:solidFill>
                  <a:schemeClr val="dk1"/>
                </a:solidFill>
                <a:latin typeface="微软雅黑" panose="020B0503020204020204" charset="-122"/>
                <a:ea typeface="微软雅黑" panose="020B0503020204020204" charset="-122"/>
                <a:cs typeface="微软雅黑" panose="020B0503020204020204" charset="-122"/>
              </a:rPr>
              <a:t>10</a:t>
            </a:r>
            <a:r>
              <a:rPr lang="zh-CN" sz="1800" spc="-5" dirty="0">
                <a:solidFill>
                  <a:schemeClr val="dk1"/>
                </a:solidFill>
                <a:latin typeface="微软雅黑" panose="020B0503020204020204" charset="-122"/>
                <a:ea typeface="微软雅黑" panose="020B0503020204020204" charset="-122"/>
                <a:cs typeface="微软雅黑" panose="020B0503020204020204" charset="-122"/>
              </a:rPr>
              <a:t>）</a:t>
            </a:r>
            <a:r>
              <a:rPr sz="1800" spc="-5" dirty="0">
                <a:solidFill>
                  <a:schemeClr val="dk1"/>
                </a:solidFill>
                <a:latin typeface="微软雅黑" panose="020B0503020204020204" charset="-122"/>
                <a:ea typeface="微软雅黑" panose="020B0503020204020204" charset="-122"/>
                <a:cs typeface="微软雅黑" panose="020B0503020204020204" charset="-122"/>
              </a:rPr>
              <a:t>停机检修后的设备，未经彻底检查，</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pPr>
            <a:r>
              <a:rPr sz="1800" dirty="0">
                <a:solidFill>
                  <a:schemeClr val="dk1"/>
                </a:solidFill>
                <a:latin typeface="微软雅黑" panose="020B0503020204020204" charset="-122"/>
                <a:ea typeface="微软雅黑" panose="020B0503020204020204" charset="-122"/>
                <a:cs typeface="微软雅黑" panose="020B0503020204020204" charset="-122"/>
              </a:rPr>
              <a:t>不准启用</a:t>
            </a:r>
          </a:p>
        </p:txBody>
      </p:sp>
      <p:sp>
        <p:nvSpPr>
          <p:cNvPr id="41" name="object 41"/>
          <p:cNvSpPr txBox="1"/>
          <p:nvPr>
            <p:custDataLst>
              <p:tags r:id="rId39"/>
            </p:custDataLst>
          </p:nvPr>
        </p:nvSpPr>
        <p:spPr>
          <a:xfrm>
            <a:off x="7550911" y="3200780"/>
            <a:ext cx="4387215" cy="941070"/>
          </a:xfrm>
          <a:prstGeom prst="rect">
            <a:avLst/>
          </a:prstGeom>
        </p:spPr>
        <p:txBody>
          <a:bodyPr vert="horz" wrap="square" lIns="0" tIns="12700" rIns="0" bIns="0" rtlCol="0">
            <a:spAutoFit/>
          </a:bodyPr>
          <a:lstStyle/>
          <a:p>
            <a:pPr marL="12700" marR="5080" indent="0">
              <a:lnSpc>
                <a:spcPct val="100000"/>
              </a:lnSpc>
              <a:spcBef>
                <a:spcPts val="100"/>
              </a:spcBef>
              <a:buSzPct val="94000"/>
              <a:buNone/>
              <a:tabLst>
                <a:tab pos="717550" algn="l"/>
              </a:tabLst>
            </a:pPr>
            <a:r>
              <a:rPr lang="zh-CN" sz="18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dirty="0">
                <a:solidFill>
                  <a:schemeClr val="dk1"/>
                </a:solidFill>
                <a:latin typeface="微软雅黑" panose="020B0503020204020204" charset="-122"/>
                <a:ea typeface="微软雅黑" panose="020B0503020204020204" charset="-122"/>
                <a:cs typeface="微软雅黑" panose="020B0503020204020204" charset="-122"/>
              </a:rPr>
              <a:t>11</a:t>
            </a:r>
            <a:r>
              <a:rPr lang="zh-CN" sz="1800" dirty="0">
                <a:solidFill>
                  <a:schemeClr val="dk1"/>
                </a:solidFill>
                <a:latin typeface="微软雅黑" panose="020B0503020204020204" charset="-122"/>
                <a:ea typeface="微软雅黑" panose="020B0503020204020204" charset="-122"/>
                <a:cs typeface="微软雅黑" panose="020B0503020204020204" charset="-122"/>
              </a:rPr>
              <a:t>）</a:t>
            </a:r>
            <a:r>
              <a:rPr sz="1800" dirty="0">
                <a:solidFill>
                  <a:schemeClr val="dk1"/>
                </a:solidFill>
                <a:latin typeface="微软雅黑" panose="020B0503020204020204" charset="-122"/>
                <a:ea typeface="微软雅黑" panose="020B0503020204020204" charset="-122"/>
                <a:cs typeface="微软雅黑" panose="020B0503020204020204" charset="-122"/>
              </a:rPr>
              <a:t>未办高处作业证，不系安全带，脚手架、跳板不牢，不准登高作业</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1590" indent="0">
              <a:lnSpc>
                <a:spcPct val="100000"/>
              </a:lnSpc>
              <a:spcBef>
                <a:spcPts val="760"/>
              </a:spcBef>
              <a:buSzPct val="94000"/>
              <a:buNone/>
              <a:tabLst>
                <a:tab pos="727710" algn="l"/>
              </a:tabLst>
            </a:pPr>
            <a:r>
              <a:rPr lang="zh-CN" sz="1800"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dirty="0">
                <a:solidFill>
                  <a:schemeClr val="dk1"/>
                </a:solidFill>
                <a:latin typeface="微软雅黑" panose="020B0503020204020204" charset="-122"/>
                <a:ea typeface="微软雅黑" panose="020B0503020204020204" charset="-122"/>
                <a:cs typeface="微软雅黑" panose="020B0503020204020204" charset="-122"/>
              </a:rPr>
              <a:t>12</a:t>
            </a:r>
            <a:r>
              <a:rPr lang="zh-CN" sz="1800" dirty="0">
                <a:solidFill>
                  <a:schemeClr val="dk1"/>
                </a:solidFill>
                <a:latin typeface="微软雅黑" panose="020B0503020204020204" charset="-122"/>
                <a:ea typeface="微软雅黑" panose="020B0503020204020204" charset="-122"/>
                <a:cs typeface="微软雅黑" panose="020B0503020204020204" charset="-122"/>
              </a:rPr>
              <a:t>）</a:t>
            </a:r>
            <a:r>
              <a:rPr sz="1800" dirty="0">
                <a:solidFill>
                  <a:schemeClr val="dk1"/>
                </a:solidFill>
                <a:latin typeface="微软雅黑" panose="020B0503020204020204" charset="-122"/>
                <a:ea typeface="微软雅黑" panose="020B0503020204020204" charset="-122"/>
                <a:cs typeface="微软雅黑" panose="020B0503020204020204" charset="-122"/>
              </a:rPr>
              <a:t>石棉瓦上不固定好跳板，不准作业</a:t>
            </a:r>
          </a:p>
        </p:txBody>
      </p:sp>
      <p:sp>
        <p:nvSpPr>
          <p:cNvPr id="42" name="object 42"/>
          <p:cNvSpPr txBox="1"/>
          <p:nvPr>
            <p:custDataLst>
              <p:tags r:id="rId40"/>
            </p:custDataLst>
          </p:nvPr>
        </p:nvSpPr>
        <p:spPr>
          <a:xfrm>
            <a:off x="7294880" y="4471492"/>
            <a:ext cx="4660900" cy="1218565"/>
          </a:xfrm>
          <a:prstGeom prst="rect">
            <a:avLst/>
          </a:prstGeom>
        </p:spPr>
        <p:txBody>
          <a:bodyPr vert="horz" wrap="square" lIns="0" tIns="12700" rIns="0" bIns="0" rtlCol="0">
            <a:spAutoFit/>
          </a:bodyPr>
          <a:lstStyle/>
          <a:p>
            <a:pPr marL="285750" indent="0">
              <a:lnSpc>
                <a:spcPct val="100000"/>
              </a:lnSpc>
              <a:spcBef>
                <a:spcPts val="100"/>
              </a:spcBef>
              <a:buSzPct val="94000"/>
              <a:buNone/>
              <a:tabLst>
                <a:tab pos="991235" algn="l"/>
              </a:tabLst>
            </a:pPr>
            <a:r>
              <a:rPr lang="zh-CN" sz="1800" spc="-5"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spc="-5" dirty="0">
                <a:solidFill>
                  <a:schemeClr val="dk1"/>
                </a:solidFill>
                <a:latin typeface="微软雅黑" panose="020B0503020204020204" charset="-122"/>
                <a:ea typeface="微软雅黑" panose="020B0503020204020204" charset="-122"/>
                <a:cs typeface="微软雅黑" panose="020B0503020204020204" charset="-122"/>
              </a:rPr>
              <a:t>13</a:t>
            </a:r>
            <a:r>
              <a:rPr lang="zh-CN" sz="1800" spc="-5" dirty="0">
                <a:solidFill>
                  <a:schemeClr val="dk1"/>
                </a:solidFill>
                <a:latin typeface="微软雅黑" panose="020B0503020204020204" charset="-122"/>
                <a:ea typeface="微软雅黑" panose="020B0503020204020204" charset="-122"/>
                <a:cs typeface="微软雅黑" panose="020B0503020204020204" charset="-122"/>
              </a:rPr>
              <a:t>）</a:t>
            </a:r>
            <a:r>
              <a:rPr sz="1800" spc="-5" dirty="0">
                <a:solidFill>
                  <a:schemeClr val="dk1"/>
                </a:solidFill>
                <a:latin typeface="微软雅黑" panose="020B0503020204020204" charset="-122"/>
                <a:ea typeface="微软雅黑" panose="020B0503020204020204" charset="-122"/>
                <a:cs typeface="微软雅黑" panose="020B0503020204020204" charset="-122"/>
              </a:rPr>
              <a:t>未安装触电保安器的移动式电动工</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86385">
              <a:lnSpc>
                <a:spcPct val="100000"/>
              </a:lnSpc>
              <a:spcBef>
                <a:spcPts val="5"/>
              </a:spcBef>
            </a:pPr>
            <a:r>
              <a:rPr sz="1800" dirty="0">
                <a:solidFill>
                  <a:schemeClr val="dk1"/>
                </a:solidFill>
                <a:latin typeface="微软雅黑" panose="020B0503020204020204" charset="-122"/>
                <a:ea typeface="微软雅黑" panose="020B0503020204020204" charset="-122"/>
                <a:cs typeface="微软雅黑" panose="020B0503020204020204" charset="-122"/>
              </a:rPr>
              <a:t>具，不准使用</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85750" indent="0">
              <a:lnSpc>
                <a:spcPct val="100000"/>
              </a:lnSpc>
              <a:spcBef>
                <a:spcPts val="755"/>
              </a:spcBef>
              <a:buSzPct val="94000"/>
              <a:buNone/>
              <a:tabLst>
                <a:tab pos="991235" algn="l"/>
              </a:tabLst>
            </a:pPr>
            <a:r>
              <a:rPr lang="zh-CN" sz="1800" spc="-5" dirty="0">
                <a:solidFill>
                  <a:schemeClr val="dk1"/>
                </a:solidFill>
                <a:latin typeface="微软雅黑" panose="020B0503020204020204" charset="-122"/>
                <a:ea typeface="微软雅黑" panose="020B0503020204020204" charset="-122"/>
                <a:cs typeface="微软雅黑" panose="020B0503020204020204" charset="-122"/>
              </a:rPr>
              <a:t>（</a:t>
            </a:r>
            <a:r>
              <a:rPr lang="en-US" altLang="zh-CN" sz="1800" spc="-5" dirty="0">
                <a:solidFill>
                  <a:schemeClr val="dk1"/>
                </a:solidFill>
                <a:latin typeface="微软雅黑" panose="020B0503020204020204" charset="-122"/>
                <a:ea typeface="微软雅黑" panose="020B0503020204020204" charset="-122"/>
                <a:cs typeface="微软雅黑" panose="020B0503020204020204" charset="-122"/>
              </a:rPr>
              <a:t>14</a:t>
            </a:r>
            <a:r>
              <a:rPr lang="zh-CN" sz="1800" spc="-5" dirty="0">
                <a:solidFill>
                  <a:schemeClr val="dk1"/>
                </a:solidFill>
                <a:latin typeface="微软雅黑" panose="020B0503020204020204" charset="-122"/>
                <a:ea typeface="微软雅黑" panose="020B0503020204020204" charset="-122"/>
                <a:cs typeface="微软雅黑" panose="020B0503020204020204" charset="-122"/>
              </a:rPr>
              <a:t>）</a:t>
            </a:r>
            <a:r>
              <a:rPr sz="1800" spc="-5" dirty="0">
                <a:solidFill>
                  <a:schemeClr val="dk1"/>
                </a:solidFill>
                <a:latin typeface="微软雅黑" panose="020B0503020204020204" charset="-122"/>
                <a:ea typeface="微软雅黑" panose="020B0503020204020204" charset="-122"/>
                <a:cs typeface="微软雅黑" panose="020B0503020204020204" charset="-122"/>
              </a:rPr>
              <a:t>未取得安全作业证的职工，不准独立</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5"/>
              </a:spcBef>
              <a:tabLst>
                <a:tab pos="285750" algn="l"/>
              </a:tabLst>
            </a:pPr>
            <a:r>
              <a:rPr sz="1800" u="heavy" dirty="0">
                <a:solidFill>
                  <a:schemeClr val="dk1"/>
                </a:solidFill>
                <a:uFill>
                  <a:solidFill>
                    <a:srgbClr val="69230C"/>
                  </a:solidFill>
                </a:uFill>
                <a:latin typeface="微软雅黑" panose="020B0503020204020204" charset="-122"/>
                <a:ea typeface="微软雅黑" panose="020B0503020204020204" charset="-122"/>
                <a:cs typeface="微软雅黑" panose="020B0503020204020204" charset="-122"/>
              </a:rPr>
              <a:t>	作业；特殊工种职工，未经取证，</a:t>
            </a:r>
            <a:r>
              <a:rPr sz="1800" dirty="0">
                <a:solidFill>
                  <a:schemeClr val="dk1"/>
                </a:solidFill>
                <a:latin typeface="微软雅黑" panose="020B0503020204020204" charset="-122"/>
                <a:ea typeface="微软雅黑" panose="020B0503020204020204" charset="-122"/>
                <a:cs typeface="微软雅黑" panose="020B0503020204020204" charset="-122"/>
              </a:rPr>
              <a:t>不准作业</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txBox="1"/>
          <p:nvPr/>
        </p:nvSpPr>
        <p:spPr>
          <a:xfrm>
            <a:off x="3183255" y="914400"/>
            <a:ext cx="574865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微软雅黑" panose="020B0503020204020204" charset="-122"/>
                <a:ea typeface="微软雅黑" panose="020B0503020204020204" charset="-122"/>
                <a:cs typeface="微软雅黑" panose="020B0503020204020204" charset="-122"/>
              </a:rPr>
              <a:t>（5）</a:t>
            </a:r>
            <a:r>
              <a:rPr sz="2800" b="1" spc="5" dirty="0">
                <a:solidFill>
                  <a:srgbClr val="FF0000"/>
                </a:solidFill>
                <a:latin typeface="微软雅黑" panose="020B0503020204020204" charset="-122"/>
                <a:ea typeface="微软雅黑" panose="020B0503020204020204" charset="-122"/>
                <a:cs typeface="微软雅黑" panose="020B0503020204020204" charset="-122"/>
              </a:rPr>
              <a:t>不按时作动火分析，禁止</a:t>
            </a:r>
            <a:r>
              <a:rPr sz="2800" b="1" spc="15" dirty="0">
                <a:solidFill>
                  <a:srgbClr val="FF0000"/>
                </a:solidFill>
                <a:latin typeface="微软雅黑" panose="020B0503020204020204" charset="-122"/>
                <a:ea typeface="微软雅黑" panose="020B0503020204020204" charset="-122"/>
                <a:cs typeface="微软雅黑" panose="020B0503020204020204" charset="-122"/>
              </a:rPr>
              <a:t>动</a:t>
            </a:r>
            <a:r>
              <a:rPr sz="2800" b="1" spc="-5" dirty="0">
                <a:solidFill>
                  <a:srgbClr val="FF0000"/>
                </a:solidFill>
                <a:latin typeface="微软雅黑" panose="020B0503020204020204" charset="-122"/>
                <a:ea typeface="微软雅黑" panose="020B0503020204020204" charset="-122"/>
                <a:cs typeface="微软雅黑" panose="020B0503020204020204" charset="-122"/>
              </a:rPr>
              <a:t>火</a:t>
            </a:r>
          </a:p>
        </p:txBody>
      </p:sp>
      <p:sp>
        <p:nvSpPr>
          <p:cNvPr id="3" name="object 3"/>
          <p:cNvSpPr/>
          <p:nvPr>
            <p:custDataLst>
              <p:tags r:id="rId3"/>
            </p:custDataLst>
          </p:nvPr>
        </p:nvSpPr>
        <p:spPr>
          <a:xfrm>
            <a:off x="467105" y="3878579"/>
            <a:ext cx="11179175" cy="78105"/>
          </a:xfrm>
          <a:custGeom>
            <a:avLst/>
            <a:gdLst/>
            <a:ahLst/>
            <a:cxnLst/>
            <a:rect l="l" t="t" r="r" b="b"/>
            <a:pathLst>
              <a:path w="11179175" h="78104">
                <a:moveTo>
                  <a:pt x="11100943" y="0"/>
                </a:moveTo>
                <a:lnTo>
                  <a:pt x="11100943" y="77724"/>
                </a:lnTo>
                <a:lnTo>
                  <a:pt x="11152759" y="51816"/>
                </a:lnTo>
                <a:lnTo>
                  <a:pt x="11114024" y="51816"/>
                </a:lnTo>
                <a:lnTo>
                  <a:pt x="11114024" y="25908"/>
                </a:lnTo>
                <a:lnTo>
                  <a:pt x="11152759" y="25908"/>
                </a:lnTo>
                <a:lnTo>
                  <a:pt x="11100943" y="0"/>
                </a:lnTo>
                <a:close/>
              </a:path>
              <a:path w="11179175" h="78104">
                <a:moveTo>
                  <a:pt x="11100943" y="25908"/>
                </a:moveTo>
                <a:lnTo>
                  <a:pt x="0" y="25908"/>
                </a:lnTo>
                <a:lnTo>
                  <a:pt x="0" y="51816"/>
                </a:lnTo>
                <a:lnTo>
                  <a:pt x="11100943" y="51816"/>
                </a:lnTo>
                <a:lnTo>
                  <a:pt x="11100943" y="25908"/>
                </a:lnTo>
                <a:close/>
              </a:path>
              <a:path w="11179175" h="78104">
                <a:moveTo>
                  <a:pt x="11152759" y="25908"/>
                </a:moveTo>
                <a:lnTo>
                  <a:pt x="11114024" y="25908"/>
                </a:lnTo>
                <a:lnTo>
                  <a:pt x="11114024" y="51816"/>
                </a:lnTo>
                <a:lnTo>
                  <a:pt x="11152759" y="51816"/>
                </a:lnTo>
                <a:lnTo>
                  <a:pt x="11178667" y="38862"/>
                </a:lnTo>
                <a:lnTo>
                  <a:pt x="11152759" y="25908"/>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952497" y="1816567"/>
            <a:ext cx="4539236" cy="1805218"/>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1016508" y="1842516"/>
            <a:ext cx="4404360" cy="1670303"/>
          </a:xfrm>
          <a:prstGeom prst="rect">
            <a:avLst/>
          </a:prstGeom>
          <a:blipFill>
            <a:blip r:embed="rId1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1016508" y="1884045"/>
            <a:ext cx="4404360" cy="1341120"/>
          </a:xfrm>
          <a:prstGeom prst="rect">
            <a:avLst/>
          </a:prstGeom>
        </p:spPr>
        <p:txBody>
          <a:bodyPr vert="horz" wrap="square" lIns="0" tIns="12700" rIns="0" bIns="0" rtlCol="0">
            <a:spAutoFit/>
          </a:bodyPr>
          <a:lstStyle/>
          <a:p>
            <a:pPr marL="255905" marR="152400" algn="just">
              <a:lnSpc>
                <a:spcPct val="120000"/>
              </a:lnSpc>
              <a:spcBef>
                <a:spcPts val="100"/>
              </a:spcBef>
            </a:pPr>
            <a:r>
              <a:rPr sz="1800" spc="75" dirty="0">
                <a:solidFill>
                  <a:srgbClr val="404040"/>
                </a:solidFill>
                <a:latin typeface="微软雅黑" panose="020B0503020204020204" charset="-122"/>
                <a:ea typeface="微软雅黑" panose="020B0503020204020204" charset="-122"/>
                <a:cs typeface="微软雅黑" panose="020B0503020204020204" charset="-122"/>
              </a:rPr>
              <a:t>1.</a:t>
            </a:r>
            <a:r>
              <a:rPr sz="1800" spc="150" dirty="0">
                <a:solidFill>
                  <a:srgbClr val="404040"/>
                </a:solidFill>
                <a:latin typeface="微软雅黑" panose="020B0503020204020204" charset="-122"/>
                <a:ea typeface="微软雅黑" panose="020B0503020204020204" charset="-122"/>
                <a:cs typeface="微软雅黑" panose="020B0503020204020204" charset="-122"/>
              </a:rPr>
              <a:t>较大设</a:t>
            </a:r>
            <a:r>
              <a:rPr sz="1800" spc="140" dirty="0">
                <a:solidFill>
                  <a:srgbClr val="404040"/>
                </a:solidFill>
                <a:latin typeface="微软雅黑" panose="020B0503020204020204" charset="-122"/>
                <a:ea typeface="微软雅黑" panose="020B0503020204020204" charset="-122"/>
                <a:cs typeface="微软雅黑" panose="020B0503020204020204" charset="-122"/>
              </a:rPr>
              <a:t>备</a:t>
            </a:r>
            <a:r>
              <a:rPr sz="1800" spc="150" dirty="0">
                <a:solidFill>
                  <a:srgbClr val="404040"/>
                </a:solidFill>
                <a:latin typeface="微软雅黑" panose="020B0503020204020204" charset="-122"/>
                <a:ea typeface="微软雅黑" panose="020B0503020204020204" charset="-122"/>
                <a:cs typeface="微软雅黑" panose="020B0503020204020204" charset="-122"/>
              </a:rPr>
              <a:t>对上</a:t>
            </a:r>
            <a:r>
              <a:rPr sz="1800" spc="140" dirty="0">
                <a:solidFill>
                  <a:srgbClr val="404040"/>
                </a:solidFill>
                <a:latin typeface="微软雅黑" panose="020B0503020204020204" charset="-122"/>
                <a:ea typeface="微软雅黑" panose="020B0503020204020204" charset="-122"/>
                <a:cs typeface="微软雅黑" panose="020B0503020204020204" charset="-122"/>
              </a:rPr>
              <a:t>、</a:t>
            </a:r>
            <a:r>
              <a:rPr sz="1800" spc="150" dirty="0">
                <a:solidFill>
                  <a:srgbClr val="404040"/>
                </a:solidFill>
                <a:latin typeface="微软雅黑" panose="020B0503020204020204" charset="-122"/>
                <a:ea typeface="微软雅黑" panose="020B0503020204020204" charset="-122"/>
                <a:cs typeface="微软雅黑" panose="020B0503020204020204" charset="-122"/>
              </a:rPr>
              <a:t>中</a:t>
            </a:r>
            <a:r>
              <a:rPr sz="1800" spc="140" dirty="0">
                <a:solidFill>
                  <a:srgbClr val="404040"/>
                </a:solidFill>
                <a:latin typeface="微软雅黑" panose="020B0503020204020204" charset="-122"/>
                <a:ea typeface="微软雅黑" panose="020B0503020204020204" charset="-122"/>
                <a:cs typeface="微软雅黑" panose="020B0503020204020204" charset="-122"/>
              </a:rPr>
              <a:t>、</a:t>
            </a:r>
            <a:r>
              <a:rPr sz="1800" spc="165" dirty="0">
                <a:solidFill>
                  <a:srgbClr val="404040"/>
                </a:solidFill>
                <a:latin typeface="微软雅黑" panose="020B0503020204020204" charset="-122"/>
                <a:ea typeface="微软雅黑" panose="020B0503020204020204" charset="-122"/>
                <a:cs typeface="微软雅黑" panose="020B0503020204020204" charset="-122"/>
              </a:rPr>
              <a:t>下</a:t>
            </a:r>
            <a:r>
              <a:rPr sz="1800" spc="145" dirty="0">
                <a:solidFill>
                  <a:srgbClr val="404040"/>
                </a:solidFill>
                <a:latin typeface="微软雅黑" panose="020B0503020204020204" charset="-122"/>
                <a:ea typeface="微软雅黑" panose="020B0503020204020204" charset="-122"/>
                <a:cs typeface="微软雅黑" panose="020B0503020204020204" charset="-122"/>
              </a:rPr>
              <a:t>部</a:t>
            </a:r>
            <a:r>
              <a:rPr sz="1800" spc="155" dirty="0">
                <a:solidFill>
                  <a:srgbClr val="404040"/>
                </a:solidFill>
                <a:latin typeface="微软雅黑" panose="020B0503020204020204" charset="-122"/>
                <a:ea typeface="微软雅黑" panose="020B0503020204020204" charset="-122"/>
                <a:cs typeface="微软雅黑" panose="020B0503020204020204" charset="-122"/>
              </a:rPr>
              <a:t>位</a:t>
            </a:r>
            <a:r>
              <a:rPr sz="1800" spc="140" dirty="0">
                <a:solidFill>
                  <a:srgbClr val="404040"/>
                </a:solidFill>
                <a:latin typeface="微软雅黑" panose="020B0503020204020204" charset="-122"/>
                <a:ea typeface="微软雅黑" panose="020B0503020204020204" charset="-122"/>
                <a:cs typeface="微软雅黑" panose="020B0503020204020204" charset="-122"/>
              </a:rPr>
              <a:t>监</a:t>
            </a:r>
            <a:r>
              <a:rPr sz="1800" spc="150" dirty="0">
                <a:solidFill>
                  <a:srgbClr val="404040"/>
                </a:solidFill>
                <a:latin typeface="微软雅黑" panose="020B0503020204020204" charset="-122"/>
                <a:ea typeface="微软雅黑" panose="020B0503020204020204" charset="-122"/>
                <a:cs typeface="微软雅黑" panose="020B0503020204020204" charset="-122"/>
              </a:rPr>
              <a:t>测</a:t>
            </a:r>
            <a:r>
              <a:rPr sz="1800" dirty="0">
                <a:solidFill>
                  <a:srgbClr val="404040"/>
                </a:solidFill>
                <a:latin typeface="微软雅黑" panose="020B0503020204020204" charset="-122"/>
                <a:ea typeface="微软雅黑" panose="020B0503020204020204" charset="-122"/>
                <a:cs typeface="微软雅黑" panose="020B0503020204020204" charset="-122"/>
              </a:rPr>
              <a:t>分</a:t>
            </a:r>
            <a:r>
              <a:rPr sz="1800" spc="155" dirty="0">
                <a:solidFill>
                  <a:srgbClr val="404040"/>
                </a:solidFill>
                <a:latin typeface="微软雅黑" panose="020B0503020204020204" charset="-122"/>
                <a:ea typeface="微软雅黑" panose="020B0503020204020204" charset="-122"/>
                <a:cs typeface="微软雅黑" panose="020B0503020204020204" charset="-122"/>
              </a:rPr>
              <a:t>析；较长物料管</a:t>
            </a:r>
            <a:r>
              <a:rPr sz="1800" spc="145" dirty="0">
                <a:solidFill>
                  <a:srgbClr val="404040"/>
                </a:solidFill>
                <a:latin typeface="微软雅黑" panose="020B0503020204020204" charset="-122"/>
                <a:ea typeface="微软雅黑" panose="020B0503020204020204" charset="-122"/>
                <a:cs typeface="微软雅黑" panose="020B0503020204020204" charset="-122"/>
              </a:rPr>
              <a:t>线</a:t>
            </a:r>
            <a:r>
              <a:rPr sz="1800" spc="140" dirty="0">
                <a:solidFill>
                  <a:srgbClr val="404040"/>
                </a:solidFill>
                <a:latin typeface="微软雅黑" panose="020B0503020204020204" charset="-122"/>
                <a:ea typeface="微软雅黑" panose="020B0503020204020204" charset="-122"/>
                <a:cs typeface="微软雅黑" panose="020B0503020204020204" charset="-122"/>
              </a:rPr>
              <a:t>应在</a:t>
            </a:r>
            <a:r>
              <a:rPr sz="1800" spc="150" dirty="0">
                <a:solidFill>
                  <a:srgbClr val="404040"/>
                </a:solidFill>
                <a:latin typeface="微软雅黑" panose="020B0503020204020204" charset="-122"/>
                <a:ea typeface="微软雅黑" panose="020B0503020204020204" charset="-122"/>
                <a:cs typeface="微软雅黑" panose="020B0503020204020204" charset="-122"/>
              </a:rPr>
              <a:t>彻</a:t>
            </a:r>
            <a:r>
              <a:rPr sz="1800" spc="140" dirty="0">
                <a:solidFill>
                  <a:srgbClr val="404040"/>
                </a:solidFill>
                <a:latin typeface="微软雅黑" panose="020B0503020204020204" charset="-122"/>
                <a:ea typeface="微软雅黑" panose="020B0503020204020204" charset="-122"/>
                <a:cs typeface="微软雅黑" panose="020B0503020204020204" charset="-122"/>
              </a:rPr>
              <a:t>底</a:t>
            </a:r>
            <a:r>
              <a:rPr sz="1800" spc="150" dirty="0">
                <a:solidFill>
                  <a:srgbClr val="404040"/>
                </a:solidFill>
                <a:latin typeface="微软雅黑" panose="020B0503020204020204" charset="-122"/>
                <a:ea typeface="微软雅黑" panose="020B0503020204020204" charset="-122"/>
                <a:cs typeface="微软雅黑" panose="020B0503020204020204" charset="-122"/>
              </a:rPr>
              <a:t>隔</a:t>
            </a:r>
            <a:r>
              <a:rPr sz="1800" spc="140" dirty="0">
                <a:solidFill>
                  <a:srgbClr val="404040"/>
                </a:solidFill>
                <a:latin typeface="微软雅黑" panose="020B0503020204020204" charset="-122"/>
                <a:ea typeface="微软雅黑" panose="020B0503020204020204" charset="-122"/>
                <a:cs typeface="微软雅黑" panose="020B0503020204020204" charset="-122"/>
              </a:rPr>
              <a:t>绝</a:t>
            </a:r>
            <a:r>
              <a:rPr sz="1800" spc="150" dirty="0">
                <a:solidFill>
                  <a:srgbClr val="404040"/>
                </a:solidFill>
                <a:latin typeface="微软雅黑" panose="020B0503020204020204" charset="-122"/>
                <a:ea typeface="微软雅黑" panose="020B0503020204020204" charset="-122"/>
                <a:cs typeface="微软雅黑" panose="020B0503020204020204" charset="-122"/>
              </a:rPr>
              <a:t>区</a:t>
            </a:r>
            <a:r>
              <a:rPr sz="1800" dirty="0">
                <a:solidFill>
                  <a:srgbClr val="404040"/>
                </a:solidFill>
                <a:latin typeface="微软雅黑" panose="020B0503020204020204" charset="-122"/>
                <a:ea typeface="微软雅黑" panose="020B0503020204020204" charset="-122"/>
                <a:cs typeface="微软雅黑" panose="020B0503020204020204" charset="-122"/>
              </a:rPr>
              <a:t>域</a:t>
            </a:r>
            <a:r>
              <a:rPr sz="1800" spc="155" dirty="0">
                <a:solidFill>
                  <a:srgbClr val="404040"/>
                </a:solidFill>
                <a:latin typeface="微软雅黑" panose="020B0503020204020204" charset="-122"/>
                <a:ea typeface="微软雅黑" panose="020B0503020204020204" charset="-122"/>
                <a:cs typeface="微软雅黑" panose="020B0503020204020204" charset="-122"/>
              </a:rPr>
              <a:t>内分段分析；设</a:t>
            </a:r>
            <a:r>
              <a:rPr sz="1800" spc="145" dirty="0">
                <a:solidFill>
                  <a:srgbClr val="404040"/>
                </a:solidFill>
                <a:latin typeface="微软雅黑" panose="020B0503020204020204" charset="-122"/>
                <a:ea typeface="微软雅黑" panose="020B0503020204020204" charset="-122"/>
                <a:cs typeface="微软雅黑" panose="020B0503020204020204" charset="-122"/>
              </a:rPr>
              <a:t>备</a:t>
            </a:r>
            <a:r>
              <a:rPr sz="1800" spc="155" dirty="0">
                <a:solidFill>
                  <a:srgbClr val="404040"/>
                </a:solidFill>
                <a:latin typeface="微软雅黑" panose="020B0503020204020204" charset="-122"/>
                <a:ea typeface="微软雅黑" panose="020B0503020204020204" charset="-122"/>
                <a:cs typeface="微软雅黑" panose="020B0503020204020204" charset="-122"/>
              </a:rPr>
              <a:t>外</a:t>
            </a:r>
            <a:r>
              <a:rPr sz="1800" spc="145" dirty="0">
                <a:solidFill>
                  <a:srgbClr val="404040"/>
                </a:solidFill>
                <a:latin typeface="微软雅黑" panose="020B0503020204020204" charset="-122"/>
                <a:ea typeface="微软雅黑" panose="020B0503020204020204" charset="-122"/>
                <a:cs typeface="微软雅黑" panose="020B0503020204020204" charset="-122"/>
              </a:rPr>
              <a:t>部</a:t>
            </a:r>
            <a:r>
              <a:rPr sz="1800" spc="155" dirty="0">
                <a:solidFill>
                  <a:srgbClr val="404040"/>
                </a:solidFill>
                <a:latin typeface="微软雅黑" panose="020B0503020204020204" charset="-122"/>
                <a:ea typeface="微软雅黑" panose="020B0503020204020204" charset="-122"/>
                <a:cs typeface="微软雅黑" panose="020B0503020204020204" charset="-122"/>
              </a:rPr>
              <a:t>动</a:t>
            </a:r>
            <a:r>
              <a:rPr sz="1800" spc="145" dirty="0">
                <a:solidFill>
                  <a:srgbClr val="404040"/>
                </a:solidFill>
                <a:latin typeface="微软雅黑" panose="020B0503020204020204" charset="-122"/>
                <a:ea typeface="微软雅黑" panose="020B0503020204020204" charset="-122"/>
                <a:cs typeface="微软雅黑" panose="020B0503020204020204" charset="-122"/>
              </a:rPr>
              <a:t>火</a:t>
            </a:r>
            <a:r>
              <a:rPr sz="1800" spc="155" dirty="0">
                <a:solidFill>
                  <a:srgbClr val="404040"/>
                </a:solidFill>
                <a:latin typeface="微软雅黑" panose="020B0503020204020204" charset="-122"/>
                <a:ea typeface="微软雅黑" panose="020B0503020204020204" charset="-122"/>
                <a:cs typeface="微软雅黑" panose="020B0503020204020204" charset="-122"/>
              </a:rPr>
              <a:t>应</a:t>
            </a:r>
            <a:r>
              <a:rPr sz="1800" spc="145" dirty="0">
                <a:solidFill>
                  <a:srgbClr val="404040"/>
                </a:solidFill>
                <a:latin typeface="微软雅黑" panose="020B0503020204020204" charset="-122"/>
                <a:ea typeface="微软雅黑" panose="020B0503020204020204" charset="-122"/>
                <a:cs typeface="微软雅黑" panose="020B0503020204020204" charset="-122"/>
              </a:rPr>
              <a:t>在</a:t>
            </a:r>
            <a:r>
              <a:rPr sz="1800" spc="155" dirty="0">
                <a:solidFill>
                  <a:srgbClr val="404040"/>
                </a:solidFill>
                <a:latin typeface="微软雅黑" panose="020B0503020204020204" charset="-122"/>
                <a:ea typeface="微软雅黑" panose="020B0503020204020204" charset="-122"/>
                <a:cs typeface="微软雅黑" panose="020B0503020204020204" charset="-122"/>
              </a:rPr>
              <a:t>不小于</a:t>
            </a:r>
            <a:r>
              <a:rPr sz="1800" spc="140" dirty="0">
                <a:solidFill>
                  <a:srgbClr val="404040"/>
                </a:solidFill>
                <a:latin typeface="微软雅黑" panose="020B0503020204020204" charset="-122"/>
                <a:ea typeface="微软雅黑" panose="020B0503020204020204" charset="-122"/>
                <a:cs typeface="微软雅黑" panose="020B0503020204020204" charset="-122"/>
              </a:rPr>
              <a:t>动</a:t>
            </a:r>
            <a:r>
              <a:rPr sz="1800" spc="155" dirty="0">
                <a:solidFill>
                  <a:srgbClr val="404040"/>
                </a:solidFill>
                <a:latin typeface="微软雅黑" panose="020B0503020204020204" charset="-122"/>
                <a:ea typeface="微软雅黑" panose="020B0503020204020204" charset="-122"/>
                <a:cs typeface="微软雅黑" panose="020B0503020204020204" charset="-122"/>
              </a:rPr>
              <a:t>火</a:t>
            </a:r>
            <a:r>
              <a:rPr sz="1800" spc="140" dirty="0">
                <a:solidFill>
                  <a:srgbClr val="404040"/>
                </a:solidFill>
                <a:latin typeface="微软雅黑" panose="020B0503020204020204" charset="-122"/>
                <a:ea typeface="微软雅黑" panose="020B0503020204020204" charset="-122"/>
                <a:cs typeface="微软雅黑" panose="020B0503020204020204" charset="-122"/>
              </a:rPr>
              <a:t>点</a:t>
            </a:r>
            <a:r>
              <a:rPr sz="1800" spc="95" dirty="0">
                <a:solidFill>
                  <a:srgbClr val="404040"/>
                </a:solidFill>
                <a:latin typeface="微软雅黑" panose="020B0503020204020204" charset="-122"/>
                <a:ea typeface="微软雅黑" panose="020B0503020204020204" charset="-122"/>
                <a:cs typeface="微软雅黑" panose="020B0503020204020204" charset="-122"/>
              </a:rPr>
              <a:t>10m</a:t>
            </a:r>
            <a:r>
              <a:rPr sz="1800" spc="150" dirty="0">
                <a:solidFill>
                  <a:srgbClr val="404040"/>
                </a:solidFill>
                <a:latin typeface="微软雅黑" panose="020B0503020204020204" charset="-122"/>
                <a:ea typeface="微软雅黑" panose="020B0503020204020204" charset="-122"/>
                <a:cs typeface="微软雅黑" panose="020B0503020204020204" charset="-122"/>
              </a:rPr>
              <a:t>范</a:t>
            </a:r>
            <a:r>
              <a:rPr sz="1800" spc="140" dirty="0">
                <a:solidFill>
                  <a:srgbClr val="404040"/>
                </a:solidFill>
                <a:latin typeface="微软雅黑" panose="020B0503020204020204" charset="-122"/>
                <a:ea typeface="微软雅黑" panose="020B0503020204020204" charset="-122"/>
                <a:cs typeface="微软雅黑" panose="020B0503020204020204" charset="-122"/>
              </a:rPr>
              <a:t>围</a:t>
            </a:r>
            <a:r>
              <a:rPr sz="1800" spc="150" dirty="0">
                <a:solidFill>
                  <a:srgbClr val="404040"/>
                </a:solidFill>
                <a:latin typeface="微软雅黑" panose="020B0503020204020204" charset="-122"/>
                <a:ea typeface="微软雅黑" panose="020B0503020204020204" charset="-122"/>
                <a:cs typeface="微软雅黑" panose="020B0503020204020204" charset="-122"/>
              </a:rPr>
              <a:t>内</a:t>
            </a:r>
            <a:r>
              <a:rPr sz="1800" spc="140" dirty="0">
                <a:solidFill>
                  <a:srgbClr val="404040"/>
                </a:solidFill>
                <a:latin typeface="微软雅黑" panose="020B0503020204020204" charset="-122"/>
                <a:ea typeface="微软雅黑" panose="020B0503020204020204" charset="-122"/>
                <a:cs typeface="微软雅黑" panose="020B0503020204020204" charset="-122"/>
              </a:rPr>
              <a:t>进</a:t>
            </a:r>
            <a:r>
              <a:rPr sz="1800" spc="150" dirty="0">
                <a:solidFill>
                  <a:srgbClr val="404040"/>
                </a:solidFill>
                <a:latin typeface="微软雅黑" panose="020B0503020204020204" charset="-122"/>
                <a:ea typeface="微软雅黑" panose="020B0503020204020204" charset="-122"/>
                <a:cs typeface="微软雅黑" panose="020B0503020204020204" charset="-122"/>
              </a:rPr>
              <a:t>行</a:t>
            </a:r>
            <a:r>
              <a:rPr sz="1800" spc="140" dirty="0">
                <a:solidFill>
                  <a:srgbClr val="404040"/>
                </a:solidFill>
                <a:latin typeface="微软雅黑" panose="020B0503020204020204" charset="-122"/>
                <a:ea typeface="微软雅黑" panose="020B0503020204020204" charset="-122"/>
                <a:cs typeface="微软雅黑" panose="020B0503020204020204" charset="-122"/>
              </a:rPr>
              <a:t>动</a:t>
            </a:r>
            <a:r>
              <a:rPr sz="1800" spc="150" dirty="0">
                <a:solidFill>
                  <a:srgbClr val="404040"/>
                </a:solidFill>
                <a:latin typeface="微软雅黑" panose="020B0503020204020204" charset="-122"/>
                <a:ea typeface="微软雅黑" panose="020B0503020204020204" charset="-122"/>
                <a:cs typeface="微软雅黑" panose="020B0503020204020204" charset="-122"/>
              </a:rPr>
              <a:t>火</a:t>
            </a:r>
            <a:r>
              <a:rPr sz="1800" spc="140" dirty="0">
                <a:solidFill>
                  <a:srgbClr val="404040"/>
                </a:solidFill>
                <a:latin typeface="微软雅黑" panose="020B0503020204020204" charset="-122"/>
                <a:ea typeface="微软雅黑" panose="020B0503020204020204" charset="-122"/>
                <a:cs typeface="微软雅黑" panose="020B0503020204020204" charset="-122"/>
              </a:rPr>
              <a:t>分</a:t>
            </a:r>
            <a:r>
              <a:rPr sz="1800" spc="170" dirty="0">
                <a:solidFill>
                  <a:srgbClr val="404040"/>
                </a:solidFill>
                <a:latin typeface="微软雅黑" panose="020B0503020204020204" charset="-122"/>
                <a:ea typeface="微软雅黑" panose="020B0503020204020204" charset="-122"/>
                <a:cs typeface="微软雅黑" panose="020B0503020204020204" charset="-122"/>
              </a:rPr>
              <a:t>析</a:t>
            </a:r>
            <a:r>
              <a:rPr sz="1800"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8" name="object 8"/>
          <p:cNvSpPr/>
          <p:nvPr>
            <p:custDataLst>
              <p:tags r:id="rId7"/>
            </p:custDataLst>
          </p:nvPr>
        </p:nvSpPr>
        <p:spPr>
          <a:xfrm>
            <a:off x="6626313" y="1798279"/>
            <a:ext cx="4540796" cy="1805218"/>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6690359" y="1824227"/>
            <a:ext cx="4405884" cy="1670304"/>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6690359" y="2053018"/>
            <a:ext cx="4406265" cy="1009650"/>
          </a:xfrm>
          <a:prstGeom prst="rect">
            <a:avLst/>
          </a:prstGeom>
        </p:spPr>
        <p:txBody>
          <a:bodyPr vert="horz" wrap="square" lIns="0" tIns="13335" rIns="0" bIns="0" rtlCol="0">
            <a:spAutoFit/>
          </a:bodyPr>
          <a:lstStyle/>
          <a:p>
            <a:pPr marL="282575">
              <a:lnSpc>
                <a:spcPct val="120000"/>
              </a:lnSpc>
              <a:spcBef>
                <a:spcPts val="105"/>
              </a:spcBef>
            </a:pPr>
            <a:r>
              <a:rPr sz="1800" spc="155" dirty="0">
                <a:solidFill>
                  <a:srgbClr val="404040"/>
                </a:solidFill>
                <a:latin typeface="微软雅黑" panose="020B0503020204020204" charset="-122"/>
                <a:ea typeface="微软雅黑" panose="020B0503020204020204" charset="-122"/>
                <a:cs typeface="微软雅黑" panose="020B0503020204020204" charset="-122"/>
              </a:rPr>
              <a:t>2.</a:t>
            </a:r>
            <a:r>
              <a:rPr sz="1800" spc="150" dirty="0">
                <a:solidFill>
                  <a:srgbClr val="404040"/>
                </a:solidFill>
                <a:latin typeface="微软雅黑" panose="020B0503020204020204" charset="-122"/>
                <a:ea typeface="微软雅黑" panose="020B0503020204020204" charset="-122"/>
                <a:cs typeface="微软雅黑" panose="020B0503020204020204" charset="-122"/>
              </a:rPr>
              <a:t>动火分</a:t>
            </a:r>
            <a:r>
              <a:rPr sz="1800" spc="140" dirty="0">
                <a:solidFill>
                  <a:srgbClr val="404040"/>
                </a:solidFill>
                <a:latin typeface="微软雅黑" panose="020B0503020204020204" charset="-122"/>
                <a:ea typeface="微软雅黑" panose="020B0503020204020204" charset="-122"/>
                <a:cs typeface="微软雅黑" panose="020B0503020204020204" charset="-122"/>
              </a:rPr>
              <a:t>析</a:t>
            </a:r>
            <a:r>
              <a:rPr sz="1800" spc="150" dirty="0">
                <a:solidFill>
                  <a:srgbClr val="404040"/>
                </a:solidFill>
                <a:latin typeface="微软雅黑" panose="020B0503020204020204" charset="-122"/>
                <a:ea typeface="微软雅黑" panose="020B0503020204020204" charset="-122"/>
                <a:cs typeface="微软雅黑" panose="020B0503020204020204" charset="-122"/>
              </a:rPr>
              <a:t>与动</a:t>
            </a:r>
            <a:r>
              <a:rPr sz="1800" spc="140" dirty="0">
                <a:solidFill>
                  <a:srgbClr val="404040"/>
                </a:solidFill>
                <a:latin typeface="微软雅黑" panose="020B0503020204020204" charset="-122"/>
                <a:ea typeface="微软雅黑" panose="020B0503020204020204" charset="-122"/>
                <a:cs typeface="微软雅黑" panose="020B0503020204020204" charset="-122"/>
              </a:rPr>
              <a:t>火</a:t>
            </a:r>
            <a:r>
              <a:rPr sz="1800" spc="150" dirty="0">
                <a:solidFill>
                  <a:srgbClr val="404040"/>
                </a:solidFill>
                <a:latin typeface="微软雅黑" panose="020B0503020204020204" charset="-122"/>
                <a:ea typeface="微软雅黑" panose="020B0503020204020204" charset="-122"/>
                <a:cs typeface="微软雅黑" panose="020B0503020204020204" charset="-122"/>
              </a:rPr>
              <a:t>作</a:t>
            </a:r>
            <a:r>
              <a:rPr sz="1800" spc="140" dirty="0">
                <a:solidFill>
                  <a:srgbClr val="404040"/>
                </a:solidFill>
                <a:latin typeface="微软雅黑" panose="020B0503020204020204" charset="-122"/>
                <a:ea typeface="微软雅黑" panose="020B0503020204020204" charset="-122"/>
                <a:cs typeface="微软雅黑" panose="020B0503020204020204" charset="-122"/>
              </a:rPr>
              <a:t>业</a:t>
            </a:r>
            <a:r>
              <a:rPr sz="1800" spc="150" dirty="0">
                <a:solidFill>
                  <a:srgbClr val="404040"/>
                </a:solidFill>
                <a:latin typeface="微软雅黑" panose="020B0503020204020204" charset="-122"/>
                <a:ea typeface="微软雅黑" panose="020B0503020204020204" charset="-122"/>
                <a:cs typeface="微软雅黑" panose="020B0503020204020204" charset="-122"/>
              </a:rPr>
              <a:t>间</a:t>
            </a:r>
            <a:r>
              <a:rPr sz="1800" spc="140" dirty="0">
                <a:solidFill>
                  <a:srgbClr val="404040"/>
                </a:solidFill>
                <a:latin typeface="微软雅黑" panose="020B0503020204020204" charset="-122"/>
                <a:ea typeface="微软雅黑" panose="020B0503020204020204" charset="-122"/>
                <a:cs typeface="微软雅黑" panose="020B0503020204020204" charset="-122"/>
              </a:rPr>
              <a:t>隔</a:t>
            </a:r>
            <a:r>
              <a:rPr sz="1800" spc="150" dirty="0">
                <a:solidFill>
                  <a:srgbClr val="404040"/>
                </a:solidFill>
                <a:latin typeface="微软雅黑" panose="020B0503020204020204" charset="-122"/>
                <a:ea typeface="微软雅黑" panose="020B0503020204020204" charset="-122"/>
                <a:cs typeface="微软雅黑" panose="020B0503020204020204" charset="-122"/>
              </a:rPr>
              <a:t>一</a:t>
            </a:r>
            <a:r>
              <a:rPr sz="1800" spc="140" dirty="0">
                <a:solidFill>
                  <a:srgbClr val="404040"/>
                </a:solidFill>
                <a:latin typeface="微软雅黑" panose="020B0503020204020204" charset="-122"/>
                <a:ea typeface="微软雅黑" panose="020B0503020204020204" charset="-122"/>
                <a:cs typeface="微软雅黑" panose="020B0503020204020204" charset="-122"/>
              </a:rPr>
              <a:t>般</a:t>
            </a:r>
            <a:r>
              <a:rPr sz="1800" spc="150" dirty="0">
                <a:solidFill>
                  <a:srgbClr val="404040"/>
                </a:solidFill>
                <a:latin typeface="微软雅黑" panose="020B0503020204020204" charset="-122"/>
                <a:ea typeface="微软雅黑" panose="020B0503020204020204" charset="-122"/>
                <a:cs typeface="微软雅黑" panose="020B0503020204020204" charset="-122"/>
              </a:rPr>
              <a:t>不</a:t>
            </a:r>
            <a:r>
              <a:rPr sz="1800" dirty="0">
                <a:solidFill>
                  <a:srgbClr val="404040"/>
                </a:solidFill>
                <a:latin typeface="微软雅黑" panose="020B0503020204020204" charset="-122"/>
                <a:ea typeface="微软雅黑" panose="020B0503020204020204" charset="-122"/>
                <a:cs typeface="微软雅黑" panose="020B0503020204020204" charset="-122"/>
              </a:rPr>
              <a:t>超</a:t>
            </a:r>
            <a:r>
              <a:rPr sz="1800" spc="155" dirty="0">
                <a:solidFill>
                  <a:srgbClr val="404040"/>
                </a:solidFill>
                <a:latin typeface="微软雅黑" panose="020B0503020204020204" charset="-122"/>
                <a:ea typeface="微软雅黑" panose="020B0503020204020204" charset="-122"/>
                <a:cs typeface="微软雅黑" panose="020B0503020204020204" charset="-122"/>
              </a:rPr>
              <a:t>过</a:t>
            </a:r>
            <a:r>
              <a:rPr sz="1800" spc="150" dirty="0">
                <a:solidFill>
                  <a:srgbClr val="404040"/>
                </a:solidFill>
                <a:latin typeface="微软雅黑" panose="020B0503020204020204" charset="-122"/>
                <a:ea typeface="微软雅黑" panose="020B0503020204020204" charset="-122"/>
                <a:cs typeface="微软雅黑" panose="020B0503020204020204" charset="-122"/>
              </a:rPr>
              <a:t>30min，如现</a:t>
            </a:r>
            <a:r>
              <a:rPr sz="1800" spc="140" dirty="0">
                <a:solidFill>
                  <a:srgbClr val="404040"/>
                </a:solidFill>
                <a:latin typeface="微软雅黑" panose="020B0503020204020204" charset="-122"/>
                <a:ea typeface="微软雅黑" panose="020B0503020204020204" charset="-122"/>
                <a:cs typeface="微软雅黑" panose="020B0503020204020204" charset="-122"/>
              </a:rPr>
              <a:t>场</a:t>
            </a:r>
            <a:r>
              <a:rPr sz="1800" spc="150" dirty="0">
                <a:solidFill>
                  <a:srgbClr val="404040"/>
                </a:solidFill>
                <a:latin typeface="微软雅黑" panose="020B0503020204020204" charset="-122"/>
                <a:ea typeface="微软雅黑" panose="020B0503020204020204" charset="-122"/>
                <a:cs typeface="微软雅黑" panose="020B0503020204020204" charset="-122"/>
              </a:rPr>
              <a:t>条</a:t>
            </a:r>
            <a:r>
              <a:rPr sz="1800" spc="140" dirty="0">
                <a:solidFill>
                  <a:srgbClr val="404040"/>
                </a:solidFill>
                <a:latin typeface="微软雅黑" panose="020B0503020204020204" charset="-122"/>
                <a:ea typeface="微软雅黑" panose="020B0503020204020204" charset="-122"/>
                <a:cs typeface="微软雅黑" panose="020B0503020204020204" charset="-122"/>
              </a:rPr>
              <a:t>件</a:t>
            </a:r>
            <a:r>
              <a:rPr sz="1800" spc="150" dirty="0">
                <a:solidFill>
                  <a:srgbClr val="404040"/>
                </a:solidFill>
                <a:latin typeface="微软雅黑" panose="020B0503020204020204" charset="-122"/>
                <a:ea typeface="微软雅黑" panose="020B0503020204020204" charset="-122"/>
                <a:cs typeface="微软雅黑" panose="020B0503020204020204" charset="-122"/>
              </a:rPr>
              <a:t>不</a:t>
            </a:r>
            <a:r>
              <a:rPr sz="1800" spc="140" dirty="0">
                <a:solidFill>
                  <a:srgbClr val="404040"/>
                </a:solidFill>
                <a:latin typeface="微软雅黑" panose="020B0503020204020204" charset="-122"/>
                <a:ea typeface="微软雅黑" panose="020B0503020204020204" charset="-122"/>
                <a:cs typeface="微软雅黑" panose="020B0503020204020204" charset="-122"/>
              </a:rPr>
              <a:t>允</a:t>
            </a:r>
            <a:r>
              <a:rPr sz="1800" spc="150" dirty="0">
                <a:solidFill>
                  <a:srgbClr val="404040"/>
                </a:solidFill>
                <a:latin typeface="微软雅黑" panose="020B0503020204020204" charset="-122"/>
                <a:ea typeface="微软雅黑" panose="020B0503020204020204" charset="-122"/>
                <a:cs typeface="微软雅黑" panose="020B0503020204020204" charset="-122"/>
              </a:rPr>
              <a:t>许</a:t>
            </a:r>
            <a:r>
              <a:rPr sz="1800" spc="140" dirty="0">
                <a:solidFill>
                  <a:srgbClr val="404040"/>
                </a:solidFill>
                <a:latin typeface="微软雅黑" panose="020B0503020204020204" charset="-122"/>
                <a:ea typeface="微软雅黑" panose="020B0503020204020204" charset="-122"/>
                <a:cs typeface="微软雅黑" panose="020B0503020204020204" charset="-122"/>
              </a:rPr>
              <a:t>，</a:t>
            </a:r>
            <a:r>
              <a:rPr sz="1800" spc="150" dirty="0">
                <a:solidFill>
                  <a:srgbClr val="404040"/>
                </a:solidFill>
                <a:latin typeface="微软雅黑" panose="020B0503020204020204" charset="-122"/>
                <a:ea typeface="微软雅黑" panose="020B0503020204020204" charset="-122"/>
                <a:cs typeface="微软雅黑" panose="020B0503020204020204" charset="-122"/>
              </a:rPr>
              <a:t>间</a:t>
            </a:r>
            <a:r>
              <a:rPr sz="1800" dirty="0">
                <a:solidFill>
                  <a:srgbClr val="404040"/>
                </a:solidFill>
                <a:latin typeface="微软雅黑" panose="020B0503020204020204" charset="-122"/>
                <a:ea typeface="微软雅黑" panose="020B0503020204020204" charset="-122"/>
                <a:cs typeface="微软雅黑" panose="020B0503020204020204" charset="-122"/>
              </a:rPr>
              <a:t>隔</a:t>
            </a:r>
            <a:r>
              <a:rPr sz="1800" spc="150" dirty="0">
                <a:solidFill>
                  <a:srgbClr val="404040"/>
                </a:solidFill>
                <a:latin typeface="微软雅黑" panose="020B0503020204020204" charset="-122"/>
                <a:ea typeface="微软雅黑" panose="020B0503020204020204" charset="-122"/>
                <a:cs typeface="微软雅黑" panose="020B0503020204020204" charset="-122"/>
              </a:rPr>
              <a:t>时</a:t>
            </a:r>
            <a:r>
              <a:rPr sz="1800" spc="140" dirty="0">
                <a:solidFill>
                  <a:srgbClr val="404040"/>
                </a:solidFill>
                <a:latin typeface="微软雅黑" panose="020B0503020204020204" charset="-122"/>
                <a:ea typeface="微软雅黑" panose="020B0503020204020204" charset="-122"/>
                <a:cs typeface="微软雅黑" panose="020B0503020204020204" charset="-122"/>
              </a:rPr>
              <a:t>间</a:t>
            </a:r>
            <a:r>
              <a:rPr sz="1800" spc="150" dirty="0">
                <a:solidFill>
                  <a:srgbClr val="404040"/>
                </a:solidFill>
                <a:latin typeface="微软雅黑" panose="020B0503020204020204" charset="-122"/>
                <a:ea typeface="微软雅黑" panose="020B0503020204020204" charset="-122"/>
                <a:cs typeface="微软雅黑" panose="020B0503020204020204" charset="-122"/>
              </a:rPr>
              <a:t>可</a:t>
            </a:r>
            <a:r>
              <a:rPr sz="1800" spc="140" dirty="0">
                <a:solidFill>
                  <a:srgbClr val="404040"/>
                </a:solidFill>
                <a:latin typeface="微软雅黑" panose="020B0503020204020204" charset="-122"/>
                <a:ea typeface="微软雅黑" panose="020B0503020204020204" charset="-122"/>
                <a:cs typeface="微软雅黑" panose="020B0503020204020204" charset="-122"/>
              </a:rPr>
              <a:t>适</a:t>
            </a:r>
            <a:r>
              <a:rPr sz="1800" spc="150" dirty="0">
                <a:solidFill>
                  <a:srgbClr val="404040"/>
                </a:solidFill>
                <a:latin typeface="微软雅黑" panose="020B0503020204020204" charset="-122"/>
                <a:ea typeface="微软雅黑" panose="020B0503020204020204" charset="-122"/>
                <a:cs typeface="微软雅黑" panose="020B0503020204020204" charset="-122"/>
              </a:rPr>
              <a:t>当</a:t>
            </a:r>
            <a:r>
              <a:rPr sz="1800" spc="140" dirty="0">
                <a:solidFill>
                  <a:srgbClr val="404040"/>
                </a:solidFill>
                <a:latin typeface="微软雅黑" panose="020B0503020204020204" charset="-122"/>
                <a:ea typeface="微软雅黑" panose="020B0503020204020204" charset="-122"/>
                <a:cs typeface="微软雅黑" panose="020B0503020204020204" charset="-122"/>
              </a:rPr>
              <a:t>放</a:t>
            </a:r>
            <a:r>
              <a:rPr sz="1800" spc="150" dirty="0">
                <a:solidFill>
                  <a:srgbClr val="404040"/>
                </a:solidFill>
                <a:latin typeface="微软雅黑" panose="020B0503020204020204" charset="-122"/>
                <a:ea typeface="微软雅黑" panose="020B0503020204020204" charset="-122"/>
                <a:cs typeface="微软雅黑" panose="020B0503020204020204" charset="-122"/>
              </a:rPr>
              <a:t>宽</a:t>
            </a:r>
            <a:r>
              <a:rPr sz="1800" spc="140" dirty="0">
                <a:solidFill>
                  <a:srgbClr val="404040"/>
                </a:solidFill>
                <a:latin typeface="微软雅黑" panose="020B0503020204020204" charset="-122"/>
                <a:ea typeface="微软雅黑" panose="020B0503020204020204" charset="-122"/>
                <a:cs typeface="微软雅黑" panose="020B0503020204020204" charset="-122"/>
              </a:rPr>
              <a:t>，</a:t>
            </a:r>
            <a:r>
              <a:rPr sz="1800" spc="150" dirty="0">
                <a:solidFill>
                  <a:srgbClr val="404040"/>
                </a:solidFill>
                <a:latin typeface="微软雅黑" panose="020B0503020204020204" charset="-122"/>
                <a:ea typeface="微软雅黑" panose="020B0503020204020204" charset="-122"/>
                <a:cs typeface="微软雅黑" panose="020B0503020204020204" charset="-122"/>
              </a:rPr>
              <a:t>但</a:t>
            </a:r>
            <a:r>
              <a:rPr sz="1800" spc="140" dirty="0">
                <a:solidFill>
                  <a:srgbClr val="404040"/>
                </a:solidFill>
                <a:latin typeface="微软雅黑" panose="020B0503020204020204" charset="-122"/>
                <a:ea typeface="微软雅黑" panose="020B0503020204020204" charset="-122"/>
                <a:cs typeface="微软雅黑" panose="020B0503020204020204" charset="-122"/>
              </a:rPr>
              <a:t>不</a:t>
            </a:r>
            <a:r>
              <a:rPr sz="1800" spc="150" dirty="0">
                <a:solidFill>
                  <a:srgbClr val="404040"/>
                </a:solidFill>
                <a:latin typeface="微软雅黑" panose="020B0503020204020204" charset="-122"/>
                <a:ea typeface="微软雅黑" panose="020B0503020204020204" charset="-122"/>
                <a:cs typeface="微软雅黑" panose="020B0503020204020204" charset="-122"/>
              </a:rPr>
              <a:t>应</a:t>
            </a:r>
            <a:r>
              <a:rPr sz="1800" spc="140" dirty="0">
                <a:solidFill>
                  <a:srgbClr val="404040"/>
                </a:solidFill>
                <a:latin typeface="微软雅黑" panose="020B0503020204020204" charset="-122"/>
                <a:ea typeface="微软雅黑" panose="020B0503020204020204" charset="-122"/>
                <a:cs typeface="微软雅黑" panose="020B0503020204020204" charset="-122"/>
              </a:rPr>
              <a:t>超</a:t>
            </a:r>
            <a:r>
              <a:rPr sz="1800" spc="175" dirty="0">
                <a:solidFill>
                  <a:srgbClr val="404040"/>
                </a:solidFill>
                <a:latin typeface="微软雅黑" panose="020B0503020204020204" charset="-122"/>
                <a:ea typeface="微软雅黑" panose="020B0503020204020204" charset="-122"/>
                <a:cs typeface="微软雅黑" panose="020B0503020204020204" charset="-122"/>
              </a:rPr>
              <a:t>过</a:t>
            </a:r>
            <a:r>
              <a:rPr sz="1800" spc="140" dirty="0">
                <a:solidFill>
                  <a:srgbClr val="404040"/>
                </a:solidFill>
                <a:latin typeface="微软雅黑" panose="020B0503020204020204" charset="-122"/>
                <a:ea typeface="微软雅黑" panose="020B0503020204020204" charset="-122"/>
                <a:cs typeface="微软雅黑" panose="020B0503020204020204" charset="-122"/>
              </a:rPr>
              <a:t>6</a:t>
            </a:r>
            <a:r>
              <a:rPr sz="1800" spc="150" dirty="0">
                <a:solidFill>
                  <a:srgbClr val="404040"/>
                </a:solidFill>
                <a:latin typeface="微软雅黑" panose="020B0503020204020204" charset="-122"/>
                <a:ea typeface="微软雅黑" panose="020B0503020204020204" charset="-122"/>
                <a:cs typeface="微软雅黑" panose="020B0503020204020204" charset="-122"/>
              </a:rPr>
              <a:t>0</a:t>
            </a:r>
            <a:r>
              <a:rPr sz="1800" spc="145" dirty="0">
                <a:solidFill>
                  <a:srgbClr val="404040"/>
                </a:solidFill>
                <a:latin typeface="微软雅黑" panose="020B0503020204020204" charset="-122"/>
                <a:ea typeface="微软雅黑" panose="020B0503020204020204" charset="-122"/>
                <a:cs typeface="微软雅黑" panose="020B0503020204020204" charset="-122"/>
              </a:rPr>
              <a:t>m</a:t>
            </a:r>
            <a:r>
              <a:rPr sz="1800" spc="155" dirty="0">
                <a:solidFill>
                  <a:srgbClr val="404040"/>
                </a:solidFill>
                <a:latin typeface="微软雅黑" panose="020B0503020204020204" charset="-122"/>
                <a:ea typeface="微软雅黑" panose="020B0503020204020204" charset="-122"/>
                <a:cs typeface="微软雅黑" panose="020B0503020204020204" charset="-122"/>
              </a:rPr>
              <a:t>i</a:t>
            </a:r>
            <a:r>
              <a:rPr sz="1800" spc="150" dirty="0">
                <a:solidFill>
                  <a:srgbClr val="404040"/>
                </a:solidFill>
                <a:latin typeface="微软雅黑" panose="020B0503020204020204" charset="-122"/>
                <a:ea typeface="微软雅黑" panose="020B0503020204020204" charset="-122"/>
                <a:cs typeface="微软雅黑" panose="020B0503020204020204" charset="-122"/>
              </a:rPr>
              <a:t>n</a:t>
            </a:r>
            <a:r>
              <a:rPr sz="1800"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11" name="object 11"/>
          <p:cNvSpPr/>
          <p:nvPr>
            <p:custDataLst>
              <p:tags r:id="rId9"/>
            </p:custDataLst>
          </p:nvPr>
        </p:nvSpPr>
        <p:spPr>
          <a:xfrm>
            <a:off x="952461" y="4312879"/>
            <a:ext cx="4540796" cy="1805218"/>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0"/>
            </p:custDataLst>
          </p:nvPr>
        </p:nvSpPr>
        <p:spPr>
          <a:xfrm>
            <a:off x="1016508" y="4338828"/>
            <a:ext cx="4405884" cy="1670304"/>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1"/>
            </p:custDataLst>
          </p:nvPr>
        </p:nvSpPr>
        <p:spPr>
          <a:xfrm>
            <a:off x="6626313" y="4312879"/>
            <a:ext cx="4540796" cy="1805218"/>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2"/>
            </p:custDataLst>
          </p:nvPr>
        </p:nvSpPr>
        <p:spPr>
          <a:xfrm>
            <a:off x="6690359" y="4338828"/>
            <a:ext cx="4405884" cy="1670304"/>
          </a:xfrm>
          <a:prstGeom prst="rect">
            <a:avLst/>
          </a:prstGeom>
          <a:blipFill>
            <a:blip r:embed="rId2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txBox="1"/>
          <p:nvPr/>
        </p:nvSpPr>
        <p:spPr>
          <a:xfrm>
            <a:off x="6690359" y="4335145"/>
            <a:ext cx="4406265" cy="1341120"/>
          </a:xfrm>
          <a:prstGeom prst="rect">
            <a:avLst/>
          </a:prstGeom>
        </p:spPr>
        <p:txBody>
          <a:bodyPr vert="horz" wrap="square" lIns="0" tIns="12700" rIns="0" bIns="0" rtlCol="0">
            <a:spAutoFit/>
          </a:bodyPr>
          <a:lstStyle/>
          <a:p>
            <a:pPr marL="370840" marR="232410">
              <a:lnSpc>
                <a:spcPct val="120000"/>
              </a:lnSpc>
              <a:spcBef>
                <a:spcPts val="100"/>
              </a:spcBef>
            </a:pPr>
            <a:r>
              <a:rPr sz="1800" spc="75" dirty="0">
                <a:solidFill>
                  <a:schemeClr val="lt1"/>
                </a:solidFill>
                <a:latin typeface="微软雅黑" panose="020B0503020204020204" charset="-122"/>
                <a:ea typeface="微软雅黑" panose="020B0503020204020204" charset="-122"/>
                <a:cs typeface="微软雅黑" panose="020B0503020204020204" charset="-122"/>
              </a:rPr>
              <a:t>4.</a:t>
            </a:r>
            <a:r>
              <a:rPr sz="1800" spc="150" dirty="0">
                <a:solidFill>
                  <a:schemeClr val="lt1"/>
                </a:solidFill>
                <a:latin typeface="微软雅黑" panose="020B0503020204020204" charset="-122"/>
                <a:ea typeface="微软雅黑" panose="020B0503020204020204" charset="-122"/>
                <a:cs typeface="微软雅黑" panose="020B0503020204020204" charset="-122"/>
              </a:rPr>
              <a:t>当被测</a:t>
            </a:r>
            <a:r>
              <a:rPr sz="1800" spc="140" dirty="0">
                <a:solidFill>
                  <a:schemeClr val="lt1"/>
                </a:solidFill>
                <a:latin typeface="微软雅黑" panose="020B0503020204020204" charset="-122"/>
                <a:ea typeface="微软雅黑" panose="020B0503020204020204" charset="-122"/>
                <a:cs typeface="微软雅黑" panose="020B0503020204020204" charset="-122"/>
              </a:rPr>
              <a:t>气</a:t>
            </a:r>
            <a:r>
              <a:rPr sz="1800" spc="150" dirty="0">
                <a:solidFill>
                  <a:schemeClr val="lt1"/>
                </a:solidFill>
                <a:latin typeface="微软雅黑" panose="020B0503020204020204" charset="-122"/>
                <a:ea typeface="微软雅黑" panose="020B0503020204020204" charset="-122"/>
                <a:cs typeface="微软雅黑" panose="020B0503020204020204" charset="-122"/>
              </a:rPr>
              <a:t>体或</a:t>
            </a:r>
            <a:r>
              <a:rPr sz="1800" spc="140" dirty="0">
                <a:solidFill>
                  <a:schemeClr val="lt1"/>
                </a:solidFill>
                <a:latin typeface="微软雅黑" panose="020B0503020204020204" charset="-122"/>
                <a:ea typeface="微软雅黑" panose="020B0503020204020204" charset="-122"/>
                <a:cs typeface="微软雅黑" panose="020B0503020204020204" charset="-122"/>
              </a:rPr>
              <a:t>蒸</a:t>
            </a:r>
            <a:r>
              <a:rPr sz="1800" spc="150" dirty="0">
                <a:solidFill>
                  <a:schemeClr val="lt1"/>
                </a:solidFill>
                <a:latin typeface="微软雅黑" panose="020B0503020204020204" charset="-122"/>
                <a:ea typeface="微软雅黑" panose="020B0503020204020204" charset="-122"/>
                <a:cs typeface="微软雅黑" panose="020B0503020204020204" charset="-122"/>
              </a:rPr>
              <a:t>气</a:t>
            </a:r>
            <a:r>
              <a:rPr sz="1800" spc="140" dirty="0">
                <a:solidFill>
                  <a:schemeClr val="lt1"/>
                </a:solidFill>
                <a:latin typeface="微软雅黑" panose="020B0503020204020204" charset="-122"/>
                <a:ea typeface="微软雅黑" panose="020B0503020204020204" charset="-122"/>
                <a:cs typeface="微软雅黑" panose="020B0503020204020204" charset="-122"/>
              </a:rPr>
              <a:t>的</a:t>
            </a:r>
            <a:r>
              <a:rPr sz="1800" spc="150" dirty="0">
                <a:solidFill>
                  <a:schemeClr val="lt1"/>
                </a:solidFill>
                <a:latin typeface="微软雅黑" panose="020B0503020204020204" charset="-122"/>
                <a:ea typeface="微软雅黑" panose="020B0503020204020204" charset="-122"/>
                <a:cs typeface="微软雅黑" panose="020B0503020204020204" charset="-122"/>
              </a:rPr>
              <a:t>爆</a:t>
            </a:r>
            <a:r>
              <a:rPr sz="1800" spc="140" dirty="0">
                <a:solidFill>
                  <a:schemeClr val="lt1"/>
                </a:solidFill>
                <a:latin typeface="微软雅黑" panose="020B0503020204020204" charset="-122"/>
                <a:ea typeface="微软雅黑" panose="020B0503020204020204" charset="-122"/>
                <a:cs typeface="微软雅黑" panose="020B0503020204020204" charset="-122"/>
              </a:rPr>
              <a:t>炸</a:t>
            </a:r>
            <a:r>
              <a:rPr sz="1800" spc="150" dirty="0">
                <a:solidFill>
                  <a:schemeClr val="lt1"/>
                </a:solidFill>
                <a:latin typeface="微软雅黑" panose="020B0503020204020204" charset="-122"/>
                <a:ea typeface="微软雅黑" panose="020B0503020204020204" charset="-122"/>
                <a:cs typeface="微软雅黑" panose="020B0503020204020204" charset="-122"/>
              </a:rPr>
              <a:t>下</a:t>
            </a:r>
            <a:r>
              <a:rPr sz="1800" spc="140" dirty="0">
                <a:solidFill>
                  <a:schemeClr val="lt1"/>
                </a:solidFill>
                <a:latin typeface="微软雅黑" panose="020B0503020204020204" charset="-122"/>
                <a:ea typeface="微软雅黑" panose="020B0503020204020204" charset="-122"/>
                <a:cs typeface="微软雅黑" panose="020B0503020204020204" charset="-122"/>
              </a:rPr>
              <a:t>限</a:t>
            </a:r>
            <a:r>
              <a:rPr sz="1800" dirty="0">
                <a:solidFill>
                  <a:schemeClr val="lt1"/>
                </a:solidFill>
                <a:latin typeface="微软雅黑" panose="020B0503020204020204" charset="-122"/>
                <a:ea typeface="微软雅黑" panose="020B0503020204020204" charset="-122"/>
                <a:cs typeface="微软雅黑" panose="020B0503020204020204" charset="-122"/>
              </a:rPr>
              <a:t>大</a:t>
            </a:r>
            <a:r>
              <a:rPr sz="1800" spc="155" dirty="0">
                <a:solidFill>
                  <a:schemeClr val="lt1"/>
                </a:solidFill>
                <a:latin typeface="微软雅黑" panose="020B0503020204020204" charset="-122"/>
                <a:ea typeface="微软雅黑" panose="020B0503020204020204" charset="-122"/>
                <a:cs typeface="微软雅黑" panose="020B0503020204020204" charset="-122"/>
              </a:rPr>
              <a:t>于或等于4%</a:t>
            </a:r>
            <a:r>
              <a:rPr sz="1800" spc="150" dirty="0">
                <a:solidFill>
                  <a:schemeClr val="lt1"/>
                </a:solidFill>
                <a:latin typeface="微软雅黑" panose="020B0503020204020204" charset="-122"/>
                <a:ea typeface="微软雅黑" panose="020B0503020204020204" charset="-122"/>
                <a:cs typeface="微软雅黑" panose="020B0503020204020204" charset="-122"/>
              </a:rPr>
              <a:t>时</a:t>
            </a:r>
            <a:r>
              <a:rPr sz="1800" spc="140" dirty="0">
                <a:solidFill>
                  <a:schemeClr val="lt1"/>
                </a:solidFill>
                <a:latin typeface="微软雅黑" panose="020B0503020204020204" charset="-122"/>
                <a:ea typeface="微软雅黑" panose="020B0503020204020204" charset="-122"/>
                <a:cs typeface="微软雅黑" panose="020B0503020204020204" charset="-122"/>
              </a:rPr>
              <a:t>，</a:t>
            </a:r>
            <a:r>
              <a:rPr sz="1800" spc="150" dirty="0">
                <a:solidFill>
                  <a:schemeClr val="lt1"/>
                </a:solidFill>
                <a:latin typeface="微软雅黑" panose="020B0503020204020204" charset="-122"/>
                <a:ea typeface="微软雅黑" panose="020B0503020204020204" charset="-122"/>
                <a:cs typeface="微软雅黑" panose="020B0503020204020204" charset="-122"/>
              </a:rPr>
              <a:t>其</a:t>
            </a:r>
            <a:r>
              <a:rPr sz="1800" spc="140" dirty="0">
                <a:solidFill>
                  <a:schemeClr val="lt1"/>
                </a:solidFill>
                <a:latin typeface="微软雅黑" panose="020B0503020204020204" charset="-122"/>
                <a:ea typeface="微软雅黑" panose="020B0503020204020204" charset="-122"/>
                <a:cs typeface="微软雅黑" panose="020B0503020204020204" charset="-122"/>
              </a:rPr>
              <a:t>被</a:t>
            </a:r>
            <a:r>
              <a:rPr sz="1800" spc="150" dirty="0">
                <a:solidFill>
                  <a:schemeClr val="lt1"/>
                </a:solidFill>
                <a:latin typeface="微软雅黑" panose="020B0503020204020204" charset="-122"/>
                <a:ea typeface="微软雅黑" panose="020B0503020204020204" charset="-122"/>
                <a:cs typeface="微软雅黑" panose="020B0503020204020204" charset="-122"/>
              </a:rPr>
              <a:t>测</a:t>
            </a:r>
            <a:r>
              <a:rPr sz="1800" spc="140" dirty="0">
                <a:solidFill>
                  <a:schemeClr val="lt1"/>
                </a:solidFill>
                <a:latin typeface="微软雅黑" panose="020B0503020204020204" charset="-122"/>
                <a:ea typeface="微软雅黑" panose="020B0503020204020204" charset="-122"/>
                <a:cs typeface="微软雅黑" panose="020B0503020204020204" charset="-122"/>
              </a:rPr>
              <a:t>浓</a:t>
            </a:r>
            <a:r>
              <a:rPr sz="1800" spc="150" dirty="0">
                <a:solidFill>
                  <a:schemeClr val="lt1"/>
                </a:solidFill>
                <a:latin typeface="微软雅黑" panose="020B0503020204020204" charset="-122"/>
                <a:ea typeface="微软雅黑" panose="020B0503020204020204" charset="-122"/>
                <a:cs typeface="微软雅黑" panose="020B0503020204020204" charset="-122"/>
              </a:rPr>
              <a:t>度</a:t>
            </a:r>
            <a:r>
              <a:rPr sz="1800" spc="140" dirty="0">
                <a:solidFill>
                  <a:schemeClr val="lt1"/>
                </a:solidFill>
                <a:latin typeface="微软雅黑" panose="020B0503020204020204" charset="-122"/>
                <a:ea typeface="微软雅黑" panose="020B0503020204020204" charset="-122"/>
                <a:cs typeface="微软雅黑" panose="020B0503020204020204" charset="-122"/>
              </a:rPr>
              <a:t>应</a:t>
            </a:r>
            <a:r>
              <a:rPr sz="1800" spc="150" dirty="0">
                <a:solidFill>
                  <a:schemeClr val="lt1"/>
                </a:solidFill>
                <a:latin typeface="微软雅黑" panose="020B0503020204020204" charset="-122"/>
                <a:ea typeface="微软雅黑" panose="020B0503020204020204" charset="-122"/>
                <a:cs typeface="微软雅黑" panose="020B0503020204020204" charset="-122"/>
              </a:rPr>
              <a:t>不</a:t>
            </a:r>
            <a:r>
              <a:rPr sz="1800" dirty="0">
                <a:solidFill>
                  <a:schemeClr val="lt1"/>
                </a:solidFill>
                <a:latin typeface="微软雅黑" panose="020B0503020204020204" charset="-122"/>
                <a:ea typeface="微软雅黑" panose="020B0503020204020204" charset="-122"/>
                <a:cs typeface="微软雅黑" panose="020B0503020204020204" charset="-122"/>
              </a:rPr>
              <a:t>大</a:t>
            </a:r>
            <a:r>
              <a:rPr sz="1800" spc="155" dirty="0">
                <a:solidFill>
                  <a:schemeClr val="lt1"/>
                </a:solidFill>
                <a:latin typeface="微软雅黑" panose="020B0503020204020204" charset="-122"/>
                <a:ea typeface="微软雅黑" panose="020B0503020204020204" charset="-122"/>
                <a:cs typeface="微软雅黑" panose="020B0503020204020204" charset="-122"/>
              </a:rPr>
              <a:t>于</a:t>
            </a:r>
            <a:r>
              <a:rPr sz="1800" spc="75" dirty="0">
                <a:solidFill>
                  <a:schemeClr val="lt1"/>
                </a:solidFill>
                <a:latin typeface="微软雅黑" panose="020B0503020204020204" charset="-122"/>
                <a:ea typeface="微软雅黑" panose="020B0503020204020204" charset="-122"/>
                <a:cs typeface="微软雅黑" panose="020B0503020204020204" charset="-122"/>
              </a:rPr>
              <a:t>0.</a:t>
            </a:r>
            <a:r>
              <a:rPr sz="1800" spc="150" dirty="0">
                <a:solidFill>
                  <a:schemeClr val="lt1"/>
                </a:solidFill>
                <a:latin typeface="微软雅黑" panose="020B0503020204020204" charset="-122"/>
                <a:ea typeface="微软雅黑" panose="020B0503020204020204" charset="-122"/>
                <a:cs typeface="微软雅黑" panose="020B0503020204020204" charset="-122"/>
              </a:rPr>
              <a:t>5%；爆</a:t>
            </a:r>
            <a:r>
              <a:rPr sz="1800" spc="140" dirty="0">
                <a:solidFill>
                  <a:schemeClr val="lt1"/>
                </a:solidFill>
                <a:latin typeface="微软雅黑" panose="020B0503020204020204" charset="-122"/>
                <a:ea typeface="微软雅黑" panose="020B0503020204020204" charset="-122"/>
                <a:cs typeface="微软雅黑" panose="020B0503020204020204" charset="-122"/>
              </a:rPr>
              <a:t>炸</a:t>
            </a:r>
            <a:r>
              <a:rPr sz="1800" spc="150" dirty="0">
                <a:solidFill>
                  <a:schemeClr val="lt1"/>
                </a:solidFill>
                <a:latin typeface="微软雅黑" panose="020B0503020204020204" charset="-122"/>
                <a:ea typeface="微软雅黑" panose="020B0503020204020204" charset="-122"/>
                <a:cs typeface="微软雅黑" panose="020B0503020204020204" charset="-122"/>
              </a:rPr>
              <a:t>下限</a:t>
            </a:r>
            <a:r>
              <a:rPr sz="1800" spc="140" dirty="0">
                <a:solidFill>
                  <a:schemeClr val="lt1"/>
                </a:solidFill>
                <a:latin typeface="微软雅黑" panose="020B0503020204020204" charset="-122"/>
                <a:ea typeface="微软雅黑" panose="020B0503020204020204" charset="-122"/>
                <a:cs typeface="微软雅黑" panose="020B0503020204020204" charset="-122"/>
              </a:rPr>
              <a:t>小</a:t>
            </a:r>
            <a:r>
              <a:rPr sz="1800" spc="165" dirty="0">
                <a:solidFill>
                  <a:schemeClr val="lt1"/>
                </a:solidFill>
                <a:latin typeface="微软雅黑" panose="020B0503020204020204" charset="-122"/>
                <a:ea typeface="微软雅黑" panose="020B0503020204020204" charset="-122"/>
                <a:cs typeface="微软雅黑" panose="020B0503020204020204" charset="-122"/>
              </a:rPr>
              <a:t>于</a:t>
            </a:r>
            <a:r>
              <a:rPr sz="1800" spc="145" dirty="0">
                <a:solidFill>
                  <a:schemeClr val="lt1"/>
                </a:solidFill>
                <a:latin typeface="微软雅黑" panose="020B0503020204020204" charset="-122"/>
                <a:ea typeface="微软雅黑" panose="020B0503020204020204" charset="-122"/>
                <a:cs typeface="微软雅黑" panose="020B0503020204020204" charset="-122"/>
              </a:rPr>
              <a:t>4%</a:t>
            </a:r>
            <a:r>
              <a:rPr sz="1800" spc="140" dirty="0">
                <a:solidFill>
                  <a:schemeClr val="lt1"/>
                </a:solidFill>
                <a:latin typeface="微软雅黑" panose="020B0503020204020204" charset="-122"/>
                <a:ea typeface="微软雅黑" panose="020B0503020204020204" charset="-122"/>
                <a:cs typeface="微软雅黑" panose="020B0503020204020204" charset="-122"/>
              </a:rPr>
              <a:t>时</a:t>
            </a:r>
            <a:r>
              <a:rPr sz="1800" dirty="0">
                <a:solidFill>
                  <a:schemeClr val="lt1"/>
                </a:solidFill>
                <a:latin typeface="微软雅黑" panose="020B0503020204020204" charset="-122"/>
                <a:ea typeface="微软雅黑" panose="020B0503020204020204" charset="-122"/>
                <a:cs typeface="微软雅黑" panose="020B0503020204020204" charset="-122"/>
              </a:rPr>
              <a:t>，其</a:t>
            </a:r>
            <a:r>
              <a:rPr sz="1800" spc="155" dirty="0">
                <a:solidFill>
                  <a:schemeClr val="lt1"/>
                </a:solidFill>
                <a:latin typeface="微软雅黑" panose="020B0503020204020204" charset="-122"/>
                <a:ea typeface="微软雅黑" panose="020B0503020204020204" charset="-122"/>
                <a:cs typeface="微软雅黑" panose="020B0503020204020204" charset="-122"/>
              </a:rPr>
              <a:t>被测浓度应不大</a:t>
            </a:r>
            <a:r>
              <a:rPr sz="1800" spc="145" dirty="0">
                <a:solidFill>
                  <a:schemeClr val="lt1"/>
                </a:solidFill>
                <a:latin typeface="微软雅黑" panose="020B0503020204020204" charset="-122"/>
                <a:ea typeface="微软雅黑" panose="020B0503020204020204" charset="-122"/>
                <a:cs typeface="微软雅黑" panose="020B0503020204020204" charset="-122"/>
              </a:rPr>
              <a:t>于0.2%</a:t>
            </a:r>
            <a:r>
              <a:rPr sz="1800" dirty="0">
                <a:solidFill>
                  <a:schemeClr val="lt1"/>
                </a:solidFill>
                <a:latin typeface="微软雅黑" panose="020B0503020204020204" charset="-122"/>
                <a:ea typeface="微软雅黑" panose="020B0503020204020204" charset="-122"/>
                <a:cs typeface="微软雅黑" panose="020B0503020204020204" charset="-122"/>
              </a:rPr>
              <a:t>。</a:t>
            </a:r>
          </a:p>
        </p:txBody>
      </p:sp>
      <p:sp>
        <p:nvSpPr>
          <p:cNvPr id="18" name="object 18"/>
          <p:cNvSpPr txBox="1"/>
          <p:nvPr/>
        </p:nvSpPr>
        <p:spPr>
          <a:xfrm>
            <a:off x="1016508" y="4469129"/>
            <a:ext cx="4452620" cy="1008380"/>
          </a:xfrm>
          <a:prstGeom prst="rect">
            <a:avLst/>
          </a:prstGeom>
        </p:spPr>
        <p:txBody>
          <a:bodyPr vert="horz" wrap="square" lIns="0" tIns="67310" rIns="0" bIns="0" rtlCol="0">
            <a:spAutoFit/>
          </a:bodyPr>
          <a:lstStyle/>
          <a:p>
            <a:pPr marL="251460">
              <a:lnSpc>
                <a:spcPct val="100000"/>
              </a:lnSpc>
              <a:spcBef>
                <a:spcPts val="530"/>
              </a:spcBef>
            </a:pPr>
            <a:r>
              <a:rPr sz="1800" spc="75" dirty="0">
                <a:solidFill>
                  <a:schemeClr val="dk1"/>
                </a:solidFill>
                <a:latin typeface="微软雅黑" panose="020B0503020204020204" charset="-122"/>
                <a:ea typeface="微软雅黑" panose="020B0503020204020204" charset="-122"/>
                <a:cs typeface="微软雅黑" panose="020B0503020204020204" charset="-122"/>
              </a:rPr>
              <a:t>3.</a:t>
            </a:r>
            <a:r>
              <a:rPr sz="1800" spc="150" dirty="0">
                <a:solidFill>
                  <a:schemeClr val="dk1"/>
                </a:solidFill>
                <a:latin typeface="微软雅黑" panose="020B0503020204020204" charset="-122"/>
                <a:ea typeface="微软雅黑" panose="020B0503020204020204" charset="-122"/>
                <a:cs typeface="微软雅黑" panose="020B0503020204020204" charset="-122"/>
              </a:rPr>
              <a:t>作业中</a:t>
            </a:r>
            <a:r>
              <a:rPr sz="1800" spc="140" dirty="0">
                <a:solidFill>
                  <a:schemeClr val="dk1"/>
                </a:solidFill>
                <a:latin typeface="微软雅黑" panose="020B0503020204020204" charset="-122"/>
                <a:ea typeface="微软雅黑" panose="020B0503020204020204" charset="-122"/>
                <a:cs typeface="微软雅黑" panose="020B0503020204020204" charset="-122"/>
              </a:rPr>
              <a:t>断</a:t>
            </a:r>
            <a:r>
              <a:rPr sz="1800" spc="150" dirty="0">
                <a:solidFill>
                  <a:schemeClr val="dk1"/>
                </a:solidFill>
                <a:latin typeface="微软雅黑" panose="020B0503020204020204" charset="-122"/>
                <a:ea typeface="微软雅黑" panose="020B0503020204020204" charset="-122"/>
                <a:cs typeface="微软雅黑" panose="020B0503020204020204" charset="-122"/>
              </a:rPr>
              <a:t>时间</a:t>
            </a:r>
            <a:r>
              <a:rPr sz="1800" spc="140" dirty="0">
                <a:solidFill>
                  <a:schemeClr val="dk1"/>
                </a:solidFill>
                <a:latin typeface="微软雅黑" panose="020B0503020204020204" charset="-122"/>
                <a:ea typeface="微软雅黑" panose="020B0503020204020204" charset="-122"/>
                <a:cs typeface="微软雅黑" panose="020B0503020204020204" charset="-122"/>
              </a:rPr>
              <a:t>超</a:t>
            </a:r>
            <a:r>
              <a:rPr sz="1800" spc="165" dirty="0">
                <a:solidFill>
                  <a:schemeClr val="dk1"/>
                </a:solidFill>
                <a:latin typeface="微软雅黑" panose="020B0503020204020204" charset="-122"/>
                <a:ea typeface="微软雅黑" panose="020B0503020204020204" charset="-122"/>
                <a:cs typeface="微软雅黑" panose="020B0503020204020204" charset="-122"/>
              </a:rPr>
              <a:t>过</a:t>
            </a:r>
            <a:r>
              <a:rPr sz="1800" spc="120" dirty="0">
                <a:solidFill>
                  <a:schemeClr val="dk1"/>
                </a:solidFill>
                <a:latin typeface="微软雅黑" panose="020B0503020204020204" charset="-122"/>
                <a:ea typeface="微软雅黑" panose="020B0503020204020204" charset="-122"/>
                <a:cs typeface="微软雅黑" panose="020B0503020204020204" charset="-122"/>
              </a:rPr>
              <a:t>60min，</a:t>
            </a:r>
            <a:r>
              <a:rPr sz="1800" spc="140" dirty="0">
                <a:solidFill>
                  <a:schemeClr val="dk1"/>
                </a:solidFill>
                <a:latin typeface="微软雅黑" panose="020B0503020204020204" charset="-122"/>
                <a:ea typeface="微软雅黑" panose="020B0503020204020204" charset="-122"/>
                <a:cs typeface="微软雅黑" panose="020B0503020204020204" charset="-122"/>
              </a:rPr>
              <a:t>应</a:t>
            </a:r>
            <a:r>
              <a:rPr sz="1800" spc="150" dirty="0">
                <a:solidFill>
                  <a:schemeClr val="dk1"/>
                </a:solidFill>
                <a:latin typeface="微软雅黑" panose="020B0503020204020204" charset="-122"/>
                <a:ea typeface="微软雅黑" panose="020B0503020204020204" charset="-122"/>
                <a:cs typeface="微软雅黑" panose="020B0503020204020204" charset="-122"/>
              </a:rPr>
              <a:t>重</a:t>
            </a:r>
            <a:r>
              <a:rPr sz="1800" dirty="0">
                <a:solidFill>
                  <a:schemeClr val="dk1"/>
                </a:solidFill>
                <a:latin typeface="微软雅黑" panose="020B0503020204020204" charset="-122"/>
                <a:ea typeface="微软雅黑" panose="020B0503020204020204" charset="-122"/>
                <a:cs typeface="微软雅黑" panose="020B0503020204020204" charset="-122"/>
              </a:rPr>
              <a:t>新</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51460" marR="5080">
              <a:lnSpc>
                <a:spcPct val="120000"/>
              </a:lnSpc>
            </a:pPr>
            <a:r>
              <a:rPr sz="1800" spc="150" dirty="0">
                <a:solidFill>
                  <a:schemeClr val="dk1"/>
                </a:solidFill>
                <a:latin typeface="微软雅黑" panose="020B0503020204020204" charset="-122"/>
                <a:ea typeface="微软雅黑" panose="020B0503020204020204" charset="-122"/>
                <a:cs typeface="微软雅黑" panose="020B0503020204020204" charset="-122"/>
              </a:rPr>
              <a:t>分</a:t>
            </a:r>
            <a:r>
              <a:rPr sz="1800" spc="140" dirty="0">
                <a:solidFill>
                  <a:schemeClr val="dk1"/>
                </a:solidFill>
                <a:latin typeface="微软雅黑" panose="020B0503020204020204" charset="-122"/>
                <a:ea typeface="微软雅黑" panose="020B0503020204020204" charset="-122"/>
                <a:cs typeface="微软雅黑" panose="020B0503020204020204" charset="-122"/>
              </a:rPr>
              <a:t>析</a:t>
            </a:r>
            <a:r>
              <a:rPr sz="1800" dirty="0">
                <a:solidFill>
                  <a:schemeClr val="dk1"/>
                </a:solidFill>
                <a:latin typeface="微软雅黑" panose="020B0503020204020204" charset="-122"/>
                <a:ea typeface="微软雅黑" panose="020B0503020204020204" charset="-122"/>
                <a:cs typeface="微软雅黑" panose="020B0503020204020204" charset="-122"/>
              </a:rPr>
              <a:t>，</a:t>
            </a:r>
            <a:r>
              <a:rPr sz="1800" spc="140" dirty="0">
                <a:solidFill>
                  <a:schemeClr val="dk1"/>
                </a:solidFill>
                <a:latin typeface="微软雅黑" panose="020B0503020204020204" charset="-122"/>
                <a:ea typeface="微软雅黑" panose="020B0503020204020204" charset="-122"/>
                <a:cs typeface="微软雅黑" panose="020B0503020204020204" charset="-122"/>
              </a:rPr>
              <a:t>每</a:t>
            </a:r>
            <a:r>
              <a:rPr sz="1800" spc="150" dirty="0">
                <a:solidFill>
                  <a:schemeClr val="dk1"/>
                </a:solidFill>
                <a:latin typeface="微软雅黑" panose="020B0503020204020204" charset="-122"/>
                <a:ea typeface="微软雅黑" panose="020B0503020204020204" charset="-122"/>
                <a:cs typeface="微软雅黑" panose="020B0503020204020204" charset="-122"/>
              </a:rPr>
              <a:t>日</a:t>
            </a:r>
            <a:r>
              <a:rPr sz="1800" spc="140" dirty="0">
                <a:solidFill>
                  <a:schemeClr val="dk1"/>
                </a:solidFill>
                <a:latin typeface="微软雅黑" panose="020B0503020204020204" charset="-122"/>
                <a:ea typeface="微软雅黑" panose="020B0503020204020204" charset="-122"/>
                <a:cs typeface="微软雅黑" panose="020B0503020204020204" charset="-122"/>
              </a:rPr>
              <a:t>动</a:t>
            </a:r>
            <a:r>
              <a:rPr sz="1800" spc="150" dirty="0">
                <a:solidFill>
                  <a:schemeClr val="dk1"/>
                </a:solidFill>
                <a:latin typeface="微软雅黑" panose="020B0503020204020204" charset="-122"/>
                <a:ea typeface="微软雅黑" panose="020B0503020204020204" charset="-122"/>
                <a:cs typeface="微软雅黑" panose="020B0503020204020204" charset="-122"/>
              </a:rPr>
              <a:t>火</a:t>
            </a:r>
            <a:r>
              <a:rPr sz="1800" spc="140" dirty="0">
                <a:solidFill>
                  <a:schemeClr val="dk1"/>
                </a:solidFill>
                <a:latin typeface="微软雅黑" panose="020B0503020204020204" charset="-122"/>
                <a:ea typeface="微软雅黑" panose="020B0503020204020204" charset="-122"/>
                <a:cs typeface="微软雅黑" panose="020B0503020204020204" charset="-122"/>
              </a:rPr>
              <a:t>前</a:t>
            </a:r>
            <a:r>
              <a:rPr sz="1800" spc="150" dirty="0">
                <a:solidFill>
                  <a:schemeClr val="dk1"/>
                </a:solidFill>
                <a:latin typeface="微软雅黑" panose="020B0503020204020204" charset="-122"/>
                <a:ea typeface="微软雅黑" panose="020B0503020204020204" charset="-122"/>
                <a:cs typeface="微软雅黑" panose="020B0503020204020204" charset="-122"/>
              </a:rPr>
              <a:t>均</a:t>
            </a:r>
            <a:r>
              <a:rPr sz="1800" spc="140" dirty="0">
                <a:solidFill>
                  <a:schemeClr val="dk1"/>
                </a:solidFill>
                <a:latin typeface="微软雅黑" panose="020B0503020204020204" charset="-122"/>
                <a:ea typeface="微软雅黑" panose="020B0503020204020204" charset="-122"/>
                <a:cs typeface="微软雅黑" panose="020B0503020204020204" charset="-122"/>
              </a:rPr>
              <a:t>应</a:t>
            </a:r>
            <a:r>
              <a:rPr sz="1800" spc="150" dirty="0">
                <a:solidFill>
                  <a:schemeClr val="dk1"/>
                </a:solidFill>
                <a:latin typeface="微软雅黑" panose="020B0503020204020204" charset="-122"/>
                <a:ea typeface="微软雅黑" panose="020B0503020204020204" charset="-122"/>
                <a:cs typeface="微软雅黑" panose="020B0503020204020204" charset="-122"/>
              </a:rPr>
              <a:t>进</a:t>
            </a:r>
            <a:r>
              <a:rPr sz="1800" spc="140" dirty="0">
                <a:solidFill>
                  <a:schemeClr val="dk1"/>
                </a:solidFill>
                <a:latin typeface="微软雅黑" panose="020B0503020204020204" charset="-122"/>
                <a:ea typeface="微软雅黑" panose="020B0503020204020204" charset="-122"/>
                <a:cs typeface="微软雅黑" panose="020B0503020204020204" charset="-122"/>
              </a:rPr>
              <a:t>行</a:t>
            </a:r>
            <a:r>
              <a:rPr sz="1800" spc="150" dirty="0">
                <a:solidFill>
                  <a:schemeClr val="dk1"/>
                </a:solidFill>
                <a:latin typeface="微软雅黑" panose="020B0503020204020204" charset="-122"/>
                <a:ea typeface="微软雅黑" panose="020B0503020204020204" charset="-122"/>
                <a:cs typeface="微软雅黑" panose="020B0503020204020204" charset="-122"/>
              </a:rPr>
              <a:t>动</a:t>
            </a:r>
            <a:r>
              <a:rPr sz="1800" spc="140" dirty="0">
                <a:solidFill>
                  <a:schemeClr val="dk1"/>
                </a:solidFill>
                <a:latin typeface="微软雅黑" panose="020B0503020204020204" charset="-122"/>
                <a:ea typeface="微软雅黑" panose="020B0503020204020204" charset="-122"/>
                <a:cs typeface="微软雅黑" panose="020B0503020204020204" charset="-122"/>
              </a:rPr>
              <a:t>火</a:t>
            </a:r>
            <a:r>
              <a:rPr sz="1800" spc="150" dirty="0">
                <a:solidFill>
                  <a:schemeClr val="dk1"/>
                </a:solidFill>
                <a:latin typeface="微软雅黑" panose="020B0503020204020204" charset="-122"/>
                <a:ea typeface="微软雅黑" panose="020B0503020204020204" charset="-122"/>
                <a:cs typeface="微软雅黑" panose="020B0503020204020204" charset="-122"/>
              </a:rPr>
              <a:t>分</a:t>
            </a:r>
            <a:r>
              <a:rPr sz="1800" spc="140" dirty="0">
                <a:solidFill>
                  <a:schemeClr val="dk1"/>
                </a:solidFill>
                <a:latin typeface="微软雅黑" panose="020B0503020204020204" charset="-122"/>
                <a:ea typeface="微软雅黑" panose="020B0503020204020204" charset="-122"/>
                <a:cs typeface="微软雅黑" panose="020B0503020204020204" charset="-122"/>
              </a:rPr>
              <a:t>析</a:t>
            </a:r>
            <a:r>
              <a:rPr sz="1800" dirty="0">
                <a:solidFill>
                  <a:schemeClr val="dk1"/>
                </a:solidFill>
                <a:latin typeface="微软雅黑" panose="020B0503020204020204" charset="-122"/>
                <a:ea typeface="微软雅黑" panose="020B0503020204020204" charset="-122"/>
                <a:cs typeface="微软雅黑" panose="020B0503020204020204" charset="-122"/>
              </a:rPr>
              <a:t>；</a:t>
            </a:r>
            <a:r>
              <a:rPr sz="1800" spc="155" dirty="0">
                <a:solidFill>
                  <a:schemeClr val="dk1"/>
                </a:solidFill>
                <a:latin typeface="微软雅黑" panose="020B0503020204020204" charset="-122"/>
                <a:ea typeface="微软雅黑" panose="020B0503020204020204" charset="-122"/>
                <a:cs typeface="微软雅黑" panose="020B0503020204020204" charset="-122"/>
              </a:rPr>
              <a:t>特殊动火作业期</a:t>
            </a:r>
            <a:r>
              <a:rPr sz="1800" spc="140" dirty="0">
                <a:solidFill>
                  <a:schemeClr val="dk1"/>
                </a:solidFill>
                <a:latin typeface="微软雅黑" panose="020B0503020204020204" charset="-122"/>
                <a:ea typeface="微软雅黑" panose="020B0503020204020204" charset="-122"/>
                <a:cs typeface="微软雅黑" panose="020B0503020204020204" charset="-122"/>
              </a:rPr>
              <a:t>间</a:t>
            </a:r>
            <a:r>
              <a:rPr sz="1800" spc="155" dirty="0">
                <a:solidFill>
                  <a:schemeClr val="dk1"/>
                </a:solidFill>
                <a:latin typeface="微软雅黑" panose="020B0503020204020204" charset="-122"/>
                <a:ea typeface="微软雅黑" panose="020B0503020204020204" charset="-122"/>
                <a:cs typeface="微软雅黑" panose="020B0503020204020204" charset="-122"/>
              </a:rPr>
              <a:t>应</a:t>
            </a:r>
            <a:r>
              <a:rPr sz="1800" spc="140" dirty="0">
                <a:solidFill>
                  <a:schemeClr val="dk1"/>
                </a:solidFill>
                <a:latin typeface="微软雅黑" panose="020B0503020204020204" charset="-122"/>
                <a:ea typeface="微软雅黑" panose="020B0503020204020204" charset="-122"/>
                <a:cs typeface="微软雅黑" panose="020B0503020204020204" charset="-122"/>
              </a:rPr>
              <a:t>随</a:t>
            </a:r>
            <a:r>
              <a:rPr sz="1800" spc="155" dirty="0">
                <a:solidFill>
                  <a:schemeClr val="dk1"/>
                </a:solidFill>
                <a:latin typeface="微软雅黑" panose="020B0503020204020204" charset="-122"/>
                <a:ea typeface="微软雅黑" panose="020B0503020204020204" charset="-122"/>
                <a:cs typeface="微软雅黑" panose="020B0503020204020204" charset="-122"/>
              </a:rPr>
              <a:t>时</a:t>
            </a:r>
            <a:r>
              <a:rPr sz="1800" spc="140" dirty="0">
                <a:solidFill>
                  <a:schemeClr val="dk1"/>
                </a:solidFill>
                <a:latin typeface="微软雅黑" panose="020B0503020204020204" charset="-122"/>
                <a:ea typeface="微软雅黑" panose="020B0503020204020204" charset="-122"/>
                <a:cs typeface="微软雅黑" panose="020B0503020204020204" charset="-122"/>
              </a:rPr>
              <a:t>进</a:t>
            </a:r>
            <a:r>
              <a:rPr sz="1800" spc="155" dirty="0">
                <a:solidFill>
                  <a:schemeClr val="dk1"/>
                </a:solidFill>
                <a:latin typeface="微软雅黑" panose="020B0503020204020204" charset="-122"/>
                <a:ea typeface="微软雅黑" panose="020B0503020204020204" charset="-122"/>
                <a:cs typeface="微软雅黑" panose="020B0503020204020204" charset="-122"/>
              </a:rPr>
              <a:t>行</a:t>
            </a:r>
            <a:r>
              <a:rPr sz="1800" spc="140" dirty="0">
                <a:solidFill>
                  <a:schemeClr val="dk1"/>
                </a:solidFill>
                <a:latin typeface="微软雅黑" panose="020B0503020204020204" charset="-122"/>
                <a:ea typeface="微软雅黑" panose="020B0503020204020204" charset="-122"/>
                <a:cs typeface="微软雅黑" panose="020B0503020204020204" charset="-122"/>
              </a:rPr>
              <a:t>监</a:t>
            </a:r>
            <a:r>
              <a:rPr sz="1800" spc="155" dirty="0">
                <a:solidFill>
                  <a:schemeClr val="dk1"/>
                </a:solidFill>
                <a:latin typeface="微软雅黑" panose="020B0503020204020204" charset="-122"/>
                <a:ea typeface="微软雅黑" panose="020B0503020204020204" charset="-122"/>
                <a:cs typeface="微软雅黑" panose="020B0503020204020204" charset="-122"/>
              </a:rPr>
              <a:t>测；</a:t>
            </a:r>
          </a:p>
        </p:txBody>
      </p:sp>
      <p:sp>
        <p:nvSpPr>
          <p:cNvPr id="31" name="任意多边形 27"/>
          <p:cNvSpPr/>
          <p:nvPr userDrawn="1">
            <p:custDataLst>
              <p:tags r:id="rId13"/>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6"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任意多边形 29"/>
          <p:cNvSpPr/>
          <p:nvPr userDrawn="1">
            <p:custDataLst>
              <p:tags r:id="rId2"/>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3"/>
            </p:custDataLst>
          </p:nvPr>
        </p:nvSpPr>
        <p:spPr>
          <a:xfrm>
            <a:off x="11401043" y="6230111"/>
            <a:ext cx="457200" cy="457200"/>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4"/>
            </p:custDataLst>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txBox="1"/>
          <p:nvPr/>
        </p:nvSpPr>
        <p:spPr>
          <a:xfrm>
            <a:off x="3547745" y="876300"/>
            <a:ext cx="501967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微软雅黑" panose="020B0503020204020204" charset="-122"/>
                <a:ea typeface="微软雅黑" panose="020B0503020204020204" charset="-122"/>
                <a:cs typeface="微软雅黑" panose="020B0503020204020204" charset="-122"/>
              </a:rPr>
              <a:t>（6）</a:t>
            </a:r>
            <a:r>
              <a:rPr sz="2800" b="1" spc="5" dirty="0">
                <a:solidFill>
                  <a:srgbClr val="FF0000"/>
                </a:solidFill>
                <a:latin typeface="微软雅黑" panose="020B0503020204020204" charset="-122"/>
                <a:ea typeface="微软雅黑" panose="020B0503020204020204" charset="-122"/>
                <a:cs typeface="微软雅黑" panose="020B0503020204020204" charset="-122"/>
              </a:rPr>
              <a:t>没有消防措施，禁止动火</a:t>
            </a:r>
          </a:p>
        </p:txBody>
      </p:sp>
      <p:sp>
        <p:nvSpPr>
          <p:cNvPr id="5" name="object 5"/>
          <p:cNvSpPr/>
          <p:nvPr>
            <p:custDataLst>
              <p:tags r:id="rId5"/>
            </p:custDataLst>
          </p:nvPr>
        </p:nvSpPr>
        <p:spPr>
          <a:xfrm>
            <a:off x="467105" y="3878579"/>
            <a:ext cx="11179175" cy="78105"/>
          </a:xfrm>
          <a:custGeom>
            <a:avLst/>
            <a:gdLst/>
            <a:ahLst/>
            <a:cxnLst/>
            <a:rect l="l" t="t" r="r" b="b"/>
            <a:pathLst>
              <a:path w="11179175" h="78104">
                <a:moveTo>
                  <a:pt x="11100943" y="0"/>
                </a:moveTo>
                <a:lnTo>
                  <a:pt x="11100943" y="77724"/>
                </a:lnTo>
                <a:lnTo>
                  <a:pt x="11152759" y="51816"/>
                </a:lnTo>
                <a:lnTo>
                  <a:pt x="11114024" y="51816"/>
                </a:lnTo>
                <a:lnTo>
                  <a:pt x="11114024" y="25908"/>
                </a:lnTo>
                <a:lnTo>
                  <a:pt x="11152759" y="25908"/>
                </a:lnTo>
                <a:lnTo>
                  <a:pt x="11100943" y="0"/>
                </a:lnTo>
                <a:close/>
              </a:path>
              <a:path w="11179175" h="78104">
                <a:moveTo>
                  <a:pt x="11100943" y="25908"/>
                </a:moveTo>
                <a:lnTo>
                  <a:pt x="0" y="25908"/>
                </a:lnTo>
                <a:lnTo>
                  <a:pt x="0" y="51816"/>
                </a:lnTo>
                <a:lnTo>
                  <a:pt x="11100943" y="51816"/>
                </a:lnTo>
                <a:lnTo>
                  <a:pt x="11100943" y="25908"/>
                </a:lnTo>
                <a:close/>
              </a:path>
              <a:path w="11179175" h="78104">
                <a:moveTo>
                  <a:pt x="11152759" y="25908"/>
                </a:moveTo>
                <a:lnTo>
                  <a:pt x="11114024" y="25908"/>
                </a:lnTo>
                <a:lnTo>
                  <a:pt x="11114024" y="51816"/>
                </a:lnTo>
                <a:lnTo>
                  <a:pt x="11152759" y="51816"/>
                </a:lnTo>
                <a:lnTo>
                  <a:pt x="11178667" y="38862"/>
                </a:lnTo>
                <a:lnTo>
                  <a:pt x="11152759" y="25908"/>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6018276" y="1578102"/>
            <a:ext cx="78105" cy="4678045"/>
          </a:xfrm>
          <a:custGeom>
            <a:avLst/>
            <a:gdLst/>
            <a:ahLst/>
            <a:cxnLst/>
            <a:rect l="l" t="t" r="r" b="b"/>
            <a:pathLst>
              <a:path w="78104" h="4678045">
                <a:moveTo>
                  <a:pt x="51815" y="64770"/>
                </a:moveTo>
                <a:lnTo>
                  <a:pt x="25908" y="64770"/>
                </a:lnTo>
                <a:lnTo>
                  <a:pt x="25908" y="4677689"/>
                </a:lnTo>
                <a:lnTo>
                  <a:pt x="51815" y="4677689"/>
                </a:lnTo>
                <a:lnTo>
                  <a:pt x="51815" y="64770"/>
                </a:lnTo>
                <a:close/>
              </a:path>
              <a:path w="78104" h="4678045">
                <a:moveTo>
                  <a:pt x="38862" y="0"/>
                </a:moveTo>
                <a:lnTo>
                  <a:pt x="0" y="77724"/>
                </a:lnTo>
                <a:lnTo>
                  <a:pt x="25908" y="77724"/>
                </a:lnTo>
                <a:lnTo>
                  <a:pt x="25908" y="64770"/>
                </a:lnTo>
                <a:lnTo>
                  <a:pt x="71247" y="64770"/>
                </a:lnTo>
                <a:lnTo>
                  <a:pt x="38862" y="0"/>
                </a:lnTo>
                <a:close/>
              </a:path>
              <a:path w="78104" h="4678045">
                <a:moveTo>
                  <a:pt x="71247" y="64770"/>
                </a:moveTo>
                <a:lnTo>
                  <a:pt x="51815" y="64770"/>
                </a:lnTo>
                <a:lnTo>
                  <a:pt x="51815" y="77724"/>
                </a:lnTo>
                <a:lnTo>
                  <a:pt x="77724" y="77724"/>
                </a:lnTo>
                <a:lnTo>
                  <a:pt x="71247" y="64770"/>
                </a:lnTo>
                <a:close/>
              </a:path>
            </a:pathLst>
          </a:custGeom>
          <a:solidFill>
            <a:srgbClr val="3497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952461" y="1824187"/>
            <a:ext cx="4540796" cy="1805218"/>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8"/>
            </p:custDataLst>
          </p:nvPr>
        </p:nvSpPr>
        <p:spPr>
          <a:xfrm>
            <a:off x="1016508" y="1850135"/>
            <a:ext cx="4405884" cy="1670304"/>
          </a:xfrm>
          <a:prstGeom prst="rect">
            <a:avLst/>
          </a:prstGeom>
          <a:blipFill>
            <a:blip r:embed="rId1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9"/>
            </p:custDataLst>
          </p:nvPr>
        </p:nvSpPr>
        <p:spPr>
          <a:xfrm>
            <a:off x="6626313" y="1798279"/>
            <a:ext cx="4540796" cy="1805218"/>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0"/>
            </p:custDataLst>
          </p:nvPr>
        </p:nvSpPr>
        <p:spPr>
          <a:xfrm>
            <a:off x="6690359" y="1824227"/>
            <a:ext cx="4405884" cy="1670304"/>
          </a:xfrm>
          <a:prstGeom prst="rect">
            <a:avLst/>
          </a:prstGeom>
          <a:blipFill>
            <a:blip r:embed="rId2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txBox="1"/>
          <p:nvPr/>
        </p:nvSpPr>
        <p:spPr>
          <a:xfrm>
            <a:off x="6690359" y="1800225"/>
            <a:ext cx="4412615" cy="1673860"/>
          </a:xfrm>
          <a:prstGeom prst="rect">
            <a:avLst/>
          </a:prstGeom>
        </p:spPr>
        <p:txBody>
          <a:bodyPr vert="horz" wrap="square" lIns="0" tIns="12700" rIns="0" bIns="0" rtlCol="0">
            <a:spAutoFit/>
          </a:bodyPr>
          <a:lstStyle/>
          <a:p>
            <a:pPr marL="326390" marR="1138555">
              <a:lnSpc>
                <a:spcPct val="120000"/>
              </a:lnSpc>
              <a:spcBef>
                <a:spcPts val="100"/>
              </a:spcBef>
            </a:pPr>
            <a:r>
              <a:rPr sz="1800" b="1" spc="-10" dirty="0">
                <a:solidFill>
                  <a:schemeClr val="dk1"/>
                </a:solidFill>
                <a:latin typeface="微软雅黑" panose="020B0503020204020204" charset="-122"/>
                <a:ea typeface="微软雅黑" panose="020B0503020204020204" charset="-122"/>
                <a:cs typeface="微软雅黑" panose="020B0503020204020204" charset="-122"/>
              </a:rPr>
              <a:t>2.</a:t>
            </a:r>
            <a:r>
              <a:rPr sz="1800" b="1" spc="165" dirty="0">
                <a:solidFill>
                  <a:schemeClr val="dk1"/>
                </a:solidFill>
                <a:latin typeface="微软雅黑" panose="020B0503020204020204" charset="-122"/>
                <a:ea typeface="微软雅黑" panose="020B0503020204020204" charset="-122"/>
                <a:cs typeface="微软雅黑" panose="020B0503020204020204" charset="-122"/>
              </a:rPr>
              <a:t>检修作业</a:t>
            </a:r>
            <a:r>
              <a:rPr sz="1800" b="1" spc="155" dirty="0">
                <a:solidFill>
                  <a:schemeClr val="dk1"/>
                </a:solidFill>
                <a:latin typeface="微软雅黑" panose="020B0503020204020204" charset="-122"/>
                <a:ea typeface="微软雅黑" panose="020B0503020204020204" charset="-122"/>
                <a:cs typeface="微软雅黑" panose="020B0503020204020204" charset="-122"/>
              </a:rPr>
              <a:t>常</a:t>
            </a:r>
            <a:r>
              <a:rPr sz="1800" b="1" spc="165" dirty="0">
                <a:solidFill>
                  <a:schemeClr val="dk1"/>
                </a:solidFill>
                <a:latin typeface="微软雅黑" panose="020B0503020204020204" charset="-122"/>
                <a:ea typeface="微软雅黑" panose="020B0503020204020204" charset="-122"/>
                <a:cs typeface="微软雅黑" panose="020B0503020204020204" charset="-122"/>
              </a:rPr>
              <a:t>见</a:t>
            </a:r>
            <a:r>
              <a:rPr sz="1800" b="1" spc="155" dirty="0">
                <a:solidFill>
                  <a:schemeClr val="dk1"/>
                </a:solidFill>
                <a:latin typeface="微软雅黑" panose="020B0503020204020204" charset="-122"/>
                <a:ea typeface="微软雅黑" panose="020B0503020204020204" charset="-122"/>
                <a:cs typeface="微软雅黑" panose="020B0503020204020204" charset="-122"/>
              </a:rPr>
              <a:t>火</a:t>
            </a:r>
            <a:r>
              <a:rPr sz="1800" b="1" spc="165" dirty="0">
                <a:solidFill>
                  <a:schemeClr val="dk1"/>
                </a:solidFill>
                <a:latin typeface="微软雅黑" panose="020B0503020204020204" charset="-122"/>
                <a:ea typeface="微软雅黑" panose="020B0503020204020204" charset="-122"/>
                <a:cs typeface="微软雅黑" panose="020B0503020204020204" charset="-122"/>
              </a:rPr>
              <a:t>灾</a:t>
            </a:r>
            <a:r>
              <a:rPr sz="1800" b="1" spc="155" dirty="0">
                <a:solidFill>
                  <a:schemeClr val="dk1"/>
                </a:solidFill>
                <a:latin typeface="微软雅黑" panose="020B0503020204020204" charset="-122"/>
                <a:ea typeface="微软雅黑" panose="020B0503020204020204" charset="-122"/>
                <a:cs typeface="微软雅黑" panose="020B0503020204020204" charset="-122"/>
              </a:rPr>
              <a:t>类</a:t>
            </a:r>
            <a:r>
              <a:rPr sz="1800" b="1" spc="165" dirty="0">
                <a:solidFill>
                  <a:schemeClr val="dk1"/>
                </a:solidFill>
                <a:latin typeface="微软雅黑" panose="020B0503020204020204" charset="-122"/>
                <a:ea typeface="微软雅黑" panose="020B0503020204020204" charset="-122"/>
                <a:cs typeface="微软雅黑" panose="020B0503020204020204" charset="-122"/>
              </a:rPr>
              <a:t>别</a:t>
            </a:r>
            <a:r>
              <a:rPr sz="1800" b="1" dirty="0">
                <a:solidFill>
                  <a:schemeClr val="dk1"/>
                </a:solidFill>
                <a:latin typeface="微软雅黑" panose="020B0503020204020204" charset="-122"/>
                <a:ea typeface="微软雅黑" panose="020B0503020204020204" charset="-122"/>
                <a:cs typeface="微软雅黑" panose="020B0503020204020204" charset="-122"/>
              </a:rPr>
              <a:t>：</a:t>
            </a:r>
            <a:r>
              <a:rPr sz="1800" spc="150" dirty="0">
                <a:solidFill>
                  <a:schemeClr val="dk1"/>
                </a:solidFill>
                <a:latin typeface="微软雅黑" panose="020B0503020204020204" charset="-122"/>
                <a:ea typeface="微软雅黑" panose="020B0503020204020204" charset="-122"/>
                <a:cs typeface="微软雅黑" panose="020B0503020204020204" charset="-122"/>
              </a:rPr>
              <a:t>A类</a:t>
            </a:r>
            <a:r>
              <a:rPr sz="1800" dirty="0">
                <a:solidFill>
                  <a:schemeClr val="dk1"/>
                </a:solidFill>
                <a:latin typeface="微软雅黑" panose="020B0503020204020204" charset="-122"/>
                <a:ea typeface="微软雅黑" panose="020B0503020204020204" charset="-122"/>
                <a:cs typeface="微软雅黑" panose="020B0503020204020204" charset="-122"/>
              </a:rPr>
              <a:t>：</a:t>
            </a:r>
            <a:r>
              <a:rPr sz="1800" spc="150" dirty="0">
                <a:solidFill>
                  <a:schemeClr val="dk1"/>
                </a:solidFill>
                <a:latin typeface="微软雅黑" panose="020B0503020204020204" charset="-122"/>
                <a:ea typeface="微软雅黑" panose="020B0503020204020204" charset="-122"/>
                <a:cs typeface="微软雅黑" panose="020B0503020204020204" charset="-122"/>
              </a:rPr>
              <a:t>固体物质</a:t>
            </a:r>
            <a:r>
              <a:rPr sz="1800" spc="140" dirty="0">
                <a:solidFill>
                  <a:schemeClr val="dk1"/>
                </a:solidFill>
                <a:latin typeface="微软雅黑" panose="020B0503020204020204" charset="-122"/>
                <a:ea typeface="微软雅黑" panose="020B0503020204020204" charset="-122"/>
                <a:cs typeface="微软雅黑" panose="020B0503020204020204" charset="-122"/>
              </a:rPr>
              <a:t>火</a:t>
            </a:r>
            <a:r>
              <a:rPr sz="1800" spc="150" dirty="0">
                <a:solidFill>
                  <a:schemeClr val="dk1"/>
                </a:solidFill>
                <a:latin typeface="微软雅黑" panose="020B0503020204020204" charset="-122"/>
                <a:ea typeface="微软雅黑" panose="020B0503020204020204" charset="-122"/>
                <a:cs typeface="微软雅黑" panose="020B0503020204020204" charset="-122"/>
              </a:rPr>
              <a:t>灾</a:t>
            </a:r>
            <a:r>
              <a:rPr sz="1800" dirty="0">
                <a:solidFill>
                  <a:schemeClr val="dk1"/>
                </a:solidFill>
                <a:latin typeface="微软雅黑" panose="020B0503020204020204" charset="-122"/>
                <a:ea typeface="微软雅黑" panose="020B0503020204020204" charset="-122"/>
                <a:cs typeface="微软雅黑" panose="020B0503020204020204" charset="-122"/>
              </a:rPr>
              <a:t>；</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326390">
              <a:lnSpc>
                <a:spcPct val="100000"/>
              </a:lnSpc>
              <a:spcBef>
                <a:spcPts val="430"/>
              </a:spcBef>
            </a:pPr>
            <a:r>
              <a:rPr sz="1800" spc="150" dirty="0">
                <a:solidFill>
                  <a:schemeClr val="dk1"/>
                </a:solidFill>
                <a:latin typeface="微软雅黑" panose="020B0503020204020204" charset="-122"/>
                <a:ea typeface="微软雅黑" panose="020B0503020204020204" charset="-122"/>
                <a:cs typeface="微软雅黑" panose="020B0503020204020204" charset="-122"/>
              </a:rPr>
              <a:t>B类</a:t>
            </a:r>
            <a:r>
              <a:rPr sz="1800" spc="140" dirty="0">
                <a:solidFill>
                  <a:schemeClr val="dk1"/>
                </a:solidFill>
                <a:latin typeface="微软雅黑" panose="020B0503020204020204" charset="-122"/>
                <a:ea typeface="微软雅黑" panose="020B0503020204020204" charset="-122"/>
                <a:cs typeface="微软雅黑" panose="020B0503020204020204" charset="-122"/>
              </a:rPr>
              <a:t>：</a:t>
            </a:r>
            <a:r>
              <a:rPr sz="1800" spc="150" dirty="0">
                <a:solidFill>
                  <a:schemeClr val="dk1"/>
                </a:solidFill>
                <a:latin typeface="微软雅黑" panose="020B0503020204020204" charset="-122"/>
                <a:ea typeface="微软雅黑" panose="020B0503020204020204" charset="-122"/>
                <a:cs typeface="微软雅黑" panose="020B0503020204020204" charset="-122"/>
              </a:rPr>
              <a:t>液</a:t>
            </a:r>
            <a:r>
              <a:rPr sz="1800" spc="140" dirty="0">
                <a:solidFill>
                  <a:schemeClr val="dk1"/>
                </a:solidFill>
                <a:latin typeface="微软雅黑" panose="020B0503020204020204" charset="-122"/>
                <a:ea typeface="微软雅黑" panose="020B0503020204020204" charset="-122"/>
                <a:cs typeface="微软雅黑" panose="020B0503020204020204" charset="-122"/>
              </a:rPr>
              <a:t>体或</a:t>
            </a:r>
            <a:r>
              <a:rPr sz="1800" spc="150" dirty="0">
                <a:solidFill>
                  <a:schemeClr val="dk1"/>
                </a:solidFill>
                <a:latin typeface="微软雅黑" panose="020B0503020204020204" charset="-122"/>
                <a:ea typeface="微软雅黑" panose="020B0503020204020204" charset="-122"/>
                <a:cs typeface="微软雅黑" panose="020B0503020204020204" charset="-122"/>
              </a:rPr>
              <a:t>可</a:t>
            </a:r>
            <a:r>
              <a:rPr sz="1800" spc="140" dirty="0">
                <a:solidFill>
                  <a:schemeClr val="dk1"/>
                </a:solidFill>
                <a:latin typeface="微软雅黑" panose="020B0503020204020204" charset="-122"/>
                <a:ea typeface="微软雅黑" panose="020B0503020204020204" charset="-122"/>
                <a:cs typeface="微软雅黑" panose="020B0503020204020204" charset="-122"/>
              </a:rPr>
              <a:t>熔</a:t>
            </a:r>
            <a:r>
              <a:rPr sz="1800" spc="150" dirty="0">
                <a:solidFill>
                  <a:schemeClr val="dk1"/>
                </a:solidFill>
                <a:latin typeface="微软雅黑" panose="020B0503020204020204" charset="-122"/>
                <a:ea typeface="微软雅黑" panose="020B0503020204020204" charset="-122"/>
                <a:cs typeface="微软雅黑" panose="020B0503020204020204" charset="-122"/>
              </a:rPr>
              <a:t>化</a:t>
            </a:r>
            <a:r>
              <a:rPr sz="1800" spc="140" dirty="0">
                <a:solidFill>
                  <a:schemeClr val="dk1"/>
                </a:solidFill>
                <a:latin typeface="微软雅黑" panose="020B0503020204020204" charset="-122"/>
                <a:ea typeface="微软雅黑" panose="020B0503020204020204" charset="-122"/>
                <a:cs typeface="微软雅黑" panose="020B0503020204020204" charset="-122"/>
              </a:rPr>
              <a:t>的</a:t>
            </a:r>
            <a:r>
              <a:rPr sz="1800" spc="150" dirty="0">
                <a:solidFill>
                  <a:schemeClr val="dk1"/>
                </a:solidFill>
                <a:latin typeface="微软雅黑" panose="020B0503020204020204" charset="-122"/>
                <a:ea typeface="微软雅黑" panose="020B0503020204020204" charset="-122"/>
                <a:cs typeface="微软雅黑" panose="020B0503020204020204" charset="-122"/>
              </a:rPr>
              <a:t>固</a:t>
            </a:r>
            <a:r>
              <a:rPr sz="1800" spc="140" dirty="0">
                <a:solidFill>
                  <a:schemeClr val="dk1"/>
                </a:solidFill>
                <a:latin typeface="微软雅黑" panose="020B0503020204020204" charset="-122"/>
                <a:ea typeface="微软雅黑" panose="020B0503020204020204" charset="-122"/>
                <a:cs typeface="微软雅黑" panose="020B0503020204020204" charset="-122"/>
              </a:rPr>
              <a:t>体</a:t>
            </a:r>
            <a:r>
              <a:rPr sz="1800" spc="150" dirty="0">
                <a:solidFill>
                  <a:schemeClr val="dk1"/>
                </a:solidFill>
                <a:latin typeface="微软雅黑" panose="020B0503020204020204" charset="-122"/>
                <a:ea typeface="微软雅黑" panose="020B0503020204020204" charset="-122"/>
                <a:cs typeface="微软雅黑" panose="020B0503020204020204" charset="-122"/>
              </a:rPr>
              <a:t>物</a:t>
            </a:r>
            <a:r>
              <a:rPr sz="1800" spc="140" dirty="0">
                <a:solidFill>
                  <a:schemeClr val="dk1"/>
                </a:solidFill>
                <a:latin typeface="微软雅黑" panose="020B0503020204020204" charset="-122"/>
                <a:ea typeface="微软雅黑" panose="020B0503020204020204" charset="-122"/>
                <a:cs typeface="微软雅黑" panose="020B0503020204020204" charset="-122"/>
              </a:rPr>
              <a:t>质</a:t>
            </a:r>
            <a:r>
              <a:rPr sz="1800" spc="150" dirty="0">
                <a:solidFill>
                  <a:schemeClr val="dk1"/>
                </a:solidFill>
                <a:latin typeface="微软雅黑" panose="020B0503020204020204" charset="-122"/>
                <a:ea typeface="微软雅黑" panose="020B0503020204020204" charset="-122"/>
                <a:cs typeface="微软雅黑" panose="020B0503020204020204" charset="-122"/>
              </a:rPr>
              <a:t>火</a:t>
            </a:r>
            <a:r>
              <a:rPr sz="1800" spc="140" dirty="0">
                <a:solidFill>
                  <a:schemeClr val="dk1"/>
                </a:solidFill>
                <a:latin typeface="微软雅黑" panose="020B0503020204020204" charset="-122"/>
                <a:ea typeface="微软雅黑" panose="020B0503020204020204" charset="-122"/>
                <a:cs typeface="微软雅黑" panose="020B0503020204020204" charset="-122"/>
              </a:rPr>
              <a:t>灾</a:t>
            </a:r>
            <a:r>
              <a:rPr sz="1800" dirty="0">
                <a:solidFill>
                  <a:schemeClr val="dk1"/>
                </a:solidFill>
                <a:latin typeface="微软雅黑" panose="020B0503020204020204" charset="-122"/>
                <a:ea typeface="微软雅黑" panose="020B0503020204020204" charset="-122"/>
                <a:cs typeface="微软雅黑" panose="020B0503020204020204" charset="-122"/>
              </a:rPr>
              <a:t>；</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326390" marR="2193290">
              <a:lnSpc>
                <a:spcPct val="120000"/>
              </a:lnSpc>
              <a:spcBef>
                <a:spcPts val="5"/>
              </a:spcBef>
            </a:pPr>
            <a:r>
              <a:rPr sz="1800" spc="150" dirty="0">
                <a:solidFill>
                  <a:schemeClr val="dk1"/>
                </a:solidFill>
                <a:latin typeface="微软雅黑" panose="020B0503020204020204" charset="-122"/>
                <a:ea typeface="微软雅黑" panose="020B0503020204020204" charset="-122"/>
                <a:cs typeface="微软雅黑" panose="020B0503020204020204" charset="-122"/>
              </a:rPr>
              <a:t>C</a:t>
            </a:r>
            <a:r>
              <a:rPr sz="1800" spc="155" dirty="0">
                <a:solidFill>
                  <a:schemeClr val="dk1"/>
                </a:solidFill>
                <a:latin typeface="微软雅黑" panose="020B0503020204020204" charset="-122"/>
                <a:ea typeface="微软雅黑" panose="020B0503020204020204" charset="-122"/>
                <a:cs typeface="微软雅黑" panose="020B0503020204020204" charset="-122"/>
              </a:rPr>
              <a:t>类：气体火灾；E类：带电火灾</a:t>
            </a:r>
            <a:r>
              <a:rPr sz="18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12" name="object 12"/>
          <p:cNvSpPr/>
          <p:nvPr>
            <p:custDataLst>
              <p:tags r:id="rId11"/>
            </p:custDataLst>
          </p:nvPr>
        </p:nvSpPr>
        <p:spPr>
          <a:xfrm>
            <a:off x="952461" y="4312879"/>
            <a:ext cx="4540796" cy="1805218"/>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2"/>
            </p:custDataLst>
          </p:nvPr>
        </p:nvSpPr>
        <p:spPr>
          <a:xfrm>
            <a:off x="1016508" y="4338828"/>
            <a:ext cx="4405884" cy="1670304"/>
          </a:xfrm>
          <a:prstGeom prst="rect">
            <a:avLst/>
          </a:prstGeom>
          <a:blipFill>
            <a:blip r:embed="rId2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nvSpPr>
        <p:spPr>
          <a:xfrm>
            <a:off x="1016508" y="4473511"/>
            <a:ext cx="4406265" cy="1341755"/>
          </a:xfrm>
          <a:prstGeom prst="rect">
            <a:avLst/>
          </a:prstGeom>
        </p:spPr>
        <p:txBody>
          <a:bodyPr vert="horz" wrap="square" lIns="0" tIns="13335" rIns="0" bIns="0" rtlCol="0">
            <a:spAutoFit/>
          </a:bodyPr>
          <a:lstStyle/>
          <a:p>
            <a:pPr marL="255905" marR="441960">
              <a:lnSpc>
                <a:spcPct val="120000"/>
              </a:lnSpc>
              <a:spcBef>
                <a:spcPts val="105"/>
              </a:spcBef>
            </a:pPr>
            <a:r>
              <a:rPr sz="1800" b="1" spc="-10" dirty="0">
                <a:solidFill>
                  <a:srgbClr val="404040"/>
                </a:solidFill>
                <a:latin typeface="微软雅黑" panose="020B0503020204020204" charset="-122"/>
                <a:ea typeface="微软雅黑" panose="020B0503020204020204" charset="-122"/>
                <a:cs typeface="微软雅黑" panose="020B0503020204020204" charset="-122"/>
              </a:rPr>
              <a:t>3.</a:t>
            </a:r>
            <a:r>
              <a:rPr sz="1800" b="1" spc="160" dirty="0">
                <a:solidFill>
                  <a:srgbClr val="404040"/>
                </a:solidFill>
                <a:latin typeface="微软雅黑" panose="020B0503020204020204" charset="-122"/>
                <a:ea typeface="微软雅黑" panose="020B0503020204020204" charset="-122"/>
                <a:cs typeface="微软雅黑" panose="020B0503020204020204" charset="-122"/>
              </a:rPr>
              <a:t>根据火灾</a:t>
            </a:r>
            <a:r>
              <a:rPr sz="1800" b="1" spc="150" dirty="0">
                <a:solidFill>
                  <a:srgbClr val="404040"/>
                </a:solidFill>
                <a:latin typeface="微软雅黑" panose="020B0503020204020204" charset="-122"/>
                <a:ea typeface="微软雅黑" panose="020B0503020204020204" charset="-122"/>
                <a:cs typeface="微软雅黑" panose="020B0503020204020204" charset="-122"/>
              </a:rPr>
              <a:t>类</a:t>
            </a:r>
            <a:r>
              <a:rPr sz="1800" b="1" spc="160" dirty="0">
                <a:solidFill>
                  <a:srgbClr val="404040"/>
                </a:solidFill>
                <a:latin typeface="微软雅黑" panose="020B0503020204020204" charset="-122"/>
                <a:ea typeface="微软雅黑" panose="020B0503020204020204" charset="-122"/>
                <a:cs typeface="微软雅黑" panose="020B0503020204020204" charset="-122"/>
              </a:rPr>
              <a:t>别</a:t>
            </a:r>
            <a:r>
              <a:rPr sz="1800" b="1" spc="150" dirty="0">
                <a:solidFill>
                  <a:srgbClr val="404040"/>
                </a:solidFill>
                <a:latin typeface="微软雅黑" panose="020B0503020204020204" charset="-122"/>
                <a:ea typeface="微软雅黑" panose="020B0503020204020204" charset="-122"/>
                <a:cs typeface="微软雅黑" panose="020B0503020204020204" charset="-122"/>
              </a:rPr>
              <a:t>选</a:t>
            </a:r>
            <a:r>
              <a:rPr sz="1800" b="1" spc="160" dirty="0">
                <a:solidFill>
                  <a:srgbClr val="404040"/>
                </a:solidFill>
                <a:latin typeface="微软雅黑" panose="020B0503020204020204" charset="-122"/>
                <a:ea typeface="微软雅黑" panose="020B0503020204020204" charset="-122"/>
                <a:cs typeface="微软雅黑" panose="020B0503020204020204" charset="-122"/>
              </a:rPr>
              <a:t>定</a:t>
            </a:r>
            <a:r>
              <a:rPr sz="1800" b="1" spc="150" dirty="0">
                <a:solidFill>
                  <a:srgbClr val="404040"/>
                </a:solidFill>
                <a:latin typeface="微软雅黑" panose="020B0503020204020204" charset="-122"/>
                <a:ea typeface="微软雅黑" panose="020B0503020204020204" charset="-122"/>
                <a:cs typeface="微软雅黑" panose="020B0503020204020204" charset="-122"/>
              </a:rPr>
              <a:t>灭</a:t>
            </a:r>
            <a:r>
              <a:rPr sz="1800" b="1" spc="160" dirty="0">
                <a:solidFill>
                  <a:srgbClr val="404040"/>
                </a:solidFill>
                <a:latin typeface="微软雅黑" panose="020B0503020204020204" charset="-122"/>
                <a:ea typeface="微软雅黑" panose="020B0503020204020204" charset="-122"/>
                <a:cs typeface="微软雅黑" panose="020B0503020204020204" charset="-122"/>
              </a:rPr>
              <a:t>火器</a:t>
            </a:r>
            <a:r>
              <a:rPr sz="1800" b="1" spc="150" dirty="0">
                <a:solidFill>
                  <a:srgbClr val="404040"/>
                </a:solidFill>
                <a:latin typeface="微软雅黑" panose="020B0503020204020204" charset="-122"/>
                <a:ea typeface="微软雅黑" panose="020B0503020204020204" charset="-122"/>
                <a:cs typeface="微软雅黑" panose="020B0503020204020204" charset="-122"/>
              </a:rPr>
              <a:t>材</a:t>
            </a:r>
            <a:r>
              <a:rPr sz="1800" b="1" dirty="0">
                <a:solidFill>
                  <a:srgbClr val="404040"/>
                </a:solidFill>
                <a:latin typeface="微软雅黑" panose="020B0503020204020204" charset="-122"/>
                <a:ea typeface="微软雅黑" panose="020B0503020204020204" charset="-122"/>
                <a:cs typeface="微软雅黑" panose="020B0503020204020204" charset="-122"/>
              </a:rPr>
              <a:t>：</a:t>
            </a:r>
            <a:r>
              <a:rPr sz="1800" spc="155" dirty="0">
                <a:solidFill>
                  <a:srgbClr val="404040"/>
                </a:solidFill>
                <a:latin typeface="微软雅黑" panose="020B0503020204020204" charset="-122"/>
                <a:ea typeface="微软雅黑" panose="020B0503020204020204" charset="-122"/>
                <a:cs typeface="微软雅黑" panose="020B0503020204020204" charset="-122"/>
              </a:rPr>
              <a:t>AB</a:t>
            </a:r>
            <a:r>
              <a:rPr sz="1800" spc="150" dirty="0">
                <a:solidFill>
                  <a:srgbClr val="404040"/>
                </a:solidFill>
                <a:latin typeface="微软雅黑" panose="020B0503020204020204" charset="-122"/>
                <a:ea typeface="微软雅黑" panose="020B0503020204020204" charset="-122"/>
                <a:cs typeface="微软雅黑" panose="020B0503020204020204" charset="-122"/>
              </a:rPr>
              <a:t>C</a:t>
            </a:r>
            <a:r>
              <a:rPr sz="1800" spc="140" dirty="0">
                <a:solidFill>
                  <a:srgbClr val="404040"/>
                </a:solidFill>
                <a:latin typeface="微软雅黑" panose="020B0503020204020204" charset="-122"/>
                <a:ea typeface="微软雅黑" panose="020B0503020204020204" charset="-122"/>
                <a:cs typeface="微软雅黑" panose="020B0503020204020204" charset="-122"/>
              </a:rPr>
              <a:t>干</a:t>
            </a:r>
            <a:r>
              <a:rPr sz="1800" spc="150" dirty="0">
                <a:solidFill>
                  <a:srgbClr val="404040"/>
                </a:solidFill>
                <a:latin typeface="微软雅黑" panose="020B0503020204020204" charset="-122"/>
                <a:ea typeface="微软雅黑" panose="020B0503020204020204" charset="-122"/>
                <a:cs typeface="微软雅黑" panose="020B0503020204020204" charset="-122"/>
              </a:rPr>
              <a:t>粉</a:t>
            </a:r>
            <a:r>
              <a:rPr sz="1800" spc="140" dirty="0">
                <a:solidFill>
                  <a:srgbClr val="404040"/>
                </a:solidFill>
                <a:latin typeface="微软雅黑" panose="020B0503020204020204" charset="-122"/>
                <a:ea typeface="微软雅黑" panose="020B0503020204020204" charset="-122"/>
                <a:cs typeface="微软雅黑" panose="020B0503020204020204" charset="-122"/>
              </a:rPr>
              <a:t>灭火</a:t>
            </a:r>
            <a:r>
              <a:rPr sz="1800" spc="150" dirty="0">
                <a:solidFill>
                  <a:srgbClr val="404040"/>
                </a:solidFill>
                <a:latin typeface="微软雅黑" panose="020B0503020204020204" charset="-122"/>
                <a:ea typeface="微软雅黑" panose="020B0503020204020204" charset="-122"/>
                <a:cs typeface="微软雅黑" panose="020B0503020204020204" charset="-122"/>
              </a:rPr>
              <a:t>器</a:t>
            </a:r>
            <a:r>
              <a:rPr sz="1800" spc="140" dirty="0">
                <a:solidFill>
                  <a:srgbClr val="404040"/>
                </a:solidFill>
                <a:latin typeface="微软雅黑" panose="020B0503020204020204" charset="-122"/>
                <a:ea typeface="微软雅黑" panose="020B0503020204020204" charset="-122"/>
                <a:cs typeface="微软雅黑" panose="020B0503020204020204" charset="-122"/>
              </a:rPr>
              <a:t>适</a:t>
            </a:r>
            <a:r>
              <a:rPr sz="1800" spc="150" dirty="0">
                <a:solidFill>
                  <a:srgbClr val="404040"/>
                </a:solidFill>
                <a:latin typeface="微软雅黑" panose="020B0503020204020204" charset="-122"/>
                <a:ea typeface="微软雅黑" panose="020B0503020204020204" charset="-122"/>
                <a:cs typeface="微软雅黑" panose="020B0503020204020204" charset="-122"/>
              </a:rPr>
              <a:t>用</a:t>
            </a:r>
            <a:r>
              <a:rPr sz="1800" spc="165" dirty="0">
                <a:solidFill>
                  <a:srgbClr val="404040"/>
                </a:solidFill>
                <a:latin typeface="微软雅黑" panose="020B0503020204020204" charset="-122"/>
                <a:ea typeface="微软雅黑" panose="020B0503020204020204" charset="-122"/>
                <a:cs typeface="微软雅黑" panose="020B0503020204020204" charset="-122"/>
              </a:rPr>
              <a:t>于</a:t>
            </a:r>
            <a:r>
              <a:rPr sz="1800" spc="140" dirty="0">
                <a:solidFill>
                  <a:srgbClr val="404040"/>
                </a:solidFill>
                <a:latin typeface="微软雅黑" panose="020B0503020204020204" charset="-122"/>
                <a:ea typeface="微软雅黑" panose="020B0503020204020204" charset="-122"/>
                <a:cs typeface="微软雅黑" panose="020B0503020204020204" charset="-122"/>
              </a:rPr>
              <a:t>A</a:t>
            </a:r>
            <a:r>
              <a:rPr sz="1800" spc="145" dirty="0">
                <a:solidFill>
                  <a:srgbClr val="404040"/>
                </a:solidFill>
                <a:latin typeface="微软雅黑" panose="020B0503020204020204" charset="-122"/>
                <a:ea typeface="微软雅黑" panose="020B0503020204020204" charset="-122"/>
                <a:cs typeface="微软雅黑" panose="020B0503020204020204" charset="-122"/>
              </a:rPr>
              <a:t>类</a:t>
            </a:r>
            <a:r>
              <a:rPr sz="1800" spc="155" dirty="0">
                <a:solidFill>
                  <a:srgbClr val="404040"/>
                </a:solidFill>
                <a:latin typeface="微软雅黑" panose="020B0503020204020204" charset="-122"/>
                <a:ea typeface="微软雅黑" panose="020B0503020204020204" charset="-122"/>
                <a:cs typeface="微软雅黑" panose="020B0503020204020204" charset="-122"/>
              </a:rPr>
              <a:t>、</a:t>
            </a:r>
            <a:r>
              <a:rPr sz="1800" spc="150" dirty="0">
                <a:solidFill>
                  <a:srgbClr val="404040"/>
                </a:solidFill>
                <a:latin typeface="微软雅黑" panose="020B0503020204020204" charset="-122"/>
                <a:ea typeface="微软雅黑" panose="020B0503020204020204" charset="-122"/>
                <a:cs typeface="微软雅黑" panose="020B0503020204020204" charset="-122"/>
              </a:rPr>
              <a:t>B</a:t>
            </a:r>
            <a:r>
              <a:rPr sz="1800" spc="140" dirty="0">
                <a:solidFill>
                  <a:srgbClr val="404040"/>
                </a:solidFill>
                <a:latin typeface="微软雅黑" panose="020B0503020204020204" charset="-122"/>
                <a:ea typeface="微软雅黑" panose="020B0503020204020204" charset="-122"/>
                <a:cs typeface="微软雅黑" panose="020B0503020204020204" charset="-122"/>
              </a:rPr>
              <a:t>类、</a:t>
            </a:r>
            <a:r>
              <a:rPr sz="1800" spc="155" dirty="0">
                <a:solidFill>
                  <a:srgbClr val="404040"/>
                </a:solidFill>
                <a:latin typeface="微软雅黑" panose="020B0503020204020204" charset="-122"/>
                <a:ea typeface="微软雅黑" panose="020B0503020204020204" charset="-122"/>
                <a:cs typeface="微软雅黑" panose="020B0503020204020204" charset="-122"/>
              </a:rPr>
              <a:t>C类火灾。E</a:t>
            </a:r>
            <a:r>
              <a:rPr sz="1800" spc="150" dirty="0">
                <a:solidFill>
                  <a:srgbClr val="404040"/>
                </a:solidFill>
                <a:latin typeface="微软雅黑" panose="020B0503020204020204" charset="-122"/>
                <a:ea typeface="微软雅黑" panose="020B0503020204020204" charset="-122"/>
                <a:cs typeface="微软雅黑" panose="020B0503020204020204" charset="-122"/>
              </a:rPr>
              <a:t>类</a:t>
            </a:r>
            <a:r>
              <a:rPr sz="1800" spc="140" dirty="0">
                <a:solidFill>
                  <a:srgbClr val="404040"/>
                </a:solidFill>
                <a:latin typeface="微软雅黑" panose="020B0503020204020204" charset="-122"/>
                <a:ea typeface="微软雅黑" panose="020B0503020204020204" charset="-122"/>
                <a:cs typeface="微软雅黑" panose="020B0503020204020204" charset="-122"/>
              </a:rPr>
              <a:t>火</a:t>
            </a:r>
            <a:r>
              <a:rPr sz="1800" spc="150" dirty="0">
                <a:solidFill>
                  <a:srgbClr val="404040"/>
                </a:solidFill>
                <a:latin typeface="微软雅黑" panose="020B0503020204020204" charset="-122"/>
                <a:ea typeface="微软雅黑" panose="020B0503020204020204" charset="-122"/>
                <a:cs typeface="微软雅黑" panose="020B0503020204020204" charset="-122"/>
              </a:rPr>
              <a:t>灾</a:t>
            </a:r>
            <a:r>
              <a:rPr sz="1800" spc="140" dirty="0">
                <a:solidFill>
                  <a:srgbClr val="404040"/>
                </a:solidFill>
                <a:latin typeface="微软雅黑" panose="020B0503020204020204" charset="-122"/>
                <a:ea typeface="微软雅黑" panose="020B0503020204020204" charset="-122"/>
                <a:cs typeface="微软雅黑" panose="020B0503020204020204" charset="-122"/>
              </a:rPr>
              <a:t>可</a:t>
            </a:r>
            <a:r>
              <a:rPr sz="1800" spc="150" dirty="0">
                <a:solidFill>
                  <a:srgbClr val="404040"/>
                </a:solidFill>
                <a:latin typeface="微软雅黑" panose="020B0503020204020204" charset="-122"/>
                <a:ea typeface="微软雅黑" panose="020B0503020204020204" charset="-122"/>
                <a:cs typeface="微软雅黑" panose="020B0503020204020204" charset="-122"/>
              </a:rPr>
              <a:t>以</a:t>
            </a:r>
            <a:r>
              <a:rPr sz="1800" spc="140" dirty="0">
                <a:solidFill>
                  <a:srgbClr val="404040"/>
                </a:solidFill>
                <a:latin typeface="微软雅黑" panose="020B0503020204020204" charset="-122"/>
                <a:ea typeface="微软雅黑" panose="020B0503020204020204" charset="-122"/>
                <a:cs typeface="微软雅黑" panose="020B0503020204020204" charset="-122"/>
              </a:rPr>
              <a:t>选</a:t>
            </a:r>
            <a:r>
              <a:rPr sz="1800" spc="150" dirty="0">
                <a:solidFill>
                  <a:srgbClr val="404040"/>
                </a:solidFill>
                <a:latin typeface="微软雅黑" panose="020B0503020204020204" charset="-122"/>
                <a:ea typeface="微软雅黑" panose="020B0503020204020204" charset="-122"/>
                <a:cs typeface="微软雅黑" panose="020B0503020204020204" charset="-122"/>
              </a:rPr>
              <a:t>用</a:t>
            </a:r>
            <a:r>
              <a:rPr sz="1800" spc="140" dirty="0">
                <a:solidFill>
                  <a:srgbClr val="404040"/>
                </a:solidFill>
                <a:latin typeface="微软雅黑" panose="020B0503020204020204" charset="-122"/>
                <a:ea typeface="微软雅黑" panose="020B0503020204020204" charset="-122"/>
                <a:cs typeface="微软雅黑" panose="020B0503020204020204" charset="-122"/>
              </a:rPr>
              <a:t>二</a:t>
            </a:r>
            <a:r>
              <a:rPr sz="1800" dirty="0">
                <a:solidFill>
                  <a:srgbClr val="404040"/>
                </a:solidFill>
                <a:latin typeface="微软雅黑" panose="020B0503020204020204" charset="-122"/>
                <a:ea typeface="微软雅黑" panose="020B0503020204020204" charset="-122"/>
                <a:cs typeface="微软雅黑" panose="020B0503020204020204" charset="-122"/>
              </a:rPr>
              <a:t>氧</a:t>
            </a:r>
            <a:r>
              <a:rPr sz="1800" spc="155" dirty="0">
                <a:solidFill>
                  <a:srgbClr val="404040"/>
                </a:solidFill>
                <a:latin typeface="微软雅黑" panose="020B0503020204020204" charset="-122"/>
                <a:ea typeface="微软雅黑" panose="020B0503020204020204" charset="-122"/>
                <a:cs typeface="微软雅黑" panose="020B0503020204020204" charset="-122"/>
              </a:rPr>
              <a:t>化碳灭火</a:t>
            </a:r>
            <a:r>
              <a:rPr sz="1800" spc="150" dirty="0">
                <a:solidFill>
                  <a:srgbClr val="404040"/>
                </a:solidFill>
                <a:latin typeface="微软雅黑" panose="020B0503020204020204" charset="-122"/>
                <a:ea typeface="微软雅黑" panose="020B0503020204020204" charset="-122"/>
                <a:cs typeface="微软雅黑" panose="020B0503020204020204" charset="-122"/>
              </a:rPr>
              <a:t>器</a:t>
            </a:r>
            <a:r>
              <a:rPr sz="1800"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15" name="object 15"/>
          <p:cNvSpPr/>
          <p:nvPr>
            <p:custDataLst>
              <p:tags r:id="rId13"/>
            </p:custDataLst>
          </p:nvPr>
        </p:nvSpPr>
        <p:spPr>
          <a:xfrm>
            <a:off x="6624789" y="4312879"/>
            <a:ext cx="4540796" cy="1805218"/>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p:nvPr>
            <p:custDataLst>
              <p:tags r:id="rId14"/>
            </p:custDataLst>
          </p:nvPr>
        </p:nvSpPr>
        <p:spPr>
          <a:xfrm>
            <a:off x="6688835" y="4338828"/>
            <a:ext cx="4405883" cy="1670304"/>
          </a:xfrm>
          <a:prstGeom prst="rect">
            <a:avLst/>
          </a:prstGeom>
          <a:blipFill>
            <a:blip r:embed="rId2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txBox="1"/>
          <p:nvPr/>
        </p:nvSpPr>
        <p:spPr>
          <a:xfrm>
            <a:off x="6688835" y="4354194"/>
            <a:ext cx="4406265" cy="1534795"/>
          </a:xfrm>
          <a:prstGeom prst="rect">
            <a:avLst/>
          </a:prstGeom>
        </p:spPr>
        <p:txBody>
          <a:bodyPr vert="horz" wrap="square" lIns="0" tIns="40005" rIns="0" bIns="0" rtlCol="0">
            <a:spAutoFit/>
          </a:bodyPr>
          <a:lstStyle/>
          <a:p>
            <a:pPr marL="327660">
              <a:lnSpc>
                <a:spcPct val="100000"/>
              </a:lnSpc>
              <a:spcBef>
                <a:spcPts val="315"/>
              </a:spcBef>
            </a:pPr>
            <a:r>
              <a:rPr sz="1800" b="1" spc="-10" dirty="0">
                <a:solidFill>
                  <a:schemeClr val="dk1"/>
                </a:solidFill>
                <a:latin typeface="微软雅黑" panose="020B0503020204020204" charset="-122"/>
                <a:ea typeface="微软雅黑" panose="020B0503020204020204" charset="-122"/>
                <a:cs typeface="微软雅黑" panose="020B0503020204020204" charset="-122"/>
              </a:rPr>
              <a:t>4.</a:t>
            </a:r>
            <a:r>
              <a:rPr sz="1800" b="1" spc="165" dirty="0">
                <a:solidFill>
                  <a:schemeClr val="dk1"/>
                </a:solidFill>
                <a:latin typeface="微软雅黑" panose="020B0503020204020204" charset="-122"/>
                <a:ea typeface="微软雅黑" panose="020B0503020204020204" charset="-122"/>
                <a:cs typeface="微软雅黑" panose="020B0503020204020204" charset="-122"/>
              </a:rPr>
              <a:t>灭火器使</a:t>
            </a:r>
            <a:r>
              <a:rPr sz="1800" b="1" spc="155" dirty="0">
                <a:solidFill>
                  <a:schemeClr val="dk1"/>
                </a:solidFill>
                <a:latin typeface="微软雅黑" panose="020B0503020204020204" charset="-122"/>
                <a:ea typeface="微软雅黑" panose="020B0503020204020204" charset="-122"/>
                <a:cs typeface="微软雅黑" panose="020B0503020204020204" charset="-122"/>
              </a:rPr>
              <a:t>用</a:t>
            </a:r>
            <a:r>
              <a:rPr sz="1800" b="1" spc="165" dirty="0">
                <a:solidFill>
                  <a:schemeClr val="dk1"/>
                </a:solidFill>
                <a:latin typeface="微软雅黑" panose="020B0503020204020204" charset="-122"/>
                <a:ea typeface="微软雅黑" panose="020B0503020204020204" charset="-122"/>
                <a:cs typeface="微软雅黑" panose="020B0503020204020204" charset="-122"/>
              </a:rPr>
              <a:t>方</a:t>
            </a:r>
            <a:r>
              <a:rPr sz="1800" b="1" spc="155" dirty="0">
                <a:solidFill>
                  <a:schemeClr val="dk1"/>
                </a:solidFill>
                <a:latin typeface="微软雅黑" panose="020B0503020204020204" charset="-122"/>
                <a:ea typeface="微软雅黑" panose="020B0503020204020204" charset="-122"/>
                <a:cs typeface="微软雅黑" panose="020B0503020204020204" charset="-122"/>
              </a:rPr>
              <a:t>法</a:t>
            </a:r>
            <a:r>
              <a:rPr sz="1800" b="1" dirty="0">
                <a:solidFill>
                  <a:schemeClr val="dk1"/>
                </a:solidFill>
                <a:latin typeface="微软雅黑" panose="020B0503020204020204" charset="-122"/>
                <a:ea typeface="微软雅黑" panose="020B0503020204020204" charset="-122"/>
                <a:cs typeface="微软雅黑" panose="020B0503020204020204" charset="-122"/>
              </a:rPr>
              <a:t>：</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327660" marR="266065">
              <a:lnSpc>
                <a:spcPct val="110000"/>
              </a:lnSpc>
            </a:pPr>
            <a:r>
              <a:rPr sz="1800" spc="155" dirty="0">
                <a:solidFill>
                  <a:schemeClr val="dk1"/>
                </a:solidFill>
                <a:latin typeface="微软雅黑" panose="020B0503020204020204" charset="-122"/>
                <a:ea typeface="微软雅黑" panose="020B0503020204020204" charset="-122"/>
                <a:cs typeface="微软雅黑" panose="020B0503020204020204" charset="-122"/>
              </a:rPr>
              <a:t>使用前晃动瓶体</a:t>
            </a:r>
            <a:r>
              <a:rPr sz="1800" spc="140" dirty="0">
                <a:solidFill>
                  <a:schemeClr val="dk1"/>
                </a:solidFill>
                <a:latin typeface="微软雅黑" panose="020B0503020204020204" charset="-122"/>
                <a:ea typeface="微软雅黑" panose="020B0503020204020204" charset="-122"/>
                <a:cs typeface="微软雅黑" panose="020B0503020204020204" charset="-122"/>
              </a:rPr>
              <a:t>，</a:t>
            </a:r>
            <a:r>
              <a:rPr sz="1800" spc="155" dirty="0">
                <a:solidFill>
                  <a:schemeClr val="dk1"/>
                </a:solidFill>
                <a:latin typeface="微软雅黑" panose="020B0503020204020204" charset="-122"/>
                <a:ea typeface="微软雅黑" panose="020B0503020204020204" charset="-122"/>
                <a:cs typeface="微软雅黑" panose="020B0503020204020204" charset="-122"/>
              </a:rPr>
              <a:t>使</a:t>
            </a:r>
            <a:r>
              <a:rPr sz="1800" spc="140" dirty="0">
                <a:solidFill>
                  <a:schemeClr val="dk1"/>
                </a:solidFill>
                <a:latin typeface="微软雅黑" panose="020B0503020204020204" charset="-122"/>
                <a:ea typeface="微软雅黑" panose="020B0503020204020204" charset="-122"/>
                <a:cs typeface="微软雅黑" panose="020B0503020204020204" charset="-122"/>
              </a:rPr>
              <a:t>筒</a:t>
            </a:r>
            <a:r>
              <a:rPr sz="1800" spc="155" dirty="0">
                <a:solidFill>
                  <a:schemeClr val="dk1"/>
                </a:solidFill>
                <a:latin typeface="微软雅黑" panose="020B0503020204020204" charset="-122"/>
                <a:ea typeface="微软雅黑" panose="020B0503020204020204" charset="-122"/>
                <a:cs typeface="微软雅黑" panose="020B0503020204020204" charset="-122"/>
              </a:rPr>
              <a:t>体</a:t>
            </a:r>
            <a:r>
              <a:rPr sz="1800" spc="140" dirty="0">
                <a:solidFill>
                  <a:schemeClr val="dk1"/>
                </a:solidFill>
                <a:latin typeface="微软雅黑" panose="020B0503020204020204" charset="-122"/>
                <a:ea typeface="微软雅黑" panose="020B0503020204020204" charset="-122"/>
                <a:cs typeface="微软雅黑" panose="020B0503020204020204" charset="-122"/>
              </a:rPr>
              <a:t>内</a:t>
            </a:r>
            <a:r>
              <a:rPr sz="1800" spc="155" dirty="0">
                <a:solidFill>
                  <a:schemeClr val="dk1"/>
                </a:solidFill>
                <a:latin typeface="微软雅黑" panose="020B0503020204020204" charset="-122"/>
                <a:ea typeface="微软雅黑" panose="020B0503020204020204" charset="-122"/>
                <a:cs typeface="微软雅黑" panose="020B0503020204020204" charset="-122"/>
              </a:rPr>
              <a:t>干</a:t>
            </a:r>
            <a:r>
              <a:rPr sz="1800" spc="140" dirty="0">
                <a:solidFill>
                  <a:schemeClr val="dk1"/>
                </a:solidFill>
                <a:latin typeface="微软雅黑" panose="020B0503020204020204" charset="-122"/>
                <a:ea typeface="微软雅黑" panose="020B0503020204020204" charset="-122"/>
                <a:cs typeface="微软雅黑" panose="020B0503020204020204" charset="-122"/>
              </a:rPr>
              <a:t>粉</a:t>
            </a:r>
            <a:r>
              <a:rPr sz="1800" dirty="0">
                <a:solidFill>
                  <a:schemeClr val="dk1"/>
                </a:solidFill>
                <a:latin typeface="微软雅黑" panose="020B0503020204020204" charset="-122"/>
                <a:ea typeface="微软雅黑" panose="020B0503020204020204" charset="-122"/>
                <a:cs typeface="微软雅黑" panose="020B0503020204020204" charset="-122"/>
              </a:rPr>
              <a:t>松</a:t>
            </a:r>
            <a:r>
              <a:rPr sz="1800" spc="155" dirty="0">
                <a:solidFill>
                  <a:schemeClr val="dk1"/>
                </a:solidFill>
                <a:latin typeface="微软雅黑" panose="020B0503020204020204" charset="-122"/>
                <a:ea typeface="微软雅黑" panose="020B0503020204020204" charset="-122"/>
                <a:cs typeface="微软雅黑" panose="020B0503020204020204" charset="-122"/>
              </a:rPr>
              <a:t>动，拉开铅封，</a:t>
            </a:r>
            <a:r>
              <a:rPr sz="1800" spc="140" dirty="0">
                <a:solidFill>
                  <a:schemeClr val="dk1"/>
                </a:solidFill>
                <a:latin typeface="微软雅黑" panose="020B0503020204020204" charset="-122"/>
                <a:ea typeface="微软雅黑" panose="020B0503020204020204" charset="-122"/>
                <a:cs typeface="微软雅黑" panose="020B0503020204020204" charset="-122"/>
              </a:rPr>
              <a:t>拔</a:t>
            </a:r>
            <a:r>
              <a:rPr sz="1800" spc="155" dirty="0">
                <a:solidFill>
                  <a:schemeClr val="dk1"/>
                </a:solidFill>
                <a:latin typeface="微软雅黑" panose="020B0503020204020204" charset="-122"/>
                <a:ea typeface="微软雅黑" panose="020B0503020204020204" charset="-122"/>
                <a:cs typeface="微软雅黑" panose="020B0503020204020204" charset="-122"/>
              </a:rPr>
              <a:t>掉</a:t>
            </a:r>
            <a:r>
              <a:rPr sz="1800" spc="140" dirty="0">
                <a:solidFill>
                  <a:schemeClr val="dk1"/>
                </a:solidFill>
                <a:latin typeface="微软雅黑" panose="020B0503020204020204" charset="-122"/>
                <a:ea typeface="微软雅黑" panose="020B0503020204020204" charset="-122"/>
                <a:cs typeface="微软雅黑" panose="020B0503020204020204" charset="-122"/>
              </a:rPr>
              <a:t>保</a:t>
            </a:r>
            <a:r>
              <a:rPr sz="1800" spc="155" dirty="0">
                <a:solidFill>
                  <a:schemeClr val="dk1"/>
                </a:solidFill>
                <a:latin typeface="微软雅黑" panose="020B0503020204020204" charset="-122"/>
                <a:ea typeface="微软雅黑" panose="020B0503020204020204" charset="-122"/>
                <a:cs typeface="微软雅黑" panose="020B0503020204020204" charset="-122"/>
              </a:rPr>
              <a:t>险</a:t>
            </a:r>
            <a:r>
              <a:rPr sz="1800" spc="140" dirty="0">
                <a:solidFill>
                  <a:schemeClr val="dk1"/>
                </a:solidFill>
                <a:latin typeface="微软雅黑" panose="020B0503020204020204" charset="-122"/>
                <a:ea typeface="微软雅黑" panose="020B0503020204020204" charset="-122"/>
                <a:cs typeface="微软雅黑" panose="020B0503020204020204" charset="-122"/>
              </a:rPr>
              <a:t>销</a:t>
            </a:r>
            <a:r>
              <a:rPr sz="1800" spc="155" dirty="0">
                <a:solidFill>
                  <a:schemeClr val="dk1"/>
                </a:solidFill>
                <a:latin typeface="微软雅黑" panose="020B0503020204020204" charset="-122"/>
                <a:ea typeface="微软雅黑" panose="020B0503020204020204" charset="-122"/>
                <a:cs typeface="微软雅黑" panose="020B0503020204020204" charset="-122"/>
              </a:rPr>
              <a:t>，</a:t>
            </a:r>
            <a:r>
              <a:rPr sz="1800" spc="140" dirty="0">
                <a:solidFill>
                  <a:schemeClr val="dk1"/>
                </a:solidFill>
                <a:latin typeface="微软雅黑" panose="020B0503020204020204" charset="-122"/>
                <a:ea typeface="微软雅黑" panose="020B0503020204020204" charset="-122"/>
                <a:cs typeface="微软雅黑" panose="020B0503020204020204" charset="-122"/>
              </a:rPr>
              <a:t>左</a:t>
            </a:r>
            <a:r>
              <a:rPr sz="1800" dirty="0">
                <a:solidFill>
                  <a:schemeClr val="dk1"/>
                </a:solidFill>
                <a:latin typeface="微软雅黑" panose="020B0503020204020204" charset="-122"/>
                <a:ea typeface="微软雅黑" panose="020B0503020204020204" charset="-122"/>
                <a:cs typeface="微软雅黑" panose="020B0503020204020204" charset="-122"/>
              </a:rPr>
              <a:t>手</a:t>
            </a:r>
            <a:r>
              <a:rPr sz="1800" spc="155" dirty="0">
                <a:solidFill>
                  <a:schemeClr val="dk1"/>
                </a:solidFill>
                <a:latin typeface="微软雅黑" panose="020B0503020204020204" charset="-122"/>
                <a:ea typeface="微软雅黑" panose="020B0503020204020204" charset="-122"/>
                <a:cs typeface="微软雅黑" panose="020B0503020204020204" charset="-122"/>
              </a:rPr>
              <a:t>握喷管，右手提</a:t>
            </a:r>
            <a:r>
              <a:rPr sz="1800" spc="140" dirty="0">
                <a:solidFill>
                  <a:schemeClr val="dk1"/>
                </a:solidFill>
                <a:latin typeface="微软雅黑" panose="020B0503020204020204" charset="-122"/>
                <a:ea typeface="微软雅黑" panose="020B0503020204020204" charset="-122"/>
                <a:cs typeface="微软雅黑" panose="020B0503020204020204" charset="-122"/>
              </a:rPr>
              <a:t>压</a:t>
            </a:r>
            <a:r>
              <a:rPr sz="1800" spc="155" dirty="0">
                <a:solidFill>
                  <a:schemeClr val="dk1"/>
                </a:solidFill>
                <a:latin typeface="微软雅黑" panose="020B0503020204020204" charset="-122"/>
                <a:ea typeface="微软雅黑" panose="020B0503020204020204" charset="-122"/>
                <a:cs typeface="微软雅黑" panose="020B0503020204020204" charset="-122"/>
              </a:rPr>
              <a:t>把</a:t>
            </a:r>
            <a:r>
              <a:rPr sz="1800" spc="140" dirty="0">
                <a:solidFill>
                  <a:schemeClr val="dk1"/>
                </a:solidFill>
                <a:latin typeface="微软雅黑" panose="020B0503020204020204" charset="-122"/>
                <a:ea typeface="微软雅黑" panose="020B0503020204020204" charset="-122"/>
                <a:cs typeface="微软雅黑" panose="020B0503020204020204" charset="-122"/>
              </a:rPr>
              <a:t>，</a:t>
            </a:r>
            <a:r>
              <a:rPr sz="1800" spc="155" dirty="0">
                <a:solidFill>
                  <a:schemeClr val="dk1"/>
                </a:solidFill>
                <a:latin typeface="微软雅黑" panose="020B0503020204020204" charset="-122"/>
                <a:ea typeface="微软雅黑" panose="020B0503020204020204" charset="-122"/>
                <a:cs typeface="微软雅黑" panose="020B0503020204020204" charset="-122"/>
              </a:rPr>
              <a:t>距</a:t>
            </a:r>
            <a:r>
              <a:rPr sz="1800" spc="140" dirty="0">
                <a:solidFill>
                  <a:schemeClr val="dk1"/>
                </a:solidFill>
                <a:latin typeface="微软雅黑" panose="020B0503020204020204" charset="-122"/>
                <a:ea typeface="微软雅黑" panose="020B0503020204020204" charset="-122"/>
                <a:cs typeface="微软雅黑" panose="020B0503020204020204" charset="-122"/>
              </a:rPr>
              <a:t>离</a:t>
            </a:r>
            <a:r>
              <a:rPr sz="1800" spc="155" dirty="0">
                <a:solidFill>
                  <a:schemeClr val="dk1"/>
                </a:solidFill>
                <a:latin typeface="微软雅黑" panose="020B0503020204020204" charset="-122"/>
                <a:ea typeface="微软雅黑" panose="020B0503020204020204" charset="-122"/>
                <a:cs typeface="微软雅黑" panose="020B0503020204020204" charset="-122"/>
              </a:rPr>
              <a:t>火</a:t>
            </a:r>
            <a:r>
              <a:rPr sz="1800" spc="150" dirty="0">
                <a:solidFill>
                  <a:schemeClr val="dk1"/>
                </a:solidFill>
                <a:latin typeface="微软雅黑" panose="020B0503020204020204" charset="-122"/>
                <a:ea typeface="微软雅黑" panose="020B0503020204020204" charset="-122"/>
                <a:cs typeface="微软雅黑" panose="020B0503020204020204" charset="-122"/>
              </a:rPr>
              <a:t>焰</a:t>
            </a:r>
            <a:r>
              <a:rPr sz="1800" spc="155" dirty="0">
                <a:solidFill>
                  <a:schemeClr val="dk1"/>
                </a:solidFill>
                <a:latin typeface="微软雅黑" panose="020B0503020204020204" charset="-122"/>
                <a:ea typeface="微软雅黑" panose="020B0503020204020204" charset="-122"/>
                <a:cs typeface="微软雅黑" panose="020B0503020204020204" charset="-122"/>
              </a:rPr>
              <a:t>2m外对准火焰根部</a:t>
            </a:r>
            <a:r>
              <a:rPr sz="1800" spc="140" dirty="0">
                <a:solidFill>
                  <a:schemeClr val="dk1"/>
                </a:solidFill>
                <a:latin typeface="微软雅黑" panose="020B0503020204020204" charset="-122"/>
                <a:ea typeface="微软雅黑" panose="020B0503020204020204" charset="-122"/>
                <a:cs typeface="微软雅黑" panose="020B0503020204020204" charset="-122"/>
              </a:rPr>
              <a:t>进</a:t>
            </a:r>
            <a:r>
              <a:rPr sz="1800" spc="155" dirty="0">
                <a:solidFill>
                  <a:schemeClr val="dk1"/>
                </a:solidFill>
                <a:latin typeface="微软雅黑" panose="020B0503020204020204" charset="-122"/>
                <a:ea typeface="微软雅黑" panose="020B0503020204020204" charset="-122"/>
                <a:cs typeface="微软雅黑" panose="020B0503020204020204" charset="-122"/>
              </a:rPr>
              <a:t>行</a:t>
            </a:r>
            <a:r>
              <a:rPr sz="1800" spc="140" dirty="0">
                <a:solidFill>
                  <a:schemeClr val="dk1"/>
                </a:solidFill>
                <a:latin typeface="微软雅黑" panose="020B0503020204020204" charset="-122"/>
                <a:ea typeface="微软雅黑" panose="020B0503020204020204" charset="-122"/>
                <a:cs typeface="微软雅黑" panose="020B0503020204020204" charset="-122"/>
              </a:rPr>
              <a:t>灭</a:t>
            </a:r>
            <a:r>
              <a:rPr sz="1800" spc="155" dirty="0">
                <a:solidFill>
                  <a:schemeClr val="dk1"/>
                </a:solidFill>
                <a:latin typeface="微软雅黑" panose="020B0503020204020204" charset="-122"/>
                <a:ea typeface="微软雅黑" panose="020B0503020204020204" charset="-122"/>
                <a:cs typeface="微软雅黑" panose="020B0503020204020204" charset="-122"/>
              </a:rPr>
              <a:t>火。</a:t>
            </a:r>
          </a:p>
        </p:txBody>
      </p:sp>
      <p:sp>
        <p:nvSpPr>
          <p:cNvPr id="20" name="object 20"/>
          <p:cNvSpPr txBox="1"/>
          <p:nvPr/>
        </p:nvSpPr>
        <p:spPr>
          <a:xfrm>
            <a:off x="1016508" y="1762125"/>
            <a:ext cx="4406265" cy="1673225"/>
          </a:xfrm>
          <a:prstGeom prst="rect">
            <a:avLst/>
          </a:prstGeom>
        </p:spPr>
        <p:txBody>
          <a:bodyPr vert="horz" wrap="square" lIns="0" tIns="67310" rIns="0" bIns="0" rtlCol="0">
            <a:spAutoFit/>
          </a:bodyPr>
          <a:lstStyle/>
          <a:p>
            <a:pPr marL="255905">
              <a:lnSpc>
                <a:spcPct val="100000"/>
              </a:lnSpc>
              <a:spcBef>
                <a:spcPts val="530"/>
              </a:spcBef>
            </a:pPr>
            <a:r>
              <a:rPr sz="1800" b="1" spc="-10" dirty="0">
                <a:solidFill>
                  <a:schemeClr val="dk1"/>
                </a:solidFill>
                <a:latin typeface="微软雅黑" panose="020B0503020204020204" charset="-122"/>
                <a:ea typeface="微软雅黑" panose="020B0503020204020204" charset="-122"/>
                <a:cs typeface="微软雅黑" panose="020B0503020204020204" charset="-122"/>
              </a:rPr>
              <a:t>1.</a:t>
            </a:r>
            <a:r>
              <a:rPr sz="1800" b="1" spc="165" dirty="0">
                <a:solidFill>
                  <a:schemeClr val="dk1"/>
                </a:solidFill>
                <a:latin typeface="微软雅黑" panose="020B0503020204020204" charset="-122"/>
                <a:ea typeface="微软雅黑" panose="020B0503020204020204" charset="-122"/>
                <a:cs typeface="微软雅黑" panose="020B0503020204020204" charset="-122"/>
              </a:rPr>
              <a:t>消防措施</a:t>
            </a:r>
            <a:r>
              <a:rPr sz="1800" b="1" dirty="0">
                <a:solidFill>
                  <a:schemeClr val="dk1"/>
                </a:solidFill>
                <a:latin typeface="微软雅黑" panose="020B0503020204020204" charset="-122"/>
                <a:ea typeface="微软雅黑" panose="020B0503020204020204" charset="-122"/>
                <a:cs typeface="微软雅黑" panose="020B0503020204020204" charset="-122"/>
              </a:rPr>
              <a:t>：</a:t>
            </a:r>
            <a:endParaRPr sz="1800" b="1" spc="-285" dirty="0">
              <a:solidFill>
                <a:schemeClr val="dk1"/>
              </a:solidFill>
              <a:latin typeface="微软雅黑" panose="020B0503020204020204" charset="-122"/>
              <a:ea typeface="微软雅黑" panose="020B0503020204020204" charset="-122"/>
              <a:cs typeface="微软雅黑" panose="020B0503020204020204" charset="-122"/>
            </a:endParaRPr>
          </a:p>
          <a:p>
            <a:pPr marL="255905">
              <a:lnSpc>
                <a:spcPct val="100000"/>
              </a:lnSpc>
              <a:spcBef>
                <a:spcPts val="430"/>
              </a:spcBef>
            </a:pP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55905">
              <a:lnSpc>
                <a:spcPct val="100000"/>
              </a:lnSpc>
              <a:spcBef>
                <a:spcPts val="430"/>
              </a:spcBef>
            </a:pPr>
            <a:r>
              <a:rPr sz="1800" spc="155" dirty="0">
                <a:solidFill>
                  <a:schemeClr val="dk1"/>
                </a:solidFill>
                <a:latin typeface="微软雅黑" panose="020B0503020204020204" charset="-122"/>
                <a:ea typeface="微软雅黑" panose="020B0503020204020204" charset="-122"/>
                <a:cs typeface="微软雅黑" panose="020B0503020204020204" charset="-122"/>
              </a:rPr>
              <a:t>配置灭火器材及</a:t>
            </a:r>
            <a:r>
              <a:rPr sz="1800" spc="145" dirty="0">
                <a:solidFill>
                  <a:schemeClr val="dk1"/>
                </a:solidFill>
                <a:latin typeface="微软雅黑" panose="020B0503020204020204" charset="-122"/>
                <a:ea typeface="微软雅黑" panose="020B0503020204020204" charset="-122"/>
                <a:cs typeface="微软雅黑" panose="020B0503020204020204" charset="-122"/>
              </a:rPr>
              <a:t>消</a:t>
            </a:r>
            <a:r>
              <a:rPr sz="1800" spc="155" dirty="0">
                <a:solidFill>
                  <a:schemeClr val="dk1"/>
                </a:solidFill>
                <a:latin typeface="微软雅黑" panose="020B0503020204020204" charset="-122"/>
                <a:ea typeface="微软雅黑" panose="020B0503020204020204" charset="-122"/>
                <a:cs typeface="微软雅黑" panose="020B0503020204020204" charset="-122"/>
              </a:rPr>
              <a:t>防</a:t>
            </a:r>
            <a:r>
              <a:rPr sz="1800" spc="145" dirty="0">
                <a:solidFill>
                  <a:schemeClr val="dk1"/>
                </a:solidFill>
                <a:latin typeface="微软雅黑" panose="020B0503020204020204" charset="-122"/>
                <a:ea typeface="微软雅黑" panose="020B0503020204020204" charset="-122"/>
                <a:cs typeface="微软雅黑" panose="020B0503020204020204" charset="-122"/>
              </a:rPr>
              <a:t>器</a:t>
            </a:r>
            <a:r>
              <a:rPr sz="1800" spc="155" dirty="0">
                <a:solidFill>
                  <a:schemeClr val="dk1"/>
                </a:solidFill>
                <a:latin typeface="微软雅黑" panose="020B0503020204020204" charset="-122"/>
                <a:ea typeface="微软雅黑" panose="020B0503020204020204" charset="-122"/>
                <a:cs typeface="微软雅黑" panose="020B0503020204020204" charset="-122"/>
              </a:rPr>
              <a:t>具</a:t>
            </a:r>
            <a:r>
              <a:rPr sz="1800" spc="145" dirty="0">
                <a:solidFill>
                  <a:schemeClr val="dk1"/>
                </a:solidFill>
                <a:latin typeface="微软雅黑" panose="020B0503020204020204" charset="-122"/>
                <a:ea typeface="微软雅黑" panose="020B0503020204020204" charset="-122"/>
                <a:cs typeface="微软雅黑" panose="020B0503020204020204" charset="-122"/>
              </a:rPr>
              <a:t>，</a:t>
            </a:r>
            <a:r>
              <a:rPr sz="1800" spc="155" dirty="0">
                <a:solidFill>
                  <a:schemeClr val="dk1"/>
                </a:solidFill>
                <a:latin typeface="微软雅黑" panose="020B0503020204020204" charset="-122"/>
                <a:ea typeface="微软雅黑" panose="020B0503020204020204" charset="-122"/>
                <a:cs typeface="微软雅黑" panose="020B0503020204020204" charset="-122"/>
              </a:rPr>
              <a:t>并</a:t>
            </a:r>
            <a:r>
              <a:rPr sz="1800" spc="145" dirty="0">
                <a:solidFill>
                  <a:schemeClr val="dk1"/>
                </a:solidFill>
                <a:latin typeface="微软雅黑" panose="020B0503020204020204" charset="-122"/>
                <a:ea typeface="微软雅黑" panose="020B0503020204020204" charset="-122"/>
                <a:cs typeface="微软雅黑" panose="020B0503020204020204" charset="-122"/>
              </a:rPr>
              <a:t>不</a:t>
            </a:r>
            <a:r>
              <a:rPr sz="1800" spc="155" dirty="0">
                <a:solidFill>
                  <a:schemeClr val="dk1"/>
                </a:solidFill>
                <a:latin typeface="微软雅黑" panose="020B0503020204020204" charset="-122"/>
                <a:ea typeface="微软雅黑" panose="020B0503020204020204" charset="-122"/>
                <a:cs typeface="微软雅黑" panose="020B0503020204020204" charset="-122"/>
              </a:rPr>
              <a:t>得挪</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55905">
              <a:lnSpc>
                <a:spcPct val="100000"/>
              </a:lnSpc>
              <a:spcBef>
                <a:spcPts val="435"/>
              </a:spcBef>
            </a:pPr>
            <a:r>
              <a:rPr sz="1800" spc="155" dirty="0">
                <a:solidFill>
                  <a:schemeClr val="dk1"/>
                </a:solidFill>
                <a:latin typeface="微软雅黑" panose="020B0503020204020204" charset="-122"/>
                <a:ea typeface="微软雅黑" panose="020B0503020204020204" charset="-122"/>
                <a:cs typeface="微软雅黑" panose="020B0503020204020204" charset="-122"/>
              </a:rPr>
              <a:t>作他用，消防通</a:t>
            </a:r>
            <a:r>
              <a:rPr sz="1800" spc="140" dirty="0">
                <a:solidFill>
                  <a:schemeClr val="dk1"/>
                </a:solidFill>
                <a:latin typeface="微软雅黑" panose="020B0503020204020204" charset="-122"/>
                <a:ea typeface="微软雅黑" panose="020B0503020204020204" charset="-122"/>
                <a:cs typeface="微软雅黑" panose="020B0503020204020204" charset="-122"/>
              </a:rPr>
              <a:t>道</a:t>
            </a:r>
            <a:r>
              <a:rPr sz="1800" spc="155" dirty="0">
                <a:solidFill>
                  <a:schemeClr val="dk1"/>
                </a:solidFill>
                <a:latin typeface="微软雅黑" panose="020B0503020204020204" charset="-122"/>
                <a:ea typeface="微软雅黑" panose="020B0503020204020204" charset="-122"/>
                <a:cs typeface="微软雅黑" panose="020B0503020204020204" charset="-122"/>
              </a:rPr>
              <a:t>保</a:t>
            </a:r>
            <a:r>
              <a:rPr sz="1800" spc="140" dirty="0">
                <a:solidFill>
                  <a:schemeClr val="dk1"/>
                </a:solidFill>
                <a:latin typeface="微软雅黑" panose="020B0503020204020204" charset="-122"/>
                <a:ea typeface="微软雅黑" panose="020B0503020204020204" charset="-122"/>
                <a:cs typeface="微软雅黑" panose="020B0503020204020204" charset="-122"/>
              </a:rPr>
              <a:t>持</a:t>
            </a:r>
            <a:r>
              <a:rPr sz="1800" spc="155" dirty="0">
                <a:solidFill>
                  <a:schemeClr val="dk1"/>
                </a:solidFill>
                <a:latin typeface="微软雅黑" panose="020B0503020204020204" charset="-122"/>
                <a:ea typeface="微软雅黑" panose="020B0503020204020204" charset="-122"/>
                <a:cs typeface="微软雅黑" panose="020B0503020204020204" charset="-122"/>
              </a:rPr>
              <a:t>畅</a:t>
            </a:r>
            <a:r>
              <a:rPr sz="1800" spc="140" dirty="0">
                <a:solidFill>
                  <a:schemeClr val="dk1"/>
                </a:solidFill>
                <a:latin typeface="微软雅黑" panose="020B0503020204020204" charset="-122"/>
                <a:ea typeface="微软雅黑" panose="020B0503020204020204" charset="-122"/>
                <a:cs typeface="微软雅黑" panose="020B0503020204020204" charset="-122"/>
              </a:rPr>
              <a:t>通</a:t>
            </a:r>
            <a:r>
              <a:rPr sz="1800" spc="155" dirty="0">
                <a:solidFill>
                  <a:schemeClr val="dk1"/>
                </a:solidFill>
                <a:latin typeface="微软雅黑" panose="020B0503020204020204" charset="-122"/>
                <a:ea typeface="微软雅黑" panose="020B0503020204020204" charset="-122"/>
                <a:cs typeface="微软雅黑" panose="020B0503020204020204" charset="-122"/>
              </a:rPr>
              <a:t>，</a:t>
            </a:r>
            <a:r>
              <a:rPr sz="1800" spc="140" dirty="0">
                <a:solidFill>
                  <a:schemeClr val="dk1"/>
                </a:solidFill>
                <a:latin typeface="微软雅黑" panose="020B0503020204020204" charset="-122"/>
                <a:ea typeface="微软雅黑" panose="020B0503020204020204" charset="-122"/>
                <a:cs typeface="微软雅黑" panose="020B0503020204020204" charset="-122"/>
              </a:rPr>
              <a:t>危</a:t>
            </a:r>
            <a:r>
              <a:rPr sz="1800" spc="155" dirty="0">
                <a:solidFill>
                  <a:schemeClr val="dk1"/>
                </a:solidFill>
                <a:latin typeface="微软雅黑" panose="020B0503020204020204" charset="-122"/>
                <a:ea typeface="微软雅黑" panose="020B0503020204020204" charset="-122"/>
                <a:cs typeface="微软雅黑" panose="020B0503020204020204" charset="-122"/>
              </a:rPr>
              <a:t>险点</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marL="255905" marR="169545">
              <a:lnSpc>
                <a:spcPct val="120000"/>
              </a:lnSpc>
            </a:pPr>
            <a:r>
              <a:rPr sz="1800" spc="155" dirty="0">
                <a:solidFill>
                  <a:schemeClr val="dk1"/>
                </a:solidFill>
                <a:latin typeface="微软雅黑" panose="020B0503020204020204" charset="-122"/>
                <a:ea typeface="微软雅黑" panose="020B0503020204020204" charset="-122"/>
                <a:cs typeface="微软雅黑" panose="020B0503020204020204" charset="-122"/>
              </a:rPr>
              <a:t>设置禁火标志，</a:t>
            </a:r>
            <a:r>
              <a:rPr sz="1800" spc="145" dirty="0">
                <a:solidFill>
                  <a:schemeClr val="dk1"/>
                </a:solidFill>
                <a:latin typeface="微软雅黑" panose="020B0503020204020204" charset="-122"/>
                <a:ea typeface="微软雅黑" panose="020B0503020204020204" charset="-122"/>
                <a:cs typeface="微软雅黑" panose="020B0503020204020204" charset="-122"/>
              </a:rPr>
              <a:t>高</a:t>
            </a:r>
            <a:r>
              <a:rPr sz="1800" spc="155" dirty="0">
                <a:solidFill>
                  <a:schemeClr val="dk1"/>
                </a:solidFill>
                <a:latin typeface="微软雅黑" panose="020B0503020204020204" charset="-122"/>
                <a:ea typeface="微软雅黑" panose="020B0503020204020204" charset="-122"/>
                <a:cs typeface="微软雅黑" panose="020B0503020204020204" charset="-122"/>
              </a:rPr>
              <a:t>处</a:t>
            </a:r>
            <a:r>
              <a:rPr sz="1800" spc="145" dirty="0">
                <a:solidFill>
                  <a:schemeClr val="dk1"/>
                </a:solidFill>
                <a:latin typeface="微软雅黑" panose="020B0503020204020204" charset="-122"/>
                <a:ea typeface="微软雅黑" panose="020B0503020204020204" charset="-122"/>
                <a:cs typeface="微软雅黑" panose="020B0503020204020204" charset="-122"/>
              </a:rPr>
              <a:t>动</a:t>
            </a:r>
            <a:r>
              <a:rPr sz="1800" spc="155" dirty="0">
                <a:solidFill>
                  <a:schemeClr val="dk1"/>
                </a:solidFill>
                <a:latin typeface="微软雅黑" panose="020B0503020204020204" charset="-122"/>
                <a:ea typeface="微软雅黑" panose="020B0503020204020204" charset="-122"/>
                <a:cs typeface="微软雅黑" panose="020B0503020204020204" charset="-122"/>
              </a:rPr>
              <a:t>火</a:t>
            </a:r>
            <a:r>
              <a:rPr sz="1800" spc="145" dirty="0">
                <a:solidFill>
                  <a:schemeClr val="dk1"/>
                </a:solidFill>
                <a:latin typeface="微软雅黑" panose="020B0503020204020204" charset="-122"/>
                <a:ea typeface="微软雅黑" panose="020B0503020204020204" charset="-122"/>
                <a:cs typeface="微软雅黑" panose="020B0503020204020204" charset="-122"/>
              </a:rPr>
              <a:t>作</a:t>
            </a:r>
            <a:r>
              <a:rPr sz="1800" spc="155" dirty="0">
                <a:solidFill>
                  <a:schemeClr val="dk1"/>
                </a:solidFill>
                <a:latin typeface="微软雅黑" panose="020B0503020204020204" charset="-122"/>
                <a:ea typeface="微软雅黑" panose="020B0503020204020204" charset="-122"/>
                <a:cs typeface="微软雅黑" panose="020B0503020204020204" charset="-122"/>
              </a:rPr>
              <a:t>业</a:t>
            </a:r>
            <a:r>
              <a:rPr sz="1800" spc="145" dirty="0">
                <a:solidFill>
                  <a:schemeClr val="dk1"/>
                </a:solidFill>
                <a:latin typeface="微软雅黑" panose="020B0503020204020204" charset="-122"/>
                <a:ea typeface="微软雅黑" panose="020B0503020204020204" charset="-122"/>
                <a:cs typeface="微软雅黑" panose="020B0503020204020204" charset="-122"/>
              </a:rPr>
              <a:t>应</a:t>
            </a:r>
            <a:r>
              <a:rPr sz="1800" spc="155" dirty="0">
                <a:solidFill>
                  <a:schemeClr val="dk1"/>
                </a:solidFill>
                <a:latin typeface="微软雅黑" panose="020B0503020204020204" charset="-122"/>
                <a:ea typeface="微软雅黑" panose="020B0503020204020204" charset="-122"/>
                <a:cs typeface="微软雅黑" panose="020B0503020204020204" charset="-122"/>
              </a:rPr>
              <a:t>采用彩瓦隔离，防止</a:t>
            </a:r>
            <a:r>
              <a:rPr sz="1800" spc="145" dirty="0">
                <a:solidFill>
                  <a:schemeClr val="dk1"/>
                </a:solidFill>
                <a:latin typeface="微软雅黑" panose="020B0503020204020204" charset="-122"/>
                <a:ea typeface="微软雅黑" panose="020B0503020204020204" charset="-122"/>
                <a:cs typeface="微软雅黑" panose="020B0503020204020204" charset="-122"/>
              </a:rPr>
              <a:t>火</a:t>
            </a:r>
            <a:r>
              <a:rPr sz="1800" spc="155" dirty="0">
                <a:solidFill>
                  <a:schemeClr val="dk1"/>
                </a:solidFill>
                <a:latin typeface="微软雅黑" panose="020B0503020204020204" charset="-122"/>
                <a:ea typeface="微软雅黑" panose="020B0503020204020204" charset="-122"/>
                <a:cs typeface="微软雅黑" panose="020B0503020204020204" charset="-122"/>
              </a:rPr>
              <a:t>花</a:t>
            </a:r>
            <a:r>
              <a:rPr sz="1800" spc="145" dirty="0">
                <a:solidFill>
                  <a:schemeClr val="dk1"/>
                </a:solidFill>
                <a:latin typeface="微软雅黑" panose="020B0503020204020204" charset="-122"/>
                <a:ea typeface="微软雅黑" panose="020B0503020204020204" charset="-122"/>
                <a:cs typeface="微软雅黑" panose="020B0503020204020204" charset="-122"/>
              </a:rPr>
              <a:t>飞</a:t>
            </a:r>
            <a:r>
              <a:rPr sz="1800" spc="155" dirty="0">
                <a:solidFill>
                  <a:schemeClr val="dk1"/>
                </a:solidFill>
                <a:latin typeface="微软雅黑" panose="020B0503020204020204" charset="-122"/>
                <a:ea typeface="微软雅黑" panose="020B0503020204020204" charset="-122"/>
                <a:cs typeface="微软雅黑" panose="020B0503020204020204" charset="-122"/>
              </a:rPr>
              <a:t>溅。</a:t>
            </a:r>
          </a:p>
        </p:txBody>
      </p:sp>
      <p:sp>
        <p:nvSpPr>
          <p:cNvPr id="31" name="任意多边形 27"/>
          <p:cNvSpPr/>
          <p:nvPr userDrawn="1">
            <p:custDataLst>
              <p:tags r:id="rId15"/>
            </p:custDataLst>
          </p:nvPr>
        </p:nvSpPr>
        <p:spPr>
          <a:xfrm>
            <a:off x="5616816" y="6417550"/>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8" name="object 18"/>
          <p:cNvSpPr txBox="1">
            <a:spLocks noGrp="1"/>
          </p:cNvSpPr>
          <p:nvPr/>
        </p:nvSpPr>
        <p:spPr>
          <a:xfrm>
            <a:off x="3492500" y="152400"/>
            <a:ext cx="5130165"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lang="zh-CN" b="1" u="none" kern="1200" spc="-5" dirty="0">
                <a:solidFill>
                  <a:schemeClr val="accent1"/>
                </a:solidFill>
                <a:latin typeface="微软雅黑" panose="020B0503020204020204" charset="-122"/>
                <a:ea typeface="微软雅黑" panose="020B0503020204020204" charset="-122"/>
                <a:sym typeface="+mn-ea"/>
              </a:rPr>
              <a:t>三</a:t>
            </a:r>
            <a:r>
              <a:rPr b="1" u="none" kern="1200" spc="-5" dirty="0">
                <a:solidFill>
                  <a:schemeClr val="accent1"/>
                </a:solidFill>
                <a:latin typeface="微软雅黑" panose="020B0503020204020204" charset="-122"/>
                <a:ea typeface="微软雅黑" panose="020B0503020204020204" charset="-122"/>
                <a:sym typeface="+mn-ea"/>
              </a:rPr>
              <a:t>、</a:t>
            </a:r>
            <a:r>
              <a:rPr lang="zh-CN" b="1" u="none" kern="1200" spc="-5" dirty="0">
                <a:solidFill>
                  <a:schemeClr val="accent1"/>
                </a:solidFill>
                <a:latin typeface="微软雅黑" panose="020B0503020204020204" charset="-122"/>
                <a:ea typeface="微软雅黑" panose="020B0503020204020204" charset="-122"/>
                <a:sym typeface="+mn-ea"/>
              </a:rPr>
              <a:t>动火作业六大禁令</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41"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5031485" y="5828538"/>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 name="object 3"/>
          <p:cNvSpPr/>
          <p:nvPr>
            <p:custDataLst>
              <p:tags r:id="rId5"/>
            </p:custDataLst>
          </p:nvPr>
        </p:nvSpPr>
        <p:spPr>
          <a:xfrm>
            <a:off x="5031485" y="5246370"/>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 name="object 4"/>
          <p:cNvSpPr/>
          <p:nvPr>
            <p:custDataLst>
              <p:tags r:id="rId6"/>
            </p:custDataLst>
          </p:nvPr>
        </p:nvSpPr>
        <p:spPr>
          <a:xfrm>
            <a:off x="4891278" y="4670297"/>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txBox="1">
            <a:spLocks noGrp="1"/>
          </p:cNvSpPr>
          <p:nvPr>
            <p:ph type="title" idx="4294967295"/>
          </p:nvPr>
        </p:nvSpPr>
        <p:spPr>
          <a:xfrm>
            <a:off x="-76327" y="203580"/>
            <a:ext cx="12217654" cy="627380"/>
          </a:xfrm>
          <a:prstGeom prst="rect">
            <a:avLst/>
          </a:prstGeom>
        </p:spPr>
        <p:txBody>
          <a:bodyPr vert="horz" wrap="square" lIns="0" tIns="12065" rIns="0" bIns="0" rtlCol="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
        <p:nvSpPr>
          <p:cNvPr id="7" name="object 7"/>
          <p:cNvSpPr/>
          <p:nvPr>
            <p:custDataLst>
              <p:tags r:id="rId7"/>
            </p:custDataLst>
          </p:nvPr>
        </p:nvSpPr>
        <p:spPr>
          <a:xfrm>
            <a:off x="4967478" y="1834133"/>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8"/>
            </p:custDataLst>
          </p:nvPr>
        </p:nvSpPr>
        <p:spPr>
          <a:xfrm>
            <a:off x="4967478" y="2379726"/>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9"/>
            </p:custDataLst>
          </p:nvPr>
        </p:nvSpPr>
        <p:spPr>
          <a:xfrm>
            <a:off x="4967478" y="2929889"/>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0"/>
            </p:custDataLst>
          </p:nvPr>
        </p:nvSpPr>
        <p:spPr>
          <a:xfrm>
            <a:off x="4891278" y="3528821"/>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1"/>
            </p:custDataLst>
          </p:nvPr>
        </p:nvSpPr>
        <p:spPr>
          <a:xfrm>
            <a:off x="4854702" y="4103370"/>
            <a:ext cx="481330" cy="0"/>
          </a:xfrm>
          <a:custGeom>
            <a:avLst/>
            <a:gdLst/>
            <a:ahLst/>
            <a:cxnLst/>
            <a:rect l="l" t="t" r="r" b="b"/>
            <a:pathLst>
              <a:path w="481329">
                <a:moveTo>
                  <a:pt x="0" y="0"/>
                </a:moveTo>
                <a:lnTo>
                  <a:pt x="480949" y="0"/>
                </a:lnTo>
              </a:path>
            </a:pathLst>
          </a:custGeom>
          <a:ln w="25908">
            <a:solidFill>
              <a:srgbClr val="508E52"/>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2"/>
            </p:custDataLst>
          </p:nvPr>
        </p:nvSpPr>
        <p:spPr>
          <a:xfrm>
            <a:off x="1324355" y="1391411"/>
            <a:ext cx="3712464" cy="4913376"/>
          </a:xfrm>
          <a:prstGeom prst="rect">
            <a:avLst/>
          </a:prstGeom>
          <a:blipFill>
            <a:blip r:embed="rId3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3"/>
            </p:custDataLst>
          </p:nvPr>
        </p:nvSpPr>
        <p:spPr>
          <a:xfrm>
            <a:off x="1324355" y="1391411"/>
            <a:ext cx="170687" cy="170687"/>
          </a:xfrm>
          <a:prstGeom prst="rect">
            <a:avLst/>
          </a:prstGeom>
          <a:blipFill>
            <a:blip r:embed="rId3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4"/>
            </p:custDataLst>
          </p:nvPr>
        </p:nvSpPr>
        <p:spPr>
          <a:xfrm>
            <a:off x="1324355" y="6134100"/>
            <a:ext cx="170687" cy="170687"/>
          </a:xfrm>
          <a:prstGeom prst="rect">
            <a:avLst/>
          </a:prstGeom>
          <a:blipFill>
            <a:blip r:embed="rId3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5"/>
            </p:custDataLst>
          </p:nvPr>
        </p:nvSpPr>
        <p:spPr>
          <a:xfrm>
            <a:off x="4867655" y="6134100"/>
            <a:ext cx="169164" cy="170687"/>
          </a:xfrm>
          <a:prstGeom prst="rect">
            <a:avLst/>
          </a:prstGeom>
          <a:blipFill>
            <a:blip r:embed="rId3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p:nvPr>
            <p:custDataLst>
              <p:tags r:id="rId16"/>
            </p:custDataLst>
          </p:nvPr>
        </p:nvSpPr>
        <p:spPr>
          <a:xfrm>
            <a:off x="4867655" y="1386839"/>
            <a:ext cx="169164" cy="169163"/>
          </a:xfrm>
          <a:prstGeom prst="rect">
            <a:avLst/>
          </a:prstGeom>
          <a:blipFill>
            <a:blip r:embed="rId3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p:nvPr>
            <p:custDataLst>
              <p:tags r:id="rId17"/>
            </p:custDataLst>
          </p:nvPr>
        </p:nvSpPr>
        <p:spPr>
          <a:xfrm>
            <a:off x="5225796" y="2308860"/>
            <a:ext cx="135635" cy="137159"/>
          </a:xfrm>
          <a:prstGeom prst="rect">
            <a:avLst/>
          </a:prstGeom>
          <a:blipFill>
            <a:blip r:embed="rId3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8" name="object 18"/>
          <p:cNvSpPr/>
          <p:nvPr>
            <p:custDataLst>
              <p:tags r:id="rId18"/>
            </p:custDataLst>
          </p:nvPr>
        </p:nvSpPr>
        <p:spPr>
          <a:xfrm>
            <a:off x="5239511" y="1757172"/>
            <a:ext cx="137159" cy="137159"/>
          </a:xfrm>
          <a:prstGeom prst="rect">
            <a:avLst/>
          </a:prstGeom>
          <a:blipFill>
            <a:blip r:embed="rId4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9"/>
            </p:custDataLst>
          </p:nvPr>
        </p:nvSpPr>
        <p:spPr>
          <a:xfrm>
            <a:off x="5236464" y="3465576"/>
            <a:ext cx="137160" cy="135636"/>
          </a:xfrm>
          <a:prstGeom prst="rect">
            <a:avLst/>
          </a:prstGeom>
          <a:blipFill>
            <a:blip r:embed="rId4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txBox="1"/>
          <p:nvPr/>
        </p:nvSpPr>
        <p:spPr>
          <a:xfrm>
            <a:off x="1812798" y="2633827"/>
            <a:ext cx="2718435" cy="1193800"/>
          </a:xfrm>
          <a:prstGeom prst="rect">
            <a:avLst/>
          </a:prstGeom>
        </p:spPr>
        <p:txBody>
          <a:bodyPr vert="horz" wrap="square" lIns="0" tIns="12700" rIns="0" bIns="0" rtlCol="0">
            <a:spAutoFit/>
          </a:bodyPr>
          <a:lstStyle/>
          <a:p>
            <a:pPr marL="12700" marR="5080" indent="76200">
              <a:lnSpc>
                <a:spcPct val="120000"/>
              </a:lnSpc>
              <a:spcBef>
                <a:spcPts val="100"/>
              </a:spcBef>
            </a:pPr>
            <a:r>
              <a:rPr sz="3200" b="1" spc="150" dirty="0">
                <a:solidFill>
                  <a:srgbClr val="404040"/>
                </a:solidFill>
                <a:latin typeface="微软雅黑" panose="020B0503020204020204" charset="-122"/>
                <a:ea typeface="微软雅黑" panose="020B0503020204020204" charset="-122"/>
                <a:cs typeface="微软雅黑" panose="020B0503020204020204" charset="-122"/>
              </a:rPr>
              <a:t>进入容器</a:t>
            </a:r>
            <a:r>
              <a:rPr sz="3200" b="1" spc="140" dirty="0">
                <a:solidFill>
                  <a:srgbClr val="404040"/>
                </a:solidFill>
                <a:latin typeface="微软雅黑" panose="020B0503020204020204" charset="-122"/>
                <a:ea typeface="微软雅黑" panose="020B0503020204020204" charset="-122"/>
                <a:cs typeface="微软雅黑" panose="020B0503020204020204" charset="-122"/>
              </a:rPr>
              <a:t>、</a:t>
            </a:r>
            <a:r>
              <a:rPr sz="3200" b="1" dirty="0">
                <a:solidFill>
                  <a:srgbClr val="404040"/>
                </a:solidFill>
                <a:latin typeface="微软雅黑" panose="020B0503020204020204" charset="-122"/>
                <a:ea typeface="微软雅黑" panose="020B0503020204020204" charset="-122"/>
                <a:cs typeface="微软雅黑" panose="020B0503020204020204" charset="-122"/>
              </a:rPr>
              <a:t>设</a:t>
            </a:r>
            <a:r>
              <a:rPr sz="3200" b="1" spc="150" dirty="0">
                <a:solidFill>
                  <a:srgbClr val="404040"/>
                </a:solidFill>
                <a:latin typeface="微软雅黑" panose="020B0503020204020204" charset="-122"/>
                <a:ea typeface="微软雅黑" panose="020B0503020204020204" charset="-122"/>
                <a:cs typeface="微软雅黑" panose="020B0503020204020204" charset="-122"/>
              </a:rPr>
              <a:t>备的八个</a:t>
            </a:r>
            <a:r>
              <a:rPr sz="3200" b="1" spc="140" dirty="0">
                <a:solidFill>
                  <a:srgbClr val="404040"/>
                </a:solidFill>
                <a:latin typeface="微软雅黑" panose="020B0503020204020204" charset="-122"/>
                <a:ea typeface="微软雅黑" panose="020B0503020204020204" charset="-122"/>
                <a:cs typeface="微软雅黑" panose="020B0503020204020204" charset="-122"/>
              </a:rPr>
              <a:t>必</a:t>
            </a:r>
            <a:r>
              <a:rPr sz="3200" b="1" spc="155" dirty="0">
                <a:solidFill>
                  <a:srgbClr val="404040"/>
                </a:solidFill>
                <a:latin typeface="微软雅黑" panose="020B0503020204020204" charset="-122"/>
                <a:ea typeface="微软雅黑" panose="020B0503020204020204" charset="-122"/>
                <a:cs typeface="微软雅黑" panose="020B0503020204020204" charset="-122"/>
              </a:rPr>
              <a:t>须</a:t>
            </a:r>
            <a:r>
              <a:rPr sz="3200" b="1" dirty="0">
                <a:solidFill>
                  <a:srgbClr val="404040"/>
                </a:solidFill>
                <a:latin typeface="微软雅黑" panose="020B0503020204020204" charset="-122"/>
                <a:ea typeface="微软雅黑" panose="020B0503020204020204" charset="-122"/>
                <a:cs typeface="微软雅黑" panose="020B0503020204020204" charset="-122"/>
              </a:rPr>
              <a:t>:</a:t>
            </a:r>
          </a:p>
        </p:txBody>
      </p:sp>
      <p:sp>
        <p:nvSpPr>
          <p:cNvPr id="21" name="object 21"/>
          <p:cNvSpPr/>
          <p:nvPr>
            <p:custDataLst>
              <p:tags r:id="rId20"/>
            </p:custDataLst>
          </p:nvPr>
        </p:nvSpPr>
        <p:spPr>
          <a:xfrm>
            <a:off x="5370576" y="1626107"/>
            <a:ext cx="5671185" cy="382905"/>
          </a:xfrm>
          <a:custGeom>
            <a:avLst/>
            <a:gdLst/>
            <a:ahLst/>
            <a:cxnLst/>
            <a:rect l="l" t="t" r="r" b="b"/>
            <a:pathLst>
              <a:path w="5671184" h="382905">
                <a:moveTo>
                  <a:pt x="5640324" y="0"/>
                </a:moveTo>
                <a:lnTo>
                  <a:pt x="30479" y="0"/>
                </a:lnTo>
                <a:lnTo>
                  <a:pt x="18645" y="2405"/>
                </a:lnTo>
                <a:lnTo>
                  <a:pt x="8953" y="8953"/>
                </a:lnTo>
                <a:lnTo>
                  <a:pt x="2405" y="18645"/>
                </a:lnTo>
                <a:lnTo>
                  <a:pt x="0" y="30479"/>
                </a:lnTo>
                <a:lnTo>
                  <a:pt x="0" y="352043"/>
                </a:lnTo>
                <a:lnTo>
                  <a:pt x="2405" y="363878"/>
                </a:lnTo>
                <a:lnTo>
                  <a:pt x="8953" y="373570"/>
                </a:lnTo>
                <a:lnTo>
                  <a:pt x="18645" y="380118"/>
                </a:lnTo>
                <a:lnTo>
                  <a:pt x="30479" y="382524"/>
                </a:lnTo>
                <a:lnTo>
                  <a:pt x="5640324" y="382524"/>
                </a:lnTo>
                <a:lnTo>
                  <a:pt x="5652158" y="380118"/>
                </a:lnTo>
                <a:lnTo>
                  <a:pt x="5661850" y="373570"/>
                </a:lnTo>
                <a:lnTo>
                  <a:pt x="5668398" y="363878"/>
                </a:lnTo>
                <a:lnTo>
                  <a:pt x="5670804" y="352043"/>
                </a:lnTo>
                <a:lnTo>
                  <a:pt x="5670804" y="30479"/>
                </a:lnTo>
                <a:lnTo>
                  <a:pt x="5668398" y="18645"/>
                </a:lnTo>
                <a:lnTo>
                  <a:pt x="5661850" y="8953"/>
                </a:lnTo>
                <a:lnTo>
                  <a:pt x="5652158" y="2405"/>
                </a:lnTo>
                <a:lnTo>
                  <a:pt x="564032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2" name="object 22"/>
          <p:cNvSpPr txBox="1"/>
          <p:nvPr/>
        </p:nvSpPr>
        <p:spPr>
          <a:xfrm>
            <a:off x="5547740" y="1675637"/>
            <a:ext cx="3070860" cy="25781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微软雅黑" panose="020B0503020204020204" charset="-122"/>
                <a:ea typeface="微软雅黑" panose="020B0503020204020204" charset="-122"/>
                <a:cs typeface="微软雅黑" panose="020B0503020204020204" charset="-122"/>
              </a:rPr>
              <a:t>一、必须申请、办证，并得到批准</a:t>
            </a:r>
          </a:p>
        </p:txBody>
      </p:sp>
      <p:sp>
        <p:nvSpPr>
          <p:cNvPr id="23" name="object 23"/>
          <p:cNvSpPr/>
          <p:nvPr>
            <p:custDataLst>
              <p:tags r:id="rId21"/>
            </p:custDataLst>
          </p:nvPr>
        </p:nvSpPr>
        <p:spPr>
          <a:xfrm>
            <a:off x="5361432" y="2174748"/>
            <a:ext cx="5671185" cy="382905"/>
          </a:xfrm>
          <a:custGeom>
            <a:avLst/>
            <a:gdLst/>
            <a:ahLst/>
            <a:cxnLst/>
            <a:rect l="l" t="t" r="r" b="b"/>
            <a:pathLst>
              <a:path w="5671184" h="382905">
                <a:moveTo>
                  <a:pt x="5640323" y="0"/>
                </a:moveTo>
                <a:lnTo>
                  <a:pt x="30479" y="0"/>
                </a:lnTo>
                <a:lnTo>
                  <a:pt x="18645" y="2405"/>
                </a:lnTo>
                <a:lnTo>
                  <a:pt x="8953" y="8953"/>
                </a:lnTo>
                <a:lnTo>
                  <a:pt x="2405" y="18645"/>
                </a:lnTo>
                <a:lnTo>
                  <a:pt x="0" y="30479"/>
                </a:lnTo>
                <a:lnTo>
                  <a:pt x="0" y="352043"/>
                </a:lnTo>
                <a:lnTo>
                  <a:pt x="2405" y="363878"/>
                </a:lnTo>
                <a:lnTo>
                  <a:pt x="8953" y="373570"/>
                </a:lnTo>
                <a:lnTo>
                  <a:pt x="18645" y="380118"/>
                </a:lnTo>
                <a:lnTo>
                  <a:pt x="30479" y="382524"/>
                </a:lnTo>
                <a:lnTo>
                  <a:pt x="5640323" y="382524"/>
                </a:lnTo>
                <a:lnTo>
                  <a:pt x="5652158" y="380118"/>
                </a:lnTo>
                <a:lnTo>
                  <a:pt x="5661850" y="373570"/>
                </a:lnTo>
                <a:lnTo>
                  <a:pt x="5668398" y="363878"/>
                </a:lnTo>
                <a:lnTo>
                  <a:pt x="5670803" y="352043"/>
                </a:lnTo>
                <a:lnTo>
                  <a:pt x="5670803" y="30479"/>
                </a:lnTo>
                <a:lnTo>
                  <a:pt x="5668398" y="18645"/>
                </a:lnTo>
                <a:lnTo>
                  <a:pt x="5661850" y="8953"/>
                </a:lnTo>
                <a:lnTo>
                  <a:pt x="5652158" y="2405"/>
                </a:lnTo>
                <a:lnTo>
                  <a:pt x="5640323"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4" name="object 24"/>
          <p:cNvSpPr txBox="1"/>
          <p:nvPr/>
        </p:nvSpPr>
        <p:spPr>
          <a:xfrm>
            <a:off x="5538978" y="2224531"/>
            <a:ext cx="2255520" cy="25781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微软雅黑" panose="020B0503020204020204" charset="-122"/>
                <a:ea typeface="微软雅黑" panose="020B0503020204020204" charset="-122"/>
                <a:cs typeface="微软雅黑" panose="020B0503020204020204" charset="-122"/>
              </a:rPr>
              <a:t>二、必须进行安全隔绝。</a:t>
            </a:r>
          </a:p>
        </p:txBody>
      </p:sp>
      <p:sp>
        <p:nvSpPr>
          <p:cNvPr id="25" name="object 25"/>
          <p:cNvSpPr/>
          <p:nvPr>
            <p:custDataLst>
              <p:tags r:id="rId22"/>
            </p:custDataLst>
          </p:nvPr>
        </p:nvSpPr>
        <p:spPr>
          <a:xfrm>
            <a:off x="5361432" y="2749295"/>
            <a:ext cx="5671185" cy="382905"/>
          </a:xfrm>
          <a:custGeom>
            <a:avLst/>
            <a:gdLst/>
            <a:ahLst/>
            <a:cxnLst/>
            <a:rect l="l" t="t" r="r" b="b"/>
            <a:pathLst>
              <a:path w="5671184" h="382905">
                <a:moveTo>
                  <a:pt x="5640323" y="0"/>
                </a:moveTo>
                <a:lnTo>
                  <a:pt x="30479" y="0"/>
                </a:lnTo>
                <a:lnTo>
                  <a:pt x="18645" y="2405"/>
                </a:lnTo>
                <a:lnTo>
                  <a:pt x="8953" y="8953"/>
                </a:lnTo>
                <a:lnTo>
                  <a:pt x="2405" y="18645"/>
                </a:lnTo>
                <a:lnTo>
                  <a:pt x="0" y="30479"/>
                </a:lnTo>
                <a:lnTo>
                  <a:pt x="0" y="352043"/>
                </a:lnTo>
                <a:lnTo>
                  <a:pt x="2405" y="363878"/>
                </a:lnTo>
                <a:lnTo>
                  <a:pt x="8953" y="373570"/>
                </a:lnTo>
                <a:lnTo>
                  <a:pt x="18645" y="380118"/>
                </a:lnTo>
                <a:lnTo>
                  <a:pt x="30479" y="382524"/>
                </a:lnTo>
                <a:lnTo>
                  <a:pt x="5640323" y="382524"/>
                </a:lnTo>
                <a:lnTo>
                  <a:pt x="5652158" y="380118"/>
                </a:lnTo>
                <a:lnTo>
                  <a:pt x="5661850" y="373570"/>
                </a:lnTo>
                <a:lnTo>
                  <a:pt x="5668398" y="363878"/>
                </a:lnTo>
                <a:lnTo>
                  <a:pt x="5670803" y="352043"/>
                </a:lnTo>
                <a:lnTo>
                  <a:pt x="5670803" y="30479"/>
                </a:lnTo>
                <a:lnTo>
                  <a:pt x="5668398" y="18645"/>
                </a:lnTo>
                <a:lnTo>
                  <a:pt x="5661850" y="8953"/>
                </a:lnTo>
                <a:lnTo>
                  <a:pt x="5652158" y="2405"/>
                </a:lnTo>
                <a:lnTo>
                  <a:pt x="5640323"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6" name="object 26"/>
          <p:cNvSpPr txBox="1"/>
          <p:nvPr/>
        </p:nvSpPr>
        <p:spPr>
          <a:xfrm>
            <a:off x="5538978" y="2799029"/>
            <a:ext cx="3675379" cy="25781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微软雅黑" panose="020B0503020204020204" charset="-122"/>
                <a:ea typeface="微软雅黑" panose="020B0503020204020204" charset="-122"/>
                <a:cs typeface="微软雅黑" panose="020B0503020204020204" charset="-122"/>
              </a:rPr>
              <a:t>三、必须切断动力电，并使用安全</a:t>
            </a:r>
            <a:r>
              <a:rPr sz="1600" dirty="0">
                <a:solidFill>
                  <a:srgbClr val="FFFFFF"/>
                </a:solidFill>
                <a:latin typeface="微软雅黑" panose="020B0503020204020204" charset="-122"/>
                <a:ea typeface="微软雅黑" panose="020B0503020204020204" charset="-122"/>
                <a:cs typeface="微软雅黑" panose="020B0503020204020204" charset="-122"/>
              </a:rPr>
              <a:t>灯</a:t>
            </a:r>
            <a:r>
              <a:rPr sz="1600" spc="-10" dirty="0">
                <a:solidFill>
                  <a:srgbClr val="FFFFFF"/>
                </a:solidFill>
                <a:latin typeface="微软雅黑" panose="020B0503020204020204" charset="-122"/>
                <a:ea typeface="微软雅黑" panose="020B0503020204020204" charset="-122"/>
                <a:cs typeface="微软雅黑" panose="020B0503020204020204" charset="-122"/>
              </a:rPr>
              <a:t>具。</a:t>
            </a:r>
          </a:p>
        </p:txBody>
      </p:sp>
      <p:sp>
        <p:nvSpPr>
          <p:cNvPr id="27" name="object 27"/>
          <p:cNvSpPr/>
          <p:nvPr>
            <p:custDataLst>
              <p:tags r:id="rId23"/>
            </p:custDataLst>
          </p:nvPr>
        </p:nvSpPr>
        <p:spPr>
          <a:xfrm>
            <a:off x="5359908" y="3325367"/>
            <a:ext cx="5671185" cy="382905"/>
          </a:xfrm>
          <a:custGeom>
            <a:avLst/>
            <a:gdLst/>
            <a:ahLst/>
            <a:cxnLst/>
            <a:rect l="l" t="t" r="r" b="b"/>
            <a:pathLst>
              <a:path w="5671184" h="382904">
                <a:moveTo>
                  <a:pt x="5640323" y="0"/>
                </a:moveTo>
                <a:lnTo>
                  <a:pt x="30479" y="0"/>
                </a:lnTo>
                <a:lnTo>
                  <a:pt x="18645" y="2405"/>
                </a:lnTo>
                <a:lnTo>
                  <a:pt x="8953" y="8953"/>
                </a:lnTo>
                <a:lnTo>
                  <a:pt x="2405" y="18645"/>
                </a:lnTo>
                <a:lnTo>
                  <a:pt x="0" y="30480"/>
                </a:lnTo>
                <a:lnTo>
                  <a:pt x="0" y="352044"/>
                </a:lnTo>
                <a:lnTo>
                  <a:pt x="2405" y="363878"/>
                </a:lnTo>
                <a:lnTo>
                  <a:pt x="8953" y="373570"/>
                </a:lnTo>
                <a:lnTo>
                  <a:pt x="18645" y="380118"/>
                </a:lnTo>
                <a:lnTo>
                  <a:pt x="30479" y="382524"/>
                </a:lnTo>
                <a:lnTo>
                  <a:pt x="5640323" y="382524"/>
                </a:lnTo>
                <a:lnTo>
                  <a:pt x="5652158" y="380118"/>
                </a:lnTo>
                <a:lnTo>
                  <a:pt x="5661850" y="373570"/>
                </a:lnTo>
                <a:lnTo>
                  <a:pt x="5668398" y="363878"/>
                </a:lnTo>
                <a:lnTo>
                  <a:pt x="5670803" y="352044"/>
                </a:lnTo>
                <a:lnTo>
                  <a:pt x="5670803" y="30480"/>
                </a:lnTo>
                <a:lnTo>
                  <a:pt x="5668398" y="18645"/>
                </a:lnTo>
                <a:lnTo>
                  <a:pt x="5661850" y="8953"/>
                </a:lnTo>
                <a:lnTo>
                  <a:pt x="5652158" y="2405"/>
                </a:lnTo>
                <a:lnTo>
                  <a:pt x="5640323"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8" name="object 28"/>
          <p:cNvSpPr txBox="1"/>
          <p:nvPr/>
        </p:nvSpPr>
        <p:spPr>
          <a:xfrm>
            <a:off x="5536184" y="3374898"/>
            <a:ext cx="2458085" cy="25781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微软雅黑" panose="020B0503020204020204" charset="-122"/>
                <a:ea typeface="微软雅黑" panose="020B0503020204020204" charset="-122"/>
                <a:cs typeface="微软雅黑" panose="020B0503020204020204" charset="-122"/>
              </a:rPr>
              <a:t>四、必须进行置换、通风。</a:t>
            </a:r>
          </a:p>
        </p:txBody>
      </p:sp>
      <p:sp>
        <p:nvSpPr>
          <p:cNvPr id="29" name="object 29"/>
          <p:cNvSpPr/>
          <p:nvPr>
            <p:custDataLst>
              <p:tags r:id="rId24"/>
            </p:custDataLst>
          </p:nvPr>
        </p:nvSpPr>
        <p:spPr>
          <a:xfrm>
            <a:off x="5370576" y="3901440"/>
            <a:ext cx="5671185" cy="382905"/>
          </a:xfrm>
          <a:custGeom>
            <a:avLst/>
            <a:gdLst/>
            <a:ahLst/>
            <a:cxnLst/>
            <a:rect l="l" t="t" r="r" b="b"/>
            <a:pathLst>
              <a:path w="5671184" h="382904">
                <a:moveTo>
                  <a:pt x="5640324" y="0"/>
                </a:moveTo>
                <a:lnTo>
                  <a:pt x="30479" y="0"/>
                </a:lnTo>
                <a:lnTo>
                  <a:pt x="18645" y="2405"/>
                </a:lnTo>
                <a:lnTo>
                  <a:pt x="8953" y="8953"/>
                </a:lnTo>
                <a:lnTo>
                  <a:pt x="2405" y="18645"/>
                </a:lnTo>
                <a:lnTo>
                  <a:pt x="0" y="30480"/>
                </a:lnTo>
                <a:lnTo>
                  <a:pt x="0" y="352044"/>
                </a:lnTo>
                <a:lnTo>
                  <a:pt x="2405" y="363878"/>
                </a:lnTo>
                <a:lnTo>
                  <a:pt x="8953" y="373570"/>
                </a:lnTo>
                <a:lnTo>
                  <a:pt x="18645" y="380118"/>
                </a:lnTo>
                <a:lnTo>
                  <a:pt x="30479" y="382524"/>
                </a:lnTo>
                <a:lnTo>
                  <a:pt x="5640324" y="382524"/>
                </a:lnTo>
                <a:lnTo>
                  <a:pt x="5652158" y="380118"/>
                </a:lnTo>
                <a:lnTo>
                  <a:pt x="5661850" y="373570"/>
                </a:lnTo>
                <a:lnTo>
                  <a:pt x="5668398" y="363878"/>
                </a:lnTo>
                <a:lnTo>
                  <a:pt x="5670804" y="352044"/>
                </a:lnTo>
                <a:lnTo>
                  <a:pt x="5670804" y="30480"/>
                </a:lnTo>
                <a:lnTo>
                  <a:pt x="5668398" y="18645"/>
                </a:lnTo>
                <a:lnTo>
                  <a:pt x="5661850" y="8953"/>
                </a:lnTo>
                <a:lnTo>
                  <a:pt x="5652158" y="2405"/>
                </a:lnTo>
                <a:lnTo>
                  <a:pt x="564032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0" name="object 30"/>
          <p:cNvSpPr/>
          <p:nvPr>
            <p:custDataLst>
              <p:tags r:id="rId25"/>
            </p:custDataLst>
          </p:nvPr>
        </p:nvSpPr>
        <p:spPr>
          <a:xfrm>
            <a:off x="5370576" y="4498847"/>
            <a:ext cx="5671185" cy="382905"/>
          </a:xfrm>
          <a:custGeom>
            <a:avLst/>
            <a:gdLst/>
            <a:ahLst/>
            <a:cxnLst/>
            <a:rect l="l" t="t" r="r" b="b"/>
            <a:pathLst>
              <a:path w="5671184" h="382904">
                <a:moveTo>
                  <a:pt x="5640324" y="0"/>
                </a:moveTo>
                <a:lnTo>
                  <a:pt x="30479" y="0"/>
                </a:lnTo>
                <a:lnTo>
                  <a:pt x="18645" y="2405"/>
                </a:lnTo>
                <a:lnTo>
                  <a:pt x="8953" y="8953"/>
                </a:lnTo>
                <a:lnTo>
                  <a:pt x="2405" y="18645"/>
                </a:lnTo>
                <a:lnTo>
                  <a:pt x="0" y="30479"/>
                </a:lnTo>
                <a:lnTo>
                  <a:pt x="0" y="352044"/>
                </a:lnTo>
                <a:lnTo>
                  <a:pt x="2405" y="363878"/>
                </a:lnTo>
                <a:lnTo>
                  <a:pt x="8953" y="373570"/>
                </a:lnTo>
                <a:lnTo>
                  <a:pt x="18645" y="380118"/>
                </a:lnTo>
                <a:lnTo>
                  <a:pt x="30479" y="382524"/>
                </a:lnTo>
                <a:lnTo>
                  <a:pt x="5640324" y="382524"/>
                </a:lnTo>
                <a:lnTo>
                  <a:pt x="5652158" y="380118"/>
                </a:lnTo>
                <a:lnTo>
                  <a:pt x="5661850" y="373570"/>
                </a:lnTo>
                <a:lnTo>
                  <a:pt x="5668398" y="363878"/>
                </a:lnTo>
                <a:lnTo>
                  <a:pt x="5670804" y="352044"/>
                </a:lnTo>
                <a:lnTo>
                  <a:pt x="5670804" y="30479"/>
                </a:lnTo>
                <a:lnTo>
                  <a:pt x="5668398" y="18645"/>
                </a:lnTo>
                <a:lnTo>
                  <a:pt x="5661850" y="8953"/>
                </a:lnTo>
                <a:lnTo>
                  <a:pt x="5652158" y="2405"/>
                </a:lnTo>
                <a:lnTo>
                  <a:pt x="564032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1" name="object 31"/>
          <p:cNvSpPr/>
          <p:nvPr>
            <p:custDataLst>
              <p:tags r:id="rId26"/>
            </p:custDataLst>
          </p:nvPr>
        </p:nvSpPr>
        <p:spPr>
          <a:xfrm>
            <a:off x="5367528" y="5058155"/>
            <a:ext cx="5671185" cy="382905"/>
          </a:xfrm>
          <a:custGeom>
            <a:avLst/>
            <a:gdLst/>
            <a:ahLst/>
            <a:cxnLst/>
            <a:rect l="l" t="t" r="r" b="b"/>
            <a:pathLst>
              <a:path w="5671184" h="382904">
                <a:moveTo>
                  <a:pt x="5640324" y="0"/>
                </a:moveTo>
                <a:lnTo>
                  <a:pt x="30480" y="0"/>
                </a:lnTo>
                <a:lnTo>
                  <a:pt x="18645" y="2405"/>
                </a:lnTo>
                <a:lnTo>
                  <a:pt x="8953" y="8953"/>
                </a:lnTo>
                <a:lnTo>
                  <a:pt x="2405" y="18645"/>
                </a:lnTo>
                <a:lnTo>
                  <a:pt x="0" y="30480"/>
                </a:lnTo>
                <a:lnTo>
                  <a:pt x="0" y="352044"/>
                </a:lnTo>
                <a:lnTo>
                  <a:pt x="2405" y="363878"/>
                </a:lnTo>
                <a:lnTo>
                  <a:pt x="8953" y="373570"/>
                </a:lnTo>
                <a:lnTo>
                  <a:pt x="18645" y="380118"/>
                </a:lnTo>
                <a:lnTo>
                  <a:pt x="30480" y="382524"/>
                </a:lnTo>
                <a:lnTo>
                  <a:pt x="5640324" y="382524"/>
                </a:lnTo>
                <a:lnTo>
                  <a:pt x="5652158" y="380118"/>
                </a:lnTo>
                <a:lnTo>
                  <a:pt x="5661850" y="373570"/>
                </a:lnTo>
                <a:lnTo>
                  <a:pt x="5668398" y="363878"/>
                </a:lnTo>
                <a:lnTo>
                  <a:pt x="5670804" y="352044"/>
                </a:lnTo>
                <a:lnTo>
                  <a:pt x="5670804" y="30480"/>
                </a:lnTo>
                <a:lnTo>
                  <a:pt x="5668398" y="18645"/>
                </a:lnTo>
                <a:lnTo>
                  <a:pt x="5661850" y="8953"/>
                </a:lnTo>
                <a:lnTo>
                  <a:pt x="5652158" y="2405"/>
                </a:lnTo>
                <a:lnTo>
                  <a:pt x="564032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2" name="object 32"/>
          <p:cNvSpPr txBox="1"/>
          <p:nvPr/>
        </p:nvSpPr>
        <p:spPr>
          <a:xfrm>
            <a:off x="5544439" y="3950970"/>
            <a:ext cx="3675379" cy="1455420"/>
          </a:xfrm>
          <a:prstGeom prst="rect">
            <a:avLst/>
          </a:prstGeom>
        </p:spPr>
        <p:txBody>
          <a:bodyPr vert="horz" wrap="square" lIns="0" tIns="12065" rIns="0" bIns="0" rtlCol="0">
            <a:spAutoFit/>
          </a:bodyPr>
          <a:lstStyle/>
          <a:p>
            <a:pPr marL="15240">
              <a:lnSpc>
                <a:spcPct val="100000"/>
              </a:lnSpc>
              <a:spcBef>
                <a:spcPts val="95"/>
              </a:spcBef>
            </a:pPr>
            <a:r>
              <a:rPr sz="1600" spc="-5" dirty="0">
                <a:solidFill>
                  <a:srgbClr val="FFFFFF"/>
                </a:solidFill>
                <a:latin typeface="微软雅黑" panose="020B0503020204020204" charset="-122"/>
                <a:ea typeface="微软雅黑" panose="020B0503020204020204" charset="-122"/>
                <a:cs typeface="微软雅黑" panose="020B0503020204020204" charset="-122"/>
              </a:rPr>
              <a:t>五、必须按时间要求进行安全分析。</a:t>
            </a:r>
            <a:endParaRPr sz="1600">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spcBef>
                <a:spcPts val="25"/>
              </a:spcBef>
            </a:pPr>
            <a:endParaRPr sz="2400">
              <a:solidFill>
                <a:schemeClr val="tx1"/>
              </a:solidFill>
              <a:latin typeface="微软雅黑" panose="020B0503020204020204" charset="-122"/>
              <a:ea typeface="微软雅黑" panose="020B0503020204020204" charset="-122"/>
              <a:cs typeface="Times New Roman" panose="02020603050405020304"/>
            </a:endParaRPr>
          </a:p>
          <a:p>
            <a:pPr marL="15240">
              <a:lnSpc>
                <a:spcPct val="100000"/>
              </a:lnSpc>
            </a:pPr>
            <a:r>
              <a:rPr sz="1600" spc="-5" dirty="0">
                <a:solidFill>
                  <a:srgbClr val="FFFFFF"/>
                </a:solidFill>
                <a:latin typeface="微软雅黑" panose="020B0503020204020204" charset="-122"/>
                <a:ea typeface="微软雅黑" panose="020B0503020204020204" charset="-122"/>
                <a:cs typeface="微软雅黑" panose="020B0503020204020204" charset="-122"/>
              </a:rPr>
              <a:t>六、必须佩戴规定的防护用具。</a:t>
            </a:r>
            <a:endParaRPr sz="1600">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spcBef>
                <a:spcPts val="10"/>
              </a:spcBef>
            </a:pPr>
            <a:endParaRPr sz="2150">
              <a:solidFill>
                <a:schemeClr val="tx1"/>
              </a:solidFill>
              <a:latin typeface="微软雅黑" panose="020B0503020204020204" charset="-122"/>
              <a:ea typeface="微软雅黑" panose="020B0503020204020204" charset="-122"/>
              <a:cs typeface="Times New Roman" panose="02020603050405020304"/>
            </a:endParaRPr>
          </a:p>
          <a:p>
            <a:pPr marL="12700">
              <a:lnSpc>
                <a:spcPct val="100000"/>
              </a:lnSpc>
            </a:pPr>
            <a:r>
              <a:rPr sz="1600" spc="-5" dirty="0">
                <a:solidFill>
                  <a:srgbClr val="FFFFFF"/>
                </a:solidFill>
                <a:latin typeface="微软雅黑" panose="020B0503020204020204" charset="-122"/>
                <a:ea typeface="微软雅黑" panose="020B0503020204020204" charset="-122"/>
                <a:cs typeface="微软雅黑" panose="020B0503020204020204" charset="-122"/>
              </a:rPr>
              <a:t>七、必须有人在器外监护，并坚守</a:t>
            </a:r>
            <a:r>
              <a:rPr sz="1600" spc="5" dirty="0">
                <a:solidFill>
                  <a:srgbClr val="FFFFFF"/>
                </a:solidFill>
                <a:latin typeface="微软雅黑" panose="020B0503020204020204" charset="-122"/>
                <a:ea typeface="微软雅黑" panose="020B0503020204020204" charset="-122"/>
                <a:cs typeface="微软雅黑" panose="020B0503020204020204" charset="-122"/>
              </a:rPr>
              <a:t>岗</a:t>
            </a:r>
            <a:r>
              <a:rPr sz="1600" spc="-5" dirty="0">
                <a:solidFill>
                  <a:srgbClr val="FFFFFF"/>
                </a:solidFill>
                <a:latin typeface="微软雅黑" panose="020B0503020204020204" charset="-122"/>
                <a:ea typeface="微软雅黑" panose="020B0503020204020204" charset="-122"/>
                <a:cs typeface="微软雅黑" panose="020B0503020204020204" charset="-122"/>
              </a:rPr>
              <a:t>位。</a:t>
            </a:r>
          </a:p>
        </p:txBody>
      </p:sp>
      <p:sp>
        <p:nvSpPr>
          <p:cNvPr id="33" name="object 33"/>
          <p:cNvSpPr/>
          <p:nvPr>
            <p:custDataLst>
              <p:tags r:id="rId27"/>
            </p:custDataLst>
          </p:nvPr>
        </p:nvSpPr>
        <p:spPr>
          <a:xfrm>
            <a:off x="5361432" y="5634228"/>
            <a:ext cx="5671185" cy="382905"/>
          </a:xfrm>
          <a:custGeom>
            <a:avLst/>
            <a:gdLst/>
            <a:ahLst/>
            <a:cxnLst/>
            <a:rect l="l" t="t" r="r" b="b"/>
            <a:pathLst>
              <a:path w="5671184" h="382904">
                <a:moveTo>
                  <a:pt x="5640323" y="0"/>
                </a:moveTo>
                <a:lnTo>
                  <a:pt x="30479" y="0"/>
                </a:lnTo>
                <a:lnTo>
                  <a:pt x="18645" y="2396"/>
                </a:lnTo>
                <a:lnTo>
                  <a:pt x="8953" y="8932"/>
                </a:lnTo>
                <a:lnTo>
                  <a:pt x="2405" y="18629"/>
                </a:lnTo>
                <a:lnTo>
                  <a:pt x="0" y="30505"/>
                </a:lnTo>
                <a:lnTo>
                  <a:pt x="0" y="352018"/>
                </a:lnTo>
                <a:lnTo>
                  <a:pt x="2405" y="363894"/>
                </a:lnTo>
                <a:lnTo>
                  <a:pt x="8953" y="373591"/>
                </a:lnTo>
                <a:lnTo>
                  <a:pt x="18645" y="380127"/>
                </a:lnTo>
                <a:lnTo>
                  <a:pt x="30479" y="382524"/>
                </a:lnTo>
                <a:lnTo>
                  <a:pt x="5640323" y="382524"/>
                </a:lnTo>
                <a:lnTo>
                  <a:pt x="5652158" y="380127"/>
                </a:lnTo>
                <a:lnTo>
                  <a:pt x="5661850" y="373591"/>
                </a:lnTo>
                <a:lnTo>
                  <a:pt x="5668398" y="363894"/>
                </a:lnTo>
                <a:lnTo>
                  <a:pt x="5670803" y="352018"/>
                </a:lnTo>
                <a:lnTo>
                  <a:pt x="5670803" y="30505"/>
                </a:lnTo>
                <a:lnTo>
                  <a:pt x="5668398" y="18629"/>
                </a:lnTo>
                <a:lnTo>
                  <a:pt x="5661850" y="8932"/>
                </a:lnTo>
                <a:lnTo>
                  <a:pt x="5652158" y="2396"/>
                </a:lnTo>
                <a:lnTo>
                  <a:pt x="5640323"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4" name="object 34"/>
          <p:cNvSpPr txBox="1"/>
          <p:nvPr/>
        </p:nvSpPr>
        <p:spPr>
          <a:xfrm>
            <a:off x="5538978" y="5684621"/>
            <a:ext cx="2255520" cy="25781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微软雅黑" panose="020B0503020204020204" charset="-122"/>
                <a:ea typeface="微软雅黑" panose="020B0503020204020204" charset="-122"/>
                <a:cs typeface="微软雅黑" panose="020B0503020204020204" charset="-122"/>
              </a:rPr>
              <a:t>八、必须有抢救后备措施</a:t>
            </a:r>
          </a:p>
        </p:txBody>
      </p:sp>
      <p:sp>
        <p:nvSpPr>
          <p:cNvPr id="35" name="object 35"/>
          <p:cNvSpPr/>
          <p:nvPr>
            <p:custDataLst>
              <p:tags r:id="rId28"/>
            </p:custDataLst>
          </p:nvPr>
        </p:nvSpPr>
        <p:spPr>
          <a:xfrm>
            <a:off x="5236464" y="4030979"/>
            <a:ext cx="137160" cy="137160"/>
          </a:xfrm>
          <a:prstGeom prst="rect">
            <a:avLst/>
          </a:prstGeom>
          <a:blipFill>
            <a:blip r:embed="rId4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6" name="object 36"/>
          <p:cNvSpPr/>
          <p:nvPr>
            <p:custDataLst>
              <p:tags r:id="rId29"/>
            </p:custDataLst>
          </p:nvPr>
        </p:nvSpPr>
        <p:spPr>
          <a:xfrm>
            <a:off x="5236464" y="5181600"/>
            <a:ext cx="137160" cy="137159"/>
          </a:xfrm>
          <a:prstGeom prst="rect">
            <a:avLst/>
          </a:prstGeom>
          <a:blipFill>
            <a:blip r:embed="rId4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7" name="object 37"/>
          <p:cNvSpPr/>
          <p:nvPr>
            <p:custDataLst>
              <p:tags r:id="rId30"/>
            </p:custDataLst>
          </p:nvPr>
        </p:nvSpPr>
        <p:spPr>
          <a:xfrm>
            <a:off x="5225796" y="5766815"/>
            <a:ext cx="135635" cy="137159"/>
          </a:xfrm>
          <a:prstGeom prst="rect">
            <a:avLst/>
          </a:prstGeom>
          <a:blipFill>
            <a:blip r:embed="rId4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8" name="object 38"/>
          <p:cNvSpPr/>
          <p:nvPr>
            <p:custDataLst>
              <p:tags r:id="rId31"/>
            </p:custDataLst>
          </p:nvPr>
        </p:nvSpPr>
        <p:spPr>
          <a:xfrm>
            <a:off x="5236464" y="2860548"/>
            <a:ext cx="137160" cy="137159"/>
          </a:xfrm>
          <a:prstGeom prst="rect">
            <a:avLst/>
          </a:prstGeom>
          <a:blipFill>
            <a:blip r:embed="rId4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9" name="object 39"/>
          <p:cNvSpPr/>
          <p:nvPr>
            <p:custDataLst>
              <p:tags r:id="rId32"/>
            </p:custDataLst>
          </p:nvPr>
        </p:nvSpPr>
        <p:spPr>
          <a:xfrm>
            <a:off x="5239511" y="4607052"/>
            <a:ext cx="135636" cy="137160"/>
          </a:xfrm>
          <a:prstGeom prst="rect">
            <a:avLst/>
          </a:prstGeom>
          <a:blipFill>
            <a:blip r:embed="rId3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6"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4867528" y="3581527"/>
            <a:ext cx="462280" cy="355600"/>
          </a:xfrm>
          <a:custGeom>
            <a:avLst/>
            <a:gdLst/>
            <a:ahLst/>
            <a:cxnLst/>
            <a:rect l="l" t="t" r="r" b="b"/>
            <a:pathLst>
              <a:path w="462279" h="355600">
                <a:moveTo>
                  <a:pt x="440690" y="317436"/>
                </a:moveTo>
                <a:lnTo>
                  <a:pt x="433784" y="319754"/>
                </a:lnTo>
                <a:lnTo>
                  <a:pt x="428117" y="324739"/>
                </a:lnTo>
                <a:lnTo>
                  <a:pt x="424834" y="331551"/>
                </a:lnTo>
                <a:lnTo>
                  <a:pt x="424434" y="338851"/>
                </a:lnTo>
                <a:lnTo>
                  <a:pt x="426795" y="345795"/>
                </a:lnTo>
                <a:lnTo>
                  <a:pt x="431800" y="351536"/>
                </a:lnTo>
                <a:lnTo>
                  <a:pt x="438610" y="354818"/>
                </a:lnTo>
                <a:lnTo>
                  <a:pt x="445897" y="355219"/>
                </a:lnTo>
                <a:lnTo>
                  <a:pt x="452802" y="352857"/>
                </a:lnTo>
                <a:lnTo>
                  <a:pt x="458470" y="347853"/>
                </a:lnTo>
                <a:lnTo>
                  <a:pt x="461752" y="341042"/>
                </a:lnTo>
                <a:lnTo>
                  <a:pt x="462153" y="333756"/>
                </a:lnTo>
                <a:lnTo>
                  <a:pt x="459791" y="326850"/>
                </a:lnTo>
                <a:lnTo>
                  <a:pt x="454787" y="321183"/>
                </a:lnTo>
                <a:lnTo>
                  <a:pt x="447976" y="317881"/>
                </a:lnTo>
                <a:lnTo>
                  <a:pt x="440690" y="317436"/>
                </a:lnTo>
                <a:close/>
              </a:path>
              <a:path w="462279" h="355600">
                <a:moveTo>
                  <a:pt x="379984" y="271399"/>
                </a:moveTo>
                <a:lnTo>
                  <a:pt x="373078" y="273760"/>
                </a:lnTo>
                <a:lnTo>
                  <a:pt x="367411" y="278765"/>
                </a:lnTo>
                <a:lnTo>
                  <a:pt x="364108" y="285575"/>
                </a:lnTo>
                <a:lnTo>
                  <a:pt x="363664" y="292862"/>
                </a:lnTo>
                <a:lnTo>
                  <a:pt x="365982" y="299767"/>
                </a:lnTo>
                <a:lnTo>
                  <a:pt x="370967" y="305435"/>
                </a:lnTo>
                <a:lnTo>
                  <a:pt x="377904" y="308717"/>
                </a:lnTo>
                <a:lnTo>
                  <a:pt x="401446" y="287655"/>
                </a:lnTo>
                <a:lnTo>
                  <a:pt x="399085" y="280749"/>
                </a:lnTo>
                <a:lnTo>
                  <a:pt x="394081" y="275081"/>
                </a:lnTo>
                <a:lnTo>
                  <a:pt x="387270" y="271799"/>
                </a:lnTo>
                <a:lnTo>
                  <a:pt x="379984" y="271399"/>
                </a:lnTo>
                <a:close/>
              </a:path>
              <a:path w="462279" h="355600">
                <a:moveTo>
                  <a:pt x="319262" y="225298"/>
                </a:moveTo>
                <a:lnTo>
                  <a:pt x="312318" y="227659"/>
                </a:lnTo>
                <a:lnTo>
                  <a:pt x="306578" y="232664"/>
                </a:lnTo>
                <a:lnTo>
                  <a:pt x="303295" y="239474"/>
                </a:lnTo>
                <a:lnTo>
                  <a:pt x="302895" y="246761"/>
                </a:lnTo>
                <a:lnTo>
                  <a:pt x="305256" y="253666"/>
                </a:lnTo>
                <a:lnTo>
                  <a:pt x="310261" y="259334"/>
                </a:lnTo>
                <a:lnTo>
                  <a:pt x="317091" y="262616"/>
                </a:lnTo>
                <a:lnTo>
                  <a:pt x="324421" y="263017"/>
                </a:lnTo>
                <a:lnTo>
                  <a:pt x="331370" y="260655"/>
                </a:lnTo>
                <a:lnTo>
                  <a:pt x="337058" y="255650"/>
                </a:lnTo>
                <a:lnTo>
                  <a:pt x="340340" y="248840"/>
                </a:lnTo>
                <a:lnTo>
                  <a:pt x="340741" y="241553"/>
                </a:lnTo>
                <a:lnTo>
                  <a:pt x="338379" y="234648"/>
                </a:lnTo>
                <a:lnTo>
                  <a:pt x="333375" y="228981"/>
                </a:lnTo>
                <a:lnTo>
                  <a:pt x="326562" y="225698"/>
                </a:lnTo>
                <a:lnTo>
                  <a:pt x="319262" y="225298"/>
                </a:lnTo>
                <a:close/>
              </a:path>
              <a:path w="462279" h="355600">
                <a:moveTo>
                  <a:pt x="258445" y="179197"/>
                </a:moveTo>
                <a:lnTo>
                  <a:pt x="251539" y="181558"/>
                </a:lnTo>
                <a:lnTo>
                  <a:pt x="245872" y="186562"/>
                </a:lnTo>
                <a:lnTo>
                  <a:pt x="242589" y="193373"/>
                </a:lnTo>
                <a:lnTo>
                  <a:pt x="242188" y="200660"/>
                </a:lnTo>
                <a:lnTo>
                  <a:pt x="244550" y="207565"/>
                </a:lnTo>
                <a:lnTo>
                  <a:pt x="249555" y="213233"/>
                </a:lnTo>
                <a:lnTo>
                  <a:pt x="256365" y="216515"/>
                </a:lnTo>
                <a:lnTo>
                  <a:pt x="263651" y="216915"/>
                </a:lnTo>
                <a:lnTo>
                  <a:pt x="270557" y="214554"/>
                </a:lnTo>
                <a:lnTo>
                  <a:pt x="276225" y="209550"/>
                </a:lnTo>
                <a:lnTo>
                  <a:pt x="279580" y="202739"/>
                </a:lnTo>
                <a:lnTo>
                  <a:pt x="280019" y="195452"/>
                </a:lnTo>
                <a:lnTo>
                  <a:pt x="277671" y="188547"/>
                </a:lnTo>
                <a:lnTo>
                  <a:pt x="272669" y="182880"/>
                </a:lnTo>
                <a:lnTo>
                  <a:pt x="265731" y="179597"/>
                </a:lnTo>
                <a:lnTo>
                  <a:pt x="258445" y="179197"/>
                </a:lnTo>
                <a:close/>
              </a:path>
              <a:path w="462279" h="355600">
                <a:moveTo>
                  <a:pt x="197739" y="133096"/>
                </a:moveTo>
                <a:lnTo>
                  <a:pt x="190833" y="135457"/>
                </a:lnTo>
                <a:lnTo>
                  <a:pt x="185166" y="140462"/>
                </a:lnTo>
                <a:lnTo>
                  <a:pt x="181883" y="147272"/>
                </a:lnTo>
                <a:lnTo>
                  <a:pt x="181483" y="154559"/>
                </a:lnTo>
                <a:lnTo>
                  <a:pt x="183844" y="161464"/>
                </a:lnTo>
                <a:lnTo>
                  <a:pt x="188849" y="167131"/>
                </a:lnTo>
                <a:lnTo>
                  <a:pt x="195659" y="170414"/>
                </a:lnTo>
                <a:lnTo>
                  <a:pt x="202946" y="170814"/>
                </a:lnTo>
                <a:lnTo>
                  <a:pt x="209851" y="168453"/>
                </a:lnTo>
                <a:lnTo>
                  <a:pt x="215519" y="163449"/>
                </a:lnTo>
                <a:lnTo>
                  <a:pt x="218801" y="156638"/>
                </a:lnTo>
                <a:lnTo>
                  <a:pt x="219202" y="149351"/>
                </a:lnTo>
                <a:lnTo>
                  <a:pt x="216840" y="142446"/>
                </a:lnTo>
                <a:lnTo>
                  <a:pt x="211836" y="136779"/>
                </a:lnTo>
                <a:lnTo>
                  <a:pt x="205025" y="133496"/>
                </a:lnTo>
                <a:lnTo>
                  <a:pt x="197739" y="133096"/>
                </a:lnTo>
                <a:close/>
              </a:path>
              <a:path w="462279" h="355600">
                <a:moveTo>
                  <a:pt x="137033" y="86995"/>
                </a:moveTo>
                <a:lnTo>
                  <a:pt x="130127" y="89356"/>
                </a:lnTo>
                <a:lnTo>
                  <a:pt x="124460" y="94361"/>
                </a:lnTo>
                <a:lnTo>
                  <a:pt x="121177" y="101171"/>
                </a:lnTo>
                <a:lnTo>
                  <a:pt x="120776" y="108458"/>
                </a:lnTo>
                <a:lnTo>
                  <a:pt x="123138" y="115363"/>
                </a:lnTo>
                <a:lnTo>
                  <a:pt x="128143" y="121031"/>
                </a:lnTo>
                <a:lnTo>
                  <a:pt x="134953" y="124333"/>
                </a:lnTo>
                <a:lnTo>
                  <a:pt x="142239" y="124777"/>
                </a:lnTo>
                <a:lnTo>
                  <a:pt x="149145" y="122459"/>
                </a:lnTo>
                <a:lnTo>
                  <a:pt x="154812" y="117475"/>
                </a:lnTo>
                <a:lnTo>
                  <a:pt x="158095" y="110644"/>
                </a:lnTo>
                <a:lnTo>
                  <a:pt x="158495" y="103314"/>
                </a:lnTo>
                <a:lnTo>
                  <a:pt x="156134" y="96365"/>
                </a:lnTo>
                <a:lnTo>
                  <a:pt x="151130" y="90678"/>
                </a:lnTo>
                <a:lnTo>
                  <a:pt x="144319" y="87395"/>
                </a:lnTo>
                <a:lnTo>
                  <a:pt x="137033" y="86995"/>
                </a:lnTo>
                <a:close/>
              </a:path>
              <a:path w="462279" h="355600">
                <a:moveTo>
                  <a:pt x="0" y="0"/>
                </a:moveTo>
                <a:lnTo>
                  <a:pt x="56515" y="114554"/>
                </a:lnTo>
                <a:lnTo>
                  <a:pt x="83699" y="78724"/>
                </a:lnTo>
                <a:lnTo>
                  <a:pt x="81534" y="78724"/>
                </a:lnTo>
                <a:lnTo>
                  <a:pt x="74247" y="78285"/>
                </a:lnTo>
                <a:lnTo>
                  <a:pt x="67437" y="74930"/>
                </a:lnTo>
                <a:lnTo>
                  <a:pt x="62325" y="69262"/>
                </a:lnTo>
                <a:lnTo>
                  <a:pt x="60007" y="62357"/>
                </a:lnTo>
                <a:lnTo>
                  <a:pt x="60452" y="55070"/>
                </a:lnTo>
                <a:lnTo>
                  <a:pt x="63754" y="48260"/>
                </a:lnTo>
                <a:lnTo>
                  <a:pt x="69421" y="43255"/>
                </a:lnTo>
                <a:lnTo>
                  <a:pt x="76327" y="40894"/>
                </a:lnTo>
                <a:lnTo>
                  <a:pt x="112402" y="40894"/>
                </a:lnTo>
                <a:lnTo>
                  <a:pt x="125603" y="23495"/>
                </a:lnTo>
                <a:lnTo>
                  <a:pt x="0" y="0"/>
                </a:lnTo>
                <a:close/>
              </a:path>
              <a:path w="462279" h="355600">
                <a:moveTo>
                  <a:pt x="76327" y="40894"/>
                </a:moveTo>
                <a:lnTo>
                  <a:pt x="69421" y="43255"/>
                </a:lnTo>
                <a:lnTo>
                  <a:pt x="63754" y="48260"/>
                </a:lnTo>
                <a:lnTo>
                  <a:pt x="60452" y="55070"/>
                </a:lnTo>
                <a:lnTo>
                  <a:pt x="60007" y="62357"/>
                </a:lnTo>
                <a:lnTo>
                  <a:pt x="62325" y="69262"/>
                </a:lnTo>
                <a:lnTo>
                  <a:pt x="67310" y="74930"/>
                </a:lnTo>
                <a:lnTo>
                  <a:pt x="74247" y="78285"/>
                </a:lnTo>
                <a:lnTo>
                  <a:pt x="81534" y="78724"/>
                </a:lnTo>
                <a:lnTo>
                  <a:pt x="84452" y="77732"/>
                </a:lnTo>
                <a:lnTo>
                  <a:pt x="97618" y="60378"/>
                </a:lnTo>
                <a:lnTo>
                  <a:pt x="97790" y="57261"/>
                </a:lnTo>
                <a:lnTo>
                  <a:pt x="95428" y="50317"/>
                </a:lnTo>
                <a:lnTo>
                  <a:pt x="90424" y="44577"/>
                </a:lnTo>
                <a:lnTo>
                  <a:pt x="83613" y="41294"/>
                </a:lnTo>
                <a:lnTo>
                  <a:pt x="76327" y="40894"/>
                </a:lnTo>
                <a:close/>
              </a:path>
              <a:path w="462279" h="355600">
                <a:moveTo>
                  <a:pt x="84452" y="77732"/>
                </a:moveTo>
                <a:lnTo>
                  <a:pt x="81534" y="78724"/>
                </a:lnTo>
                <a:lnTo>
                  <a:pt x="83699" y="78724"/>
                </a:lnTo>
                <a:lnTo>
                  <a:pt x="84452" y="77732"/>
                </a:lnTo>
                <a:close/>
              </a:path>
              <a:path w="462279" h="355600">
                <a:moveTo>
                  <a:pt x="97618" y="60378"/>
                </a:moveTo>
                <a:lnTo>
                  <a:pt x="84452" y="77732"/>
                </a:lnTo>
                <a:lnTo>
                  <a:pt x="88439" y="76376"/>
                </a:lnTo>
                <a:lnTo>
                  <a:pt x="94107" y="71374"/>
                </a:lnTo>
                <a:lnTo>
                  <a:pt x="97389" y="64561"/>
                </a:lnTo>
                <a:lnTo>
                  <a:pt x="97618" y="60378"/>
                </a:lnTo>
                <a:close/>
              </a:path>
              <a:path w="462279" h="355600">
                <a:moveTo>
                  <a:pt x="112402" y="40894"/>
                </a:moveTo>
                <a:lnTo>
                  <a:pt x="76327" y="40894"/>
                </a:lnTo>
                <a:lnTo>
                  <a:pt x="83613" y="41294"/>
                </a:lnTo>
                <a:lnTo>
                  <a:pt x="90424" y="44577"/>
                </a:lnTo>
                <a:lnTo>
                  <a:pt x="95428" y="50317"/>
                </a:lnTo>
                <a:lnTo>
                  <a:pt x="97790" y="57261"/>
                </a:lnTo>
                <a:lnTo>
                  <a:pt x="97618" y="60378"/>
                </a:lnTo>
                <a:lnTo>
                  <a:pt x="112402" y="40894"/>
                </a:lnTo>
                <a:close/>
              </a:path>
            </a:pathLst>
          </a:custGeom>
          <a:solidFill>
            <a:srgbClr val="DAEA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custDataLst>
              <p:tags r:id="rId5"/>
            </p:custDataLst>
          </p:nvPr>
        </p:nvSpPr>
        <p:spPr>
          <a:xfrm>
            <a:off x="3500755" y="1025525"/>
            <a:ext cx="5359400"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1</a:t>
            </a:r>
            <a:r>
              <a:rPr sz="2800" b="1" spc="-5" dirty="0">
                <a:solidFill>
                  <a:schemeClr val="dk1"/>
                </a:solidFill>
                <a:latin typeface="微软雅黑" panose="020B0503020204020204" charset="-122"/>
                <a:ea typeface="微软雅黑" panose="020B0503020204020204" charset="-122"/>
                <a:cs typeface="微软雅黑" panose="020B0503020204020204" charset="-122"/>
              </a:rPr>
              <a:t>、必须申请、办证，并得到批准</a:t>
            </a:r>
          </a:p>
        </p:txBody>
      </p:sp>
      <p:sp>
        <p:nvSpPr>
          <p:cNvPr id="6" name="object 6"/>
          <p:cNvSpPr/>
          <p:nvPr>
            <p:custDataLst>
              <p:tags r:id="rId6"/>
            </p:custDataLst>
          </p:nvPr>
        </p:nvSpPr>
        <p:spPr>
          <a:xfrm>
            <a:off x="5312664" y="3003804"/>
            <a:ext cx="1914525" cy="1912620"/>
          </a:xfrm>
          <a:custGeom>
            <a:avLst/>
            <a:gdLst/>
            <a:ahLst/>
            <a:cxnLst/>
            <a:rect l="l" t="t" r="r" b="b"/>
            <a:pathLst>
              <a:path w="1914525" h="1912620">
                <a:moveTo>
                  <a:pt x="957072" y="0"/>
                </a:moveTo>
                <a:lnTo>
                  <a:pt x="909304" y="1170"/>
                </a:lnTo>
                <a:lnTo>
                  <a:pt x="862143" y="4644"/>
                </a:lnTo>
                <a:lnTo>
                  <a:pt x="815643" y="10368"/>
                </a:lnTo>
                <a:lnTo>
                  <a:pt x="769859" y="18285"/>
                </a:lnTo>
                <a:lnTo>
                  <a:pt x="724845" y="28343"/>
                </a:lnTo>
                <a:lnTo>
                  <a:pt x="680657" y="40486"/>
                </a:lnTo>
                <a:lnTo>
                  <a:pt x="637350" y="54658"/>
                </a:lnTo>
                <a:lnTo>
                  <a:pt x="594977" y="70807"/>
                </a:lnTo>
                <a:lnTo>
                  <a:pt x="553595" y="88875"/>
                </a:lnTo>
                <a:lnTo>
                  <a:pt x="513258" y="108810"/>
                </a:lnTo>
                <a:lnTo>
                  <a:pt x="474020" y="130555"/>
                </a:lnTo>
                <a:lnTo>
                  <a:pt x="435937" y="154057"/>
                </a:lnTo>
                <a:lnTo>
                  <a:pt x="399063" y="179261"/>
                </a:lnTo>
                <a:lnTo>
                  <a:pt x="363453" y="206111"/>
                </a:lnTo>
                <a:lnTo>
                  <a:pt x="329163" y="234554"/>
                </a:lnTo>
                <a:lnTo>
                  <a:pt x="296246" y="264533"/>
                </a:lnTo>
                <a:lnTo>
                  <a:pt x="264758" y="295995"/>
                </a:lnTo>
                <a:lnTo>
                  <a:pt x="234754" y="328885"/>
                </a:lnTo>
                <a:lnTo>
                  <a:pt x="206288" y="363147"/>
                </a:lnTo>
                <a:lnTo>
                  <a:pt x="179415" y="398728"/>
                </a:lnTo>
                <a:lnTo>
                  <a:pt x="154190" y="435572"/>
                </a:lnTo>
                <a:lnTo>
                  <a:pt x="130668" y="473625"/>
                </a:lnTo>
                <a:lnTo>
                  <a:pt x="108904" y="512831"/>
                </a:lnTo>
                <a:lnTo>
                  <a:pt x="88953" y="553137"/>
                </a:lnTo>
                <a:lnTo>
                  <a:pt x="70868" y="594487"/>
                </a:lnTo>
                <a:lnTo>
                  <a:pt x="54706" y="636827"/>
                </a:lnTo>
                <a:lnTo>
                  <a:pt x="40521" y="680101"/>
                </a:lnTo>
                <a:lnTo>
                  <a:pt x="28368" y="724255"/>
                </a:lnTo>
                <a:lnTo>
                  <a:pt x="18302" y="769235"/>
                </a:lnTo>
                <a:lnTo>
                  <a:pt x="10377" y="814985"/>
                </a:lnTo>
                <a:lnTo>
                  <a:pt x="4648" y="861450"/>
                </a:lnTo>
                <a:lnTo>
                  <a:pt x="1171" y="908577"/>
                </a:lnTo>
                <a:lnTo>
                  <a:pt x="0" y="956310"/>
                </a:lnTo>
                <a:lnTo>
                  <a:pt x="1171" y="1004042"/>
                </a:lnTo>
                <a:lnTo>
                  <a:pt x="4648" y="1051169"/>
                </a:lnTo>
                <a:lnTo>
                  <a:pt x="10377" y="1097634"/>
                </a:lnTo>
                <a:lnTo>
                  <a:pt x="18302" y="1143384"/>
                </a:lnTo>
                <a:lnTo>
                  <a:pt x="28368" y="1188364"/>
                </a:lnTo>
                <a:lnTo>
                  <a:pt x="40521" y="1232518"/>
                </a:lnTo>
                <a:lnTo>
                  <a:pt x="54706" y="1275792"/>
                </a:lnTo>
                <a:lnTo>
                  <a:pt x="70868" y="1318132"/>
                </a:lnTo>
                <a:lnTo>
                  <a:pt x="88953" y="1359482"/>
                </a:lnTo>
                <a:lnTo>
                  <a:pt x="108904" y="1399788"/>
                </a:lnTo>
                <a:lnTo>
                  <a:pt x="130668" y="1438994"/>
                </a:lnTo>
                <a:lnTo>
                  <a:pt x="154190" y="1477047"/>
                </a:lnTo>
                <a:lnTo>
                  <a:pt x="179415" y="1513891"/>
                </a:lnTo>
                <a:lnTo>
                  <a:pt x="206288" y="1549472"/>
                </a:lnTo>
                <a:lnTo>
                  <a:pt x="234754" y="1583734"/>
                </a:lnTo>
                <a:lnTo>
                  <a:pt x="264758" y="1616624"/>
                </a:lnTo>
                <a:lnTo>
                  <a:pt x="296246" y="1648086"/>
                </a:lnTo>
                <a:lnTo>
                  <a:pt x="329163" y="1678065"/>
                </a:lnTo>
                <a:lnTo>
                  <a:pt x="363453" y="1706508"/>
                </a:lnTo>
                <a:lnTo>
                  <a:pt x="399063" y="1733358"/>
                </a:lnTo>
                <a:lnTo>
                  <a:pt x="435937" y="1758562"/>
                </a:lnTo>
                <a:lnTo>
                  <a:pt x="474020" y="1782064"/>
                </a:lnTo>
                <a:lnTo>
                  <a:pt x="513258" y="1803809"/>
                </a:lnTo>
                <a:lnTo>
                  <a:pt x="553595" y="1823744"/>
                </a:lnTo>
                <a:lnTo>
                  <a:pt x="594977" y="1841812"/>
                </a:lnTo>
                <a:lnTo>
                  <a:pt x="637350" y="1857961"/>
                </a:lnTo>
                <a:lnTo>
                  <a:pt x="680657" y="1872133"/>
                </a:lnTo>
                <a:lnTo>
                  <a:pt x="724845" y="1884276"/>
                </a:lnTo>
                <a:lnTo>
                  <a:pt x="769859" y="1894334"/>
                </a:lnTo>
                <a:lnTo>
                  <a:pt x="815643" y="1902251"/>
                </a:lnTo>
                <a:lnTo>
                  <a:pt x="862143" y="1907975"/>
                </a:lnTo>
                <a:lnTo>
                  <a:pt x="909304" y="1911449"/>
                </a:lnTo>
                <a:lnTo>
                  <a:pt x="957072" y="1912620"/>
                </a:lnTo>
                <a:lnTo>
                  <a:pt x="1004839" y="1911449"/>
                </a:lnTo>
                <a:lnTo>
                  <a:pt x="1052000" y="1907975"/>
                </a:lnTo>
                <a:lnTo>
                  <a:pt x="1098500" y="1902251"/>
                </a:lnTo>
                <a:lnTo>
                  <a:pt x="1144284" y="1894334"/>
                </a:lnTo>
                <a:lnTo>
                  <a:pt x="1189298" y="1884276"/>
                </a:lnTo>
                <a:lnTo>
                  <a:pt x="1233486" y="1872133"/>
                </a:lnTo>
                <a:lnTo>
                  <a:pt x="1276793" y="1857961"/>
                </a:lnTo>
                <a:lnTo>
                  <a:pt x="1319166" y="1841812"/>
                </a:lnTo>
                <a:lnTo>
                  <a:pt x="1360548" y="1823744"/>
                </a:lnTo>
                <a:lnTo>
                  <a:pt x="1400885" y="1803809"/>
                </a:lnTo>
                <a:lnTo>
                  <a:pt x="1440123" y="1782064"/>
                </a:lnTo>
                <a:lnTo>
                  <a:pt x="1478206" y="1758562"/>
                </a:lnTo>
                <a:lnTo>
                  <a:pt x="1515080" y="1733358"/>
                </a:lnTo>
                <a:lnTo>
                  <a:pt x="1550690" y="1706508"/>
                </a:lnTo>
                <a:lnTo>
                  <a:pt x="1584980" y="1678065"/>
                </a:lnTo>
                <a:lnTo>
                  <a:pt x="1617897" y="1648086"/>
                </a:lnTo>
                <a:lnTo>
                  <a:pt x="1649385" y="1616624"/>
                </a:lnTo>
                <a:lnTo>
                  <a:pt x="1679389" y="1583734"/>
                </a:lnTo>
                <a:lnTo>
                  <a:pt x="1707855" y="1549472"/>
                </a:lnTo>
                <a:lnTo>
                  <a:pt x="1734728" y="1513891"/>
                </a:lnTo>
                <a:lnTo>
                  <a:pt x="1759953" y="1477047"/>
                </a:lnTo>
                <a:lnTo>
                  <a:pt x="1783475" y="1438994"/>
                </a:lnTo>
                <a:lnTo>
                  <a:pt x="1805239" y="1399788"/>
                </a:lnTo>
                <a:lnTo>
                  <a:pt x="1825190" y="1359482"/>
                </a:lnTo>
                <a:lnTo>
                  <a:pt x="1843275" y="1318132"/>
                </a:lnTo>
                <a:lnTo>
                  <a:pt x="1859437" y="1275792"/>
                </a:lnTo>
                <a:lnTo>
                  <a:pt x="1873622" y="1232518"/>
                </a:lnTo>
                <a:lnTo>
                  <a:pt x="1885775" y="1188364"/>
                </a:lnTo>
                <a:lnTo>
                  <a:pt x="1895841" y="1143384"/>
                </a:lnTo>
                <a:lnTo>
                  <a:pt x="1903766" y="1097634"/>
                </a:lnTo>
                <a:lnTo>
                  <a:pt x="1909495" y="1051169"/>
                </a:lnTo>
                <a:lnTo>
                  <a:pt x="1912972" y="1004042"/>
                </a:lnTo>
                <a:lnTo>
                  <a:pt x="1914143" y="956310"/>
                </a:lnTo>
                <a:lnTo>
                  <a:pt x="1912972" y="908577"/>
                </a:lnTo>
                <a:lnTo>
                  <a:pt x="1909495" y="861450"/>
                </a:lnTo>
                <a:lnTo>
                  <a:pt x="1903766" y="814985"/>
                </a:lnTo>
                <a:lnTo>
                  <a:pt x="1895841" y="769235"/>
                </a:lnTo>
                <a:lnTo>
                  <a:pt x="1885775" y="724255"/>
                </a:lnTo>
                <a:lnTo>
                  <a:pt x="1873622" y="680101"/>
                </a:lnTo>
                <a:lnTo>
                  <a:pt x="1859437" y="636827"/>
                </a:lnTo>
                <a:lnTo>
                  <a:pt x="1843275" y="594487"/>
                </a:lnTo>
                <a:lnTo>
                  <a:pt x="1825190" y="553137"/>
                </a:lnTo>
                <a:lnTo>
                  <a:pt x="1805239" y="512831"/>
                </a:lnTo>
                <a:lnTo>
                  <a:pt x="1783475" y="473625"/>
                </a:lnTo>
                <a:lnTo>
                  <a:pt x="1759953" y="435572"/>
                </a:lnTo>
                <a:lnTo>
                  <a:pt x="1734728" y="398728"/>
                </a:lnTo>
                <a:lnTo>
                  <a:pt x="1707855" y="363147"/>
                </a:lnTo>
                <a:lnTo>
                  <a:pt x="1679389" y="328885"/>
                </a:lnTo>
                <a:lnTo>
                  <a:pt x="1649385" y="295995"/>
                </a:lnTo>
                <a:lnTo>
                  <a:pt x="1617897" y="264533"/>
                </a:lnTo>
                <a:lnTo>
                  <a:pt x="1584980" y="234554"/>
                </a:lnTo>
                <a:lnTo>
                  <a:pt x="1550690" y="206111"/>
                </a:lnTo>
                <a:lnTo>
                  <a:pt x="1515080" y="179261"/>
                </a:lnTo>
                <a:lnTo>
                  <a:pt x="1478206" y="154057"/>
                </a:lnTo>
                <a:lnTo>
                  <a:pt x="1440123" y="130555"/>
                </a:lnTo>
                <a:lnTo>
                  <a:pt x="1400885" y="108810"/>
                </a:lnTo>
                <a:lnTo>
                  <a:pt x="1360548" y="88875"/>
                </a:lnTo>
                <a:lnTo>
                  <a:pt x="1319166" y="70807"/>
                </a:lnTo>
                <a:lnTo>
                  <a:pt x="1276793" y="54658"/>
                </a:lnTo>
                <a:lnTo>
                  <a:pt x="1233486" y="40486"/>
                </a:lnTo>
                <a:lnTo>
                  <a:pt x="1189298" y="28343"/>
                </a:lnTo>
                <a:lnTo>
                  <a:pt x="1144284" y="18285"/>
                </a:lnTo>
                <a:lnTo>
                  <a:pt x="1098500" y="10368"/>
                </a:lnTo>
                <a:lnTo>
                  <a:pt x="1052000" y="4644"/>
                </a:lnTo>
                <a:lnTo>
                  <a:pt x="1004839" y="1170"/>
                </a:lnTo>
                <a:lnTo>
                  <a:pt x="957072" y="0"/>
                </a:lnTo>
                <a:close/>
              </a:path>
            </a:pathLst>
          </a:custGeom>
          <a:solidFill>
            <a:srgbClr val="DAEA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5518403" y="3279647"/>
            <a:ext cx="1487805" cy="1487805"/>
          </a:xfrm>
          <a:custGeom>
            <a:avLst/>
            <a:gdLst/>
            <a:ahLst/>
            <a:cxnLst/>
            <a:rect l="l" t="t" r="r" b="b"/>
            <a:pathLst>
              <a:path w="1487804" h="1487804">
                <a:moveTo>
                  <a:pt x="743712" y="0"/>
                </a:moveTo>
                <a:lnTo>
                  <a:pt x="694815" y="1582"/>
                </a:lnTo>
                <a:lnTo>
                  <a:pt x="646762" y="6262"/>
                </a:lnTo>
                <a:lnTo>
                  <a:pt x="599652" y="13944"/>
                </a:lnTo>
                <a:lnTo>
                  <a:pt x="553582" y="24528"/>
                </a:lnTo>
                <a:lnTo>
                  <a:pt x="508650" y="37917"/>
                </a:lnTo>
                <a:lnTo>
                  <a:pt x="464954" y="54012"/>
                </a:lnTo>
                <a:lnTo>
                  <a:pt x="422593" y="72716"/>
                </a:lnTo>
                <a:lnTo>
                  <a:pt x="381664" y="93931"/>
                </a:lnTo>
                <a:lnTo>
                  <a:pt x="342265" y="117558"/>
                </a:lnTo>
                <a:lnTo>
                  <a:pt x="304495" y="143499"/>
                </a:lnTo>
                <a:lnTo>
                  <a:pt x="268451" y="171657"/>
                </a:lnTo>
                <a:lnTo>
                  <a:pt x="234231" y="201934"/>
                </a:lnTo>
                <a:lnTo>
                  <a:pt x="201934" y="234231"/>
                </a:lnTo>
                <a:lnTo>
                  <a:pt x="171657" y="268451"/>
                </a:lnTo>
                <a:lnTo>
                  <a:pt x="143499" y="304495"/>
                </a:lnTo>
                <a:lnTo>
                  <a:pt x="117558" y="342265"/>
                </a:lnTo>
                <a:lnTo>
                  <a:pt x="93931" y="381664"/>
                </a:lnTo>
                <a:lnTo>
                  <a:pt x="72716" y="422593"/>
                </a:lnTo>
                <a:lnTo>
                  <a:pt x="54012" y="464954"/>
                </a:lnTo>
                <a:lnTo>
                  <a:pt x="37917" y="508650"/>
                </a:lnTo>
                <a:lnTo>
                  <a:pt x="24528" y="553582"/>
                </a:lnTo>
                <a:lnTo>
                  <a:pt x="13944" y="599652"/>
                </a:lnTo>
                <a:lnTo>
                  <a:pt x="6262" y="646762"/>
                </a:lnTo>
                <a:lnTo>
                  <a:pt x="1582" y="694815"/>
                </a:lnTo>
                <a:lnTo>
                  <a:pt x="0" y="743712"/>
                </a:lnTo>
                <a:lnTo>
                  <a:pt x="1582" y="792608"/>
                </a:lnTo>
                <a:lnTo>
                  <a:pt x="6262" y="840661"/>
                </a:lnTo>
                <a:lnTo>
                  <a:pt x="13944" y="887771"/>
                </a:lnTo>
                <a:lnTo>
                  <a:pt x="24528" y="933841"/>
                </a:lnTo>
                <a:lnTo>
                  <a:pt x="37917" y="978773"/>
                </a:lnTo>
                <a:lnTo>
                  <a:pt x="54012" y="1022469"/>
                </a:lnTo>
                <a:lnTo>
                  <a:pt x="72716" y="1064830"/>
                </a:lnTo>
                <a:lnTo>
                  <a:pt x="93931" y="1105759"/>
                </a:lnTo>
                <a:lnTo>
                  <a:pt x="117558" y="1145158"/>
                </a:lnTo>
                <a:lnTo>
                  <a:pt x="143499" y="1182928"/>
                </a:lnTo>
                <a:lnTo>
                  <a:pt x="171657" y="1218972"/>
                </a:lnTo>
                <a:lnTo>
                  <a:pt x="201934" y="1253192"/>
                </a:lnTo>
                <a:lnTo>
                  <a:pt x="234231" y="1285489"/>
                </a:lnTo>
                <a:lnTo>
                  <a:pt x="268451" y="1315766"/>
                </a:lnTo>
                <a:lnTo>
                  <a:pt x="304495" y="1343924"/>
                </a:lnTo>
                <a:lnTo>
                  <a:pt x="342265" y="1369865"/>
                </a:lnTo>
                <a:lnTo>
                  <a:pt x="381664" y="1393492"/>
                </a:lnTo>
                <a:lnTo>
                  <a:pt x="422593" y="1414707"/>
                </a:lnTo>
                <a:lnTo>
                  <a:pt x="464954" y="1433411"/>
                </a:lnTo>
                <a:lnTo>
                  <a:pt x="508650" y="1449506"/>
                </a:lnTo>
                <a:lnTo>
                  <a:pt x="553582" y="1462895"/>
                </a:lnTo>
                <a:lnTo>
                  <a:pt x="599652" y="1473479"/>
                </a:lnTo>
                <a:lnTo>
                  <a:pt x="646762" y="1481161"/>
                </a:lnTo>
                <a:lnTo>
                  <a:pt x="694815" y="1485841"/>
                </a:lnTo>
                <a:lnTo>
                  <a:pt x="743712" y="1487424"/>
                </a:lnTo>
                <a:lnTo>
                  <a:pt x="792608" y="1485841"/>
                </a:lnTo>
                <a:lnTo>
                  <a:pt x="840661" y="1481161"/>
                </a:lnTo>
                <a:lnTo>
                  <a:pt x="887771" y="1473479"/>
                </a:lnTo>
                <a:lnTo>
                  <a:pt x="933841" y="1462895"/>
                </a:lnTo>
                <a:lnTo>
                  <a:pt x="978773" y="1449506"/>
                </a:lnTo>
                <a:lnTo>
                  <a:pt x="1022469" y="1433411"/>
                </a:lnTo>
                <a:lnTo>
                  <a:pt x="1064830" y="1414707"/>
                </a:lnTo>
                <a:lnTo>
                  <a:pt x="1105759" y="1393492"/>
                </a:lnTo>
                <a:lnTo>
                  <a:pt x="1145158" y="1369865"/>
                </a:lnTo>
                <a:lnTo>
                  <a:pt x="1182928" y="1343924"/>
                </a:lnTo>
                <a:lnTo>
                  <a:pt x="1218972" y="1315766"/>
                </a:lnTo>
                <a:lnTo>
                  <a:pt x="1253192" y="1285489"/>
                </a:lnTo>
                <a:lnTo>
                  <a:pt x="1285489" y="1253192"/>
                </a:lnTo>
                <a:lnTo>
                  <a:pt x="1315766" y="1218972"/>
                </a:lnTo>
                <a:lnTo>
                  <a:pt x="1343924" y="1182928"/>
                </a:lnTo>
                <a:lnTo>
                  <a:pt x="1369865" y="1145158"/>
                </a:lnTo>
                <a:lnTo>
                  <a:pt x="1393492" y="1105759"/>
                </a:lnTo>
                <a:lnTo>
                  <a:pt x="1414707" y="1064830"/>
                </a:lnTo>
                <a:lnTo>
                  <a:pt x="1433411" y="1022469"/>
                </a:lnTo>
                <a:lnTo>
                  <a:pt x="1449506" y="978773"/>
                </a:lnTo>
                <a:lnTo>
                  <a:pt x="1462895" y="933841"/>
                </a:lnTo>
                <a:lnTo>
                  <a:pt x="1473479" y="887771"/>
                </a:lnTo>
                <a:lnTo>
                  <a:pt x="1481161" y="840661"/>
                </a:lnTo>
                <a:lnTo>
                  <a:pt x="1485841" y="792608"/>
                </a:lnTo>
                <a:lnTo>
                  <a:pt x="1487424" y="743712"/>
                </a:lnTo>
                <a:lnTo>
                  <a:pt x="1485841" y="694815"/>
                </a:lnTo>
                <a:lnTo>
                  <a:pt x="1481161" y="646762"/>
                </a:lnTo>
                <a:lnTo>
                  <a:pt x="1473479" y="599652"/>
                </a:lnTo>
                <a:lnTo>
                  <a:pt x="1462895" y="553582"/>
                </a:lnTo>
                <a:lnTo>
                  <a:pt x="1449506" y="508650"/>
                </a:lnTo>
                <a:lnTo>
                  <a:pt x="1433411" y="464954"/>
                </a:lnTo>
                <a:lnTo>
                  <a:pt x="1414707" y="422593"/>
                </a:lnTo>
                <a:lnTo>
                  <a:pt x="1393492" y="381664"/>
                </a:lnTo>
                <a:lnTo>
                  <a:pt x="1369865" y="342265"/>
                </a:lnTo>
                <a:lnTo>
                  <a:pt x="1343924" y="304495"/>
                </a:lnTo>
                <a:lnTo>
                  <a:pt x="1315766" y="268451"/>
                </a:lnTo>
                <a:lnTo>
                  <a:pt x="1285489" y="234231"/>
                </a:lnTo>
                <a:lnTo>
                  <a:pt x="1253192" y="201934"/>
                </a:lnTo>
                <a:lnTo>
                  <a:pt x="1218972" y="171657"/>
                </a:lnTo>
                <a:lnTo>
                  <a:pt x="1182928" y="143499"/>
                </a:lnTo>
                <a:lnTo>
                  <a:pt x="1145158" y="117558"/>
                </a:lnTo>
                <a:lnTo>
                  <a:pt x="1105759" y="93931"/>
                </a:lnTo>
                <a:lnTo>
                  <a:pt x="1064830" y="72716"/>
                </a:lnTo>
                <a:lnTo>
                  <a:pt x="1022469" y="54012"/>
                </a:lnTo>
                <a:lnTo>
                  <a:pt x="978773" y="37917"/>
                </a:lnTo>
                <a:lnTo>
                  <a:pt x="933841" y="24528"/>
                </a:lnTo>
                <a:lnTo>
                  <a:pt x="887771" y="13944"/>
                </a:lnTo>
                <a:lnTo>
                  <a:pt x="840661" y="6262"/>
                </a:lnTo>
                <a:lnTo>
                  <a:pt x="792608" y="1582"/>
                </a:lnTo>
                <a:lnTo>
                  <a:pt x="743712"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txBox="1"/>
          <p:nvPr/>
        </p:nvSpPr>
        <p:spPr>
          <a:xfrm>
            <a:off x="5742813" y="3759834"/>
            <a:ext cx="1038860" cy="506730"/>
          </a:xfrm>
          <a:prstGeom prst="rect">
            <a:avLst/>
          </a:prstGeom>
        </p:spPr>
        <p:txBody>
          <a:bodyPr vert="horz" wrap="square" lIns="0" tIns="10795" rIns="0" bIns="0" rtlCol="0">
            <a:spAutoFit/>
          </a:bodyPr>
          <a:lstStyle/>
          <a:p>
            <a:pPr marL="12700" marR="5080">
              <a:lnSpc>
                <a:spcPct val="101000"/>
              </a:lnSpc>
              <a:spcBef>
                <a:spcPts val="85"/>
              </a:spcBef>
            </a:pPr>
            <a:r>
              <a:rPr sz="1600" spc="-5" dirty="0">
                <a:solidFill>
                  <a:srgbClr val="FFFFFF"/>
                </a:solidFill>
                <a:latin typeface="微软雅黑" panose="020B0503020204020204" charset="-122"/>
                <a:ea typeface="微软雅黑" panose="020B0503020204020204" charset="-122"/>
                <a:cs typeface="微软雅黑" panose="020B0503020204020204" charset="-122"/>
              </a:rPr>
              <a:t>受限空间作业票证办理</a:t>
            </a:r>
          </a:p>
        </p:txBody>
      </p:sp>
      <p:sp>
        <p:nvSpPr>
          <p:cNvPr id="9" name="object 9"/>
          <p:cNvSpPr/>
          <p:nvPr>
            <p:custDataLst>
              <p:tags r:id="rId8"/>
            </p:custDataLst>
          </p:nvPr>
        </p:nvSpPr>
        <p:spPr>
          <a:xfrm>
            <a:off x="4847971" y="2653410"/>
            <a:ext cx="452120" cy="1282065"/>
          </a:xfrm>
          <a:custGeom>
            <a:avLst/>
            <a:gdLst/>
            <a:ahLst/>
            <a:cxnLst/>
            <a:rect l="l" t="t" r="r" b="b"/>
            <a:pathLst>
              <a:path w="452120" h="1282064">
                <a:moveTo>
                  <a:pt x="434256" y="1243828"/>
                </a:moveTo>
                <a:lnTo>
                  <a:pt x="426719" y="1244727"/>
                </a:lnTo>
                <a:lnTo>
                  <a:pt x="420117" y="1248477"/>
                </a:lnTo>
                <a:lnTo>
                  <a:pt x="415623" y="1254252"/>
                </a:lnTo>
                <a:lnTo>
                  <a:pt x="413629" y="1261264"/>
                </a:lnTo>
                <a:lnTo>
                  <a:pt x="414527" y="1268730"/>
                </a:lnTo>
                <a:lnTo>
                  <a:pt x="418280" y="1275385"/>
                </a:lnTo>
                <a:lnTo>
                  <a:pt x="424068" y="1279842"/>
                </a:lnTo>
                <a:lnTo>
                  <a:pt x="431119" y="1281822"/>
                </a:lnTo>
                <a:lnTo>
                  <a:pt x="438657" y="1280921"/>
                </a:lnTo>
                <a:lnTo>
                  <a:pt x="445186" y="1277242"/>
                </a:lnTo>
                <a:lnTo>
                  <a:pt x="449643" y="1271492"/>
                </a:lnTo>
                <a:lnTo>
                  <a:pt x="451623" y="1264455"/>
                </a:lnTo>
                <a:lnTo>
                  <a:pt x="450723" y="1256919"/>
                </a:lnTo>
                <a:lnTo>
                  <a:pt x="447043" y="1250316"/>
                </a:lnTo>
                <a:lnTo>
                  <a:pt x="441293" y="1245822"/>
                </a:lnTo>
                <a:lnTo>
                  <a:pt x="434256" y="1243828"/>
                </a:lnTo>
                <a:close/>
              </a:path>
              <a:path w="452120" h="1282064">
                <a:moveTo>
                  <a:pt x="410507" y="1171436"/>
                </a:moveTo>
                <a:lnTo>
                  <a:pt x="402970" y="1172337"/>
                </a:lnTo>
                <a:lnTo>
                  <a:pt x="396368" y="1176016"/>
                </a:lnTo>
                <a:lnTo>
                  <a:pt x="391874" y="1181766"/>
                </a:lnTo>
                <a:lnTo>
                  <a:pt x="389880" y="1188803"/>
                </a:lnTo>
                <a:lnTo>
                  <a:pt x="390778" y="1196339"/>
                </a:lnTo>
                <a:lnTo>
                  <a:pt x="394531" y="1202942"/>
                </a:lnTo>
                <a:lnTo>
                  <a:pt x="400319" y="1207436"/>
                </a:lnTo>
                <a:lnTo>
                  <a:pt x="407370" y="1209430"/>
                </a:lnTo>
                <a:lnTo>
                  <a:pt x="414908" y="1208532"/>
                </a:lnTo>
                <a:lnTo>
                  <a:pt x="421437" y="1204781"/>
                </a:lnTo>
                <a:lnTo>
                  <a:pt x="425894" y="1199007"/>
                </a:lnTo>
                <a:lnTo>
                  <a:pt x="427874" y="1191994"/>
                </a:lnTo>
                <a:lnTo>
                  <a:pt x="426974" y="1184528"/>
                </a:lnTo>
                <a:lnTo>
                  <a:pt x="423294" y="1177873"/>
                </a:lnTo>
                <a:lnTo>
                  <a:pt x="417544" y="1173416"/>
                </a:lnTo>
                <a:lnTo>
                  <a:pt x="410507" y="1171436"/>
                </a:lnTo>
                <a:close/>
              </a:path>
              <a:path w="452120" h="1282064">
                <a:moveTo>
                  <a:pt x="386758" y="1098921"/>
                </a:moveTo>
                <a:lnTo>
                  <a:pt x="379221" y="1099820"/>
                </a:lnTo>
                <a:lnTo>
                  <a:pt x="372619" y="1103570"/>
                </a:lnTo>
                <a:lnTo>
                  <a:pt x="368125" y="1109344"/>
                </a:lnTo>
                <a:lnTo>
                  <a:pt x="366131" y="1116357"/>
                </a:lnTo>
                <a:lnTo>
                  <a:pt x="367029" y="1123822"/>
                </a:lnTo>
                <a:lnTo>
                  <a:pt x="367029" y="1123950"/>
                </a:lnTo>
                <a:lnTo>
                  <a:pt x="370782" y="1130478"/>
                </a:lnTo>
                <a:lnTo>
                  <a:pt x="376570" y="1134935"/>
                </a:lnTo>
                <a:lnTo>
                  <a:pt x="383621" y="1136915"/>
                </a:lnTo>
                <a:lnTo>
                  <a:pt x="391159" y="1136014"/>
                </a:lnTo>
                <a:lnTo>
                  <a:pt x="397688" y="1132335"/>
                </a:lnTo>
                <a:lnTo>
                  <a:pt x="402145" y="1126585"/>
                </a:lnTo>
                <a:lnTo>
                  <a:pt x="404125" y="1119548"/>
                </a:lnTo>
                <a:lnTo>
                  <a:pt x="403225" y="1112012"/>
                </a:lnTo>
                <a:lnTo>
                  <a:pt x="399545" y="1105409"/>
                </a:lnTo>
                <a:lnTo>
                  <a:pt x="393795" y="1100915"/>
                </a:lnTo>
                <a:lnTo>
                  <a:pt x="386758" y="1098921"/>
                </a:lnTo>
                <a:close/>
              </a:path>
              <a:path w="452120" h="1282064">
                <a:moveTo>
                  <a:pt x="363009" y="1026529"/>
                </a:moveTo>
                <a:lnTo>
                  <a:pt x="355473" y="1027430"/>
                </a:lnTo>
                <a:lnTo>
                  <a:pt x="348870" y="1031109"/>
                </a:lnTo>
                <a:lnTo>
                  <a:pt x="344376" y="1036859"/>
                </a:lnTo>
                <a:lnTo>
                  <a:pt x="342382" y="1043896"/>
                </a:lnTo>
                <a:lnTo>
                  <a:pt x="343280" y="1051433"/>
                </a:lnTo>
                <a:lnTo>
                  <a:pt x="347033" y="1058035"/>
                </a:lnTo>
                <a:lnTo>
                  <a:pt x="352821" y="1062529"/>
                </a:lnTo>
                <a:lnTo>
                  <a:pt x="359872" y="1064523"/>
                </a:lnTo>
                <a:lnTo>
                  <a:pt x="367411" y="1063625"/>
                </a:lnTo>
                <a:lnTo>
                  <a:pt x="373939" y="1059874"/>
                </a:lnTo>
                <a:lnTo>
                  <a:pt x="378396" y="1054100"/>
                </a:lnTo>
                <a:lnTo>
                  <a:pt x="380376" y="1047087"/>
                </a:lnTo>
                <a:lnTo>
                  <a:pt x="379475" y="1039621"/>
                </a:lnTo>
                <a:lnTo>
                  <a:pt x="375796" y="1032966"/>
                </a:lnTo>
                <a:lnTo>
                  <a:pt x="370046" y="1028509"/>
                </a:lnTo>
                <a:lnTo>
                  <a:pt x="363009" y="1026529"/>
                </a:lnTo>
                <a:close/>
              </a:path>
              <a:path w="452120" h="1282064">
                <a:moveTo>
                  <a:pt x="339242" y="954014"/>
                </a:moveTo>
                <a:lnTo>
                  <a:pt x="331724" y="954913"/>
                </a:lnTo>
                <a:lnTo>
                  <a:pt x="325121" y="958665"/>
                </a:lnTo>
                <a:lnTo>
                  <a:pt x="320627" y="964453"/>
                </a:lnTo>
                <a:lnTo>
                  <a:pt x="318633" y="971504"/>
                </a:lnTo>
                <a:lnTo>
                  <a:pt x="319531" y="979043"/>
                </a:lnTo>
                <a:lnTo>
                  <a:pt x="323284" y="985627"/>
                </a:lnTo>
                <a:lnTo>
                  <a:pt x="329072" y="990091"/>
                </a:lnTo>
                <a:lnTo>
                  <a:pt x="336123" y="992080"/>
                </a:lnTo>
                <a:lnTo>
                  <a:pt x="343662" y="991234"/>
                </a:lnTo>
                <a:lnTo>
                  <a:pt x="350190" y="987482"/>
                </a:lnTo>
                <a:lnTo>
                  <a:pt x="354647" y="981694"/>
                </a:lnTo>
                <a:lnTo>
                  <a:pt x="356627" y="974643"/>
                </a:lnTo>
                <a:lnTo>
                  <a:pt x="355726" y="967105"/>
                </a:lnTo>
                <a:lnTo>
                  <a:pt x="351994" y="960502"/>
                </a:lnTo>
                <a:lnTo>
                  <a:pt x="346249" y="956008"/>
                </a:lnTo>
                <a:lnTo>
                  <a:pt x="339242" y="954014"/>
                </a:lnTo>
                <a:close/>
              </a:path>
              <a:path w="452120" h="1282064">
                <a:moveTo>
                  <a:pt x="315493" y="881624"/>
                </a:moveTo>
                <a:lnTo>
                  <a:pt x="307975" y="882523"/>
                </a:lnTo>
                <a:lnTo>
                  <a:pt x="301372" y="886255"/>
                </a:lnTo>
                <a:lnTo>
                  <a:pt x="296878" y="892000"/>
                </a:lnTo>
                <a:lnTo>
                  <a:pt x="294884" y="899007"/>
                </a:lnTo>
                <a:lnTo>
                  <a:pt x="295782" y="906526"/>
                </a:lnTo>
                <a:lnTo>
                  <a:pt x="299535" y="913128"/>
                </a:lnTo>
                <a:lnTo>
                  <a:pt x="305323" y="917622"/>
                </a:lnTo>
                <a:lnTo>
                  <a:pt x="312374" y="919616"/>
                </a:lnTo>
                <a:lnTo>
                  <a:pt x="319913" y="918717"/>
                </a:lnTo>
                <a:lnTo>
                  <a:pt x="326441" y="914985"/>
                </a:lnTo>
                <a:lnTo>
                  <a:pt x="330898" y="909240"/>
                </a:lnTo>
                <a:lnTo>
                  <a:pt x="332878" y="902233"/>
                </a:lnTo>
                <a:lnTo>
                  <a:pt x="331977" y="894714"/>
                </a:lnTo>
                <a:lnTo>
                  <a:pt x="328245" y="888112"/>
                </a:lnTo>
                <a:lnTo>
                  <a:pt x="322500" y="883618"/>
                </a:lnTo>
                <a:lnTo>
                  <a:pt x="315493" y="881624"/>
                </a:lnTo>
                <a:close/>
              </a:path>
              <a:path w="452120" h="1282064">
                <a:moveTo>
                  <a:pt x="291744" y="809160"/>
                </a:moveTo>
                <a:lnTo>
                  <a:pt x="284225" y="810005"/>
                </a:lnTo>
                <a:lnTo>
                  <a:pt x="277623" y="813758"/>
                </a:lnTo>
                <a:lnTo>
                  <a:pt x="273129" y="819546"/>
                </a:lnTo>
                <a:lnTo>
                  <a:pt x="271135" y="826597"/>
                </a:lnTo>
                <a:lnTo>
                  <a:pt x="272033" y="834136"/>
                </a:lnTo>
                <a:lnTo>
                  <a:pt x="275786" y="840738"/>
                </a:lnTo>
                <a:lnTo>
                  <a:pt x="281574" y="845232"/>
                </a:lnTo>
                <a:lnTo>
                  <a:pt x="288625" y="847226"/>
                </a:lnTo>
                <a:lnTo>
                  <a:pt x="296163" y="846327"/>
                </a:lnTo>
                <a:lnTo>
                  <a:pt x="302692" y="842575"/>
                </a:lnTo>
                <a:lnTo>
                  <a:pt x="307149" y="836787"/>
                </a:lnTo>
                <a:lnTo>
                  <a:pt x="309129" y="829736"/>
                </a:lnTo>
                <a:lnTo>
                  <a:pt x="308228" y="822198"/>
                </a:lnTo>
                <a:lnTo>
                  <a:pt x="304496" y="815613"/>
                </a:lnTo>
                <a:lnTo>
                  <a:pt x="298751" y="811149"/>
                </a:lnTo>
                <a:lnTo>
                  <a:pt x="291744" y="809160"/>
                </a:lnTo>
                <a:close/>
              </a:path>
              <a:path w="452120" h="1282064">
                <a:moveTo>
                  <a:pt x="268013" y="736717"/>
                </a:moveTo>
                <a:lnTo>
                  <a:pt x="260476" y="737615"/>
                </a:lnTo>
                <a:lnTo>
                  <a:pt x="253874" y="741348"/>
                </a:lnTo>
                <a:lnTo>
                  <a:pt x="249380" y="747093"/>
                </a:lnTo>
                <a:lnTo>
                  <a:pt x="247386" y="754100"/>
                </a:lnTo>
                <a:lnTo>
                  <a:pt x="248284" y="761618"/>
                </a:lnTo>
                <a:lnTo>
                  <a:pt x="252037" y="768221"/>
                </a:lnTo>
                <a:lnTo>
                  <a:pt x="257825" y="772715"/>
                </a:lnTo>
                <a:lnTo>
                  <a:pt x="264876" y="774709"/>
                </a:lnTo>
                <a:lnTo>
                  <a:pt x="272414" y="773811"/>
                </a:lnTo>
                <a:lnTo>
                  <a:pt x="278943" y="770131"/>
                </a:lnTo>
                <a:lnTo>
                  <a:pt x="283400" y="764381"/>
                </a:lnTo>
                <a:lnTo>
                  <a:pt x="285380" y="757344"/>
                </a:lnTo>
                <a:lnTo>
                  <a:pt x="284479" y="749808"/>
                </a:lnTo>
                <a:lnTo>
                  <a:pt x="280800" y="743205"/>
                </a:lnTo>
                <a:lnTo>
                  <a:pt x="275050" y="738711"/>
                </a:lnTo>
                <a:lnTo>
                  <a:pt x="268013" y="736717"/>
                </a:lnTo>
                <a:close/>
              </a:path>
              <a:path w="452120" h="1282064">
                <a:moveTo>
                  <a:pt x="244264" y="664325"/>
                </a:moveTo>
                <a:lnTo>
                  <a:pt x="236727" y="665226"/>
                </a:lnTo>
                <a:lnTo>
                  <a:pt x="230125" y="668905"/>
                </a:lnTo>
                <a:lnTo>
                  <a:pt x="225631" y="674655"/>
                </a:lnTo>
                <a:lnTo>
                  <a:pt x="223637" y="681692"/>
                </a:lnTo>
                <a:lnTo>
                  <a:pt x="224536" y="689228"/>
                </a:lnTo>
                <a:lnTo>
                  <a:pt x="228288" y="695831"/>
                </a:lnTo>
                <a:lnTo>
                  <a:pt x="234076" y="700325"/>
                </a:lnTo>
                <a:lnTo>
                  <a:pt x="241127" y="702319"/>
                </a:lnTo>
                <a:lnTo>
                  <a:pt x="248665" y="701421"/>
                </a:lnTo>
                <a:lnTo>
                  <a:pt x="255194" y="697670"/>
                </a:lnTo>
                <a:lnTo>
                  <a:pt x="259651" y="691896"/>
                </a:lnTo>
                <a:lnTo>
                  <a:pt x="261631" y="684883"/>
                </a:lnTo>
                <a:lnTo>
                  <a:pt x="260730" y="677417"/>
                </a:lnTo>
                <a:lnTo>
                  <a:pt x="257051" y="670762"/>
                </a:lnTo>
                <a:lnTo>
                  <a:pt x="251301" y="666305"/>
                </a:lnTo>
                <a:lnTo>
                  <a:pt x="244264" y="664325"/>
                </a:lnTo>
                <a:close/>
              </a:path>
              <a:path w="452120" h="1282064">
                <a:moveTo>
                  <a:pt x="220515" y="591810"/>
                </a:moveTo>
                <a:lnTo>
                  <a:pt x="212978" y="592709"/>
                </a:lnTo>
                <a:lnTo>
                  <a:pt x="206376" y="596459"/>
                </a:lnTo>
                <a:lnTo>
                  <a:pt x="201882" y="602234"/>
                </a:lnTo>
                <a:lnTo>
                  <a:pt x="199888" y="609246"/>
                </a:lnTo>
                <a:lnTo>
                  <a:pt x="200787" y="616712"/>
                </a:lnTo>
                <a:lnTo>
                  <a:pt x="204539" y="623367"/>
                </a:lnTo>
                <a:lnTo>
                  <a:pt x="210327" y="627824"/>
                </a:lnTo>
                <a:lnTo>
                  <a:pt x="217378" y="629804"/>
                </a:lnTo>
                <a:lnTo>
                  <a:pt x="224916" y="628903"/>
                </a:lnTo>
                <a:lnTo>
                  <a:pt x="231445" y="625224"/>
                </a:lnTo>
                <a:lnTo>
                  <a:pt x="235902" y="619474"/>
                </a:lnTo>
                <a:lnTo>
                  <a:pt x="237882" y="612437"/>
                </a:lnTo>
                <a:lnTo>
                  <a:pt x="236981" y="604901"/>
                </a:lnTo>
                <a:lnTo>
                  <a:pt x="233302" y="598298"/>
                </a:lnTo>
                <a:lnTo>
                  <a:pt x="227552" y="593804"/>
                </a:lnTo>
                <a:lnTo>
                  <a:pt x="220515" y="591810"/>
                </a:lnTo>
                <a:close/>
              </a:path>
              <a:path w="452120" h="1282064">
                <a:moveTo>
                  <a:pt x="196748" y="519418"/>
                </a:moveTo>
                <a:lnTo>
                  <a:pt x="189229" y="520318"/>
                </a:lnTo>
                <a:lnTo>
                  <a:pt x="182627" y="523998"/>
                </a:lnTo>
                <a:lnTo>
                  <a:pt x="178133" y="529748"/>
                </a:lnTo>
                <a:lnTo>
                  <a:pt x="176139" y="536785"/>
                </a:lnTo>
                <a:lnTo>
                  <a:pt x="177037" y="544322"/>
                </a:lnTo>
                <a:lnTo>
                  <a:pt x="180790" y="550924"/>
                </a:lnTo>
                <a:lnTo>
                  <a:pt x="186578" y="555418"/>
                </a:lnTo>
                <a:lnTo>
                  <a:pt x="193629" y="557412"/>
                </a:lnTo>
                <a:lnTo>
                  <a:pt x="201167" y="556513"/>
                </a:lnTo>
                <a:lnTo>
                  <a:pt x="207696" y="552763"/>
                </a:lnTo>
                <a:lnTo>
                  <a:pt x="212153" y="546988"/>
                </a:lnTo>
                <a:lnTo>
                  <a:pt x="214133" y="539976"/>
                </a:lnTo>
                <a:lnTo>
                  <a:pt x="213232" y="532511"/>
                </a:lnTo>
                <a:lnTo>
                  <a:pt x="209500" y="525855"/>
                </a:lnTo>
                <a:lnTo>
                  <a:pt x="203755" y="521398"/>
                </a:lnTo>
                <a:lnTo>
                  <a:pt x="196748" y="519418"/>
                </a:lnTo>
                <a:close/>
              </a:path>
              <a:path w="452120" h="1282064">
                <a:moveTo>
                  <a:pt x="172999" y="446903"/>
                </a:moveTo>
                <a:lnTo>
                  <a:pt x="165480" y="447801"/>
                </a:lnTo>
                <a:lnTo>
                  <a:pt x="158878" y="451552"/>
                </a:lnTo>
                <a:lnTo>
                  <a:pt x="154384" y="457326"/>
                </a:lnTo>
                <a:lnTo>
                  <a:pt x="152390" y="464339"/>
                </a:lnTo>
                <a:lnTo>
                  <a:pt x="153288" y="471804"/>
                </a:lnTo>
                <a:lnTo>
                  <a:pt x="157041" y="478462"/>
                </a:lnTo>
                <a:lnTo>
                  <a:pt x="162829" y="482933"/>
                </a:lnTo>
                <a:lnTo>
                  <a:pt x="169880" y="484951"/>
                </a:lnTo>
                <a:lnTo>
                  <a:pt x="177418" y="484124"/>
                </a:lnTo>
                <a:lnTo>
                  <a:pt x="183947" y="480371"/>
                </a:lnTo>
                <a:lnTo>
                  <a:pt x="188404" y="474583"/>
                </a:lnTo>
                <a:lnTo>
                  <a:pt x="190384" y="467532"/>
                </a:lnTo>
                <a:lnTo>
                  <a:pt x="189483" y="459993"/>
                </a:lnTo>
                <a:lnTo>
                  <a:pt x="185751" y="453391"/>
                </a:lnTo>
                <a:lnTo>
                  <a:pt x="180006" y="448897"/>
                </a:lnTo>
                <a:lnTo>
                  <a:pt x="172999" y="446903"/>
                </a:lnTo>
                <a:close/>
              </a:path>
              <a:path w="452120" h="1282064">
                <a:moveTo>
                  <a:pt x="149250" y="374513"/>
                </a:moveTo>
                <a:lnTo>
                  <a:pt x="141731" y="375412"/>
                </a:lnTo>
                <a:lnTo>
                  <a:pt x="135129" y="379144"/>
                </a:lnTo>
                <a:lnTo>
                  <a:pt x="130635" y="384889"/>
                </a:lnTo>
                <a:lnTo>
                  <a:pt x="128641" y="391896"/>
                </a:lnTo>
                <a:lnTo>
                  <a:pt x="129539" y="399414"/>
                </a:lnTo>
                <a:lnTo>
                  <a:pt x="133292" y="406017"/>
                </a:lnTo>
                <a:lnTo>
                  <a:pt x="139080" y="410511"/>
                </a:lnTo>
                <a:lnTo>
                  <a:pt x="146131" y="412505"/>
                </a:lnTo>
                <a:lnTo>
                  <a:pt x="153669" y="411606"/>
                </a:lnTo>
                <a:lnTo>
                  <a:pt x="160198" y="407874"/>
                </a:lnTo>
                <a:lnTo>
                  <a:pt x="164655" y="402129"/>
                </a:lnTo>
                <a:lnTo>
                  <a:pt x="166635" y="395122"/>
                </a:lnTo>
                <a:lnTo>
                  <a:pt x="165734" y="387603"/>
                </a:lnTo>
                <a:lnTo>
                  <a:pt x="162002" y="381001"/>
                </a:lnTo>
                <a:lnTo>
                  <a:pt x="156257" y="376507"/>
                </a:lnTo>
                <a:lnTo>
                  <a:pt x="149250" y="374513"/>
                </a:lnTo>
                <a:close/>
              </a:path>
              <a:path w="452120" h="1282064">
                <a:moveTo>
                  <a:pt x="125501" y="302049"/>
                </a:moveTo>
                <a:lnTo>
                  <a:pt x="117982" y="302894"/>
                </a:lnTo>
                <a:lnTo>
                  <a:pt x="111380" y="306647"/>
                </a:lnTo>
                <a:lnTo>
                  <a:pt x="106886" y="312435"/>
                </a:lnTo>
                <a:lnTo>
                  <a:pt x="104892" y="319486"/>
                </a:lnTo>
                <a:lnTo>
                  <a:pt x="105790" y="327025"/>
                </a:lnTo>
                <a:lnTo>
                  <a:pt x="109543" y="333627"/>
                </a:lnTo>
                <a:lnTo>
                  <a:pt x="115331" y="338121"/>
                </a:lnTo>
                <a:lnTo>
                  <a:pt x="122382" y="340115"/>
                </a:lnTo>
                <a:lnTo>
                  <a:pt x="129920" y="339216"/>
                </a:lnTo>
                <a:lnTo>
                  <a:pt x="136449" y="335464"/>
                </a:lnTo>
                <a:lnTo>
                  <a:pt x="140906" y="329676"/>
                </a:lnTo>
                <a:lnTo>
                  <a:pt x="142886" y="322625"/>
                </a:lnTo>
                <a:lnTo>
                  <a:pt x="141986" y="315087"/>
                </a:lnTo>
                <a:lnTo>
                  <a:pt x="138253" y="308502"/>
                </a:lnTo>
                <a:lnTo>
                  <a:pt x="132508" y="304038"/>
                </a:lnTo>
                <a:lnTo>
                  <a:pt x="125501" y="302049"/>
                </a:lnTo>
                <a:close/>
              </a:path>
              <a:path w="452120" h="1282064">
                <a:moveTo>
                  <a:pt x="101752" y="229606"/>
                </a:moveTo>
                <a:lnTo>
                  <a:pt x="94233" y="230504"/>
                </a:lnTo>
                <a:lnTo>
                  <a:pt x="87631" y="234237"/>
                </a:lnTo>
                <a:lnTo>
                  <a:pt x="83137" y="239982"/>
                </a:lnTo>
                <a:lnTo>
                  <a:pt x="81143" y="246989"/>
                </a:lnTo>
                <a:lnTo>
                  <a:pt x="82041" y="254508"/>
                </a:lnTo>
                <a:lnTo>
                  <a:pt x="85794" y="261110"/>
                </a:lnTo>
                <a:lnTo>
                  <a:pt x="91582" y="265604"/>
                </a:lnTo>
                <a:lnTo>
                  <a:pt x="98633" y="267598"/>
                </a:lnTo>
                <a:lnTo>
                  <a:pt x="106171" y="266700"/>
                </a:lnTo>
                <a:lnTo>
                  <a:pt x="112700" y="263020"/>
                </a:lnTo>
                <a:lnTo>
                  <a:pt x="117157" y="257270"/>
                </a:lnTo>
                <a:lnTo>
                  <a:pt x="119137" y="250233"/>
                </a:lnTo>
                <a:lnTo>
                  <a:pt x="118237" y="242697"/>
                </a:lnTo>
                <a:lnTo>
                  <a:pt x="114504" y="236094"/>
                </a:lnTo>
                <a:lnTo>
                  <a:pt x="108759" y="231600"/>
                </a:lnTo>
                <a:lnTo>
                  <a:pt x="101752" y="229606"/>
                </a:lnTo>
                <a:close/>
              </a:path>
              <a:path w="452120" h="1282064">
                <a:moveTo>
                  <a:pt x="78003" y="157214"/>
                </a:moveTo>
                <a:lnTo>
                  <a:pt x="70484" y="158114"/>
                </a:lnTo>
                <a:lnTo>
                  <a:pt x="63882" y="161794"/>
                </a:lnTo>
                <a:lnTo>
                  <a:pt x="59388" y="167544"/>
                </a:lnTo>
                <a:lnTo>
                  <a:pt x="57394" y="174581"/>
                </a:lnTo>
                <a:lnTo>
                  <a:pt x="58292" y="182117"/>
                </a:lnTo>
                <a:lnTo>
                  <a:pt x="62045" y="188720"/>
                </a:lnTo>
                <a:lnTo>
                  <a:pt x="67833" y="193214"/>
                </a:lnTo>
                <a:lnTo>
                  <a:pt x="74884" y="195208"/>
                </a:lnTo>
                <a:lnTo>
                  <a:pt x="82423" y="194310"/>
                </a:lnTo>
                <a:lnTo>
                  <a:pt x="88951" y="190559"/>
                </a:lnTo>
                <a:lnTo>
                  <a:pt x="93408" y="184785"/>
                </a:lnTo>
                <a:lnTo>
                  <a:pt x="95388" y="177772"/>
                </a:lnTo>
                <a:lnTo>
                  <a:pt x="94487" y="170306"/>
                </a:lnTo>
                <a:lnTo>
                  <a:pt x="90755" y="163651"/>
                </a:lnTo>
                <a:lnTo>
                  <a:pt x="85010" y="159194"/>
                </a:lnTo>
                <a:lnTo>
                  <a:pt x="78003" y="157214"/>
                </a:lnTo>
                <a:close/>
              </a:path>
              <a:path w="452120" h="1282064">
                <a:moveTo>
                  <a:pt x="18668" y="0"/>
                </a:moveTo>
                <a:lnTo>
                  <a:pt x="0" y="126491"/>
                </a:lnTo>
                <a:lnTo>
                  <a:pt x="37159" y="114279"/>
                </a:lnTo>
                <a:lnTo>
                  <a:pt x="34543" y="109727"/>
                </a:lnTo>
                <a:lnTo>
                  <a:pt x="54254" y="84699"/>
                </a:lnTo>
                <a:lnTo>
                  <a:pt x="102538" y="84699"/>
                </a:lnTo>
                <a:lnTo>
                  <a:pt x="18668" y="0"/>
                </a:lnTo>
                <a:close/>
              </a:path>
              <a:path w="452120" h="1282064">
                <a:moveTo>
                  <a:pt x="71366" y="103037"/>
                </a:moveTo>
                <a:lnTo>
                  <a:pt x="37159" y="114279"/>
                </a:lnTo>
                <a:lnTo>
                  <a:pt x="38296" y="116256"/>
                </a:lnTo>
                <a:lnTo>
                  <a:pt x="44084" y="120713"/>
                </a:lnTo>
                <a:lnTo>
                  <a:pt x="51135" y="122693"/>
                </a:lnTo>
                <a:lnTo>
                  <a:pt x="58674" y="121792"/>
                </a:lnTo>
                <a:lnTo>
                  <a:pt x="65202" y="118113"/>
                </a:lnTo>
                <a:lnTo>
                  <a:pt x="69659" y="112363"/>
                </a:lnTo>
                <a:lnTo>
                  <a:pt x="71639" y="105326"/>
                </a:lnTo>
                <a:lnTo>
                  <a:pt x="71366" y="103037"/>
                </a:lnTo>
                <a:close/>
              </a:path>
              <a:path w="452120" h="1282064">
                <a:moveTo>
                  <a:pt x="54254" y="84699"/>
                </a:moveTo>
                <a:lnTo>
                  <a:pt x="46736" y="85598"/>
                </a:lnTo>
                <a:lnTo>
                  <a:pt x="40133" y="89348"/>
                </a:lnTo>
                <a:lnTo>
                  <a:pt x="35639" y="95123"/>
                </a:lnTo>
                <a:lnTo>
                  <a:pt x="33645" y="102135"/>
                </a:lnTo>
                <a:lnTo>
                  <a:pt x="34543" y="109600"/>
                </a:lnTo>
                <a:lnTo>
                  <a:pt x="37159" y="114279"/>
                </a:lnTo>
                <a:lnTo>
                  <a:pt x="71366" y="103037"/>
                </a:lnTo>
                <a:lnTo>
                  <a:pt x="70738" y="97789"/>
                </a:lnTo>
                <a:lnTo>
                  <a:pt x="67006" y="91187"/>
                </a:lnTo>
                <a:lnTo>
                  <a:pt x="61261" y="86693"/>
                </a:lnTo>
                <a:lnTo>
                  <a:pt x="54254" y="84699"/>
                </a:lnTo>
                <a:close/>
              </a:path>
              <a:path w="452120" h="1282064">
                <a:moveTo>
                  <a:pt x="102538" y="84699"/>
                </a:moveTo>
                <a:lnTo>
                  <a:pt x="54254" y="84699"/>
                </a:lnTo>
                <a:lnTo>
                  <a:pt x="61261" y="86693"/>
                </a:lnTo>
                <a:lnTo>
                  <a:pt x="67006" y="91187"/>
                </a:lnTo>
                <a:lnTo>
                  <a:pt x="70738" y="97789"/>
                </a:lnTo>
                <a:lnTo>
                  <a:pt x="71366" y="103037"/>
                </a:lnTo>
                <a:lnTo>
                  <a:pt x="108584" y="90804"/>
                </a:lnTo>
                <a:lnTo>
                  <a:pt x="102538" y="84699"/>
                </a:lnTo>
                <a:close/>
              </a:path>
            </a:pathLst>
          </a:custGeom>
          <a:solidFill>
            <a:srgbClr val="DAEA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9"/>
            </p:custDataLst>
          </p:nvPr>
        </p:nvSpPr>
        <p:spPr>
          <a:xfrm>
            <a:off x="1848611" y="2162555"/>
            <a:ext cx="3019425" cy="746760"/>
          </a:xfrm>
          <a:custGeom>
            <a:avLst/>
            <a:gdLst/>
            <a:ahLst/>
            <a:cxnLst/>
            <a:rect l="l" t="t" r="r" b="b"/>
            <a:pathLst>
              <a:path w="3019425" h="746760">
                <a:moveTo>
                  <a:pt x="2645664" y="0"/>
                </a:moveTo>
                <a:lnTo>
                  <a:pt x="373380" y="0"/>
                </a:lnTo>
                <a:lnTo>
                  <a:pt x="326536" y="2908"/>
                </a:lnTo>
                <a:lnTo>
                  <a:pt x="281432" y="11401"/>
                </a:lnTo>
                <a:lnTo>
                  <a:pt x="238415" y="25128"/>
                </a:lnTo>
                <a:lnTo>
                  <a:pt x="197836" y="43740"/>
                </a:lnTo>
                <a:lnTo>
                  <a:pt x="160044" y="66887"/>
                </a:lnTo>
                <a:lnTo>
                  <a:pt x="125389" y="94220"/>
                </a:lnTo>
                <a:lnTo>
                  <a:pt x="94220" y="125389"/>
                </a:lnTo>
                <a:lnTo>
                  <a:pt x="66887" y="160044"/>
                </a:lnTo>
                <a:lnTo>
                  <a:pt x="43740" y="197836"/>
                </a:lnTo>
                <a:lnTo>
                  <a:pt x="25128" y="238415"/>
                </a:lnTo>
                <a:lnTo>
                  <a:pt x="11401" y="281432"/>
                </a:lnTo>
                <a:lnTo>
                  <a:pt x="2908" y="326536"/>
                </a:lnTo>
                <a:lnTo>
                  <a:pt x="0" y="373380"/>
                </a:lnTo>
                <a:lnTo>
                  <a:pt x="2908" y="420223"/>
                </a:lnTo>
                <a:lnTo>
                  <a:pt x="11401" y="465327"/>
                </a:lnTo>
                <a:lnTo>
                  <a:pt x="25128" y="508344"/>
                </a:lnTo>
                <a:lnTo>
                  <a:pt x="43740" y="548923"/>
                </a:lnTo>
                <a:lnTo>
                  <a:pt x="66887" y="586715"/>
                </a:lnTo>
                <a:lnTo>
                  <a:pt x="94220" y="621370"/>
                </a:lnTo>
                <a:lnTo>
                  <a:pt x="125389" y="652539"/>
                </a:lnTo>
                <a:lnTo>
                  <a:pt x="160044" y="679872"/>
                </a:lnTo>
                <a:lnTo>
                  <a:pt x="197836" y="703019"/>
                </a:lnTo>
                <a:lnTo>
                  <a:pt x="238415" y="721631"/>
                </a:lnTo>
                <a:lnTo>
                  <a:pt x="281432" y="735358"/>
                </a:lnTo>
                <a:lnTo>
                  <a:pt x="326536" y="743851"/>
                </a:lnTo>
                <a:lnTo>
                  <a:pt x="373380" y="746760"/>
                </a:lnTo>
                <a:lnTo>
                  <a:pt x="2645664" y="746760"/>
                </a:lnTo>
                <a:lnTo>
                  <a:pt x="2692507" y="743851"/>
                </a:lnTo>
                <a:lnTo>
                  <a:pt x="2737611" y="735358"/>
                </a:lnTo>
                <a:lnTo>
                  <a:pt x="2780628" y="721631"/>
                </a:lnTo>
                <a:lnTo>
                  <a:pt x="2821207" y="703019"/>
                </a:lnTo>
                <a:lnTo>
                  <a:pt x="2858999" y="679872"/>
                </a:lnTo>
                <a:lnTo>
                  <a:pt x="2893654" y="652539"/>
                </a:lnTo>
                <a:lnTo>
                  <a:pt x="2924823" y="621370"/>
                </a:lnTo>
                <a:lnTo>
                  <a:pt x="2952156" y="586715"/>
                </a:lnTo>
                <a:lnTo>
                  <a:pt x="2975303" y="548923"/>
                </a:lnTo>
                <a:lnTo>
                  <a:pt x="2993915" y="508344"/>
                </a:lnTo>
                <a:lnTo>
                  <a:pt x="3007642" y="465327"/>
                </a:lnTo>
                <a:lnTo>
                  <a:pt x="3016135" y="420223"/>
                </a:lnTo>
                <a:lnTo>
                  <a:pt x="3019043" y="373380"/>
                </a:lnTo>
                <a:lnTo>
                  <a:pt x="3016135" y="326536"/>
                </a:lnTo>
                <a:lnTo>
                  <a:pt x="3007642" y="281432"/>
                </a:lnTo>
                <a:lnTo>
                  <a:pt x="2993915" y="238415"/>
                </a:lnTo>
                <a:lnTo>
                  <a:pt x="2975303" y="197836"/>
                </a:lnTo>
                <a:lnTo>
                  <a:pt x="2952156" y="160044"/>
                </a:lnTo>
                <a:lnTo>
                  <a:pt x="2924823" y="125389"/>
                </a:lnTo>
                <a:lnTo>
                  <a:pt x="2893654" y="94220"/>
                </a:lnTo>
                <a:lnTo>
                  <a:pt x="2858999" y="66887"/>
                </a:lnTo>
                <a:lnTo>
                  <a:pt x="2821207" y="43740"/>
                </a:lnTo>
                <a:lnTo>
                  <a:pt x="2780628" y="25128"/>
                </a:lnTo>
                <a:lnTo>
                  <a:pt x="2737611" y="11401"/>
                </a:lnTo>
                <a:lnTo>
                  <a:pt x="2692507" y="2908"/>
                </a:lnTo>
                <a:lnTo>
                  <a:pt x="264566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txBox="1"/>
          <p:nvPr/>
        </p:nvSpPr>
        <p:spPr>
          <a:xfrm>
            <a:off x="2088642" y="2261057"/>
            <a:ext cx="2540000" cy="567055"/>
          </a:xfrm>
          <a:prstGeom prst="rect">
            <a:avLst/>
          </a:prstGeom>
        </p:spPr>
        <p:txBody>
          <a:bodyPr vert="horz" wrap="square" lIns="0" tIns="12700" rIns="0" bIns="0" rtlCol="0">
            <a:spAutoFit/>
          </a:bodyPr>
          <a:lstStyle/>
          <a:p>
            <a:pPr marL="685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1.</a:t>
            </a:r>
            <a:r>
              <a:rPr sz="1800" spc="-5" dirty="0">
                <a:solidFill>
                  <a:srgbClr val="FFFFFF"/>
                </a:solidFill>
                <a:latin typeface="微软雅黑" panose="020B0503020204020204" charset="-122"/>
                <a:ea typeface="微软雅黑" panose="020B0503020204020204" charset="-122"/>
                <a:cs typeface="微软雅黑" panose="020B0503020204020204" charset="-122"/>
              </a:rPr>
              <a:t>作业人员安全培训工作</a:t>
            </a:r>
            <a:endParaRPr sz="1800">
              <a:solidFill>
                <a:schemeClr val="tx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5"/>
              </a:spcBef>
            </a:pPr>
            <a:r>
              <a:rPr sz="1800" dirty="0">
                <a:solidFill>
                  <a:srgbClr val="FFFFFF"/>
                </a:solidFill>
                <a:latin typeface="微软雅黑" panose="020B0503020204020204" charset="-122"/>
                <a:ea typeface="微软雅黑" panose="020B0503020204020204" charset="-122"/>
                <a:cs typeface="微软雅黑" panose="020B0503020204020204" charset="-122"/>
              </a:rPr>
              <a:t>实施的确认。</a:t>
            </a:r>
          </a:p>
        </p:txBody>
      </p:sp>
      <p:sp>
        <p:nvSpPr>
          <p:cNvPr id="12" name="object 12"/>
          <p:cNvSpPr/>
          <p:nvPr>
            <p:custDataLst>
              <p:tags r:id="rId10"/>
            </p:custDataLst>
          </p:nvPr>
        </p:nvSpPr>
        <p:spPr>
          <a:xfrm>
            <a:off x="1848611" y="3166872"/>
            <a:ext cx="3019425" cy="746760"/>
          </a:xfrm>
          <a:custGeom>
            <a:avLst/>
            <a:gdLst/>
            <a:ahLst/>
            <a:cxnLst/>
            <a:rect l="l" t="t" r="r" b="b"/>
            <a:pathLst>
              <a:path w="3019425" h="746760">
                <a:moveTo>
                  <a:pt x="2645664" y="0"/>
                </a:moveTo>
                <a:lnTo>
                  <a:pt x="373380" y="0"/>
                </a:lnTo>
                <a:lnTo>
                  <a:pt x="326536" y="2908"/>
                </a:lnTo>
                <a:lnTo>
                  <a:pt x="281432" y="11401"/>
                </a:lnTo>
                <a:lnTo>
                  <a:pt x="238415" y="25128"/>
                </a:lnTo>
                <a:lnTo>
                  <a:pt x="197836" y="43740"/>
                </a:lnTo>
                <a:lnTo>
                  <a:pt x="160044" y="66887"/>
                </a:lnTo>
                <a:lnTo>
                  <a:pt x="125389" y="94220"/>
                </a:lnTo>
                <a:lnTo>
                  <a:pt x="94220" y="125389"/>
                </a:lnTo>
                <a:lnTo>
                  <a:pt x="66887" y="160044"/>
                </a:lnTo>
                <a:lnTo>
                  <a:pt x="43740" y="197836"/>
                </a:lnTo>
                <a:lnTo>
                  <a:pt x="25128" y="238415"/>
                </a:lnTo>
                <a:lnTo>
                  <a:pt x="11401" y="281432"/>
                </a:lnTo>
                <a:lnTo>
                  <a:pt x="2908" y="326536"/>
                </a:lnTo>
                <a:lnTo>
                  <a:pt x="0" y="373379"/>
                </a:lnTo>
                <a:lnTo>
                  <a:pt x="2908" y="420223"/>
                </a:lnTo>
                <a:lnTo>
                  <a:pt x="11401" y="465327"/>
                </a:lnTo>
                <a:lnTo>
                  <a:pt x="25128" y="508344"/>
                </a:lnTo>
                <a:lnTo>
                  <a:pt x="43740" y="548923"/>
                </a:lnTo>
                <a:lnTo>
                  <a:pt x="66887" y="586715"/>
                </a:lnTo>
                <a:lnTo>
                  <a:pt x="94220" y="621370"/>
                </a:lnTo>
                <a:lnTo>
                  <a:pt x="125389" y="652539"/>
                </a:lnTo>
                <a:lnTo>
                  <a:pt x="160044" y="679872"/>
                </a:lnTo>
                <a:lnTo>
                  <a:pt x="197836" y="703019"/>
                </a:lnTo>
                <a:lnTo>
                  <a:pt x="238415" y="721631"/>
                </a:lnTo>
                <a:lnTo>
                  <a:pt x="281432" y="735358"/>
                </a:lnTo>
                <a:lnTo>
                  <a:pt x="326536" y="743851"/>
                </a:lnTo>
                <a:lnTo>
                  <a:pt x="373380" y="746759"/>
                </a:lnTo>
                <a:lnTo>
                  <a:pt x="2645664" y="746759"/>
                </a:lnTo>
                <a:lnTo>
                  <a:pt x="2692507" y="743851"/>
                </a:lnTo>
                <a:lnTo>
                  <a:pt x="2737611" y="735358"/>
                </a:lnTo>
                <a:lnTo>
                  <a:pt x="2780628" y="721631"/>
                </a:lnTo>
                <a:lnTo>
                  <a:pt x="2821207" y="703019"/>
                </a:lnTo>
                <a:lnTo>
                  <a:pt x="2858999" y="679872"/>
                </a:lnTo>
                <a:lnTo>
                  <a:pt x="2893654" y="652539"/>
                </a:lnTo>
                <a:lnTo>
                  <a:pt x="2924823" y="621370"/>
                </a:lnTo>
                <a:lnTo>
                  <a:pt x="2952156" y="586715"/>
                </a:lnTo>
                <a:lnTo>
                  <a:pt x="2975303" y="548923"/>
                </a:lnTo>
                <a:lnTo>
                  <a:pt x="2993915" y="508344"/>
                </a:lnTo>
                <a:lnTo>
                  <a:pt x="3007642" y="465327"/>
                </a:lnTo>
                <a:lnTo>
                  <a:pt x="3016135" y="420223"/>
                </a:lnTo>
                <a:lnTo>
                  <a:pt x="3019043" y="373379"/>
                </a:lnTo>
                <a:lnTo>
                  <a:pt x="3016135" y="326536"/>
                </a:lnTo>
                <a:lnTo>
                  <a:pt x="3007642" y="281432"/>
                </a:lnTo>
                <a:lnTo>
                  <a:pt x="2993915" y="238415"/>
                </a:lnTo>
                <a:lnTo>
                  <a:pt x="2975303" y="197836"/>
                </a:lnTo>
                <a:lnTo>
                  <a:pt x="2952156" y="160044"/>
                </a:lnTo>
                <a:lnTo>
                  <a:pt x="2924823" y="125389"/>
                </a:lnTo>
                <a:lnTo>
                  <a:pt x="2893654" y="94220"/>
                </a:lnTo>
                <a:lnTo>
                  <a:pt x="2858999" y="66887"/>
                </a:lnTo>
                <a:lnTo>
                  <a:pt x="2821207" y="43740"/>
                </a:lnTo>
                <a:lnTo>
                  <a:pt x="2780628" y="25128"/>
                </a:lnTo>
                <a:lnTo>
                  <a:pt x="2737611" y="11401"/>
                </a:lnTo>
                <a:lnTo>
                  <a:pt x="2692507" y="2908"/>
                </a:lnTo>
                <a:lnTo>
                  <a:pt x="264566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txBox="1"/>
          <p:nvPr/>
        </p:nvSpPr>
        <p:spPr>
          <a:xfrm>
            <a:off x="2088642" y="3265678"/>
            <a:ext cx="2540000" cy="566420"/>
          </a:xfrm>
          <a:prstGeom prst="rect">
            <a:avLst/>
          </a:prstGeom>
        </p:spPr>
        <p:txBody>
          <a:bodyPr vert="horz" wrap="square" lIns="0" tIns="12700" rIns="0" bIns="0" rtlCol="0">
            <a:spAutoFit/>
          </a:bodyPr>
          <a:lstStyle/>
          <a:p>
            <a:pPr marL="12700" marR="5080" indent="558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2</a:t>
            </a:r>
            <a:r>
              <a:rPr sz="1800" spc="5" dirty="0">
                <a:solidFill>
                  <a:srgbClr val="FFFFFF"/>
                </a:solidFill>
                <a:latin typeface="微软雅黑" panose="020B0503020204020204" charset="-122"/>
                <a:ea typeface="微软雅黑" panose="020B0503020204020204" charset="-122"/>
                <a:cs typeface="微软雅黑" panose="020B0503020204020204" charset="-122"/>
              </a:rPr>
              <a:t>.</a:t>
            </a:r>
            <a:r>
              <a:rPr sz="1800" dirty="0">
                <a:solidFill>
                  <a:srgbClr val="FFFFFF"/>
                </a:solidFill>
                <a:latin typeface="微软雅黑" panose="020B0503020204020204" charset="-122"/>
                <a:ea typeface="微软雅黑" panose="020B0503020204020204" charset="-122"/>
                <a:cs typeface="微软雅黑" panose="020B0503020204020204" charset="-122"/>
              </a:rPr>
              <a:t>作业现场通风措施的确认。</a:t>
            </a:r>
          </a:p>
        </p:txBody>
      </p:sp>
      <p:sp>
        <p:nvSpPr>
          <p:cNvPr id="14" name="object 14"/>
          <p:cNvSpPr/>
          <p:nvPr>
            <p:custDataLst>
              <p:tags r:id="rId11"/>
            </p:custDataLst>
          </p:nvPr>
        </p:nvSpPr>
        <p:spPr>
          <a:xfrm>
            <a:off x="1848611" y="4171188"/>
            <a:ext cx="3019425" cy="745490"/>
          </a:xfrm>
          <a:custGeom>
            <a:avLst/>
            <a:gdLst/>
            <a:ahLst/>
            <a:cxnLst/>
            <a:rect l="l" t="t" r="r" b="b"/>
            <a:pathLst>
              <a:path w="3019425" h="745489">
                <a:moveTo>
                  <a:pt x="2646426" y="0"/>
                </a:moveTo>
                <a:lnTo>
                  <a:pt x="372618" y="0"/>
                </a:lnTo>
                <a:lnTo>
                  <a:pt x="325887" y="2904"/>
                </a:lnTo>
                <a:lnTo>
                  <a:pt x="280886" y="11383"/>
                </a:lnTo>
                <a:lnTo>
                  <a:pt x="237964" y="25087"/>
                </a:lnTo>
                <a:lnTo>
                  <a:pt x="197471" y="43668"/>
                </a:lnTo>
                <a:lnTo>
                  <a:pt x="159755" y="66774"/>
                </a:lnTo>
                <a:lnTo>
                  <a:pt x="125168" y="94057"/>
                </a:lnTo>
                <a:lnTo>
                  <a:pt x="94057" y="125168"/>
                </a:lnTo>
                <a:lnTo>
                  <a:pt x="66774" y="159755"/>
                </a:lnTo>
                <a:lnTo>
                  <a:pt x="43668" y="197471"/>
                </a:lnTo>
                <a:lnTo>
                  <a:pt x="25087" y="237964"/>
                </a:lnTo>
                <a:lnTo>
                  <a:pt x="11383" y="280886"/>
                </a:lnTo>
                <a:lnTo>
                  <a:pt x="2904" y="325887"/>
                </a:lnTo>
                <a:lnTo>
                  <a:pt x="0" y="372618"/>
                </a:lnTo>
                <a:lnTo>
                  <a:pt x="2904" y="419348"/>
                </a:lnTo>
                <a:lnTo>
                  <a:pt x="11383" y="464349"/>
                </a:lnTo>
                <a:lnTo>
                  <a:pt x="25087" y="507271"/>
                </a:lnTo>
                <a:lnTo>
                  <a:pt x="43668" y="547764"/>
                </a:lnTo>
                <a:lnTo>
                  <a:pt x="66774" y="585480"/>
                </a:lnTo>
                <a:lnTo>
                  <a:pt x="94057" y="620067"/>
                </a:lnTo>
                <a:lnTo>
                  <a:pt x="125168" y="651178"/>
                </a:lnTo>
                <a:lnTo>
                  <a:pt x="159755" y="678461"/>
                </a:lnTo>
                <a:lnTo>
                  <a:pt x="197471" y="701567"/>
                </a:lnTo>
                <a:lnTo>
                  <a:pt x="237964" y="720148"/>
                </a:lnTo>
                <a:lnTo>
                  <a:pt x="280886" y="733852"/>
                </a:lnTo>
                <a:lnTo>
                  <a:pt x="325887" y="742331"/>
                </a:lnTo>
                <a:lnTo>
                  <a:pt x="372618" y="745236"/>
                </a:lnTo>
                <a:lnTo>
                  <a:pt x="2646426" y="745236"/>
                </a:lnTo>
                <a:lnTo>
                  <a:pt x="2693156" y="742331"/>
                </a:lnTo>
                <a:lnTo>
                  <a:pt x="2738157" y="733852"/>
                </a:lnTo>
                <a:lnTo>
                  <a:pt x="2781079" y="720148"/>
                </a:lnTo>
                <a:lnTo>
                  <a:pt x="2821572" y="701567"/>
                </a:lnTo>
                <a:lnTo>
                  <a:pt x="2859288" y="678461"/>
                </a:lnTo>
                <a:lnTo>
                  <a:pt x="2893875" y="651178"/>
                </a:lnTo>
                <a:lnTo>
                  <a:pt x="2924986" y="620067"/>
                </a:lnTo>
                <a:lnTo>
                  <a:pt x="2952269" y="585480"/>
                </a:lnTo>
                <a:lnTo>
                  <a:pt x="2975375" y="547764"/>
                </a:lnTo>
                <a:lnTo>
                  <a:pt x="2993956" y="507271"/>
                </a:lnTo>
                <a:lnTo>
                  <a:pt x="3007660" y="464349"/>
                </a:lnTo>
                <a:lnTo>
                  <a:pt x="3016139" y="419348"/>
                </a:lnTo>
                <a:lnTo>
                  <a:pt x="3019043" y="372618"/>
                </a:lnTo>
                <a:lnTo>
                  <a:pt x="3016139" y="325887"/>
                </a:lnTo>
                <a:lnTo>
                  <a:pt x="3007660" y="280886"/>
                </a:lnTo>
                <a:lnTo>
                  <a:pt x="2993956" y="237964"/>
                </a:lnTo>
                <a:lnTo>
                  <a:pt x="2975375" y="197471"/>
                </a:lnTo>
                <a:lnTo>
                  <a:pt x="2952269" y="159755"/>
                </a:lnTo>
                <a:lnTo>
                  <a:pt x="2924986" y="125168"/>
                </a:lnTo>
                <a:lnTo>
                  <a:pt x="2893875" y="94057"/>
                </a:lnTo>
                <a:lnTo>
                  <a:pt x="2859288" y="66774"/>
                </a:lnTo>
                <a:lnTo>
                  <a:pt x="2821572" y="43668"/>
                </a:lnTo>
                <a:lnTo>
                  <a:pt x="2781079" y="25087"/>
                </a:lnTo>
                <a:lnTo>
                  <a:pt x="2738157" y="11383"/>
                </a:lnTo>
                <a:lnTo>
                  <a:pt x="2693156" y="2904"/>
                </a:lnTo>
                <a:lnTo>
                  <a:pt x="2646426"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txBox="1"/>
          <p:nvPr/>
        </p:nvSpPr>
        <p:spPr>
          <a:xfrm>
            <a:off x="2088642" y="4269740"/>
            <a:ext cx="2540000" cy="566420"/>
          </a:xfrm>
          <a:prstGeom prst="rect">
            <a:avLst/>
          </a:prstGeom>
        </p:spPr>
        <p:txBody>
          <a:bodyPr vert="horz" wrap="square" lIns="0" tIns="12700" rIns="0" bIns="0" rtlCol="0">
            <a:spAutoFit/>
          </a:bodyPr>
          <a:lstStyle/>
          <a:p>
            <a:pPr marL="685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3</a:t>
            </a:r>
            <a:r>
              <a:rPr sz="1800" spc="5" dirty="0">
                <a:solidFill>
                  <a:srgbClr val="FFFFFF"/>
                </a:solidFill>
                <a:latin typeface="微软雅黑" panose="020B0503020204020204" charset="-122"/>
                <a:ea typeface="微软雅黑" panose="020B0503020204020204" charset="-122"/>
                <a:cs typeface="微软雅黑" panose="020B0503020204020204" charset="-122"/>
              </a:rPr>
              <a:t>.</a:t>
            </a:r>
            <a:r>
              <a:rPr sz="1800" dirty="0">
                <a:solidFill>
                  <a:srgbClr val="FFFFFF"/>
                </a:solidFill>
                <a:latin typeface="微软雅黑" panose="020B0503020204020204" charset="-122"/>
                <a:ea typeface="微软雅黑" panose="020B0503020204020204" charset="-122"/>
                <a:cs typeface="微软雅黑" panose="020B0503020204020204" charset="-122"/>
              </a:rPr>
              <a:t>先通风、再检测、后作</a:t>
            </a:r>
            <a:r>
              <a:rPr sz="1800" spc="-5" dirty="0">
                <a:solidFill>
                  <a:srgbClr val="FFFFFF"/>
                </a:solidFill>
                <a:latin typeface="微软雅黑" panose="020B0503020204020204" charset="-122"/>
                <a:ea typeface="微软雅黑" panose="020B0503020204020204" charset="-122"/>
                <a:cs typeface="微软雅黑" panose="020B0503020204020204" charset="-122"/>
              </a:rPr>
              <a:t>业的原则实施确认</a:t>
            </a:r>
            <a:r>
              <a:rPr sz="1800" dirty="0">
                <a:solidFill>
                  <a:srgbClr val="FFFFFF"/>
                </a:solidFill>
                <a:latin typeface="微软雅黑" panose="020B0503020204020204" charset="-122"/>
                <a:ea typeface="微软雅黑" panose="020B0503020204020204" charset="-122"/>
                <a:cs typeface="微软雅黑" panose="020B0503020204020204" charset="-122"/>
              </a:rPr>
              <a:t>。</a:t>
            </a:r>
          </a:p>
        </p:txBody>
      </p:sp>
      <p:sp>
        <p:nvSpPr>
          <p:cNvPr id="16" name="object 16"/>
          <p:cNvSpPr/>
          <p:nvPr>
            <p:custDataLst>
              <p:tags r:id="rId12"/>
            </p:custDataLst>
          </p:nvPr>
        </p:nvSpPr>
        <p:spPr>
          <a:xfrm>
            <a:off x="1848611" y="5170932"/>
            <a:ext cx="3019425" cy="745490"/>
          </a:xfrm>
          <a:custGeom>
            <a:avLst/>
            <a:gdLst/>
            <a:ahLst/>
            <a:cxnLst/>
            <a:rect l="l" t="t" r="r" b="b"/>
            <a:pathLst>
              <a:path w="3019425" h="745489">
                <a:moveTo>
                  <a:pt x="2646426" y="0"/>
                </a:moveTo>
                <a:lnTo>
                  <a:pt x="372618" y="0"/>
                </a:lnTo>
                <a:lnTo>
                  <a:pt x="325887" y="2904"/>
                </a:lnTo>
                <a:lnTo>
                  <a:pt x="280886" y="11383"/>
                </a:lnTo>
                <a:lnTo>
                  <a:pt x="237964" y="25087"/>
                </a:lnTo>
                <a:lnTo>
                  <a:pt x="197471" y="43668"/>
                </a:lnTo>
                <a:lnTo>
                  <a:pt x="159755" y="66774"/>
                </a:lnTo>
                <a:lnTo>
                  <a:pt x="125168" y="94057"/>
                </a:lnTo>
                <a:lnTo>
                  <a:pt x="94057" y="125168"/>
                </a:lnTo>
                <a:lnTo>
                  <a:pt x="66774" y="159755"/>
                </a:lnTo>
                <a:lnTo>
                  <a:pt x="43668" y="197471"/>
                </a:lnTo>
                <a:lnTo>
                  <a:pt x="25087" y="237964"/>
                </a:lnTo>
                <a:lnTo>
                  <a:pt x="11383" y="280886"/>
                </a:lnTo>
                <a:lnTo>
                  <a:pt x="2904" y="325887"/>
                </a:lnTo>
                <a:lnTo>
                  <a:pt x="0" y="372618"/>
                </a:lnTo>
                <a:lnTo>
                  <a:pt x="2904" y="419358"/>
                </a:lnTo>
                <a:lnTo>
                  <a:pt x="11383" y="464366"/>
                </a:lnTo>
                <a:lnTo>
                  <a:pt x="25087" y="507292"/>
                </a:lnTo>
                <a:lnTo>
                  <a:pt x="43668" y="547787"/>
                </a:lnTo>
                <a:lnTo>
                  <a:pt x="66774" y="585502"/>
                </a:lnTo>
                <a:lnTo>
                  <a:pt x="94057" y="620088"/>
                </a:lnTo>
                <a:lnTo>
                  <a:pt x="125168" y="651195"/>
                </a:lnTo>
                <a:lnTo>
                  <a:pt x="159755" y="678475"/>
                </a:lnTo>
                <a:lnTo>
                  <a:pt x="197471" y="701577"/>
                </a:lnTo>
                <a:lnTo>
                  <a:pt x="237964" y="720154"/>
                </a:lnTo>
                <a:lnTo>
                  <a:pt x="280886" y="733855"/>
                </a:lnTo>
                <a:lnTo>
                  <a:pt x="325887" y="742332"/>
                </a:lnTo>
                <a:lnTo>
                  <a:pt x="372618" y="745236"/>
                </a:lnTo>
                <a:lnTo>
                  <a:pt x="2646426" y="745236"/>
                </a:lnTo>
                <a:lnTo>
                  <a:pt x="2693156" y="742332"/>
                </a:lnTo>
                <a:lnTo>
                  <a:pt x="2738157" y="733855"/>
                </a:lnTo>
                <a:lnTo>
                  <a:pt x="2781079" y="720154"/>
                </a:lnTo>
                <a:lnTo>
                  <a:pt x="2821572" y="701577"/>
                </a:lnTo>
                <a:lnTo>
                  <a:pt x="2859288" y="678475"/>
                </a:lnTo>
                <a:lnTo>
                  <a:pt x="2893875" y="651195"/>
                </a:lnTo>
                <a:lnTo>
                  <a:pt x="2924986" y="620088"/>
                </a:lnTo>
                <a:lnTo>
                  <a:pt x="2952269" y="585502"/>
                </a:lnTo>
                <a:lnTo>
                  <a:pt x="2975375" y="547787"/>
                </a:lnTo>
                <a:lnTo>
                  <a:pt x="2993956" y="507292"/>
                </a:lnTo>
                <a:lnTo>
                  <a:pt x="3007660" y="464366"/>
                </a:lnTo>
                <a:lnTo>
                  <a:pt x="3016139" y="419358"/>
                </a:lnTo>
                <a:lnTo>
                  <a:pt x="3019043" y="372618"/>
                </a:lnTo>
                <a:lnTo>
                  <a:pt x="3016139" y="325887"/>
                </a:lnTo>
                <a:lnTo>
                  <a:pt x="3007660" y="280886"/>
                </a:lnTo>
                <a:lnTo>
                  <a:pt x="2993956" y="237964"/>
                </a:lnTo>
                <a:lnTo>
                  <a:pt x="2975375" y="197471"/>
                </a:lnTo>
                <a:lnTo>
                  <a:pt x="2952269" y="159755"/>
                </a:lnTo>
                <a:lnTo>
                  <a:pt x="2924986" y="125168"/>
                </a:lnTo>
                <a:lnTo>
                  <a:pt x="2893875" y="94057"/>
                </a:lnTo>
                <a:lnTo>
                  <a:pt x="2859288" y="66774"/>
                </a:lnTo>
                <a:lnTo>
                  <a:pt x="2821572" y="43668"/>
                </a:lnTo>
                <a:lnTo>
                  <a:pt x="2781079" y="25087"/>
                </a:lnTo>
                <a:lnTo>
                  <a:pt x="2738157" y="11383"/>
                </a:lnTo>
                <a:lnTo>
                  <a:pt x="2693156" y="2904"/>
                </a:lnTo>
                <a:lnTo>
                  <a:pt x="2646426"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txBox="1"/>
          <p:nvPr/>
        </p:nvSpPr>
        <p:spPr>
          <a:xfrm>
            <a:off x="2088642" y="5269483"/>
            <a:ext cx="2540000" cy="566420"/>
          </a:xfrm>
          <a:prstGeom prst="rect">
            <a:avLst/>
          </a:prstGeom>
        </p:spPr>
        <p:txBody>
          <a:bodyPr vert="horz" wrap="square" lIns="0" tIns="12700" rIns="0" bIns="0" rtlCol="0">
            <a:spAutoFit/>
          </a:bodyPr>
          <a:lstStyle/>
          <a:p>
            <a:pPr marL="12700" marR="5080" indent="558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4</a:t>
            </a:r>
            <a:r>
              <a:rPr sz="1800" spc="5" dirty="0">
                <a:solidFill>
                  <a:srgbClr val="FFFFFF"/>
                </a:solidFill>
                <a:latin typeface="微软雅黑" panose="020B0503020204020204" charset="-122"/>
                <a:ea typeface="微软雅黑" panose="020B0503020204020204" charset="-122"/>
                <a:cs typeface="微软雅黑" panose="020B0503020204020204" charset="-122"/>
              </a:rPr>
              <a:t>.</a:t>
            </a:r>
            <a:r>
              <a:rPr sz="1800" dirty="0">
                <a:solidFill>
                  <a:srgbClr val="FFFFFF"/>
                </a:solidFill>
                <a:latin typeface="微软雅黑" panose="020B0503020204020204" charset="-122"/>
                <a:ea typeface="微软雅黑" panose="020B0503020204020204" charset="-122"/>
                <a:cs typeface="微软雅黑" panose="020B0503020204020204" charset="-122"/>
              </a:rPr>
              <a:t>作业现场照明措施的确认。</a:t>
            </a:r>
          </a:p>
        </p:txBody>
      </p:sp>
      <p:sp>
        <p:nvSpPr>
          <p:cNvPr id="18" name="object 18"/>
          <p:cNvSpPr/>
          <p:nvPr>
            <p:custDataLst>
              <p:tags r:id="rId13"/>
            </p:custDataLst>
          </p:nvPr>
        </p:nvSpPr>
        <p:spPr>
          <a:xfrm>
            <a:off x="4867655" y="4022534"/>
            <a:ext cx="383083" cy="556958"/>
          </a:xfrm>
          <a:prstGeom prst="rect">
            <a:avLst/>
          </a:prstGeom>
          <a:blipFill>
            <a:blip r:embed="rId1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4"/>
            </p:custDataLst>
          </p:nvPr>
        </p:nvSpPr>
        <p:spPr>
          <a:xfrm>
            <a:off x="4866004" y="4151346"/>
            <a:ext cx="384810" cy="1338580"/>
          </a:xfrm>
          <a:custGeom>
            <a:avLst/>
            <a:gdLst/>
            <a:ahLst/>
            <a:cxnLst/>
            <a:rect l="l" t="t" r="r" b="b"/>
            <a:pathLst>
              <a:path w="384810" h="1338579">
                <a:moveTo>
                  <a:pt x="362662" y="0"/>
                </a:moveTo>
                <a:lnTo>
                  <a:pt x="355774" y="2458"/>
                </a:lnTo>
                <a:lnTo>
                  <a:pt x="350291" y="7322"/>
                </a:lnTo>
                <a:lnTo>
                  <a:pt x="346964" y="14126"/>
                </a:lnTo>
                <a:lnTo>
                  <a:pt x="346606" y="21722"/>
                </a:lnTo>
                <a:lnTo>
                  <a:pt x="349059" y="28604"/>
                </a:lnTo>
                <a:lnTo>
                  <a:pt x="353893" y="34057"/>
                </a:lnTo>
                <a:lnTo>
                  <a:pt x="360680" y="37367"/>
                </a:lnTo>
                <a:lnTo>
                  <a:pt x="368276" y="37778"/>
                </a:lnTo>
                <a:lnTo>
                  <a:pt x="375158" y="35319"/>
                </a:lnTo>
                <a:lnTo>
                  <a:pt x="380611" y="30456"/>
                </a:lnTo>
                <a:lnTo>
                  <a:pt x="383921" y="23651"/>
                </a:lnTo>
                <a:lnTo>
                  <a:pt x="384331" y="16055"/>
                </a:lnTo>
                <a:lnTo>
                  <a:pt x="381873" y="9173"/>
                </a:lnTo>
                <a:lnTo>
                  <a:pt x="377009" y="3720"/>
                </a:lnTo>
                <a:lnTo>
                  <a:pt x="370205" y="410"/>
                </a:lnTo>
                <a:lnTo>
                  <a:pt x="362662" y="0"/>
                </a:lnTo>
                <a:close/>
              </a:path>
              <a:path w="384810" h="1338579">
                <a:moveTo>
                  <a:pt x="343739" y="73896"/>
                </a:moveTo>
                <a:lnTo>
                  <a:pt x="336851" y="76325"/>
                </a:lnTo>
                <a:lnTo>
                  <a:pt x="331368" y="81182"/>
                </a:lnTo>
                <a:lnTo>
                  <a:pt x="328041" y="88040"/>
                </a:lnTo>
                <a:lnTo>
                  <a:pt x="327683" y="95581"/>
                </a:lnTo>
                <a:lnTo>
                  <a:pt x="330136" y="102455"/>
                </a:lnTo>
                <a:lnTo>
                  <a:pt x="334970" y="107900"/>
                </a:lnTo>
                <a:lnTo>
                  <a:pt x="341757" y="111154"/>
                </a:lnTo>
                <a:lnTo>
                  <a:pt x="349299" y="111583"/>
                </a:lnTo>
                <a:lnTo>
                  <a:pt x="356187" y="109154"/>
                </a:lnTo>
                <a:lnTo>
                  <a:pt x="361670" y="104296"/>
                </a:lnTo>
                <a:lnTo>
                  <a:pt x="364998" y="97438"/>
                </a:lnTo>
                <a:lnTo>
                  <a:pt x="365355" y="89898"/>
                </a:lnTo>
                <a:lnTo>
                  <a:pt x="362902" y="83024"/>
                </a:lnTo>
                <a:lnTo>
                  <a:pt x="358068" y="77579"/>
                </a:lnTo>
                <a:lnTo>
                  <a:pt x="351282" y="74324"/>
                </a:lnTo>
                <a:lnTo>
                  <a:pt x="343739" y="73896"/>
                </a:lnTo>
                <a:close/>
              </a:path>
              <a:path w="384810" h="1338579">
                <a:moveTo>
                  <a:pt x="324762" y="147701"/>
                </a:moveTo>
                <a:lnTo>
                  <a:pt x="317881" y="150159"/>
                </a:lnTo>
                <a:lnTo>
                  <a:pt x="312427" y="155023"/>
                </a:lnTo>
                <a:lnTo>
                  <a:pt x="309118" y="161827"/>
                </a:lnTo>
                <a:lnTo>
                  <a:pt x="308707" y="169423"/>
                </a:lnTo>
                <a:lnTo>
                  <a:pt x="311165" y="176305"/>
                </a:lnTo>
                <a:lnTo>
                  <a:pt x="316029" y="181758"/>
                </a:lnTo>
                <a:lnTo>
                  <a:pt x="322834" y="185068"/>
                </a:lnTo>
                <a:lnTo>
                  <a:pt x="330376" y="185425"/>
                </a:lnTo>
                <a:lnTo>
                  <a:pt x="337264" y="182973"/>
                </a:lnTo>
                <a:lnTo>
                  <a:pt x="342747" y="178139"/>
                </a:lnTo>
                <a:lnTo>
                  <a:pt x="346075" y="171352"/>
                </a:lnTo>
                <a:lnTo>
                  <a:pt x="346432" y="163756"/>
                </a:lnTo>
                <a:lnTo>
                  <a:pt x="343979" y="156874"/>
                </a:lnTo>
                <a:lnTo>
                  <a:pt x="339145" y="151421"/>
                </a:lnTo>
                <a:lnTo>
                  <a:pt x="332359" y="148111"/>
                </a:lnTo>
                <a:lnTo>
                  <a:pt x="324762" y="147701"/>
                </a:lnTo>
                <a:close/>
              </a:path>
              <a:path w="384810" h="1338579">
                <a:moveTo>
                  <a:pt x="305768" y="221541"/>
                </a:moveTo>
                <a:lnTo>
                  <a:pt x="298894" y="223994"/>
                </a:lnTo>
                <a:lnTo>
                  <a:pt x="293449" y="228828"/>
                </a:lnTo>
                <a:lnTo>
                  <a:pt x="290195" y="235614"/>
                </a:lnTo>
                <a:lnTo>
                  <a:pt x="289784" y="243282"/>
                </a:lnTo>
                <a:lnTo>
                  <a:pt x="292242" y="250156"/>
                </a:lnTo>
                <a:lnTo>
                  <a:pt x="297106" y="255601"/>
                </a:lnTo>
                <a:lnTo>
                  <a:pt x="303911" y="258855"/>
                </a:lnTo>
                <a:lnTo>
                  <a:pt x="311451" y="259284"/>
                </a:lnTo>
                <a:lnTo>
                  <a:pt x="318325" y="256855"/>
                </a:lnTo>
                <a:lnTo>
                  <a:pt x="323770" y="251997"/>
                </a:lnTo>
                <a:lnTo>
                  <a:pt x="327025" y="245139"/>
                </a:lnTo>
                <a:lnTo>
                  <a:pt x="327453" y="237597"/>
                </a:lnTo>
                <a:lnTo>
                  <a:pt x="325024" y="230709"/>
                </a:lnTo>
                <a:lnTo>
                  <a:pt x="320167" y="225226"/>
                </a:lnTo>
                <a:lnTo>
                  <a:pt x="313309" y="221898"/>
                </a:lnTo>
                <a:lnTo>
                  <a:pt x="305768" y="221541"/>
                </a:lnTo>
                <a:close/>
              </a:path>
              <a:path w="384810" h="1338579">
                <a:moveTo>
                  <a:pt x="286845" y="295402"/>
                </a:moveTo>
                <a:lnTo>
                  <a:pt x="279971" y="297860"/>
                </a:lnTo>
                <a:lnTo>
                  <a:pt x="274526" y="302724"/>
                </a:lnTo>
                <a:lnTo>
                  <a:pt x="271272" y="309528"/>
                </a:lnTo>
                <a:lnTo>
                  <a:pt x="270843" y="317071"/>
                </a:lnTo>
                <a:lnTo>
                  <a:pt x="273272" y="323959"/>
                </a:lnTo>
                <a:lnTo>
                  <a:pt x="278129" y="329441"/>
                </a:lnTo>
                <a:lnTo>
                  <a:pt x="284988" y="332769"/>
                </a:lnTo>
                <a:lnTo>
                  <a:pt x="292528" y="333126"/>
                </a:lnTo>
                <a:lnTo>
                  <a:pt x="299402" y="330674"/>
                </a:lnTo>
                <a:lnTo>
                  <a:pt x="304847" y="325840"/>
                </a:lnTo>
                <a:lnTo>
                  <a:pt x="308102" y="319053"/>
                </a:lnTo>
                <a:lnTo>
                  <a:pt x="308512" y="311404"/>
                </a:lnTo>
                <a:lnTo>
                  <a:pt x="306054" y="304559"/>
                </a:lnTo>
                <a:lnTo>
                  <a:pt x="301190" y="299120"/>
                </a:lnTo>
                <a:lnTo>
                  <a:pt x="294386" y="295812"/>
                </a:lnTo>
                <a:lnTo>
                  <a:pt x="286845" y="295402"/>
                </a:lnTo>
                <a:close/>
              </a:path>
              <a:path w="384810" h="1338579">
                <a:moveTo>
                  <a:pt x="267920" y="369242"/>
                </a:moveTo>
                <a:lnTo>
                  <a:pt x="261032" y="371695"/>
                </a:lnTo>
                <a:lnTo>
                  <a:pt x="255549" y="376529"/>
                </a:lnTo>
                <a:lnTo>
                  <a:pt x="252222" y="383315"/>
                </a:lnTo>
                <a:lnTo>
                  <a:pt x="251864" y="390983"/>
                </a:lnTo>
                <a:lnTo>
                  <a:pt x="254317" y="397857"/>
                </a:lnTo>
                <a:lnTo>
                  <a:pt x="259151" y="403302"/>
                </a:lnTo>
                <a:lnTo>
                  <a:pt x="265938" y="406556"/>
                </a:lnTo>
                <a:lnTo>
                  <a:pt x="273534" y="406967"/>
                </a:lnTo>
                <a:lnTo>
                  <a:pt x="280416" y="404508"/>
                </a:lnTo>
                <a:lnTo>
                  <a:pt x="285869" y="399645"/>
                </a:lnTo>
                <a:lnTo>
                  <a:pt x="289179" y="392840"/>
                </a:lnTo>
                <a:lnTo>
                  <a:pt x="289589" y="385298"/>
                </a:lnTo>
                <a:lnTo>
                  <a:pt x="287131" y="378410"/>
                </a:lnTo>
                <a:lnTo>
                  <a:pt x="282267" y="372927"/>
                </a:lnTo>
                <a:lnTo>
                  <a:pt x="275463" y="369599"/>
                </a:lnTo>
                <a:lnTo>
                  <a:pt x="267920" y="369242"/>
                </a:lnTo>
                <a:close/>
              </a:path>
              <a:path w="384810" h="1338579">
                <a:moveTo>
                  <a:pt x="248943" y="443103"/>
                </a:moveTo>
                <a:lnTo>
                  <a:pt x="242062" y="445561"/>
                </a:lnTo>
                <a:lnTo>
                  <a:pt x="236608" y="450425"/>
                </a:lnTo>
                <a:lnTo>
                  <a:pt x="233299" y="457229"/>
                </a:lnTo>
                <a:lnTo>
                  <a:pt x="232941" y="464772"/>
                </a:lnTo>
                <a:lnTo>
                  <a:pt x="235394" y="471660"/>
                </a:lnTo>
                <a:lnTo>
                  <a:pt x="240228" y="477142"/>
                </a:lnTo>
                <a:lnTo>
                  <a:pt x="247015" y="480470"/>
                </a:lnTo>
                <a:lnTo>
                  <a:pt x="254557" y="480827"/>
                </a:lnTo>
                <a:lnTo>
                  <a:pt x="261445" y="478375"/>
                </a:lnTo>
                <a:lnTo>
                  <a:pt x="266928" y="473541"/>
                </a:lnTo>
                <a:lnTo>
                  <a:pt x="270256" y="466754"/>
                </a:lnTo>
                <a:lnTo>
                  <a:pt x="270613" y="459087"/>
                </a:lnTo>
                <a:lnTo>
                  <a:pt x="268160" y="452213"/>
                </a:lnTo>
                <a:lnTo>
                  <a:pt x="263326" y="446768"/>
                </a:lnTo>
                <a:lnTo>
                  <a:pt x="256540" y="443513"/>
                </a:lnTo>
                <a:lnTo>
                  <a:pt x="248943" y="443103"/>
                </a:lnTo>
                <a:close/>
              </a:path>
              <a:path w="384810" h="1338579">
                <a:moveTo>
                  <a:pt x="230020" y="516943"/>
                </a:moveTo>
                <a:lnTo>
                  <a:pt x="223138" y="519396"/>
                </a:lnTo>
                <a:lnTo>
                  <a:pt x="217685" y="524230"/>
                </a:lnTo>
                <a:lnTo>
                  <a:pt x="214375" y="531016"/>
                </a:lnTo>
                <a:lnTo>
                  <a:pt x="213965" y="538684"/>
                </a:lnTo>
                <a:lnTo>
                  <a:pt x="216423" y="545558"/>
                </a:lnTo>
                <a:lnTo>
                  <a:pt x="221287" y="551003"/>
                </a:lnTo>
                <a:lnTo>
                  <a:pt x="228092" y="554257"/>
                </a:lnTo>
                <a:lnTo>
                  <a:pt x="235634" y="554668"/>
                </a:lnTo>
                <a:lnTo>
                  <a:pt x="242522" y="552209"/>
                </a:lnTo>
                <a:lnTo>
                  <a:pt x="248005" y="547346"/>
                </a:lnTo>
                <a:lnTo>
                  <a:pt x="251333" y="540541"/>
                </a:lnTo>
                <a:lnTo>
                  <a:pt x="251690" y="532999"/>
                </a:lnTo>
                <a:lnTo>
                  <a:pt x="249237" y="526111"/>
                </a:lnTo>
                <a:lnTo>
                  <a:pt x="244403" y="520628"/>
                </a:lnTo>
                <a:lnTo>
                  <a:pt x="237617" y="517300"/>
                </a:lnTo>
                <a:lnTo>
                  <a:pt x="230020" y="516943"/>
                </a:lnTo>
                <a:close/>
              </a:path>
              <a:path w="384810" h="1338579">
                <a:moveTo>
                  <a:pt x="211026" y="590804"/>
                </a:moveTo>
                <a:lnTo>
                  <a:pt x="204152" y="593262"/>
                </a:lnTo>
                <a:lnTo>
                  <a:pt x="198707" y="598126"/>
                </a:lnTo>
                <a:lnTo>
                  <a:pt x="195453" y="604930"/>
                </a:lnTo>
                <a:lnTo>
                  <a:pt x="195042" y="612473"/>
                </a:lnTo>
                <a:lnTo>
                  <a:pt x="197500" y="619361"/>
                </a:lnTo>
                <a:lnTo>
                  <a:pt x="202364" y="624843"/>
                </a:lnTo>
                <a:lnTo>
                  <a:pt x="209169" y="628171"/>
                </a:lnTo>
                <a:lnTo>
                  <a:pt x="216709" y="628528"/>
                </a:lnTo>
                <a:lnTo>
                  <a:pt x="223583" y="626076"/>
                </a:lnTo>
                <a:lnTo>
                  <a:pt x="229028" y="621242"/>
                </a:lnTo>
                <a:lnTo>
                  <a:pt x="232283" y="614455"/>
                </a:lnTo>
                <a:lnTo>
                  <a:pt x="232711" y="606788"/>
                </a:lnTo>
                <a:lnTo>
                  <a:pt x="230282" y="599914"/>
                </a:lnTo>
                <a:lnTo>
                  <a:pt x="225425" y="594469"/>
                </a:lnTo>
                <a:lnTo>
                  <a:pt x="218567" y="591214"/>
                </a:lnTo>
                <a:lnTo>
                  <a:pt x="211026" y="590804"/>
                </a:lnTo>
                <a:close/>
              </a:path>
              <a:path w="384810" h="1338579">
                <a:moveTo>
                  <a:pt x="192103" y="664644"/>
                </a:moveTo>
                <a:lnTo>
                  <a:pt x="185229" y="667097"/>
                </a:lnTo>
                <a:lnTo>
                  <a:pt x="179784" y="671931"/>
                </a:lnTo>
                <a:lnTo>
                  <a:pt x="176530" y="678717"/>
                </a:lnTo>
                <a:lnTo>
                  <a:pt x="176403" y="678844"/>
                </a:lnTo>
                <a:lnTo>
                  <a:pt x="197786" y="702369"/>
                </a:lnTo>
                <a:lnTo>
                  <a:pt x="204660" y="699910"/>
                </a:lnTo>
                <a:lnTo>
                  <a:pt x="210105" y="695047"/>
                </a:lnTo>
                <a:lnTo>
                  <a:pt x="213360" y="688242"/>
                </a:lnTo>
                <a:lnTo>
                  <a:pt x="213770" y="680646"/>
                </a:lnTo>
                <a:lnTo>
                  <a:pt x="211312" y="673764"/>
                </a:lnTo>
                <a:lnTo>
                  <a:pt x="206448" y="668311"/>
                </a:lnTo>
                <a:lnTo>
                  <a:pt x="199644" y="665001"/>
                </a:lnTo>
                <a:lnTo>
                  <a:pt x="192103" y="664644"/>
                </a:lnTo>
                <a:close/>
              </a:path>
              <a:path w="384810" h="1338579">
                <a:moveTo>
                  <a:pt x="173178" y="738487"/>
                </a:moveTo>
                <a:lnTo>
                  <a:pt x="166290" y="740916"/>
                </a:lnTo>
                <a:lnTo>
                  <a:pt x="160807" y="745773"/>
                </a:lnTo>
                <a:lnTo>
                  <a:pt x="157480" y="752631"/>
                </a:lnTo>
                <a:lnTo>
                  <a:pt x="157122" y="760174"/>
                </a:lnTo>
                <a:lnTo>
                  <a:pt x="159575" y="767062"/>
                </a:lnTo>
                <a:lnTo>
                  <a:pt x="164409" y="772544"/>
                </a:lnTo>
                <a:lnTo>
                  <a:pt x="171196" y="775872"/>
                </a:lnTo>
                <a:lnTo>
                  <a:pt x="178792" y="776229"/>
                </a:lnTo>
                <a:lnTo>
                  <a:pt x="185674" y="773777"/>
                </a:lnTo>
                <a:lnTo>
                  <a:pt x="191127" y="768943"/>
                </a:lnTo>
                <a:lnTo>
                  <a:pt x="194437" y="762156"/>
                </a:lnTo>
                <a:lnTo>
                  <a:pt x="194847" y="754489"/>
                </a:lnTo>
                <a:lnTo>
                  <a:pt x="192389" y="747615"/>
                </a:lnTo>
                <a:lnTo>
                  <a:pt x="187525" y="742170"/>
                </a:lnTo>
                <a:lnTo>
                  <a:pt x="180721" y="738915"/>
                </a:lnTo>
                <a:lnTo>
                  <a:pt x="173178" y="738487"/>
                </a:lnTo>
                <a:close/>
              </a:path>
              <a:path w="384810" h="1338579">
                <a:moveTo>
                  <a:pt x="154201" y="812345"/>
                </a:moveTo>
                <a:lnTo>
                  <a:pt x="147320" y="814798"/>
                </a:lnTo>
                <a:lnTo>
                  <a:pt x="141866" y="819632"/>
                </a:lnTo>
                <a:lnTo>
                  <a:pt x="138557" y="826418"/>
                </a:lnTo>
                <a:lnTo>
                  <a:pt x="138199" y="834086"/>
                </a:lnTo>
                <a:lnTo>
                  <a:pt x="140652" y="840960"/>
                </a:lnTo>
                <a:lnTo>
                  <a:pt x="145486" y="846405"/>
                </a:lnTo>
                <a:lnTo>
                  <a:pt x="152273" y="849659"/>
                </a:lnTo>
                <a:lnTo>
                  <a:pt x="159815" y="850070"/>
                </a:lnTo>
                <a:lnTo>
                  <a:pt x="166703" y="847611"/>
                </a:lnTo>
                <a:lnTo>
                  <a:pt x="172186" y="842748"/>
                </a:lnTo>
                <a:lnTo>
                  <a:pt x="175514" y="835943"/>
                </a:lnTo>
                <a:lnTo>
                  <a:pt x="175871" y="828347"/>
                </a:lnTo>
                <a:lnTo>
                  <a:pt x="173418" y="821465"/>
                </a:lnTo>
                <a:lnTo>
                  <a:pt x="168584" y="816012"/>
                </a:lnTo>
                <a:lnTo>
                  <a:pt x="161798" y="812702"/>
                </a:lnTo>
                <a:lnTo>
                  <a:pt x="154201" y="812345"/>
                </a:lnTo>
                <a:close/>
              </a:path>
              <a:path w="384810" h="1338579">
                <a:moveTo>
                  <a:pt x="135207" y="886188"/>
                </a:moveTo>
                <a:lnTo>
                  <a:pt x="128333" y="888617"/>
                </a:lnTo>
                <a:lnTo>
                  <a:pt x="122888" y="893474"/>
                </a:lnTo>
                <a:lnTo>
                  <a:pt x="119634" y="900332"/>
                </a:lnTo>
                <a:lnTo>
                  <a:pt x="119223" y="907875"/>
                </a:lnTo>
                <a:lnTo>
                  <a:pt x="121681" y="914763"/>
                </a:lnTo>
                <a:lnTo>
                  <a:pt x="126545" y="920245"/>
                </a:lnTo>
                <a:lnTo>
                  <a:pt x="133350" y="923573"/>
                </a:lnTo>
                <a:lnTo>
                  <a:pt x="140890" y="923928"/>
                </a:lnTo>
                <a:lnTo>
                  <a:pt x="147764" y="921462"/>
                </a:lnTo>
                <a:lnTo>
                  <a:pt x="153209" y="916590"/>
                </a:lnTo>
                <a:lnTo>
                  <a:pt x="156464" y="909730"/>
                </a:lnTo>
                <a:lnTo>
                  <a:pt x="156946" y="902190"/>
                </a:lnTo>
                <a:lnTo>
                  <a:pt x="154479" y="895316"/>
                </a:lnTo>
                <a:lnTo>
                  <a:pt x="149607" y="889871"/>
                </a:lnTo>
                <a:lnTo>
                  <a:pt x="142748" y="886616"/>
                </a:lnTo>
                <a:lnTo>
                  <a:pt x="135207" y="886188"/>
                </a:lnTo>
                <a:close/>
              </a:path>
              <a:path w="384810" h="1338579">
                <a:moveTo>
                  <a:pt x="116284" y="960046"/>
                </a:moveTo>
                <a:lnTo>
                  <a:pt x="109410" y="962499"/>
                </a:lnTo>
                <a:lnTo>
                  <a:pt x="103965" y="967333"/>
                </a:lnTo>
                <a:lnTo>
                  <a:pt x="100711" y="974119"/>
                </a:lnTo>
                <a:lnTo>
                  <a:pt x="100300" y="981769"/>
                </a:lnTo>
                <a:lnTo>
                  <a:pt x="102758" y="988613"/>
                </a:lnTo>
                <a:lnTo>
                  <a:pt x="107622" y="994052"/>
                </a:lnTo>
                <a:lnTo>
                  <a:pt x="114427" y="997360"/>
                </a:lnTo>
                <a:lnTo>
                  <a:pt x="121967" y="997717"/>
                </a:lnTo>
                <a:lnTo>
                  <a:pt x="128841" y="995265"/>
                </a:lnTo>
                <a:lnTo>
                  <a:pt x="134286" y="990431"/>
                </a:lnTo>
                <a:lnTo>
                  <a:pt x="137541" y="983644"/>
                </a:lnTo>
                <a:lnTo>
                  <a:pt x="137951" y="976048"/>
                </a:lnTo>
                <a:lnTo>
                  <a:pt x="135493" y="969166"/>
                </a:lnTo>
                <a:lnTo>
                  <a:pt x="130629" y="963713"/>
                </a:lnTo>
                <a:lnTo>
                  <a:pt x="123825" y="960403"/>
                </a:lnTo>
                <a:lnTo>
                  <a:pt x="116284" y="960046"/>
                </a:lnTo>
                <a:close/>
              </a:path>
              <a:path w="384810" h="1338579">
                <a:moveTo>
                  <a:pt x="97359" y="1033835"/>
                </a:moveTo>
                <a:lnTo>
                  <a:pt x="90471" y="1036302"/>
                </a:lnTo>
                <a:lnTo>
                  <a:pt x="84988" y="1041173"/>
                </a:lnTo>
                <a:lnTo>
                  <a:pt x="81661" y="1048033"/>
                </a:lnTo>
                <a:lnTo>
                  <a:pt x="81305" y="1055574"/>
                </a:lnTo>
                <a:lnTo>
                  <a:pt x="83772" y="1062448"/>
                </a:lnTo>
                <a:lnTo>
                  <a:pt x="88644" y="1067893"/>
                </a:lnTo>
                <a:lnTo>
                  <a:pt x="95504" y="1071147"/>
                </a:lnTo>
                <a:lnTo>
                  <a:pt x="103044" y="1071576"/>
                </a:lnTo>
                <a:lnTo>
                  <a:pt x="109918" y="1069147"/>
                </a:lnTo>
                <a:lnTo>
                  <a:pt x="115363" y="1064289"/>
                </a:lnTo>
                <a:lnTo>
                  <a:pt x="118618" y="1057431"/>
                </a:lnTo>
                <a:lnTo>
                  <a:pt x="119028" y="1049889"/>
                </a:lnTo>
                <a:lnTo>
                  <a:pt x="116570" y="1043001"/>
                </a:lnTo>
                <a:lnTo>
                  <a:pt x="111706" y="1037518"/>
                </a:lnTo>
                <a:lnTo>
                  <a:pt x="104902" y="1034190"/>
                </a:lnTo>
                <a:lnTo>
                  <a:pt x="97359" y="1033835"/>
                </a:lnTo>
                <a:close/>
              </a:path>
              <a:path w="384810" h="1338579">
                <a:moveTo>
                  <a:pt x="78382" y="1107694"/>
                </a:moveTo>
                <a:lnTo>
                  <a:pt x="71500" y="1110152"/>
                </a:lnTo>
                <a:lnTo>
                  <a:pt x="66047" y="1115016"/>
                </a:lnTo>
                <a:lnTo>
                  <a:pt x="62737" y="1121820"/>
                </a:lnTo>
                <a:lnTo>
                  <a:pt x="62380" y="1129416"/>
                </a:lnTo>
                <a:lnTo>
                  <a:pt x="64833" y="1136298"/>
                </a:lnTo>
                <a:lnTo>
                  <a:pt x="69667" y="1141751"/>
                </a:lnTo>
                <a:lnTo>
                  <a:pt x="76454" y="1145061"/>
                </a:lnTo>
                <a:lnTo>
                  <a:pt x="84050" y="1145418"/>
                </a:lnTo>
                <a:lnTo>
                  <a:pt x="90932" y="1142966"/>
                </a:lnTo>
                <a:lnTo>
                  <a:pt x="96385" y="1138132"/>
                </a:lnTo>
                <a:lnTo>
                  <a:pt x="99695" y="1131345"/>
                </a:lnTo>
                <a:lnTo>
                  <a:pt x="100052" y="1123678"/>
                </a:lnTo>
                <a:lnTo>
                  <a:pt x="97599" y="1116804"/>
                </a:lnTo>
                <a:lnTo>
                  <a:pt x="92765" y="1111359"/>
                </a:lnTo>
                <a:lnTo>
                  <a:pt x="85979" y="1108104"/>
                </a:lnTo>
                <a:lnTo>
                  <a:pt x="78382" y="1107694"/>
                </a:lnTo>
                <a:close/>
              </a:path>
              <a:path w="384810" h="1338579">
                <a:moveTo>
                  <a:pt x="0" y="1213133"/>
                </a:moveTo>
                <a:lnTo>
                  <a:pt x="26924" y="1338101"/>
                </a:lnTo>
                <a:lnTo>
                  <a:pt x="110744" y="1241581"/>
                </a:lnTo>
                <a:lnTo>
                  <a:pt x="0" y="1213133"/>
                </a:lnTo>
                <a:close/>
              </a:path>
              <a:path w="384810" h="1338579">
                <a:moveTo>
                  <a:pt x="59459" y="1181536"/>
                </a:moveTo>
                <a:lnTo>
                  <a:pt x="52578" y="1184003"/>
                </a:lnTo>
                <a:lnTo>
                  <a:pt x="47124" y="1188874"/>
                </a:lnTo>
                <a:lnTo>
                  <a:pt x="43815" y="1195734"/>
                </a:lnTo>
                <a:lnTo>
                  <a:pt x="43404" y="1203275"/>
                </a:lnTo>
                <a:lnTo>
                  <a:pt x="45862" y="1210149"/>
                </a:lnTo>
                <a:lnTo>
                  <a:pt x="50726" y="1215594"/>
                </a:lnTo>
                <a:lnTo>
                  <a:pt x="57531" y="1218848"/>
                </a:lnTo>
                <a:lnTo>
                  <a:pt x="65073" y="1219259"/>
                </a:lnTo>
                <a:lnTo>
                  <a:pt x="71961" y="1216800"/>
                </a:lnTo>
                <a:lnTo>
                  <a:pt x="77444" y="1211937"/>
                </a:lnTo>
                <a:lnTo>
                  <a:pt x="80772" y="1205132"/>
                </a:lnTo>
                <a:lnTo>
                  <a:pt x="81129" y="1197590"/>
                </a:lnTo>
                <a:lnTo>
                  <a:pt x="78676" y="1190702"/>
                </a:lnTo>
                <a:lnTo>
                  <a:pt x="73842" y="1185219"/>
                </a:lnTo>
                <a:lnTo>
                  <a:pt x="67056" y="1181891"/>
                </a:lnTo>
                <a:lnTo>
                  <a:pt x="59459" y="1181536"/>
                </a:lnTo>
                <a:close/>
              </a:path>
            </a:pathLst>
          </a:custGeom>
          <a:solidFill>
            <a:srgbClr val="DAEAD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txBox="1"/>
          <p:nvPr/>
        </p:nvSpPr>
        <p:spPr>
          <a:xfrm>
            <a:off x="7912100" y="2356230"/>
            <a:ext cx="2540000" cy="566420"/>
          </a:xfrm>
          <a:prstGeom prst="rect">
            <a:avLst/>
          </a:prstGeom>
        </p:spPr>
        <p:txBody>
          <a:bodyPr vert="horz" wrap="square" lIns="0" tIns="12700" rIns="0" bIns="0" rtlCol="0">
            <a:spAutoFit/>
          </a:bodyPr>
          <a:lstStyle/>
          <a:p>
            <a:pPr marL="12700" marR="5080" indent="558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5</a:t>
            </a:r>
            <a:r>
              <a:rPr sz="1800" spc="5" dirty="0">
                <a:solidFill>
                  <a:srgbClr val="FFFFFF"/>
                </a:solidFill>
                <a:latin typeface="微软雅黑" panose="020B0503020204020204" charset="-122"/>
                <a:ea typeface="微软雅黑" panose="020B0503020204020204" charset="-122"/>
                <a:cs typeface="微软雅黑" panose="020B0503020204020204" charset="-122"/>
              </a:rPr>
              <a:t>.</a:t>
            </a:r>
            <a:r>
              <a:rPr sz="1800" dirty="0">
                <a:solidFill>
                  <a:srgbClr val="FFFFFF"/>
                </a:solidFill>
                <a:latin typeface="微软雅黑" panose="020B0503020204020204" charset="-122"/>
                <a:ea typeface="微软雅黑" panose="020B0503020204020204" charset="-122"/>
                <a:cs typeface="微软雅黑" panose="020B0503020204020204" charset="-122"/>
              </a:rPr>
              <a:t>所需个人防护用品正确使用的确认。</a:t>
            </a:r>
          </a:p>
        </p:txBody>
      </p:sp>
      <p:sp>
        <p:nvSpPr>
          <p:cNvPr id="21" name="object 21"/>
          <p:cNvSpPr txBox="1"/>
          <p:nvPr/>
        </p:nvSpPr>
        <p:spPr>
          <a:xfrm>
            <a:off x="7912100" y="5269483"/>
            <a:ext cx="2540000" cy="566420"/>
          </a:xfrm>
          <a:prstGeom prst="rect">
            <a:avLst/>
          </a:prstGeom>
        </p:spPr>
        <p:txBody>
          <a:bodyPr vert="horz" wrap="square" lIns="0" tIns="12700" rIns="0" bIns="0" rtlCol="0">
            <a:spAutoFit/>
          </a:bodyPr>
          <a:lstStyle/>
          <a:p>
            <a:pPr marL="12700" marR="5080" indent="558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8</a:t>
            </a:r>
            <a:r>
              <a:rPr sz="1800" spc="5" dirty="0">
                <a:solidFill>
                  <a:srgbClr val="FFFFFF"/>
                </a:solidFill>
                <a:latin typeface="微软雅黑" panose="020B0503020204020204" charset="-122"/>
                <a:ea typeface="微软雅黑" panose="020B0503020204020204" charset="-122"/>
                <a:cs typeface="微软雅黑" panose="020B0503020204020204" charset="-122"/>
              </a:rPr>
              <a:t>.</a:t>
            </a:r>
            <a:r>
              <a:rPr sz="1800" dirty="0">
                <a:solidFill>
                  <a:srgbClr val="FFFFFF"/>
                </a:solidFill>
                <a:latin typeface="微软雅黑" panose="020B0503020204020204" charset="-122"/>
                <a:ea typeface="微软雅黑" panose="020B0503020204020204" charset="-122"/>
                <a:cs typeface="微软雅黑" panose="020B0503020204020204" charset="-122"/>
              </a:rPr>
              <a:t>其他安全作业补充措施的确认。</a:t>
            </a:r>
          </a:p>
        </p:txBody>
      </p:sp>
      <p:sp>
        <p:nvSpPr>
          <p:cNvPr id="22" name="object 22"/>
          <p:cNvSpPr/>
          <p:nvPr>
            <p:custDataLst>
              <p:tags r:id="rId15"/>
            </p:custDataLst>
          </p:nvPr>
        </p:nvSpPr>
        <p:spPr>
          <a:xfrm>
            <a:off x="7194764" y="2261489"/>
            <a:ext cx="3517050" cy="3659124"/>
          </a:xfrm>
          <a:prstGeom prst="rect">
            <a:avLst/>
          </a:prstGeom>
          <a:blipFill>
            <a:blip r:embed="rId1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txBox="1"/>
          <p:nvPr/>
        </p:nvSpPr>
        <p:spPr>
          <a:xfrm>
            <a:off x="7912100" y="4269740"/>
            <a:ext cx="2540000" cy="566420"/>
          </a:xfrm>
          <a:prstGeom prst="rect">
            <a:avLst/>
          </a:prstGeom>
        </p:spPr>
        <p:txBody>
          <a:bodyPr vert="horz" wrap="square" lIns="0" tIns="12700" rIns="0" bIns="0" rtlCol="0">
            <a:spAutoFit/>
          </a:bodyPr>
          <a:lstStyle/>
          <a:p>
            <a:pPr marL="6858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7</a:t>
            </a:r>
            <a:r>
              <a:rPr sz="1800" spc="5" dirty="0">
                <a:solidFill>
                  <a:srgbClr val="FFFFFF"/>
                </a:solidFill>
                <a:latin typeface="微软雅黑" panose="020B0503020204020204" charset="-122"/>
                <a:ea typeface="微软雅黑" panose="020B0503020204020204" charset="-122"/>
                <a:cs typeface="微软雅黑" panose="020B0503020204020204" charset="-122"/>
              </a:rPr>
              <a:t>.</a:t>
            </a:r>
            <a:r>
              <a:rPr sz="1800" dirty="0">
                <a:solidFill>
                  <a:srgbClr val="FFFFFF"/>
                </a:solidFill>
                <a:latin typeface="微软雅黑" panose="020B0503020204020204" charset="-122"/>
                <a:ea typeface="微软雅黑" panose="020B0503020204020204" charset="-122"/>
                <a:cs typeface="微软雅黑" panose="020B0503020204020204" charset="-122"/>
              </a:rPr>
              <a:t>作业安全监护人员配备</a:t>
            </a:r>
            <a:r>
              <a:rPr sz="1800" spc="-5" dirty="0">
                <a:solidFill>
                  <a:srgbClr val="FFFFFF"/>
                </a:solidFill>
                <a:latin typeface="微软雅黑" panose="020B0503020204020204" charset="-122"/>
                <a:ea typeface="微软雅黑" panose="020B0503020204020204" charset="-122"/>
                <a:cs typeface="微软雅黑" panose="020B0503020204020204" charset="-122"/>
              </a:rPr>
              <a:t>的确认。</a:t>
            </a:r>
          </a:p>
        </p:txBody>
      </p:sp>
      <p:sp>
        <p:nvSpPr>
          <p:cNvPr id="24" name="object 24"/>
          <p:cNvSpPr txBox="1"/>
          <p:nvPr/>
        </p:nvSpPr>
        <p:spPr>
          <a:xfrm>
            <a:off x="7968488" y="3398596"/>
            <a:ext cx="2484755"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软雅黑" panose="020B0503020204020204" charset="-122"/>
                <a:ea typeface="微软雅黑" panose="020B0503020204020204" charset="-122"/>
                <a:cs typeface="微软雅黑" panose="020B0503020204020204" charset="-122"/>
              </a:rPr>
              <a:t>6.</a:t>
            </a:r>
            <a:r>
              <a:rPr sz="1800" spc="-5" dirty="0">
                <a:solidFill>
                  <a:srgbClr val="FFFFFF"/>
                </a:solidFill>
                <a:latin typeface="微软雅黑" panose="020B0503020204020204" charset="-122"/>
                <a:ea typeface="微软雅黑" panose="020B0503020204020204" charset="-122"/>
                <a:cs typeface="微软雅黑" panose="020B0503020204020204" charset="-122"/>
              </a:rPr>
              <a:t>应急器材配备的确认</a:t>
            </a:r>
            <a:r>
              <a:rPr sz="1800" dirty="0">
                <a:solidFill>
                  <a:srgbClr val="FFFFFF"/>
                </a:solidFill>
                <a:latin typeface="微软雅黑" panose="020B0503020204020204" charset="-122"/>
                <a:ea typeface="微软雅黑" panose="020B0503020204020204" charset="-122"/>
                <a:cs typeface="微软雅黑" panose="020B0503020204020204" charset="-122"/>
              </a:rPr>
              <a:t>。</a:t>
            </a:r>
          </a:p>
        </p:txBody>
      </p:sp>
      <p:sp>
        <p:nvSpPr>
          <p:cNvPr id="3"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
        <p:nvSpPr>
          <p:cNvPr id="27" name="object 24"/>
          <p:cNvSpPr txBox="1"/>
          <p:nvPr/>
        </p:nvSpPr>
        <p:spPr>
          <a:xfrm>
            <a:off x="7924673" y="2343226"/>
            <a:ext cx="2484755" cy="566420"/>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微软雅黑" panose="020B0503020204020204" charset="-122"/>
                <a:ea typeface="微软雅黑" panose="020B0503020204020204" charset="-122"/>
                <a:cs typeface="微软雅黑" panose="020B0503020204020204" charset="-122"/>
              </a:rPr>
              <a:t>5</a:t>
            </a:r>
            <a:r>
              <a:rPr sz="1800" dirty="0">
                <a:solidFill>
                  <a:srgbClr val="FFFFFF"/>
                </a:solidFill>
                <a:latin typeface="微软雅黑" panose="020B0503020204020204" charset="-122"/>
                <a:ea typeface="微软雅黑" panose="020B0503020204020204" charset="-122"/>
                <a:cs typeface="微软雅黑" panose="020B0503020204020204" charset="-122"/>
              </a:rPr>
              <a:t>.</a:t>
            </a:r>
            <a:r>
              <a:rPr lang="zh-CN" sz="1800" spc="-5" dirty="0">
                <a:solidFill>
                  <a:srgbClr val="FFFFFF"/>
                </a:solidFill>
                <a:latin typeface="微软雅黑" panose="020B0503020204020204" charset="-122"/>
                <a:ea typeface="微软雅黑" panose="020B0503020204020204" charset="-122"/>
                <a:cs typeface="微软雅黑" panose="020B0503020204020204" charset="-122"/>
              </a:rPr>
              <a:t>所需个人防护用品正确使用的确认</a:t>
            </a:r>
            <a:r>
              <a:rPr sz="1800" dirty="0">
                <a:solidFill>
                  <a:srgbClr val="FFFFFF"/>
                </a:solidFill>
                <a:latin typeface="微软雅黑" panose="020B0503020204020204" charset="-122"/>
                <a:ea typeface="微软雅黑" panose="020B0503020204020204" charset="-122"/>
                <a:cs typeface="微软雅黑" panose="020B0503020204020204" charset="-122"/>
              </a:rPr>
              <a:t>。</a:t>
            </a:r>
          </a:p>
        </p:txBody>
      </p:sp>
      <p:sp>
        <p:nvSpPr>
          <p:cNvPr id="28" name="object 24"/>
          <p:cNvSpPr txBox="1"/>
          <p:nvPr/>
        </p:nvSpPr>
        <p:spPr>
          <a:xfrm>
            <a:off x="7924673" y="5269306"/>
            <a:ext cx="2484755" cy="566420"/>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微软雅黑" panose="020B0503020204020204" charset="-122"/>
                <a:ea typeface="微软雅黑" panose="020B0503020204020204" charset="-122"/>
                <a:cs typeface="微软雅黑" panose="020B0503020204020204" charset="-122"/>
              </a:rPr>
              <a:t>8</a:t>
            </a:r>
            <a:r>
              <a:rPr sz="1800" dirty="0">
                <a:solidFill>
                  <a:srgbClr val="FFFFFF"/>
                </a:solidFill>
                <a:latin typeface="微软雅黑" panose="020B0503020204020204" charset="-122"/>
                <a:ea typeface="微软雅黑" panose="020B0503020204020204" charset="-122"/>
                <a:cs typeface="微软雅黑" panose="020B0503020204020204" charset="-122"/>
              </a:rPr>
              <a:t>.</a:t>
            </a:r>
            <a:r>
              <a:rPr lang="zh-CN" sz="1800" spc="-5" dirty="0">
                <a:solidFill>
                  <a:srgbClr val="FFFFFF"/>
                </a:solidFill>
                <a:latin typeface="微软雅黑" panose="020B0503020204020204" charset="-122"/>
                <a:ea typeface="微软雅黑" panose="020B0503020204020204" charset="-122"/>
                <a:cs typeface="微软雅黑" panose="020B0503020204020204" charset="-122"/>
              </a:rPr>
              <a:t>其他安全作业补充措施</a:t>
            </a:r>
            <a:r>
              <a:rPr sz="1800" spc="-5" dirty="0">
                <a:solidFill>
                  <a:srgbClr val="FFFFFF"/>
                </a:solidFill>
                <a:latin typeface="微软雅黑" panose="020B0503020204020204" charset="-122"/>
                <a:ea typeface="微软雅黑" panose="020B0503020204020204" charset="-122"/>
                <a:cs typeface="微软雅黑" panose="020B0503020204020204" charset="-122"/>
              </a:rPr>
              <a:t>的确认</a:t>
            </a:r>
            <a:r>
              <a:rPr sz="1800" dirty="0">
                <a:solidFill>
                  <a:srgbClr val="FFFFFF"/>
                </a:solidFill>
                <a:latin typeface="微软雅黑" panose="020B0503020204020204" charset="-122"/>
                <a:ea typeface="微软雅黑" panose="020B0503020204020204" charset="-122"/>
                <a:cs typeface="微软雅黑" panose="020B0503020204020204" charset="-122"/>
              </a:rPr>
              <a:t>。</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4"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419600" y="1143000"/>
            <a:ext cx="3535680"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2</a:t>
            </a:r>
            <a:r>
              <a:rPr sz="2800" b="1" spc="-5" dirty="0">
                <a:solidFill>
                  <a:schemeClr val="dk1"/>
                </a:solidFill>
                <a:latin typeface="微软雅黑" panose="020B0503020204020204" charset="-122"/>
                <a:ea typeface="微软雅黑" panose="020B0503020204020204" charset="-122"/>
                <a:cs typeface="微软雅黑" panose="020B0503020204020204" charset="-122"/>
              </a:rPr>
              <a:t>、必须进行安全隔绝</a:t>
            </a:r>
          </a:p>
        </p:txBody>
      </p:sp>
      <p:sp>
        <p:nvSpPr>
          <p:cNvPr id="5" name="object 5"/>
          <p:cNvSpPr/>
          <p:nvPr>
            <p:custDataLst>
              <p:tags r:id="rId5"/>
            </p:custDataLst>
          </p:nvPr>
        </p:nvSpPr>
        <p:spPr>
          <a:xfrm>
            <a:off x="5959602" y="2033777"/>
            <a:ext cx="2875280" cy="2186305"/>
          </a:xfrm>
          <a:custGeom>
            <a:avLst/>
            <a:gdLst/>
            <a:ahLst/>
            <a:cxnLst/>
            <a:rect l="l" t="t" r="r" b="b"/>
            <a:pathLst>
              <a:path w="2875279" h="2186304">
                <a:moveTo>
                  <a:pt x="0" y="0"/>
                </a:moveTo>
                <a:lnTo>
                  <a:pt x="0" y="1936623"/>
                </a:lnTo>
                <a:lnTo>
                  <a:pt x="2875279" y="1936623"/>
                </a:lnTo>
                <a:lnTo>
                  <a:pt x="2875279" y="2186178"/>
                </a:lnTo>
              </a:path>
            </a:pathLst>
          </a:custGeom>
          <a:ln w="25908">
            <a:solidFill>
              <a:srgbClr val="508E5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3260597" y="2033777"/>
            <a:ext cx="2875280" cy="2186305"/>
          </a:xfrm>
          <a:custGeom>
            <a:avLst/>
            <a:gdLst/>
            <a:ahLst/>
            <a:cxnLst/>
            <a:rect l="l" t="t" r="r" b="b"/>
            <a:pathLst>
              <a:path w="2875279" h="2186304">
                <a:moveTo>
                  <a:pt x="2875279" y="0"/>
                </a:moveTo>
                <a:lnTo>
                  <a:pt x="2875279" y="1936623"/>
                </a:lnTo>
                <a:lnTo>
                  <a:pt x="0" y="1936623"/>
                </a:lnTo>
                <a:lnTo>
                  <a:pt x="0" y="2186178"/>
                </a:lnTo>
              </a:path>
            </a:pathLst>
          </a:custGeom>
          <a:ln w="25908">
            <a:solidFill>
              <a:srgbClr val="508E5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4907279" y="1994916"/>
            <a:ext cx="2377440" cy="1499870"/>
          </a:xfrm>
          <a:custGeom>
            <a:avLst/>
            <a:gdLst/>
            <a:ahLst/>
            <a:cxnLst/>
            <a:rect l="l" t="t" r="r" b="b"/>
            <a:pathLst>
              <a:path w="2377440" h="1499870">
                <a:moveTo>
                  <a:pt x="2201672" y="0"/>
                </a:moveTo>
                <a:lnTo>
                  <a:pt x="175768" y="0"/>
                </a:lnTo>
                <a:lnTo>
                  <a:pt x="129013" y="6272"/>
                </a:lnTo>
                <a:lnTo>
                  <a:pt x="87018" y="23979"/>
                </a:lnTo>
                <a:lnTo>
                  <a:pt x="51450" y="51450"/>
                </a:lnTo>
                <a:lnTo>
                  <a:pt x="23979" y="87018"/>
                </a:lnTo>
                <a:lnTo>
                  <a:pt x="6272" y="129013"/>
                </a:lnTo>
                <a:lnTo>
                  <a:pt x="0" y="175768"/>
                </a:lnTo>
                <a:lnTo>
                  <a:pt x="0" y="1323848"/>
                </a:lnTo>
                <a:lnTo>
                  <a:pt x="6272" y="1370602"/>
                </a:lnTo>
                <a:lnTo>
                  <a:pt x="23979" y="1412597"/>
                </a:lnTo>
                <a:lnTo>
                  <a:pt x="51450" y="1448165"/>
                </a:lnTo>
                <a:lnTo>
                  <a:pt x="87018" y="1475636"/>
                </a:lnTo>
                <a:lnTo>
                  <a:pt x="129013" y="1493343"/>
                </a:lnTo>
                <a:lnTo>
                  <a:pt x="175768" y="1499616"/>
                </a:lnTo>
                <a:lnTo>
                  <a:pt x="2201672" y="1499616"/>
                </a:lnTo>
                <a:lnTo>
                  <a:pt x="2248426" y="1493343"/>
                </a:lnTo>
                <a:lnTo>
                  <a:pt x="2290421" y="1475636"/>
                </a:lnTo>
                <a:lnTo>
                  <a:pt x="2325989" y="1448165"/>
                </a:lnTo>
                <a:lnTo>
                  <a:pt x="2353460" y="1412597"/>
                </a:lnTo>
                <a:lnTo>
                  <a:pt x="2371167" y="1370602"/>
                </a:lnTo>
                <a:lnTo>
                  <a:pt x="2377440" y="1323848"/>
                </a:lnTo>
                <a:lnTo>
                  <a:pt x="2377440" y="175768"/>
                </a:lnTo>
                <a:lnTo>
                  <a:pt x="2371167" y="129013"/>
                </a:lnTo>
                <a:lnTo>
                  <a:pt x="2353460" y="87018"/>
                </a:lnTo>
                <a:lnTo>
                  <a:pt x="2325989" y="51450"/>
                </a:lnTo>
                <a:lnTo>
                  <a:pt x="2290421" y="23979"/>
                </a:lnTo>
                <a:lnTo>
                  <a:pt x="2248426" y="6272"/>
                </a:lnTo>
                <a:lnTo>
                  <a:pt x="2201672"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txBox="1"/>
          <p:nvPr/>
        </p:nvSpPr>
        <p:spPr>
          <a:xfrm>
            <a:off x="5283834" y="2588133"/>
            <a:ext cx="1625600" cy="2895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panose="020B0503020204020204" charset="-122"/>
                <a:ea typeface="微软雅黑" panose="020B0503020204020204" charset="-122"/>
                <a:cs typeface="微软雅黑" panose="020B0503020204020204" charset="-122"/>
              </a:rPr>
              <a:t>安全隔绝的意义</a:t>
            </a:r>
          </a:p>
        </p:txBody>
      </p:sp>
      <p:sp>
        <p:nvSpPr>
          <p:cNvPr id="9" name="object 9"/>
          <p:cNvSpPr/>
          <p:nvPr>
            <p:custDataLst>
              <p:tags r:id="rId8"/>
            </p:custDataLst>
          </p:nvPr>
        </p:nvSpPr>
        <p:spPr>
          <a:xfrm>
            <a:off x="1758695" y="4204715"/>
            <a:ext cx="3299460" cy="1499870"/>
          </a:xfrm>
          <a:custGeom>
            <a:avLst/>
            <a:gdLst/>
            <a:ahLst/>
            <a:cxnLst/>
            <a:rect l="l" t="t" r="r" b="b"/>
            <a:pathLst>
              <a:path w="3299460" h="1499870">
                <a:moveTo>
                  <a:pt x="3123692" y="0"/>
                </a:moveTo>
                <a:lnTo>
                  <a:pt x="175768" y="0"/>
                </a:lnTo>
                <a:lnTo>
                  <a:pt x="129013" y="6272"/>
                </a:lnTo>
                <a:lnTo>
                  <a:pt x="87018" y="23979"/>
                </a:lnTo>
                <a:lnTo>
                  <a:pt x="51450" y="51450"/>
                </a:lnTo>
                <a:lnTo>
                  <a:pt x="23979" y="87018"/>
                </a:lnTo>
                <a:lnTo>
                  <a:pt x="6272" y="129013"/>
                </a:lnTo>
                <a:lnTo>
                  <a:pt x="0" y="175767"/>
                </a:lnTo>
                <a:lnTo>
                  <a:pt x="0" y="1323847"/>
                </a:lnTo>
                <a:lnTo>
                  <a:pt x="6272" y="1370580"/>
                </a:lnTo>
                <a:lnTo>
                  <a:pt x="23979" y="1412569"/>
                </a:lnTo>
                <a:lnTo>
                  <a:pt x="51450" y="1448141"/>
                </a:lnTo>
                <a:lnTo>
                  <a:pt x="87018" y="1475622"/>
                </a:lnTo>
                <a:lnTo>
                  <a:pt x="129013" y="1493338"/>
                </a:lnTo>
                <a:lnTo>
                  <a:pt x="175768" y="1499615"/>
                </a:lnTo>
                <a:lnTo>
                  <a:pt x="3123692" y="1499615"/>
                </a:lnTo>
                <a:lnTo>
                  <a:pt x="3170446" y="1493338"/>
                </a:lnTo>
                <a:lnTo>
                  <a:pt x="3212441" y="1475622"/>
                </a:lnTo>
                <a:lnTo>
                  <a:pt x="3248009" y="1448141"/>
                </a:lnTo>
                <a:lnTo>
                  <a:pt x="3275480" y="1412569"/>
                </a:lnTo>
                <a:lnTo>
                  <a:pt x="3293187" y="1370580"/>
                </a:lnTo>
                <a:lnTo>
                  <a:pt x="3299459" y="1323847"/>
                </a:lnTo>
                <a:lnTo>
                  <a:pt x="3299459" y="175767"/>
                </a:lnTo>
                <a:lnTo>
                  <a:pt x="3293187" y="129013"/>
                </a:lnTo>
                <a:lnTo>
                  <a:pt x="3275480" y="87018"/>
                </a:lnTo>
                <a:lnTo>
                  <a:pt x="3248009" y="51450"/>
                </a:lnTo>
                <a:lnTo>
                  <a:pt x="3212441" y="23979"/>
                </a:lnTo>
                <a:lnTo>
                  <a:pt x="3170446" y="6272"/>
                </a:lnTo>
                <a:lnTo>
                  <a:pt x="3123692" y="0"/>
                </a:lnTo>
                <a:close/>
              </a:path>
            </a:pathLst>
          </a:custGeom>
          <a:solidFill>
            <a:srgbClr val="69A25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1887473" y="4389882"/>
            <a:ext cx="3023870" cy="1120140"/>
          </a:xfrm>
          <a:prstGeom prst="rect">
            <a:avLst/>
          </a:prstGeom>
        </p:spPr>
        <p:txBody>
          <a:bodyPr vert="horz" wrap="square" lIns="0" tIns="12700" rIns="0" bIns="0" rtlCol="0">
            <a:spAutoFit/>
          </a:bodyPr>
          <a:lstStyle/>
          <a:p>
            <a:pPr marL="12700" marR="5080" indent="63500" algn="just">
              <a:lnSpc>
                <a:spcPct val="100000"/>
              </a:lnSpc>
              <a:spcBef>
                <a:spcPts val="100"/>
              </a:spcBef>
            </a:pPr>
            <a:r>
              <a:rPr sz="1800" spc="-5" dirty="0">
                <a:solidFill>
                  <a:srgbClr val="FFFFFF"/>
                </a:solidFill>
                <a:latin typeface="微软雅黑" panose="020B0503020204020204" charset="-122"/>
                <a:ea typeface="微软雅黑" panose="020B0503020204020204" charset="-122"/>
                <a:cs typeface="微软雅黑" panose="020B0503020204020204" charset="-122"/>
              </a:rPr>
              <a:t>1</a:t>
            </a:r>
            <a:r>
              <a:rPr sz="1800" dirty="0">
                <a:solidFill>
                  <a:srgbClr val="FFFFFF"/>
                </a:solidFill>
                <a:latin typeface="微软雅黑" panose="020B0503020204020204" charset="-122"/>
                <a:ea typeface="微软雅黑" panose="020B0503020204020204" charset="-122"/>
                <a:cs typeface="微软雅黑" panose="020B0503020204020204" charset="-122"/>
              </a:rPr>
              <a:t>.界定本项作业涉及范围。把</a:t>
            </a:r>
            <a:r>
              <a:rPr sz="1800" spc="-5" dirty="0">
                <a:solidFill>
                  <a:srgbClr val="FFFFFF"/>
                </a:solidFill>
                <a:latin typeface="微软雅黑" panose="020B0503020204020204" charset="-122"/>
                <a:ea typeface="微软雅黑" panose="020B0503020204020204" charset="-122"/>
                <a:cs typeface="微软雅黑" panose="020B0503020204020204" charset="-122"/>
              </a:rPr>
              <a:t>本次作业所涉及范围以外的设</a:t>
            </a:r>
            <a:r>
              <a:rPr sz="1800" dirty="0">
                <a:solidFill>
                  <a:srgbClr val="FFFFFF"/>
                </a:solidFill>
                <a:latin typeface="微软雅黑" panose="020B0503020204020204" charset="-122"/>
                <a:ea typeface="微软雅黑" panose="020B0503020204020204" charset="-122"/>
                <a:cs typeface="微软雅黑" panose="020B0503020204020204" charset="-122"/>
              </a:rPr>
              <a:t>备、管道隔绝开，使之成为一个封闭的施工系统</a:t>
            </a:r>
          </a:p>
        </p:txBody>
      </p:sp>
      <p:sp>
        <p:nvSpPr>
          <p:cNvPr id="11" name="object 11"/>
          <p:cNvSpPr/>
          <p:nvPr>
            <p:custDataLst>
              <p:tags r:id="rId9"/>
            </p:custDataLst>
          </p:nvPr>
        </p:nvSpPr>
        <p:spPr>
          <a:xfrm>
            <a:off x="7120128" y="4204715"/>
            <a:ext cx="3380740" cy="1499870"/>
          </a:xfrm>
          <a:custGeom>
            <a:avLst/>
            <a:gdLst/>
            <a:ahLst/>
            <a:cxnLst/>
            <a:rect l="l" t="t" r="r" b="b"/>
            <a:pathLst>
              <a:path w="3380740" h="1499870">
                <a:moveTo>
                  <a:pt x="3204464" y="0"/>
                </a:moveTo>
                <a:lnTo>
                  <a:pt x="175768" y="0"/>
                </a:lnTo>
                <a:lnTo>
                  <a:pt x="129013" y="6272"/>
                </a:lnTo>
                <a:lnTo>
                  <a:pt x="87018" y="23979"/>
                </a:lnTo>
                <a:lnTo>
                  <a:pt x="51450" y="51450"/>
                </a:lnTo>
                <a:lnTo>
                  <a:pt x="23979" y="87018"/>
                </a:lnTo>
                <a:lnTo>
                  <a:pt x="6272" y="129013"/>
                </a:lnTo>
                <a:lnTo>
                  <a:pt x="0" y="175767"/>
                </a:lnTo>
                <a:lnTo>
                  <a:pt x="0" y="1323847"/>
                </a:lnTo>
                <a:lnTo>
                  <a:pt x="6272" y="1370580"/>
                </a:lnTo>
                <a:lnTo>
                  <a:pt x="23979" y="1412569"/>
                </a:lnTo>
                <a:lnTo>
                  <a:pt x="51450" y="1448141"/>
                </a:lnTo>
                <a:lnTo>
                  <a:pt x="87018" y="1475622"/>
                </a:lnTo>
                <a:lnTo>
                  <a:pt x="129013" y="1493338"/>
                </a:lnTo>
                <a:lnTo>
                  <a:pt x="175768" y="1499615"/>
                </a:lnTo>
                <a:lnTo>
                  <a:pt x="3204464" y="1499615"/>
                </a:lnTo>
                <a:lnTo>
                  <a:pt x="3251218" y="1493338"/>
                </a:lnTo>
                <a:lnTo>
                  <a:pt x="3293213" y="1475622"/>
                </a:lnTo>
                <a:lnTo>
                  <a:pt x="3328781" y="1448141"/>
                </a:lnTo>
                <a:lnTo>
                  <a:pt x="3356252" y="1412569"/>
                </a:lnTo>
                <a:lnTo>
                  <a:pt x="3373959" y="1370580"/>
                </a:lnTo>
                <a:lnTo>
                  <a:pt x="3380231" y="1323847"/>
                </a:lnTo>
                <a:lnTo>
                  <a:pt x="3380231" y="175767"/>
                </a:lnTo>
                <a:lnTo>
                  <a:pt x="3373959" y="129013"/>
                </a:lnTo>
                <a:lnTo>
                  <a:pt x="3356252" y="87018"/>
                </a:lnTo>
                <a:lnTo>
                  <a:pt x="3328781" y="51450"/>
                </a:lnTo>
                <a:lnTo>
                  <a:pt x="3293213" y="23979"/>
                </a:lnTo>
                <a:lnTo>
                  <a:pt x="3251218" y="6272"/>
                </a:lnTo>
                <a:lnTo>
                  <a:pt x="3204464" y="0"/>
                </a:lnTo>
                <a:close/>
              </a:path>
            </a:pathLst>
          </a:custGeom>
          <a:solidFill>
            <a:srgbClr val="69A25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txBox="1"/>
          <p:nvPr/>
        </p:nvSpPr>
        <p:spPr>
          <a:xfrm>
            <a:off x="7311643" y="4389882"/>
            <a:ext cx="2997200" cy="1120140"/>
          </a:xfrm>
          <a:prstGeom prst="rect">
            <a:avLst/>
          </a:prstGeom>
        </p:spPr>
        <p:txBody>
          <a:bodyPr vert="horz" wrap="square" lIns="0" tIns="12700" rIns="0" bIns="0" rtlCol="0">
            <a:spAutoFit/>
          </a:bodyPr>
          <a:lstStyle/>
          <a:p>
            <a:pPr marL="12700" marR="5080" indent="19685" algn="just">
              <a:lnSpc>
                <a:spcPct val="100000"/>
              </a:lnSpc>
              <a:spcBef>
                <a:spcPts val="100"/>
              </a:spcBef>
            </a:pPr>
            <a:r>
              <a:rPr sz="1800" spc="-5" dirty="0">
                <a:solidFill>
                  <a:srgbClr val="FFFFFF"/>
                </a:solidFill>
                <a:latin typeface="微软雅黑" panose="020B0503020204020204" charset="-122"/>
                <a:ea typeface="微软雅黑" panose="020B0503020204020204" charset="-122"/>
                <a:cs typeface="微软雅黑" panose="020B0503020204020204" charset="-122"/>
              </a:rPr>
              <a:t>2.</a:t>
            </a:r>
            <a:r>
              <a:rPr sz="1800" dirty="0">
                <a:solidFill>
                  <a:srgbClr val="FFFFFF"/>
                </a:solidFill>
                <a:latin typeface="微软雅黑" panose="020B0503020204020204" charset="-122"/>
                <a:ea typeface="微软雅黑" panose="020B0503020204020204" charset="-122"/>
                <a:cs typeface="微软雅黑" panose="020B0503020204020204" charset="-122"/>
              </a:rPr>
              <a:t>有效防止系统以外的设备、</a:t>
            </a:r>
            <a:r>
              <a:rPr sz="1800" spc="-5" dirty="0">
                <a:solidFill>
                  <a:srgbClr val="FFFFFF"/>
                </a:solidFill>
                <a:latin typeface="微软雅黑" panose="020B0503020204020204" charset="-122"/>
                <a:ea typeface="微软雅黑" panose="020B0503020204020204" charset="-122"/>
                <a:cs typeface="微软雅黑" panose="020B0503020204020204" charset="-122"/>
              </a:rPr>
              <a:t>管道内有毒、有害因素与本系</a:t>
            </a:r>
            <a:r>
              <a:rPr sz="1800" dirty="0">
                <a:solidFill>
                  <a:srgbClr val="FFFFFF"/>
                </a:solidFill>
                <a:latin typeface="微软雅黑" panose="020B0503020204020204" charset="-122"/>
                <a:ea typeface="微软雅黑" panose="020B0503020204020204" charset="-122"/>
                <a:cs typeface="微软雅黑" panose="020B0503020204020204" charset="-122"/>
              </a:rPr>
              <a:t>统互串互害。采取加堵盲板或采取拆除一段连接管线隔绝。</a:t>
            </a:r>
          </a:p>
        </p:txBody>
      </p:sp>
      <p:sp>
        <p:nvSpPr>
          <p:cNvPr id="2"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3433445" y="1025525"/>
            <a:ext cx="5749290"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3</a:t>
            </a:r>
            <a:r>
              <a:rPr sz="2800" b="1" spc="-5" dirty="0">
                <a:solidFill>
                  <a:schemeClr val="dk1"/>
                </a:solidFill>
                <a:latin typeface="微软雅黑" panose="020B0503020204020204" charset="-122"/>
                <a:ea typeface="微软雅黑" panose="020B0503020204020204" charset="-122"/>
                <a:cs typeface="微软雅黑" panose="020B0503020204020204" charset="-122"/>
              </a:rPr>
              <a:t>、必须切断动力电，使用安全灯具</a:t>
            </a:r>
          </a:p>
        </p:txBody>
      </p:sp>
      <p:sp>
        <p:nvSpPr>
          <p:cNvPr id="5" name="object 5"/>
          <p:cNvSpPr/>
          <p:nvPr>
            <p:custDataLst>
              <p:tags r:id="rId5"/>
            </p:custDataLst>
          </p:nvPr>
        </p:nvSpPr>
        <p:spPr>
          <a:xfrm>
            <a:off x="4945379" y="2014727"/>
            <a:ext cx="2799588" cy="2797302"/>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txBox="1"/>
          <p:nvPr>
            <p:custDataLst>
              <p:tags r:id="rId6"/>
            </p:custDataLst>
          </p:nvPr>
        </p:nvSpPr>
        <p:spPr>
          <a:xfrm>
            <a:off x="7686802" y="3782695"/>
            <a:ext cx="3801745" cy="1118235"/>
          </a:xfrm>
          <a:prstGeom prst="rect">
            <a:avLst/>
          </a:prstGeom>
        </p:spPr>
        <p:txBody>
          <a:bodyPr vert="horz" wrap="square" lIns="0" tIns="12700" rIns="0" bIns="0" rtlCol="0">
            <a:spAutoFit/>
          </a:bodyPr>
          <a:lstStyle/>
          <a:p>
            <a:pPr marL="12700" marR="5080" algn="just">
              <a:lnSpc>
                <a:spcPct val="120000"/>
              </a:lnSpc>
              <a:spcBef>
                <a:spcPts val="100"/>
              </a:spcBef>
            </a:pPr>
            <a:r>
              <a:rPr sz="1200" spc="150" dirty="0">
                <a:solidFill>
                  <a:schemeClr val="dk1"/>
                </a:solidFill>
                <a:latin typeface="微软雅黑" panose="020B0503020204020204" charset="-122"/>
                <a:ea typeface="微软雅黑" panose="020B0503020204020204" charset="-122"/>
                <a:cs typeface="微软雅黑" panose="020B0503020204020204" charset="-122"/>
              </a:rPr>
              <a:t>电线进入容器</a:t>
            </a:r>
            <a:r>
              <a:rPr sz="1200" spc="14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应</a:t>
            </a:r>
            <a:r>
              <a:rPr sz="1200" spc="140" dirty="0">
                <a:solidFill>
                  <a:schemeClr val="dk1"/>
                </a:solidFill>
                <a:latin typeface="微软雅黑" panose="020B0503020204020204" charset="-122"/>
                <a:ea typeface="微软雅黑" panose="020B0503020204020204" charset="-122"/>
                <a:cs typeface="微软雅黑" panose="020B0503020204020204" charset="-122"/>
              </a:rPr>
              <a:t>从</a:t>
            </a:r>
            <a:r>
              <a:rPr sz="1200" spc="150" dirty="0">
                <a:solidFill>
                  <a:schemeClr val="dk1"/>
                </a:solidFill>
                <a:latin typeface="微软雅黑" panose="020B0503020204020204" charset="-122"/>
                <a:ea typeface="微软雅黑" panose="020B0503020204020204" charset="-122"/>
                <a:cs typeface="微软雅黑" panose="020B0503020204020204" charset="-122"/>
              </a:rPr>
              <a:t>容器</a:t>
            </a:r>
            <a:r>
              <a:rPr sz="1200" spc="140" dirty="0">
                <a:solidFill>
                  <a:schemeClr val="dk1"/>
                </a:solidFill>
                <a:latin typeface="微软雅黑" panose="020B0503020204020204" charset="-122"/>
                <a:ea typeface="微软雅黑" panose="020B0503020204020204" charset="-122"/>
                <a:cs typeface="微软雅黑" panose="020B0503020204020204" charset="-122"/>
              </a:rPr>
              <a:t>口</a:t>
            </a:r>
            <a:r>
              <a:rPr sz="1200" spc="150" dirty="0">
                <a:solidFill>
                  <a:schemeClr val="dk1"/>
                </a:solidFill>
                <a:latin typeface="微软雅黑" panose="020B0503020204020204" charset="-122"/>
                <a:ea typeface="微软雅黑" panose="020B0503020204020204" charset="-122"/>
                <a:cs typeface="微软雅黑" panose="020B0503020204020204" charset="-122"/>
              </a:rPr>
              <a:t>开</a:t>
            </a:r>
            <a:r>
              <a:rPr sz="1200" spc="140" dirty="0">
                <a:solidFill>
                  <a:schemeClr val="dk1"/>
                </a:solidFill>
                <a:latin typeface="微软雅黑" panose="020B0503020204020204" charset="-122"/>
                <a:ea typeface="微软雅黑" panose="020B0503020204020204" charset="-122"/>
                <a:cs typeface="微软雅黑" panose="020B0503020204020204" charset="-122"/>
              </a:rPr>
              <a:t>始</a:t>
            </a:r>
            <a:r>
              <a:rPr sz="1200" spc="150" dirty="0">
                <a:solidFill>
                  <a:schemeClr val="dk1"/>
                </a:solidFill>
                <a:latin typeface="微软雅黑" panose="020B0503020204020204" charset="-122"/>
                <a:ea typeface="微软雅黑" panose="020B0503020204020204" charset="-122"/>
                <a:cs typeface="微软雅黑" panose="020B0503020204020204" charset="-122"/>
              </a:rPr>
              <a:t>就</a:t>
            </a:r>
            <a:r>
              <a:rPr sz="1200" spc="140" dirty="0">
                <a:solidFill>
                  <a:schemeClr val="dk1"/>
                </a:solidFill>
                <a:latin typeface="微软雅黑" panose="020B0503020204020204" charset="-122"/>
                <a:ea typeface="微软雅黑" panose="020B0503020204020204" charset="-122"/>
                <a:cs typeface="微软雅黑" panose="020B0503020204020204" charset="-122"/>
              </a:rPr>
              <a:t>要</a:t>
            </a:r>
            <a:r>
              <a:rPr sz="1200" spc="150" dirty="0">
                <a:solidFill>
                  <a:schemeClr val="dk1"/>
                </a:solidFill>
                <a:latin typeface="微软雅黑" panose="020B0503020204020204" charset="-122"/>
                <a:ea typeface="微软雅黑" panose="020B0503020204020204" charset="-122"/>
                <a:cs typeface="微软雅黑" panose="020B0503020204020204" charset="-122"/>
              </a:rPr>
              <a:t>采</a:t>
            </a:r>
            <a:r>
              <a:rPr sz="1200" spc="140" dirty="0">
                <a:solidFill>
                  <a:schemeClr val="dk1"/>
                </a:solidFill>
                <a:latin typeface="微软雅黑" panose="020B0503020204020204" charset="-122"/>
                <a:ea typeface="微软雅黑" panose="020B0503020204020204" charset="-122"/>
                <a:cs typeface="微软雅黑" panose="020B0503020204020204" charset="-122"/>
              </a:rPr>
              <a:t>取</a:t>
            </a:r>
            <a:r>
              <a:rPr sz="1200" spc="150" dirty="0">
                <a:solidFill>
                  <a:schemeClr val="dk1"/>
                </a:solidFill>
                <a:latin typeface="微软雅黑" panose="020B0503020204020204" charset="-122"/>
                <a:ea typeface="微软雅黑" panose="020B0503020204020204" charset="-122"/>
                <a:cs typeface="微软雅黑" panose="020B0503020204020204" charset="-122"/>
              </a:rPr>
              <a:t>措</a:t>
            </a:r>
            <a:r>
              <a:rPr sz="1200" spc="140" dirty="0">
                <a:solidFill>
                  <a:schemeClr val="dk1"/>
                </a:solidFill>
                <a:latin typeface="微软雅黑" panose="020B0503020204020204" charset="-122"/>
                <a:ea typeface="微软雅黑" panose="020B0503020204020204" charset="-122"/>
                <a:cs typeface="微软雅黑" panose="020B0503020204020204" charset="-122"/>
              </a:rPr>
              <a:t>施</a:t>
            </a:r>
            <a:r>
              <a:rPr sz="1200" spc="150" dirty="0">
                <a:solidFill>
                  <a:schemeClr val="dk1"/>
                </a:solidFill>
                <a:latin typeface="微软雅黑" panose="020B0503020204020204" charset="-122"/>
                <a:ea typeface="微软雅黑" panose="020B0503020204020204" charset="-122"/>
                <a:cs typeface="微软雅黑" panose="020B0503020204020204" charset="-122"/>
              </a:rPr>
              <a:t>保</a:t>
            </a:r>
            <a:r>
              <a:rPr sz="1200" dirty="0">
                <a:solidFill>
                  <a:schemeClr val="dk1"/>
                </a:solidFill>
                <a:latin typeface="微软雅黑" panose="020B0503020204020204" charset="-122"/>
                <a:ea typeface="微软雅黑" panose="020B0503020204020204" charset="-122"/>
                <a:cs typeface="微软雅黑" panose="020B0503020204020204" charset="-122"/>
              </a:rPr>
              <a:t>证</a:t>
            </a:r>
            <a:r>
              <a:rPr sz="1200" spc="150" dirty="0">
                <a:solidFill>
                  <a:schemeClr val="dk1"/>
                </a:solidFill>
                <a:latin typeface="微软雅黑" panose="020B0503020204020204" charset="-122"/>
                <a:ea typeface="微软雅黑" panose="020B0503020204020204" charset="-122"/>
                <a:cs typeface="微软雅黑" panose="020B0503020204020204" charset="-122"/>
              </a:rPr>
              <a:t>不磨擦</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不与</a:t>
            </a:r>
            <a:r>
              <a:rPr sz="1200" spc="140" dirty="0">
                <a:solidFill>
                  <a:schemeClr val="dk1"/>
                </a:solidFill>
                <a:latin typeface="微软雅黑" panose="020B0503020204020204" charset="-122"/>
                <a:ea typeface="微软雅黑" panose="020B0503020204020204" charset="-122"/>
                <a:cs typeface="微软雅黑" panose="020B0503020204020204" charset="-122"/>
              </a:rPr>
              <a:t>尖</a:t>
            </a:r>
            <a:r>
              <a:rPr sz="1200" spc="150" dirty="0">
                <a:solidFill>
                  <a:schemeClr val="dk1"/>
                </a:solidFill>
                <a:latin typeface="微软雅黑" panose="020B0503020204020204" charset="-122"/>
                <a:ea typeface="微软雅黑" panose="020B0503020204020204" charset="-122"/>
                <a:cs typeface="微软雅黑" panose="020B0503020204020204" charset="-122"/>
              </a:rPr>
              <a:t>锐</a:t>
            </a:r>
            <a:r>
              <a:rPr sz="1200" spc="140" dirty="0">
                <a:solidFill>
                  <a:schemeClr val="dk1"/>
                </a:solidFill>
                <a:latin typeface="微软雅黑" panose="020B0503020204020204" charset="-122"/>
                <a:ea typeface="微软雅黑" panose="020B0503020204020204" charset="-122"/>
                <a:cs typeface="微软雅黑" panose="020B0503020204020204" charset="-122"/>
              </a:rPr>
              <a:t>工</a:t>
            </a:r>
            <a:r>
              <a:rPr sz="1200" spc="150" dirty="0">
                <a:solidFill>
                  <a:schemeClr val="dk1"/>
                </a:solidFill>
                <a:latin typeface="微软雅黑" panose="020B0503020204020204" charset="-122"/>
                <a:ea typeface="微软雅黑" panose="020B0503020204020204" charset="-122"/>
                <a:cs typeface="微软雅黑" panose="020B0503020204020204" charset="-122"/>
              </a:rPr>
              <a:t>件、</a:t>
            </a:r>
            <a:r>
              <a:rPr sz="1200" spc="140" dirty="0">
                <a:solidFill>
                  <a:schemeClr val="dk1"/>
                </a:solidFill>
                <a:latin typeface="微软雅黑" panose="020B0503020204020204" charset="-122"/>
                <a:ea typeface="微软雅黑" panose="020B0503020204020204" charset="-122"/>
                <a:cs typeface="微软雅黑" panose="020B0503020204020204" charset="-122"/>
              </a:rPr>
              <a:t>材</a:t>
            </a:r>
            <a:r>
              <a:rPr sz="1200" spc="150" dirty="0">
                <a:solidFill>
                  <a:schemeClr val="dk1"/>
                </a:solidFill>
                <a:latin typeface="微软雅黑" panose="020B0503020204020204" charset="-122"/>
                <a:ea typeface="微软雅黑" panose="020B0503020204020204" charset="-122"/>
                <a:cs typeface="微软雅黑" panose="020B0503020204020204" charset="-122"/>
              </a:rPr>
              <a:t>料</a:t>
            </a:r>
            <a:r>
              <a:rPr sz="1200" spc="140" dirty="0">
                <a:solidFill>
                  <a:schemeClr val="dk1"/>
                </a:solidFill>
                <a:latin typeface="微软雅黑" panose="020B0503020204020204" charset="-122"/>
                <a:ea typeface="微软雅黑" panose="020B0503020204020204" charset="-122"/>
                <a:cs typeface="微软雅黑" panose="020B0503020204020204" charset="-122"/>
              </a:rPr>
              <a:t>接</a:t>
            </a:r>
            <a:r>
              <a:rPr sz="1200" spc="150" dirty="0">
                <a:solidFill>
                  <a:schemeClr val="dk1"/>
                </a:solidFill>
                <a:latin typeface="微软雅黑" panose="020B0503020204020204" charset="-122"/>
                <a:ea typeface="微软雅黑" panose="020B0503020204020204" charset="-122"/>
                <a:cs typeface="微软雅黑" panose="020B0503020204020204" charset="-122"/>
              </a:rPr>
              <a:t>触</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防</a:t>
            </a:r>
            <a:r>
              <a:rPr sz="1200" spc="140" dirty="0">
                <a:solidFill>
                  <a:schemeClr val="dk1"/>
                </a:solidFill>
                <a:latin typeface="微软雅黑" panose="020B0503020204020204" charset="-122"/>
                <a:ea typeface="微软雅黑" panose="020B0503020204020204" charset="-122"/>
                <a:cs typeface="微软雅黑" panose="020B0503020204020204" charset="-122"/>
              </a:rPr>
              <a:t>止</a:t>
            </a:r>
            <a:r>
              <a:rPr sz="1200" spc="150" dirty="0">
                <a:solidFill>
                  <a:schemeClr val="dk1"/>
                </a:solidFill>
                <a:latin typeface="微软雅黑" panose="020B0503020204020204" charset="-122"/>
                <a:ea typeface="微软雅黑" panose="020B0503020204020204" charset="-122"/>
                <a:cs typeface="微软雅黑" panose="020B0503020204020204" charset="-122"/>
              </a:rPr>
              <a:t>破</a:t>
            </a:r>
            <a:r>
              <a:rPr sz="1200" spc="140" dirty="0">
                <a:solidFill>
                  <a:schemeClr val="dk1"/>
                </a:solidFill>
                <a:latin typeface="微软雅黑" panose="020B0503020204020204" charset="-122"/>
                <a:ea typeface="微软雅黑" panose="020B0503020204020204" charset="-122"/>
                <a:cs typeface="微软雅黑" panose="020B0503020204020204" charset="-122"/>
              </a:rPr>
              <a:t>损</a:t>
            </a:r>
            <a:r>
              <a:rPr sz="1200" spc="150" dirty="0">
                <a:solidFill>
                  <a:schemeClr val="dk1"/>
                </a:solidFill>
                <a:latin typeface="微软雅黑" panose="020B0503020204020204" charset="-122"/>
                <a:ea typeface="微软雅黑" panose="020B0503020204020204" charset="-122"/>
                <a:cs typeface="微软雅黑" panose="020B0503020204020204" charset="-122"/>
              </a:rPr>
              <a:t>。</a:t>
            </a:r>
            <a:r>
              <a:rPr sz="1200" dirty="0">
                <a:solidFill>
                  <a:schemeClr val="dk1"/>
                </a:solidFill>
                <a:latin typeface="微软雅黑" panose="020B0503020204020204" charset="-122"/>
                <a:ea typeface="微软雅黑" panose="020B0503020204020204" charset="-122"/>
                <a:cs typeface="微软雅黑" panose="020B0503020204020204" charset="-122"/>
              </a:rPr>
              <a:t>在</a:t>
            </a:r>
            <a:r>
              <a:rPr sz="1200" spc="150" dirty="0">
                <a:solidFill>
                  <a:schemeClr val="dk1"/>
                </a:solidFill>
                <a:latin typeface="微软雅黑" panose="020B0503020204020204" charset="-122"/>
                <a:ea typeface="微软雅黑" panose="020B0503020204020204" charset="-122"/>
                <a:cs typeface="微软雅黑" panose="020B0503020204020204" charset="-122"/>
              </a:rPr>
              <a:t>金属容器内照</a:t>
            </a:r>
            <a:r>
              <a:rPr sz="1200" spc="140" dirty="0">
                <a:solidFill>
                  <a:schemeClr val="dk1"/>
                </a:solidFill>
                <a:latin typeface="微软雅黑" panose="020B0503020204020204" charset="-122"/>
                <a:ea typeface="微软雅黑" panose="020B0503020204020204" charset="-122"/>
                <a:cs typeface="微软雅黑" panose="020B0503020204020204" charset="-122"/>
              </a:rPr>
              <a:t>明</a:t>
            </a:r>
            <a:r>
              <a:rPr sz="1200" spc="150" dirty="0">
                <a:solidFill>
                  <a:schemeClr val="dk1"/>
                </a:solidFill>
                <a:latin typeface="微软雅黑" panose="020B0503020204020204" charset="-122"/>
                <a:ea typeface="微软雅黑" panose="020B0503020204020204" charset="-122"/>
                <a:cs typeface="微软雅黑" panose="020B0503020204020204" charset="-122"/>
              </a:rPr>
              <a:t>灯</a:t>
            </a:r>
            <a:r>
              <a:rPr sz="1200" spc="140" dirty="0">
                <a:solidFill>
                  <a:schemeClr val="dk1"/>
                </a:solidFill>
                <a:latin typeface="微软雅黑" panose="020B0503020204020204" charset="-122"/>
                <a:ea typeface="微软雅黑" panose="020B0503020204020204" charset="-122"/>
                <a:cs typeface="微软雅黑" panose="020B0503020204020204" charset="-122"/>
              </a:rPr>
              <a:t>具</a:t>
            </a:r>
            <a:r>
              <a:rPr sz="1200" spc="150" dirty="0">
                <a:solidFill>
                  <a:schemeClr val="dk1"/>
                </a:solidFill>
                <a:latin typeface="微软雅黑" panose="020B0503020204020204" charset="-122"/>
                <a:ea typeface="微软雅黑" panose="020B0503020204020204" charset="-122"/>
                <a:cs typeface="微软雅黑" panose="020B0503020204020204" charset="-122"/>
              </a:rPr>
              <a:t>的安</a:t>
            </a:r>
            <a:r>
              <a:rPr sz="1200" spc="140" dirty="0">
                <a:solidFill>
                  <a:schemeClr val="dk1"/>
                </a:solidFill>
                <a:latin typeface="微软雅黑" panose="020B0503020204020204" charset="-122"/>
                <a:ea typeface="微软雅黑" panose="020B0503020204020204" charset="-122"/>
                <a:cs typeface="微软雅黑" panose="020B0503020204020204" charset="-122"/>
              </a:rPr>
              <a:t>全</a:t>
            </a:r>
            <a:r>
              <a:rPr sz="1200" spc="150" dirty="0">
                <a:solidFill>
                  <a:schemeClr val="dk1"/>
                </a:solidFill>
                <a:latin typeface="微软雅黑" panose="020B0503020204020204" charset="-122"/>
                <a:ea typeface="微软雅黑" panose="020B0503020204020204" charset="-122"/>
                <a:cs typeface="微软雅黑" panose="020B0503020204020204" charset="-122"/>
              </a:rPr>
              <a:t>电</a:t>
            </a:r>
            <a:r>
              <a:rPr sz="1200" spc="140" dirty="0">
                <a:solidFill>
                  <a:schemeClr val="dk1"/>
                </a:solidFill>
                <a:latin typeface="微软雅黑" panose="020B0503020204020204" charset="-122"/>
                <a:ea typeface="微软雅黑" panose="020B0503020204020204" charset="-122"/>
                <a:cs typeface="微软雅黑" panose="020B0503020204020204" charset="-122"/>
              </a:rPr>
              <a:t>压</a:t>
            </a:r>
            <a:r>
              <a:rPr sz="1200" spc="175" dirty="0">
                <a:solidFill>
                  <a:schemeClr val="dk1"/>
                </a:solidFill>
                <a:latin typeface="微软雅黑" panose="020B0503020204020204" charset="-122"/>
                <a:ea typeface="微软雅黑" panose="020B0503020204020204" charset="-122"/>
                <a:cs typeface="微软雅黑" panose="020B0503020204020204" charset="-122"/>
              </a:rPr>
              <a:t>为</a:t>
            </a:r>
            <a:r>
              <a:rPr sz="1200" spc="70" dirty="0">
                <a:solidFill>
                  <a:schemeClr val="dk1"/>
                </a:solidFill>
                <a:latin typeface="微软雅黑" panose="020B0503020204020204" charset="-122"/>
                <a:ea typeface="微软雅黑" panose="020B0503020204020204" charset="-122"/>
                <a:cs typeface="微软雅黑" panose="020B0503020204020204" charset="-122"/>
              </a:rPr>
              <a:t>12</a:t>
            </a:r>
            <a:r>
              <a:rPr sz="1200" spc="140" dirty="0">
                <a:solidFill>
                  <a:schemeClr val="dk1"/>
                </a:solidFill>
                <a:latin typeface="微软雅黑" panose="020B0503020204020204" charset="-122"/>
                <a:ea typeface="微软雅黑" panose="020B0503020204020204" charset="-122"/>
                <a:cs typeface="微软雅黑" panose="020B0503020204020204" charset="-122"/>
              </a:rPr>
              <a:t>伏</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容</a:t>
            </a:r>
            <a:r>
              <a:rPr sz="1200" spc="150" dirty="0">
                <a:solidFill>
                  <a:schemeClr val="dk1"/>
                </a:solidFill>
                <a:latin typeface="微软雅黑" panose="020B0503020204020204" charset="-122"/>
                <a:ea typeface="微软雅黑" panose="020B0503020204020204" charset="-122"/>
                <a:cs typeface="微软雅黑" panose="020B0503020204020204" charset="-122"/>
              </a:rPr>
              <a:t>器</a:t>
            </a:r>
            <a:r>
              <a:rPr sz="1200" spc="140" dirty="0">
                <a:solidFill>
                  <a:schemeClr val="dk1"/>
                </a:solidFill>
                <a:latin typeface="微软雅黑" panose="020B0503020204020204" charset="-122"/>
                <a:ea typeface="微软雅黑" panose="020B0503020204020204" charset="-122"/>
                <a:cs typeface="微软雅黑" panose="020B0503020204020204" charset="-122"/>
              </a:rPr>
              <a:t>内</a:t>
            </a:r>
            <a:r>
              <a:rPr sz="1200" dirty="0">
                <a:solidFill>
                  <a:schemeClr val="dk1"/>
                </a:solidFill>
                <a:latin typeface="微软雅黑" panose="020B0503020204020204" charset="-122"/>
                <a:ea typeface="微软雅黑" panose="020B0503020204020204" charset="-122"/>
                <a:cs typeface="微软雅黑" panose="020B0503020204020204" charset="-122"/>
              </a:rPr>
              <a:t>有</a:t>
            </a:r>
            <a:r>
              <a:rPr sz="1200" spc="150" dirty="0">
                <a:solidFill>
                  <a:schemeClr val="dk1"/>
                </a:solidFill>
                <a:latin typeface="微软雅黑" panose="020B0503020204020204" charset="-122"/>
                <a:ea typeface="微软雅黑" panose="020B0503020204020204" charset="-122"/>
                <a:cs typeface="微软雅黑" panose="020B0503020204020204" charset="-122"/>
              </a:rPr>
              <a:t>易燃物料的应</a:t>
            </a:r>
            <a:r>
              <a:rPr sz="1200" spc="140" dirty="0">
                <a:solidFill>
                  <a:schemeClr val="dk1"/>
                </a:solidFill>
                <a:latin typeface="微软雅黑" panose="020B0503020204020204" charset="-122"/>
                <a:ea typeface="微软雅黑" panose="020B0503020204020204" charset="-122"/>
                <a:cs typeface="微软雅黑" panose="020B0503020204020204" charset="-122"/>
              </a:rPr>
              <a:t>采</a:t>
            </a:r>
            <a:r>
              <a:rPr sz="1200" spc="150" dirty="0">
                <a:solidFill>
                  <a:schemeClr val="dk1"/>
                </a:solidFill>
                <a:latin typeface="微软雅黑" panose="020B0503020204020204" charset="-122"/>
                <a:ea typeface="微软雅黑" panose="020B0503020204020204" charset="-122"/>
                <a:cs typeface="微软雅黑" panose="020B0503020204020204" charset="-122"/>
              </a:rPr>
              <a:t>用</a:t>
            </a:r>
            <a:r>
              <a:rPr sz="1200" spc="140" dirty="0">
                <a:solidFill>
                  <a:schemeClr val="dk1"/>
                </a:solidFill>
                <a:latin typeface="微软雅黑" panose="020B0503020204020204" charset="-122"/>
                <a:ea typeface="微软雅黑" panose="020B0503020204020204" charset="-122"/>
                <a:cs typeface="微软雅黑" panose="020B0503020204020204" charset="-122"/>
              </a:rPr>
              <a:t>防</a:t>
            </a:r>
            <a:r>
              <a:rPr sz="1200" spc="150" dirty="0">
                <a:solidFill>
                  <a:schemeClr val="dk1"/>
                </a:solidFill>
                <a:latin typeface="微软雅黑" panose="020B0503020204020204" charset="-122"/>
                <a:ea typeface="微软雅黑" panose="020B0503020204020204" charset="-122"/>
                <a:cs typeface="微软雅黑" panose="020B0503020204020204" charset="-122"/>
              </a:rPr>
              <a:t>爆型</a:t>
            </a:r>
            <a:r>
              <a:rPr sz="1200" spc="140" dirty="0">
                <a:solidFill>
                  <a:schemeClr val="dk1"/>
                </a:solidFill>
                <a:latin typeface="微软雅黑" panose="020B0503020204020204" charset="-122"/>
                <a:ea typeface="微软雅黑" panose="020B0503020204020204" charset="-122"/>
                <a:cs typeface="微软雅黑" panose="020B0503020204020204" charset="-122"/>
              </a:rPr>
              <a:t>灯</a:t>
            </a:r>
            <a:r>
              <a:rPr sz="1200" spc="150" dirty="0">
                <a:solidFill>
                  <a:schemeClr val="dk1"/>
                </a:solidFill>
                <a:latin typeface="微软雅黑" panose="020B0503020204020204" charset="-122"/>
                <a:ea typeface="微软雅黑" panose="020B0503020204020204" charset="-122"/>
                <a:cs typeface="微软雅黑" panose="020B0503020204020204" charset="-122"/>
              </a:rPr>
              <a:t>具</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必</a:t>
            </a:r>
            <a:r>
              <a:rPr sz="1200" spc="140" dirty="0">
                <a:solidFill>
                  <a:schemeClr val="dk1"/>
                </a:solidFill>
                <a:latin typeface="微软雅黑" panose="020B0503020204020204" charset="-122"/>
                <a:ea typeface="微软雅黑" panose="020B0503020204020204" charset="-122"/>
                <a:cs typeface="微软雅黑" panose="020B0503020204020204" charset="-122"/>
              </a:rPr>
              <a:t>要</a:t>
            </a:r>
            <a:r>
              <a:rPr sz="1200" spc="150" dirty="0">
                <a:solidFill>
                  <a:schemeClr val="dk1"/>
                </a:solidFill>
                <a:latin typeface="微软雅黑" panose="020B0503020204020204" charset="-122"/>
                <a:ea typeface="微软雅黑" panose="020B0503020204020204" charset="-122"/>
                <a:cs typeface="微软雅黑" panose="020B0503020204020204" charset="-122"/>
              </a:rPr>
              <a:t>时</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可</a:t>
            </a:r>
            <a:r>
              <a:rPr sz="1200" spc="140" dirty="0">
                <a:solidFill>
                  <a:schemeClr val="dk1"/>
                </a:solidFill>
                <a:latin typeface="微软雅黑" panose="020B0503020204020204" charset="-122"/>
                <a:ea typeface="微软雅黑" panose="020B0503020204020204" charset="-122"/>
                <a:cs typeface="微软雅黑" panose="020B0503020204020204" charset="-122"/>
              </a:rPr>
              <a:t>采</a:t>
            </a:r>
            <a:r>
              <a:rPr sz="1200" spc="150" dirty="0">
                <a:solidFill>
                  <a:schemeClr val="dk1"/>
                </a:solidFill>
                <a:latin typeface="微软雅黑" panose="020B0503020204020204" charset="-122"/>
                <a:ea typeface="微软雅黑" panose="020B0503020204020204" charset="-122"/>
                <a:cs typeface="微软雅黑" panose="020B0503020204020204" charset="-122"/>
              </a:rPr>
              <a:t>取</a:t>
            </a:r>
            <a:r>
              <a:rPr sz="1200" dirty="0">
                <a:solidFill>
                  <a:schemeClr val="dk1"/>
                </a:solidFill>
                <a:latin typeface="微软雅黑" panose="020B0503020204020204" charset="-122"/>
                <a:ea typeface="微软雅黑" panose="020B0503020204020204" charset="-122"/>
                <a:cs typeface="微软雅黑" panose="020B0503020204020204" charset="-122"/>
              </a:rPr>
              <a:t>灯</a:t>
            </a:r>
            <a:r>
              <a:rPr sz="1200" spc="150" dirty="0">
                <a:solidFill>
                  <a:schemeClr val="dk1"/>
                </a:solidFill>
                <a:latin typeface="微软雅黑" panose="020B0503020204020204" charset="-122"/>
                <a:ea typeface="微软雅黑" panose="020B0503020204020204" charset="-122"/>
                <a:cs typeface="微软雅黑" panose="020B0503020204020204" charset="-122"/>
              </a:rPr>
              <a:t>具设在器外</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向</a:t>
            </a:r>
            <a:r>
              <a:rPr sz="1200" spc="150" dirty="0">
                <a:solidFill>
                  <a:schemeClr val="dk1"/>
                </a:solidFill>
                <a:latin typeface="微软雅黑" panose="020B0503020204020204" charset="-122"/>
                <a:ea typeface="微软雅黑" panose="020B0503020204020204" charset="-122"/>
                <a:cs typeface="微软雅黑" panose="020B0503020204020204" charset="-122"/>
              </a:rPr>
              <a:t>器</a:t>
            </a:r>
            <a:r>
              <a:rPr sz="1200" spc="140" dirty="0">
                <a:solidFill>
                  <a:schemeClr val="dk1"/>
                </a:solidFill>
                <a:latin typeface="微软雅黑" panose="020B0503020204020204" charset="-122"/>
                <a:ea typeface="微软雅黑" panose="020B0503020204020204" charset="-122"/>
                <a:cs typeface="微软雅黑" panose="020B0503020204020204" charset="-122"/>
              </a:rPr>
              <a:t>内</a:t>
            </a:r>
            <a:r>
              <a:rPr sz="1200" spc="150" dirty="0">
                <a:solidFill>
                  <a:schemeClr val="dk1"/>
                </a:solidFill>
                <a:latin typeface="微软雅黑" panose="020B0503020204020204" charset="-122"/>
                <a:ea typeface="微软雅黑" panose="020B0503020204020204" charset="-122"/>
                <a:cs typeface="微软雅黑" panose="020B0503020204020204" charset="-122"/>
              </a:rPr>
              <a:t>照射</a:t>
            </a:r>
            <a:r>
              <a:rPr sz="1200" spc="140" dirty="0">
                <a:solidFill>
                  <a:schemeClr val="dk1"/>
                </a:solidFill>
                <a:latin typeface="微软雅黑" panose="020B0503020204020204" charset="-122"/>
                <a:ea typeface="微软雅黑" panose="020B0503020204020204" charset="-122"/>
                <a:cs typeface="微软雅黑" panose="020B0503020204020204" charset="-122"/>
              </a:rPr>
              <a:t>的</a:t>
            </a:r>
            <a:r>
              <a:rPr sz="1200" spc="150" dirty="0">
                <a:solidFill>
                  <a:schemeClr val="dk1"/>
                </a:solidFill>
                <a:latin typeface="微软雅黑" panose="020B0503020204020204" charset="-122"/>
                <a:ea typeface="微软雅黑" panose="020B0503020204020204" charset="-122"/>
                <a:cs typeface="微软雅黑" panose="020B0503020204020204" charset="-122"/>
              </a:rPr>
              <a:t>办</a:t>
            </a:r>
            <a:r>
              <a:rPr sz="1200" spc="140" dirty="0">
                <a:solidFill>
                  <a:schemeClr val="dk1"/>
                </a:solidFill>
                <a:latin typeface="微软雅黑" panose="020B0503020204020204" charset="-122"/>
                <a:ea typeface="微软雅黑" panose="020B0503020204020204" charset="-122"/>
                <a:cs typeface="微软雅黑" panose="020B0503020204020204" charset="-122"/>
              </a:rPr>
              <a:t>法</a:t>
            </a:r>
            <a:r>
              <a:rPr sz="1200" spc="150" dirty="0">
                <a:solidFill>
                  <a:schemeClr val="dk1"/>
                </a:solidFill>
                <a:latin typeface="微软雅黑" panose="020B0503020204020204" charset="-122"/>
                <a:ea typeface="微软雅黑" panose="020B0503020204020204" charset="-122"/>
                <a:cs typeface="微软雅黑" panose="020B0503020204020204" charset="-122"/>
              </a:rPr>
              <a:t>照</a:t>
            </a:r>
            <a:r>
              <a:rPr sz="1200" spc="140" dirty="0">
                <a:solidFill>
                  <a:schemeClr val="dk1"/>
                </a:solidFill>
                <a:latin typeface="微软雅黑" panose="020B0503020204020204" charset="-122"/>
                <a:ea typeface="微软雅黑" panose="020B0503020204020204" charset="-122"/>
                <a:cs typeface="微软雅黑" panose="020B0503020204020204" charset="-122"/>
              </a:rPr>
              <a:t>明</a:t>
            </a:r>
            <a:r>
              <a:rPr sz="12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7" name="object 7"/>
          <p:cNvSpPr txBox="1"/>
          <p:nvPr>
            <p:custDataLst>
              <p:tags r:id="rId7"/>
            </p:custDataLst>
          </p:nvPr>
        </p:nvSpPr>
        <p:spPr>
          <a:xfrm>
            <a:off x="7687436" y="1887473"/>
            <a:ext cx="3945254" cy="1339850"/>
          </a:xfrm>
          <a:prstGeom prst="rect">
            <a:avLst/>
          </a:prstGeom>
        </p:spPr>
        <p:txBody>
          <a:bodyPr vert="horz" wrap="square" lIns="0" tIns="12700" rIns="0" bIns="0" rtlCol="0">
            <a:spAutoFit/>
          </a:bodyPr>
          <a:lstStyle/>
          <a:p>
            <a:pPr marL="12700" marR="5080">
              <a:lnSpc>
                <a:spcPct val="120000"/>
              </a:lnSpc>
              <a:spcBef>
                <a:spcPts val="100"/>
              </a:spcBef>
            </a:pPr>
            <a:r>
              <a:rPr sz="1200" spc="150" dirty="0">
                <a:solidFill>
                  <a:schemeClr val="dk1"/>
                </a:solidFill>
                <a:latin typeface="微软雅黑" panose="020B0503020204020204" charset="-122"/>
                <a:ea typeface="微软雅黑" panose="020B0503020204020204" charset="-122"/>
                <a:cs typeface="微软雅黑" panose="020B0503020204020204" charset="-122"/>
              </a:rPr>
              <a:t>切断动力源是</a:t>
            </a:r>
            <a:r>
              <a:rPr sz="1200" spc="140" dirty="0">
                <a:solidFill>
                  <a:schemeClr val="dk1"/>
                </a:solidFill>
                <a:latin typeface="微软雅黑" panose="020B0503020204020204" charset="-122"/>
                <a:ea typeface="微软雅黑" panose="020B0503020204020204" charset="-122"/>
                <a:cs typeface="微软雅黑" panose="020B0503020204020204" charset="-122"/>
              </a:rPr>
              <a:t>指</a:t>
            </a:r>
            <a:r>
              <a:rPr sz="1200" spc="150" dirty="0">
                <a:solidFill>
                  <a:schemeClr val="dk1"/>
                </a:solidFill>
                <a:latin typeface="微软雅黑" panose="020B0503020204020204" charset="-122"/>
                <a:ea typeface="微软雅黑" panose="020B0503020204020204" charset="-122"/>
                <a:cs typeface="微软雅黑" panose="020B0503020204020204" charset="-122"/>
              </a:rPr>
              <a:t>切</a:t>
            </a:r>
            <a:r>
              <a:rPr sz="1200" spc="140" dirty="0">
                <a:solidFill>
                  <a:schemeClr val="dk1"/>
                </a:solidFill>
                <a:latin typeface="微软雅黑" panose="020B0503020204020204" charset="-122"/>
                <a:ea typeface="微软雅黑" panose="020B0503020204020204" charset="-122"/>
                <a:cs typeface="微软雅黑" panose="020B0503020204020204" charset="-122"/>
              </a:rPr>
              <a:t>断</a:t>
            </a:r>
            <a:r>
              <a:rPr sz="1200" spc="150" dirty="0">
                <a:solidFill>
                  <a:schemeClr val="dk1"/>
                </a:solidFill>
                <a:latin typeface="微软雅黑" panose="020B0503020204020204" charset="-122"/>
                <a:ea typeface="微软雅黑" panose="020B0503020204020204" charset="-122"/>
                <a:cs typeface="微软雅黑" panose="020B0503020204020204" charset="-122"/>
              </a:rPr>
              <a:t>送电</a:t>
            </a:r>
            <a:r>
              <a:rPr sz="1200" spc="140" dirty="0">
                <a:solidFill>
                  <a:schemeClr val="dk1"/>
                </a:solidFill>
                <a:latin typeface="微软雅黑" panose="020B0503020204020204" charset="-122"/>
                <a:ea typeface="微软雅黑" panose="020B0503020204020204" charset="-122"/>
                <a:cs typeface="微软雅黑" panose="020B0503020204020204" charset="-122"/>
              </a:rPr>
              <a:t>开</a:t>
            </a:r>
            <a:r>
              <a:rPr sz="1200" spc="150" dirty="0">
                <a:solidFill>
                  <a:schemeClr val="dk1"/>
                </a:solidFill>
                <a:latin typeface="微软雅黑" panose="020B0503020204020204" charset="-122"/>
                <a:ea typeface="微软雅黑" panose="020B0503020204020204" charset="-122"/>
                <a:cs typeface="微软雅黑" panose="020B0503020204020204" charset="-122"/>
              </a:rPr>
              <a:t>关</a:t>
            </a:r>
            <a:r>
              <a:rPr sz="1200" spc="140" dirty="0">
                <a:solidFill>
                  <a:schemeClr val="dk1"/>
                </a:solidFill>
                <a:latin typeface="微软雅黑" panose="020B0503020204020204" charset="-122"/>
                <a:ea typeface="微软雅黑" panose="020B0503020204020204" charset="-122"/>
                <a:cs typeface="微软雅黑" panose="020B0503020204020204" charset="-122"/>
              </a:rPr>
              <a:t>并</a:t>
            </a:r>
            <a:r>
              <a:rPr sz="1200" spc="150" dirty="0">
                <a:solidFill>
                  <a:schemeClr val="dk1"/>
                </a:solidFill>
                <a:latin typeface="微软雅黑" panose="020B0503020204020204" charset="-122"/>
                <a:ea typeface="微软雅黑" panose="020B0503020204020204" charset="-122"/>
                <a:cs typeface="微软雅黑" panose="020B0503020204020204" charset="-122"/>
              </a:rPr>
              <a:t>加</a:t>
            </a:r>
            <a:r>
              <a:rPr sz="1200" spc="140" dirty="0">
                <a:solidFill>
                  <a:schemeClr val="dk1"/>
                </a:solidFill>
                <a:latin typeface="微软雅黑" panose="020B0503020204020204" charset="-122"/>
                <a:ea typeface="微软雅黑" panose="020B0503020204020204" charset="-122"/>
                <a:cs typeface="微软雅黑" panose="020B0503020204020204" charset="-122"/>
              </a:rPr>
              <a:t>锁</a:t>
            </a:r>
            <a:r>
              <a:rPr sz="1200" spc="150" dirty="0">
                <a:solidFill>
                  <a:schemeClr val="dk1"/>
                </a:solidFill>
                <a:latin typeface="微软雅黑" panose="020B0503020204020204" charset="-122"/>
                <a:ea typeface="微软雅黑" panose="020B0503020204020204" charset="-122"/>
                <a:cs typeface="微软雅黑" panose="020B0503020204020204" charset="-122"/>
              </a:rPr>
              <a:t>挂</a:t>
            </a:r>
            <a:r>
              <a:rPr sz="1200" spc="140" dirty="0">
                <a:solidFill>
                  <a:schemeClr val="dk1"/>
                </a:solidFill>
                <a:latin typeface="微软雅黑" panose="020B0503020204020204" charset="-122"/>
                <a:ea typeface="微软雅黑" panose="020B0503020204020204" charset="-122"/>
                <a:cs typeface="微软雅黑" panose="020B0503020204020204" charset="-122"/>
              </a:rPr>
              <a:t>禁</a:t>
            </a:r>
            <a:r>
              <a:rPr sz="1200" spc="150" dirty="0">
                <a:solidFill>
                  <a:schemeClr val="dk1"/>
                </a:solidFill>
                <a:latin typeface="微软雅黑" panose="020B0503020204020204" charset="-122"/>
                <a:ea typeface="微软雅黑" panose="020B0503020204020204" charset="-122"/>
                <a:cs typeface="微软雅黑" panose="020B0503020204020204" charset="-122"/>
              </a:rPr>
              <a:t>牌</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或</a:t>
            </a:r>
            <a:r>
              <a:rPr sz="1200" dirty="0">
                <a:solidFill>
                  <a:schemeClr val="dk1"/>
                </a:solidFill>
                <a:latin typeface="微软雅黑" panose="020B0503020204020204" charset="-122"/>
                <a:ea typeface="微软雅黑" panose="020B0503020204020204" charset="-122"/>
                <a:cs typeface="微软雅黑" panose="020B0503020204020204" charset="-122"/>
              </a:rPr>
              <a:t>取</a:t>
            </a:r>
            <a:r>
              <a:rPr sz="1200" spc="150" dirty="0">
                <a:solidFill>
                  <a:schemeClr val="dk1"/>
                </a:solidFill>
                <a:latin typeface="微软雅黑" panose="020B0503020204020204" charset="-122"/>
                <a:ea typeface="微软雅黑" panose="020B0503020204020204" charset="-122"/>
                <a:cs typeface="微软雅黑" panose="020B0503020204020204" charset="-122"/>
              </a:rPr>
              <a:t>下熔断保护并</a:t>
            </a:r>
            <a:r>
              <a:rPr sz="1200" spc="140" dirty="0">
                <a:solidFill>
                  <a:schemeClr val="dk1"/>
                </a:solidFill>
                <a:latin typeface="微软雅黑" panose="020B0503020204020204" charset="-122"/>
                <a:ea typeface="微软雅黑" panose="020B0503020204020204" charset="-122"/>
                <a:cs typeface="微软雅黑" panose="020B0503020204020204" charset="-122"/>
              </a:rPr>
              <a:t>由</a:t>
            </a:r>
            <a:r>
              <a:rPr sz="1200" spc="150" dirty="0">
                <a:solidFill>
                  <a:schemeClr val="dk1"/>
                </a:solidFill>
                <a:latin typeface="微软雅黑" panose="020B0503020204020204" charset="-122"/>
                <a:ea typeface="微软雅黑" panose="020B0503020204020204" charset="-122"/>
                <a:cs typeface="微软雅黑" panose="020B0503020204020204" charset="-122"/>
              </a:rPr>
              <a:t>检</a:t>
            </a:r>
            <a:r>
              <a:rPr sz="1200" spc="140" dirty="0">
                <a:solidFill>
                  <a:schemeClr val="dk1"/>
                </a:solidFill>
                <a:latin typeface="微软雅黑" panose="020B0503020204020204" charset="-122"/>
                <a:ea typeface="微软雅黑" panose="020B0503020204020204" charset="-122"/>
                <a:cs typeface="微软雅黑" panose="020B0503020204020204" charset="-122"/>
              </a:rPr>
              <a:t>修</a:t>
            </a:r>
            <a:r>
              <a:rPr sz="1200" spc="150" dirty="0">
                <a:solidFill>
                  <a:schemeClr val="dk1"/>
                </a:solidFill>
                <a:latin typeface="微软雅黑" panose="020B0503020204020204" charset="-122"/>
                <a:ea typeface="微软雅黑" panose="020B0503020204020204" charset="-122"/>
                <a:cs typeface="微软雅黑" panose="020B0503020204020204" charset="-122"/>
              </a:rPr>
              <a:t>者保</a:t>
            </a:r>
            <a:r>
              <a:rPr sz="1200" spc="140" dirty="0">
                <a:solidFill>
                  <a:schemeClr val="dk1"/>
                </a:solidFill>
                <a:latin typeface="微软雅黑" panose="020B0503020204020204" charset="-122"/>
                <a:ea typeface="微软雅黑" panose="020B0503020204020204" charset="-122"/>
                <a:cs typeface="微软雅黑" panose="020B0503020204020204" charset="-122"/>
              </a:rPr>
              <a:t>管</a:t>
            </a:r>
            <a:r>
              <a:rPr sz="1200" spc="15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采</a:t>
            </a:r>
            <a:r>
              <a:rPr sz="1200" spc="150" dirty="0">
                <a:solidFill>
                  <a:schemeClr val="dk1"/>
                </a:solidFill>
                <a:latin typeface="微软雅黑" panose="020B0503020204020204" charset="-122"/>
                <a:ea typeface="微软雅黑" panose="020B0503020204020204" charset="-122"/>
                <a:cs typeface="微软雅黑" panose="020B0503020204020204" charset="-122"/>
              </a:rPr>
              <a:t>取</a:t>
            </a:r>
            <a:r>
              <a:rPr sz="1200" spc="140" dirty="0">
                <a:solidFill>
                  <a:schemeClr val="dk1"/>
                </a:solidFill>
                <a:latin typeface="微软雅黑" panose="020B0503020204020204" charset="-122"/>
                <a:ea typeface="微软雅黑" panose="020B0503020204020204" charset="-122"/>
                <a:cs typeface="微软雅黑" panose="020B0503020204020204" charset="-122"/>
              </a:rPr>
              <a:t>上</a:t>
            </a:r>
            <a:r>
              <a:rPr sz="1200" spc="150" dirty="0">
                <a:solidFill>
                  <a:schemeClr val="dk1"/>
                </a:solidFill>
                <a:latin typeface="微软雅黑" panose="020B0503020204020204" charset="-122"/>
                <a:ea typeface="微软雅黑" panose="020B0503020204020204" charset="-122"/>
                <a:cs typeface="微软雅黑" panose="020B0503020204020204" charset="-122"/>
              </a:rPr>
              <a:t>述</a:t>
            </a:r>
            <a:r>
              <a:rPr sz="1200" spc="140" dirty="0">
                <a:solidFill>
                  <a:schemeClr val="dk1"/>
                </a:solidFill>
                <a:latin typeface="微软雅黑" panose="020B0503020204020204" charset="-122"/>
                <a:ea typeface="微软雅黑" panose="020B0503020204020204" charset="-122"/>
                <a:cs typeface="微软雅黑" panose="020B0503020204020204" charset="-122"/>
              </a:rPr>
              <a:t>措</a:t>
            </a:r>
            <a:r>
              <a:rPr sz="1200" spc="150" dirty="0">
                <a:solidFill>
                  <a:schemeClr val="dk1"/>
                </a:solidFill>
                <a:latin typeface="微软雅黑" panose="020B0503020204020204" charset="-122"/>
                <a:ea typeface="微软雅黑" panose="020B0503020204020204" charset="-122"/>
                <a:cs typeface="微软雅黑" panose="020B0503020204020204" charset="-122"/>
              </a:rPr>
              <a:t>施</a:t>
            </a:r>
            <a:r>
              <a:rPr sz="1200" spc="140" dirty="0">
                <a:solidFill>
                  <a:schemeClr val="dk1"/>
                </a:solidFill>
                <a:latin typeface="微软雅黑" panose="020B0503020204020204" charset="-122"/>
                <a:ea typeface="微软雅黑" panose="020B0503020204020204" charset="-122"/>
                <a:cs typeface="微软雅黑" panose="020B0503020204020204" charset="-122"/>
              </a:rPr>
              <a:t>即</a:t>
            </a:r>
            <a:r>
              <a:rPr sz="1200" spc="150" dirty="0">
                <a:solidFill>
                  <a:schemeClr val="dk1"/>
                </a:solidFill>
                <a:latin typeface="微软雅黑" panose="020B0503020204020204" charset="-122"/>
                <a:ea typeface="微软雅黑" panose="020B0503020204020204" charset="-122"/>
                <a:cs typeface="微软雅黑" panose="020B0503020204020204" charset="-122"/>
              </a:rPr>
              <a:t>使</a:t>
            </a:r>
            <a:r>
              <a:rPr sz="1200" dirty="0">
                <a:solidFill>
                  <a:schemeClr val="dk1"/>
                </a:solidFill>
                <a:latin typeface="微软雅黑" panose="020B0503020204020204" charset="-122"/>
                <a:ea typeface="微软雅黑" panose="020B0503020204020204" charset="-122"/>
                <a:cs typeface="微软雅黑" panose="020B0503020204020204" charset="-122"/>
              </a:rPr>
              <a:t>发</a:t>
            </a:r>
            <a:r>
              <a:rPr sz="1200" spc="150" dirty="0">
                <a:solidFill>
                  <a:schemeClr val="dk1"/>
                </a:solidFill>
                <a:latin typeface="微软雅黑" panose="020B0503020204020204" charset="-122"/>
                <a:ea typeface="微软雅黑" panose="020B0503020204020204" charset="-122"/>
                <a:cs typeface="微软雅黑" panose="020B0503020204020204" charset="-122"/>
              </a:rPr>
              <a:t>生</a:t>
            </a:r>
            <a:r>
              <a:rPr sz="1200" spc="140" dirty="0">
                <a:solidFill>
                  <a:schemeClr val="dk1"/>
                </a:solidFill>
                <a:latin typeface="微软雅黑" panose="020B0503020204020204" charset="-122"/>
                <a:ea typeface="微软雅黑" panose="020B0503020204020204" charset="-122"/>
                <a:cs typeface="微软雅黑" panose="020B0503020204020204" charset="-122"/>
              </a:rPr>
              <a:t>误</a:t>
            </a:r>
            <a:r>
              <a:rPr sz="1200" spc="150" dirty="0">
                <a:solidFill>
                  <a:schemeClr val="dk1"/>
                </a:solidFill>
                <a:latin typeface="微软雅黑" panose="020B0503020204020204" charset="-122"/>
                <a:ea typeface="微软雅黑" panose="020B0503020204020204" charset="-122"/>
                <a:cs typeface="微软雅黑" panose="020B0503020204020204" charset="-122"/>
              </a:rPr>
              <a:t>操</a:t>
            </a:r>
            <a:r>
              <a:rPr sz="1200" spc="140" dirty="0">
                <a:solidFill>
                  <a:schemeClr val="dk1"/>
                </a:solidFill>
                <a:latin typeface="微软雅黑" panose="020B0503020204020204" charset="-122"/>
                <a:ea typeface="微软雅黑" panose="020B0503020204020204" charset="-122"/>
                <a:cs typeface="微软雅黑" panose="020B0503020204020204" charset="-122"/>
              </a:rPr>
              <a:t>作</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机</a:t>
            </a:r>
            <a:r>
              <a:rPr sz="1200" spc="150" dirty="0">
                <a:solidFill>
                  <a:schemeClr val="dk1"/>
                </a:solidFill>
                <a:latin typeface="微软雅黑" panose="020B0503020204020204" charset="-122"/>
                <a:ea typeface="微软雅黑" panose="020B0503020204020204" charset="-122"/>
                <a:cs typeface="微软雅黑" panose="020B0503020204020204" charset="-122"/>
              </a:rPr>
              <a:t>器</a:t>
            </a:r>
            <a:r>
              <a:rPr sz="1200" spc="140" dirty="0">
                <a:solidFill>
                  <a:schemeClr val="dk1"/>
                </a:solidFill>
                <a:latin typeface="微软雅黑" panose="020B0503020204020204" charset="-122"/>
                <a:ea typeface="微软雅黑" panose="020B0503020204020204" charset="-122"/>
                <a:cs typeface="微软雅黑" panose="020B0503020204020204" charset="-122"/>
              </a:rPr>
              <a:t>也不</a:t>
            </a:r>
            <a:r>
              <a:rPr sz="1200" spc="150" dirty="0">
                <a:solidFill>
                  <a:schemeClr val="dk1"/>
                </a:solidFill>
                <a:latin typeface="微软雅黑" panose="020B0503020204020204" charset="-122"/>
                <a:ea typeface="微软雅黑" panose="020B0503020204020204" charset="-122"/>
                <a:cs typeface="微软雅黑" panose="020B0503020204020204" charset="-122"/>
              </a:rPr>
              <a:t>会</a:t>
            </a:r>
            <a:r>
              <a:rPr sz="1200" spc="140" dirty="0">
                <a:solidFill>
                  <a:schemeClr val="dk1"/>
                </a:solidFill>
                <a:latin typeface="微软雅黑" panose="020B0503020204020204" charset="-122"/>
                <a:ea typeface="微软雅黑" panose="020B0503020204020204" charset="-122"/>
                <a:cs typeface="微软雅黑" panose="020B0503020204020204" charset="-122"/>
              </a:rPr>
              <a:t>被</a:t>
            </a:r>
            <a:r>
              <a:rPr sz="1200" spc="150" dirty="0">
                <a:solidFill>
                  <a:schemeClr val="dk1"/>
                </a:solidFill>
                <a:latin typeface="微软雅黑" panose="020B0503020204020204" charset="-122"/>
                <a:ea typeface="微软雅黑" panose="020B0503020204020204" charset="-122"/>
                <a:cs typeface="微软雅黑" panose="020B0503020204020204" charset="-122"/>
              </a:rPr>
              <a:t>启</a:t>
            </a:r>
            <a:r>
              <a:rPr sz="1200" spc="140" dirty="0">
                <a:solidFill>
                  <a:schemeClr val="dk1"/>
                </a:solidFill>
                <a:latin typeface="微软雅黑" panose="020B0503020204020204" charset="-122"/>
                <a:ea typeface="微软雅黑" panose="020B0503020204020204" charset="-122"/>
                <a:cs typeface="微软雅黑" panose="020B0503020204020204" charset="-122"/>
              </a:rPr>
              <a:t>动</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从</a:t>
            </a:r>
            <a:r>
              <a:rPr sz="1200" spc="150" dirty="0">
                <a:solidFill>
                  <a:schemeClr val="dk1"/>
                </a:solidFill>
                <a:latin typeface="微软雅黑" panose="020B0503020204020204" charset="-122"/>
                <a:ea typeface="微软雅黑" panose="020B0503020204020204" charset="-122"/>
                <a:cs typeface="微软雅黑" panose="020B0503020204020204" charset="-122"/>
              </a:rPr>
              <a:t>而</a:t>
            </a:r>
            <a:r>
              <a:rPr sz="1200" spc="140" dirty="0">
                <a:solidFill>
                  <a:schemeClr val="dk1"/>
                </a:solidFill>
                <a:latin typeface="微软雅黑" panose="020B0503020204020204" charset="-122"/>
                <a:ea typeface="微软雅黑" panose="020B0503020204020204" charset="-122"/>
                <a:cs typeface="微软雅黑" panose="020B0503020204020204" charset="-122"/>
              </a:rPr>
              <a:t>达到</a:t>
            </a:r>
            <a:r>
              <a:rPr sz="1200" spc="150" dirty="0">
                <a:solidFill>
                  <a:schemeClr val="dk1"/>
                </a:solidFill>
                <a:latin typeface="微软雅黑" panose="020B0503020204020204" charset="-122"/>
                <a:ea typeface="微软雅黑" panose="020B0503020204020204" charset="-122"/>
                <a:cs typeface="微软雅黑" panose="020B0503020204020204" charset="-122"/>
              </a:rPr>
              <a:t>本</a:t>
            </a:r>
            <a:r>
              <a:rPr sz="1200" spc="140" dirty="0">
                <a:solidFill>
                  <a:schemeClr val="dk1"/>
                </a:solidFill>
                <a:latin typeface="微软雅黑" panose="020B0503020204020204" charset="-122"/>
                <a:ea typeface="微软雅黑" panose="020B0503020204020204" charset="-122"/>
                <a:cs typeface="微软雅黑" panose="020B0503020204020204" charset="-122"/>
              </a:rPr>
              <a:t>质</a:t>
            </a:r>
            <a:r>
              <a:rPr sz="1200" spc="150" dirty="0">
                <a:solidFill>
                  <a:schemeClr val="dk1"/>
                </a:solidFill>
                <a:latin typeface="微软雅黑" panose="020B0503020204020204" charset="-122"/>
                <a:ea typeface="微软雅黑" panose="020B0503020204020204" charset="-122"/>
                <a:cs typeface="微软雅黑" panose="020B0503020204020204" charset="-122"/>
              </a:rPr>
              <a:t>安</a:t>
            </a:r>
            <a:r>
              <a:rPr sz="1200" spc="140" dirty="0">
                <a:solidFill>
                  <a:schemeClr val="dk1"/>
                </a:solidFill>
                <a:latin typeface="微软雅黑" panose="020B0503020204020204" charset="-122"/>
                <a:ea typeface="微软雅黑" panose="020B0503020204020204" charset="-122"/>
                <a:cs typeface="微软雅黑" panose="020B0503020204020204" charset="-122"/>
              </a:rPr>
              <a:t>全</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还有以物料流</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如</a:t>
            </a:r>
            <a:r>
              <a:rPr sz="1200" spc="140" dirty="0">
                <a:solidFill>
                  <a:schemeClr val="dk1"/>
                </a:solidFill>
                <a:latin typeface="微软雅黑" panose="020B0503020204020204" charset="-122"/>
                <a:ea typeface="微软雅黑" panose="020B0503020204020204" charset="-122"/>
                <a:cs typeface="微软雅黑" panose="020B0503020204020204" charset="-122"/>
              </a:rPr>
              <a:t>气</a:t>
            </a:r>
            <a:r>
              <a:rPr sz="1200" spc="150" dirty="0">
                <a:solidFill>
                  <a:schemeClr val="dk1"/>
                </a:solidFill>
                <a:latin typeface="微软雅黑" panose="020B0503020204020204" charset="-122"/>
                <a:ea typeface="微软雅黑" panose="020B0503020204020204" charset="-122"/>
                <a:cs typeface="微软雅黑" panose="020B0503020204020204" charset="-122"/>
              </a:rPr>
              <a:t>、液</a:t>
            </a:r>
            <a:r>
              <a:rPr sz="1200" spc="140" dirty="0">
                <a:solidFill>
                  <a:schemeClr val="dk1"/>
                </a:solidFill>
                <a:latin typeface="微软雅黑" panose="020B0503020204020204" charset="-122"/>
                <a:ea typeface="微软雅黑" panose="020B0503020204020204" charset="-122"/>
                <a:cs typeface="微软雅黑" panose="020B0503020204020204" charset="-122"/>
              </a:rPr>
              <a:t>等</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为</a:t>
            </a:r>
            <a:r>
              <a:rPr sz="1200" spc="150" dirty="0">
                <a:solidFill>
                  <a:schemeClr val="dk1"/>
                </a:solidFill>
                <a:latin typeface="微软雅黑" panose="020B0503020204020204" charset="-122"/>
                <a:ea typeface="微软雅黑" panose="020B0503020204020204" charset="-122"/>
                <a:cs typeface="微软雅黑" panose="020B0503020204020204" charset="-122"/>
              </a:rPr>
              <a:t>动</a:t>
            </a:r>
            <a:r>
              <a:rPr sz="1200" spc="140" dirty="0">
                <a:solidFill>
                  <a:schemeClr val="dk1"/>
                </a:solidFill>
                <a:latin typeface="微软雅黑" panose="020B0503020204020204" charset="-122"/>
                <a:ea typeface="微软雅黑" panose="020B0503020204020204" charset="-122"/>
                <a:cs typeface="微软雅黑" panose="020B0503020204020204" charset="-122"/>
              </a:rPr>
              <a:t>力</a:t>
            </a:r>
            <a:r>
              <a:rPr sz="1200" spc="150" dirty="0">
                <a:solidFill>
                  <a:schemeClr val="dk1"/>
                </a:solidFill>
                <a:latin typeface="微软雅黑" panose="020B0503020204020204" charset="-122"/>
                <a:ea typeface="微软雅黑" panose="020B0503020204020204" charset="-122"/>
                <a:cs typeface="微软雅黑" panose="020B0503020204020204" charset="-122"/>
              </a:rPr>
              <a:t>的</a:t>
            </a:r>
            <a:r>
              <a:rPr sz="1200" spc="140" dirty="0">
                <a:solidFill>
                  <a:schemeClr val="dk1"/>
                </a:solidFill>
                <a:latin typeface="微软雅黑" panose="020B0503020204020204" charset="-122"/>
                <a:ea typeface="微软雅黑" panose="020B0503020204020204" charset="-122"/>
                <a:cs typeface="微软雅黑" panose="020B0503020204020204" charset="-122"/>
              </a:rPr>
              <a:t>部</a:t>
            </a:r>
            <a:r>
              <a:rPr sz="1200" spc="150" dirty="0">
                <a:solidFill>
                  <a:schemeClr val="dk1"/>
                </a:solidFill>
                <a:latin typeface="微软雅黑" panose="020B0503020204020204" charset="-122"/>
                <a:ea typeface="微软雅黑" panose="020B0503020204020204" charset="-122"/>
                <a:cs typeface="微软雅黑" panose="020B0503020204020204" charset="-122"/>
              </a:rPr>
              <a:t>件</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不</a:t>
            </a:r>
            <a:r>
              <a:rPr sz="1200" dirty="0">
                <a:solidFill>
                  <a:schemeClr val="dk1"/>
                </a:solidFill>
                <a:latin typeface="微软雅黑" panose="020B0503020204020204" charset="-122"/>
                <a:ea typeface="微软雅黑" panose="020B0503020204020204" charset="-122"/>
                <a:cs typeface="微软雅黑" panose="020B0503020204020204" charset="-122"/>
              </a:rPr>
              <a:t>但</a:t>
            </a:r>
            <a:r>
              <a:rPr sz="1200" spc="150" dirty="0">
                <a:solidFill>
                  <a:schemeClr val="dk1"/>
                </a:solidFill>
                <a:latin typeface="微软雅黑" panose="020B0503020204020204" charset="-122"/>
                <a:ea typeface="微软雅黑" panose="020B0503020204020204" charset="-122"/>
                <a:cs typeface="微软雅黑" panose="020B0503020204020204" charset="-122"/>
              </a:rPr>
              <a:t>要关闭阀门</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而</a:t>
            </a:r>
            <a:r>
              <a:rPr sz="1200" spc="150" dirty="0">
                <a:solidFill>
                  <a:schemeClr val="dk1"/>
                </a:solidFill>
                <a:latin typeface="微软雅黑" panose="020B0503020204020204" charset="-122"/>
                <a:ea typeface="微软雅黑" panose="020B0503020204020204" charset="-122"/>
                <a:cs typeface="微软雅黑" panose="020B0503020204020204" charset="-122"/>
              </a:rPr>
              <a:t>且</a:t>
            </a:r>
            <a:r>
              <a:rPr sz="1200" spc="140" dirty="0">
                <a:solidFill>
                  <a:schemeClr val="dk1"/>
                </a:solidFill>
                <a:latin typeface="微软雅黑" panose="020B0503020204020204" charset="-122"/>
                <a:ea typeface="微软雅黑" panose="020B0503020204020204" charset="-122"/>
                <a:cs typeface="微软雅黑" panose="020B0503020204020204" charset="-122"/>
              </a:rPr>
              <a:t>还</a:t>
            </a:r>
            <a:r>
              <a:rPr sz="1200" spc="150" dirty="0">
                <a:solidFill>
                  <a:schemeClr val="dk1"/>
                </a:solidFill>
                <a:latin typeface="微软雅黑" panose="020B0503020204020204" charset="-122"/>
                <a:ea typeface="微软雅黑" panose="020B0503020204020204" charset="-122"/>
                <a:cs typeface="微软雅黑" panose="020B0503020204020204" charset="-122"/>
              </a:rPr>
              <a:t>要加</a:t>
            </a:r>
            <a:r>
              <a:rPr sz="1200" spc="140" dirty="0">
                <a:solidFill>
                  <a:schemeClr val="dk1"/>
                </a:solidFill>
                <a:latin typeface="微软雅黑" panose="020B0503020204020204" charset="-122"/>
                <a:ea typeface="微软雅黑" panose="020B0503020204020204" charset="-122"/>
                <a:cs typeface="微软雅黑" panose="020B0503020204020204" charset="-122"/>
              </a:rPr>
              <a:t>装</a:t>
            </a:r>
            <a:r>
              <a:rPr sz="1200" spc="150" dirty="0">
                <a:solidFill>
                  <a:schemeClr val="dk1"/>
                </a:solidFill>
                <a:latin typeface="微软雅黑" panose="020B0503020204020204" charset="-122"/>
                <a:ea typeface="微软雅黑" panose="020B0503020204020204" charset="-122"/>
                <a:cs typeface="微软雅黑" panose="020B0503020204020204" charset="-122"/>
              </a:rPr>
              <a:t>盲</a:t>
            </a:r>
            <a:r>
              <a:rPr sz="1200" spc="140" dirty="0">
                <a:solidFill>
                  <a:schemeClr val="dk1"/>
                </a:solidFill>
                <a:latin typeface="微软雅黑" panose="020B0503020204020204" charset="-122"/>
                <a:ea typeface="微软雅黑" panose="020B0503020204020204" charset="-122"/>
                <a:cs typeface="微软雅黑" panose="020B0503020204020204" charset="-122"/>
              </a:rPr>
              <a:t>板</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包</a:t>
            </a:r>
            <a:r>
              <a:rPr sz="1200" spc="150" dirty="0">
                <a:solidFill>
                  <a:schemeClr val="dk1"/>
                </a:solidFill>
                <a:latin typeface="微软雅黑" panose="020B0503020204020204" charset="-122"/>
                <a:ea typeface="微软雅黑" panose="020B0503020204020204" charset="-122"/>
                <a:cs typeface="微软雅黑" panose="020B0503020204020204" charset="-122"/>
              </a:rPr>
              <a:t>括</a:t>
            </a:r>
            <a:r>
              <a:rPr sz="1200" spc="140" dirty="0">
                <a:solidFill>
                  <a:schemeClr val="dk1"/>
                </a:solidFill>
                <a:latin typeface="微软雅黑" panose="020B0503020204020204" charset="-122"/>
                <a:ea typeface="微软雅黑" panose="020B0503020204020204" charset="-122"/>
                <a:cs typeface="微软雅黑" panose="020B0503020204020204" charset="-122"/>
              </a:rPr>
              <a:t>管</a:t>
            </a:r>
            <a:r>
              <a:rPr sz="1200" spc="150" dirty="0">
                <a:solidFill>
                  <a:schemeClr val="dk1"/>
                </a:solidFill>
                <a:latin typeface="微软雅黑" panose="020B0503020204020204" charset="-122"/>
                <a:ea typeface="微软雅黑" panose="020B0503020204020204" charset="-122"/>
                <a:cs typeface="微软雅黑" panose="020B0503020204020204" charset="-122"/>
              </a:rPr>
              <a:t>道</a:t>
            </a:r>
            <a:r>
              <a:rPr sz="1200" spc="70" dirty="0">
                <a:solidFill>
                  <a:schemeClr val="dk1"/>
                </a:solidFill>
                <a:latin typeface="微软雅黑" panose="020B0503020204020204" charset="-122"/>
                <a:ea typeface="微软雅黑" panose="020B0503020204020204" charset="-122"/>
                <a:cs typeface="微软雅黑" panose="020B0503020204020204" charset="-122"/>
              </a:rPr>
              <a:t>），</a:t>
            </a:r>
            <a:r>
              <a:rPr sz="1200" dirty="0">
                <a:solidFill>
                  <a:schemeClr val="dk1"/>
                </a:solidFill>
                <a:latin typeface="微软雅黑" panose="020B0503020204020204" charset="-122"/>
                <a:ea typeface="微软雅黑" panose="020B0503020204020204" charset="-122"/>
                <a:cs typeface="微软雅黑" panose="020B0503020204020204" charset="-122"/>
              </a:rPr>
              <a:t>以</a:t>
            </a:r>
            <a:r>
              <a:rPr sz="1200" spc="155" dirty="0">
                <a:solidFill>
                  <a:schemeClr val="dk1"/>
                </a:solidFill>
                <a:latin typeface="微软雅黑" panose="020B0503020204020204" charset="-122"/>
                <a:ea typeface="微软雅黑" panose="020B0503020204020204" charset="-122"/>
                <a:cs typeface="微软雅黑" panose="020B0503020204020204" charset="-122"/>
              </a:rPr>
              <a:t>防止误操作。</a:t>
            </a:r>
          </a:p>
        </p:txBody>
      </p:sp>
      <p:sp>
        <p:nvSpPr>
          <p:cNvPr id="8" name="object 8"/>
          <p:cNvSpPr txBox="1"/>
          <p:nvPr>
            <p:custDataLst>
              <p:tags r:id="rId8"/>
            </p:custDataLst>
          </p:nvPr>
        </p:nvSpPr>
        <p:spPr>
          <a:xfrm>
            <a:off x="1004112" y="3783329"/>
            <a:ext cx="3946525" cy="1102033"/>
          </a:xfrm>
          <a:prstGeom prst="rect">
            <a:avLst/>
          </a:prstGeom>
        </p:spPr>
        <p:txBody>
          <a:bodyPr vert="horz" wrap="square" lIns="0" tIns="12700" rIns="0" bIns="0" rtlCol="0">
            <a:spAutoFit/>
          </a:bodyPr>
          <a:lstStyle/>
          <a:p>
            <a:pPr marL="12700" marR="5080">
              <a:lnSpc>
                <a:spcPct val="120000"/>
              </a:lnSpc>
              <a:spcBef>
                <a:spcPts val="100"/>
              </a:spcBef>
            </a:pPr>
            <a:r>
              <a:rPr sz="1200" spc="150" dirty="0">
                <a:solidFill>
                  <a:schemeClr val="dk1"/>
                </a:solidFill>
                <a:latin typeface="微软雅黑" panose="020B0503020204020204" charset="-122"/>
                <a:ea typeface="微软雅黑" panose="020B0503020204020204" charset="-122"/>
                <a:cs typeface="微软雅黑" panose="020B0503020204020204" charset="-122"/>
              </a:rPr>
              <a:t>由于容器是封</a:t>
            </a:r>
            <a:r>
              <a:rPr sz="1200" spc="140" dirty="0">
                <a:solidFill>
                  <a:schemeClr val="dk1"/>
                </a:solidFill>
                <a:latin typeface="微软雅黑" panose="020B0503020204020204" charset="-122"/>
                <a:ea typeface="微软雅黑" panose="020B0503020204020204" charset="-122"/>
                <a:cs typeface="微软雅黑" panose="020B0503020204020204" charset="-122"/>
              </a:rPr>
              <a:t>闭</a:t>
            </a:r>
            <a:r>
              <a:rPr sz="1200" spc="150" dirty="0">
                <a:solidFill>
                  <a:schemeClr val="dk1"/>
                </a:solidFill>
                <a:latin typeface="微软雅黑" panose="020B0503020204020204" charset="-122"/>
                <a:ea typeface="微软雅黑" panose="020B0503020204020204" charset="-122"/>
                <a:cs typeface="微软雅黑" panose="020B0503020204020204" charset="-122"/>
              </a:rPr>
              <a:t>空</a:t>
            </a:r>
            <a:r>
              <a:rPr sz="1200" spc="140" dirty="0">
                <a:solidFill>
                  <a:schemeClr val="dk1"/>
                </a:solidFill>
                <a:latin typeface="微软雅黑" panose="020B0503020204020204" charset="-122"/>
                <a:ea typeface="微软雅黑" panose="020B0503020204020204" charset="-122"/>
                <a:cs typeface="微软雅黑" panose="020B0503020204020204" charset="-122"/>
              </a:rPr>
              <a:t>间</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即</a:t>
            </a:r>
            <a:r>
              <a:rPr sz="1200" spc="140" dirty="0">
                <a:solidFill>
                  <a:schemeClr val="dk1"/>
                </a:solidFill>
                <a:latin typeface="微软雅黑" panose="020B0503020204020204" charset="-122"/>
                <a:ea typeface="微软雅黑" panose="020B0503020204020204" charset="-122"/>
                <a:cs typeface="微软雅黑" panose="020B0503020204020204" charset="-122"/>
              </a:rPr>
              <a:t>使</a:t>
            </a:r>
            <a:r>
              <a:rPr sz="1200" spc="150" dirty="0">
                <a:solidFill>
                  <a:schemeClr val="dk1"/>
                </a:solidFill>
                <a:latin typeface="微软雅黑" panose="020B0503020204020204" charset="-122"/>
                <a:ea typeface="微软雅黑" panose="020B0503020204020204" charset="-122"/>
                <a:cs typeface="微软雅黑" panose="020B0503020204020204" charset="-122"/>
              </a:rPr>
              <a:t>打</a:t>
            </a:r>
            <a:r>
              <a:rPr sz="1200" spc="140" dirty="0">
                <a:solidFill>
                  <a:schemeClr val="dk1"/>
                </a:solidFill>
                <a:latin typeface="微软雅黑" panose="020B0503020204020204" charset="-122"/>
                <a:ea typeface="微软雅黑" panose="020B0503020204020204" charset="-122"/>
                <a:cs typeface="微软雅黑" panose="020B0503020204020204" charset="-122"/>
              </a:rPr>
              <a:t>开</a:t>
            </a:r>
            <a:r>
              <a:rPr sz="1200" spc="150" dirty="0">
                <a:solidFill>
                  <a:schemeClr val="dk1"/>
                </a:solidFill>
                <a:latin typeface="微软雅黑" panose="020B0503020204020204" charset="-122"/>
                <a:ea typeface="微软雅黑" panose="020B0503020204020204" charset="-122"/>
                <a:cs typeface="微软雅黑" panose="020B0503020204020204" charset="-122"/>
              </a:rPr>
              <a:t>人</a:t>
            </a:r>
            <a:r>
              <a:rPr sz="1200" spc="140" dirty="0">
                <a:solidFill>
                  <a:schemeClr val="dk1"/>
                </a:solidFill>
                <a:latin typeface="微软雅黑" panose="020B0503020204020204" charset="-122"/>
                <a:ea typeface="微软雅黑" panose="020B0503020204020204" charset="-122"/>
                <a:cs typeface="微软雅黑" panose="020B0503020204020204" charset="-122"/>
              </a:rPr>
              <a:t>孔</a:t>
            </a:r>
            <a:r>
              <a:rPr sz="1200" spc="150" dirty="0">
                <a:solidFill>
                  <a:schemeClr val="dk1"/>
                </a:solidFill>
                <a:latin typeface="微软雅黑" panose="020B0503020204020204" charset="-122"/>
                <a:ea typeface="微软雅黑" panose="020B0503020204020204" charset="-122"/>
                <a:cs typeface="微软雅黑" panose="020B0503020204020204" charset="-122"/>
              </a:rPr>
              <a:t>等</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容</a:t>
            </a:r>
            <a:r>
              <a:rPr sz="1200" spc="140" dirty="0">
                <a:solidFill>
                  <a:schemeClr val="dk1"/>
                </a:solidFill>
                <a:latin typeface="微软雅黑" panose="020B0503020204020204" charset="-122"/>
                <a:ea typeface="微软雅黑" panose="020B0503020204020204" charset="-122"/>
                <a:cs typeface="微软雅黑" panose="020B0503020204020204" charset="-122"/>
              </a:rPr>
              <a:t>器</a:t>
            </a:r>
            <a:r>
              <a:rPr sz="1200" spc="150" dirty="0">
                <a:solidFill>
                  <a:schemeClr val="dk1"/>
                </a:solidFill>
                <a:latin typeface="微软雅黑" panose="020B0503020204020204" charset="-122"/>
                <a:ea typeface="微软雅黑" panose="020B0503020204020204" charset="-122"/>
                <a:cs typeface="微软雅黑" panose="020B0503020204020204" charset="-122"/>
              </a:rPr>
              <a:t>内</a:t>
            </a:r>
            <a:r>
              <a:rPr sz="1200" dirty="0">
                <a:solidFill>
                  <a:schemeClr val="dk1"/>
                </a:solidFill>
                <a:latin typeface="微软雅黑" panose="020B0503020204020204" charset="-122"/>
                <a:ea typeface="微软雅黑" panose="020B0503020204020204" charset="-122"/>
                <a:cs typeface="微软雅黑" panose="020B0503020204020204" charset="-122"/>
              </a:rPr>
              <a:t>的</a:t>
            </a:r>
            <a:r>
              <a:rPr sz="1200" spc="150" dirty="0">
                <a:solidFill>
                  <a:schemeClr val="dk1"/>
                </a:solidFill>
                <a:latin typeface="微软雅黑" panose="020B0503020204020204" charset="-122"/>
                <a:ea typeface="微软雅黑" panose="020B0503020204020204" charset="-122"/>
                <a:cs typeface="微软雅黑" panose="020B0503020204020204" charset="-122"/>
              </a:rPr>
              <a:t>照明也不能满</a:t>
            </a:r>
            <a:r>
              <a:rPr sz="1200" spc="140" dirty="0">
                <a:solidFill>
                  <a:schemeClr val="dk1"/>
                </a:solidFill>
                <a:latin typeface="微软雅黑" panose="020B0503020204020204" charset="-122"/>
                <a:ea typeface="微软雅黑" panose="020B0503020204020204" charset="-122"/>
                <a:cs typeface="微软雅黑" panose="020B0503020204020204" charset="-122"/>
              </a:rPr>
              <a:t>足</a:t>
            </a:r>
            <a:r>
              <a:rPr sz="1200" spc="150" dirty="0">
                <a:solidFill>
                  <a:schemeClr val="dk1"/>
                </a:solidFill>
                <a:latin typeface="微软雅黑" panose="020B0503020204020204" charset="-122"/>
                <a:ea typeface="微软雅黑" panose="020B0503020204020204" charset="-122"/>
                <a:cs typeface="微软雅黑" panose="020B0503020204020204" charset="-122"/>
              </a:rPr>
              <a:t>作</a:t>
            </a:r>
            <a:r>
              <a:rPr sz="1200" spc="140" dirty="0">
                <a:solidFill>
                  <a:schemeClr val="dk1"/>
                </a:solidFill>
                <a:latin typeface="微软雅黑" panose="020B0503020204020204" charset="-122"/>
                <a:ea typeface="微软雅黑" panose="020B0503020204020204" charset="-122"/>
                <a:cs typeface="微软雅黑" panose="020B0503020204020204" charset="-122"/>
              </a:rPr>
              <a:t>业</a:t>
            </a:r>
            <a:r>
              <a:rPr sz="1200" spc="150" dirty="0">
                <a:solidFill>
                  <a:schemeClr val="dk1"/>
                </a:solidFill>
                <a:latin typeface="微软雅黑" panose="020B0503020204020204" charset="-122"/>
                <a:ea typeface="微软雅黑" panose="020B0503020204020204" charset="-122"/>
                <a:cs typeface="微软雅黑" panose="020B0503020204020204" charset="-122"/>
              </a:rPr>
              <a:t>的要</a:t>
            </a:r>
            <a:r>
              <a:rPr sz="1200" spc="140" dirty="0">
                <a:solidFill>
                  <a:schemeClr val="dk1"/>
                </a:solidFill>
                <a:latin typeface="微软雅黑" panose="020B0503020204020204" charset="-122"/>
                <a:ea typeface="微软雅黑" panose="020B0503020204020204" charset="-122"/>
                <a:cs typeface="微软雅黑" panose="020B0503020204020204" charset="-122"/>
              </a:rPr>
              <a:t>求</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因</a:t>
            </a:r>
            <a:r>
              <a:rPr sz="1200" spc="150" dirty="0">
                <a:solidFill>
                  <a:schemeClr val="dk1"/>
                </a:solidFill>
                <a:latin typeface="微软雅黑" panose="020B0503020204020204" charset="-122"/>
                <a:ea typeface="微软雅黑" panose="020B0503020204020204" charset="-122"/>
                <a:cs typeface="微软雅黑" panose="020B0503020204020204" charset="-122"/>
              </a:rPr>
              <a:t>此</a:t>
            </a:r>
            <a:r>
              <a:rPr sz="1200" spc="140" dirty="0">
                <a:solidFill>
                  <a:schemeClr val="dk1"/>
                </a:solidFill>
                <a:latin typeface="微软雅黑" panose="020B0503020204020204" charset="-122"/>
                <a:ea typeface="微软雅黑" panose="020B0503020204020204" charset="-122"/>
                <a:cs typeface="微软雅黑" panose="020B0503020204020204" charset="-122"/>
              </a:rPr>
              <a:t>进</a:t>
            </a:r>
            <a:r>
              <a:rPr sz="1200" spc="150" dirty="0">
                <a:solidFill>
                  <a:schemeClr val="dk1"/>
                </a:solidFill>
                <a:latin typeface="微软雅黑" panose="020B0503020204020204" charset="-122"/>
                <a:ea typeface="微软雅黑" panose="020B0503020204020204" charset="-122"/>
                <a:cs typeface="微软雅黑" panose="020B0503020204020204" charset="-122"/>
              </a:rPr>
              <a:t>入</a:t>
            </a:r>
            <a:r>
              <a:rPr sz="1200" spc="140" dirty="0">
                <a:solidFill>
                  <a:schemeClr val="dk1"/>
                </a:solidFill>
                <a:latin typeface="微软雅黑" panose="020B0503020204020204" charset="-122"/>
                <a:ea typeface="微软雅黑" panose="020B0503020204020204" charset="-122"/>
                <a:cs typeface="微软雅黑" panose="020B0503020204020204" charset="-122"/>
              </a:rPr>
              <a:t>容</a:t>
            </a:r>
            <a:r>
              <a:rPr sz="1200" spc="150" dirty="0">
                <a:solidFill>
                  <a:schemeClr val="dk1"/>
                </a:solidFill>
                <a:latin typeface="微软雅黑" panose="020B0503020204020204" charset="-122"/>
                <a:ea typeface="微软雅黑" panose="020B0503020204020204" charset="-122"/>
                <a:cs typeface="微软雅黑" panose="020B0503020204020204" charset="-122"/>
              </a:rPr>
              <a:t>器</a:t>
            </a:r>
            <a:r>
              <a:rPr sz="1200" spc="140" dirty="0">
                <a:solidFill>
                  <a:schemeClr val="dk1"/>
                </a:solidFill>
                <a:latin typeface="微软雅黑" panose="020B0503020204020204" charset="-122"/>
                <a:ea typeface="微软雅黑" panose="020B0503020204020204" charset="-122"/>
                <a:cs typeface="微软雅黑" panose="020B0503020204020204" charset="-122"/>
              </a:rPr>
              <a:t>内</a:t>
            </a:r>
            <a:r>
              <a:rPr sz="1200" spc="150" dirty="0">
                <a:solidFill>
                  <a:schemeClr val="dk1"/>
                </a:solidFill>
                <a:latin typeface="微软雅黑" panose="020B0503020204020204" charset="-122"/>
                <a:ea typeface="微软雅黑" panose="020B0503020204020204" charset="-122"/>
                <a:cs typeface="微软雅黑" panose="020B0503020204020204" charset="-122"/>
              </a:rPr>
              <a:t>作</a:t>
            </a:r>
            <a:r>
              <a:rPr sz="1200" dirty="0">
                <a:solidFill>
                  <a:schemeClr val="dk1"/>
                </a:solidFill>
                <a:latin typeface="微软雅黑" panose="020B0503020204020204" charset="-122"/>
                <a:ea typeface="微软雅黑" panose="020B0503020204020204" charset="-122"/>
                <a:cs typeface="微软雅黑" panose="020B0503020204020204" charset="-122"/>
              </a:rPr>
              <a:t>业</a:t>
            </a:r>
            <a:r>
              <a:rPr sz="1200" spc="150" dirty="0">
                <a:solidFill>
                  <a:schemeClr val="dk1"/>
                </a:solidFill>
                <a:latin typeface="微软雅黑" panose="020B0503020204020204" charset="-122"/>
                <a:ea typeface="微软雅黑" panose="020B0503020204020204" charset="-122"/>
                <a:cs typeface="微软雅黑" panose="020B0503020204020204" charset="-122"/>
              </a:rPr>
              <a:t>一般都须使用</a:t>
            </a:r>
            <a:r>
              <a:rPr sz="1200" spc="140" dirty="0">
                <a:solidFill>
                  <a:schemeClr val="dk1"/>
                </a:solidFill>
                <a:latin typeface="微软雅黑" panose="020B0503020204020204" charset="-122"/>
                <a:ea typeface="微软雅黑" panose="020B0503020204020204" charset="-122"/>
                <a:cs typeface="微软雅黑" panose="020B0503020204020204" charset="-122"/>
              </a:rPr>
              <a:t>灯</a:t>
            </a:r>
            <a:r>
              <a:rPr sz="1200" spc="150" dirty="0">
                <a:solidFill>
                  <a:schemeClr val="dk1"/>
                </a:solidFill>
                <a:latin typeface="微软雅黑" panose="020B0503020204020204" charset="-122"/>
                <a:ea typeface="微软雅黑" panose="020B0503020204020204" charset="-122"/>
                <a:cs typeface="微软雅黑" panose="020B0503020204020204" charset="-122"/>
              </a:rPr>
              <a:t>具</a:t>
            </a:r>
            <a:r>
              <a:rPr sz="1200" spc="140" dirty="0">
                <a:solidFill>
                  <a:schemeClr val="dk1"/>
                </a:solidFill>
                <a:latin typeface="微软雅黑" panose="020B0503020204020204" charset="-122"/>
                <a:ea typeface="微软雅黑" panose="020B0503020204020204" charset="-122"/>
                <a:cs typeface="微软雅黑" panose="020B0503020204020204" charset="-122"/>
              </a:rPr>
              <a:t>照</a:t>
            </a:r>
            <a:r>
              <a:rPr sz="1200" spc="150" dirty="0">
                <a:solidFill>
                  <a:schemeClr val="dk1"/>
                </a:solidFill>
                <a:latin typeface="微软雅黑" panose="020B0503020204020204" charset="-122"/>
                <a:ea typeface="微软雅黑" panose="020B0503020204020204" charset="-122"/>
                <a:cs typeface="微软雅黑" panose="020B0503020204020204" charset="-122"/>
              </a:rPr>
              <a:t>具。</a:t>
            </a:r>
            <a:r>
              <a:rPr sz="1200" spc="140" dirty="0">
                <a:solidFill>
                  <a:schemeClr val="dk1"/>
                </a:solidFill>
                <a:latin typeface="微软雅黑" panose="020B0503020204020204" charset="-122"/>
                <a:ea typeface="微软雅黑" panose="020B0503020204020204" charset="-122"/>
                <a:cs typeface="微软雅黑" panose="020B0503020204020204" charset="-122"/>
              </a:rPr>
              <a:t>在</a:t>
            </a:r>
            <a:r>
              <a:rPr sz="1200" spc="150" dirty="0">
                <a:solidFill>
                  <a:schemeClr val="dk1"/>
                </a:solidFill>
                <a:latin typeface="微软雅黑" panose="020B0503020204020204" charset="-122"/>
                <a:ea typeface="微软雅黑" panose="020B0503020204020204" charset="-122"/>
                <a:cs typeface="微软雅黑" panose="020B0503020204020204" charset="-122"/>
              </a:rPr>
              <a:t>容</a:t>
            </a:r>
            <a:r>
              <a:rPr sz="1200" spc="140" dirty="0">
                <a:solidFill>
                  <a:schemeClr val="dk1"/>
                </a:solidFill>
                <a:latin typeface="微软雅黑" panose="020B0503020204020204" charset="-122"/>
                <a:ea typeface="微软雅黑" panose="020B0503020204020204" charset="-122"/>
                <a:cs typeface="微软雅黑" panose="020B0503020204020204" charset="-122"/>
              </a:rPr>
              <a:t>器</a:t>
            </a:r>
            <a:r>
              <a:rPr sz="1200" spc="150" dirty="0">
                <a:solidFill>
                  <a:schemeClr val="dk1"/>
                </a:solidFill>
                <a:latin typeface="微软雅黑" panose="020B0503020204020204" charset="-122"/>
                <a:ea typeface="微软雅黑" panose="020B0503020204020204" charset="-122"/>
                <a:cs typeface="微软雅黑" panose="020B0503020204020204" charset="-122"/>
              </a:rPr>
              <a:t>内</a:t>
            </a:r>
            <a:r>
              <a:rPr sz="1200" spc="140" dirty="0">
                <a:solidFill>
                  <a:schemeClr val="dk1"/>
                </a:solidFill>
                <a:latin typeface="微软雅黑" panose="020B0503020204020204" charset="-122"/>
                <a:ea typeface="微软雅黑" panose="020B0503020204020204" charset="-122"/>
                <a:cs typeface="微软雅黑" panose="020B0503020204020204" charset="-122"/>
              </a:rPr>
              <a:t>使</a:t>
            </a:r>
            <a:r>
              <a:rPr sz="1200" spc="150" dirty="0">
                <a:solidFill>
                  <a:schemeClr val="dk1"/>
                </a:solidFill>
                <a:latin typeface="微软雅黑" panose="020B0503020204020204" charset="-122"/>
                <a:ea typeface="微软雅黑" panose="020B0503020204020204" charset="-122"/>
                <a:cs typeface="微软雅黑" panose="020B0503020204020204" charset="-122"/>
              </a:rPr>
              <a:t>用</a:t>
            </a:r>
            <a:r>
              <a:rPr sz="1200" spc="140" dirty="0">
                <a:solidFill>
                  <a:schemeClr val="dk1"/>
                </a:solidFill>
                <a:latin typeface="微软雅黑" panose="020B0503020204020204" charset="-122"/>
                <a:ea typeface="微软雅黑" panose="020B0503020204020204" charset="-122"/>
                <a:cs typeface="微软雅黑" panose="020B0503020204020204" charset="-122"/>
              </a:rPr>
              <a:t>照</a:t>
            </a:r>
            <a:r>
              <a:rPr sz="1200" spc="150" dirty="0">
                <a:solidFill>
                  <a:schemeClr val="dk1"/>
                </a:solidFill>
                <a:latin typeface="微软雅黑" panose="020B0503020204020204" charset="-122"/>
                <a:ea typeface="微软雅黑" panose="020B0503020204020204" charset="-122"/>
                <a:cs typeface="微软雅黑" panose="020B0503020204020204" charset="-122"/>
              </a:rPr>
              <a:t>明</a:t>
            </a:r>
            <a:r>
              <a:rPr sz="1200" spc="140" dirty="0">
                <a:solidFill>
                  <a:schemeClr val="dk1"/>
                </a:solidFill>
                <a:latin typeface="微软雅黑" panose="020B0503020204020204" charset="-122"/>
                <a:ea typeface="微软雅黑" panose="020B0503020204020204" charset="-122"/>
                <a:cs typeface="微软雅黑" panose="020B0503020204020204" charset="-122"/>
              </a:rPr>
              <a:t>灯</a:t>
            </a:r>
            <a:r>
              <a:rPr sz="1200" spc="150" dirty="0">
                <a:solidFill>
                  <a:schemeClr val="dk1"/>
                </a:solidFill>
                <a:latin typeface="微软雅黑" panose="020B0503020204020204" charset="-122"/>
                <a:ea typeface="微软雅黑" panose="020B0503020204020204" charset="-122"/>
                <a:cs typeface="微软雅黑" panose="020B0503020204020204" charset="-122"/>
              </a:rPr>
              <a:t>具</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难免灯具与容</a:t>
            </a:r>
            <a:r>
              <a:rPr sz="1200" spc="140" dirty="0">
                <a:solidFill>
                  <a:schemeClr val="dk1"/>
                </a:solidFill>
                <a:latin typeface="微软雅黑" panose="020B0503020204020204" charset="-122"/>
                <a:ea typeface="微软雅黑" panose="020B0503020204020204" charset="-122"/>
                <a:cs typeface="微软雅黑" panose="020B0503020204020204" charset="-122"/>
              </a:rPr>
              <a:t>器</a:t>
            </a:r>
            <a:r>
              <a:rPr sz="1200" spc="150" dirty="0">
                <a:solidFill>
                  <a:schemeClr val="dk1"/>
                </a:solidFill>
                <a:latin typeface="微软雅黑" panose="020B0503020204020204" charset="-122"/>
                <a:ea typeface="微软雅黑" panose="020B0503020204020204" charset="-122"/>
                <a:cs typeface="微软雅黑" panose="020B0503020204020204" charset="-122"/>
              </a:rPr>
              <a:t>内</a:t>
            </a:r>
            <a:r>
              <a:rPr sz="1200" spc="140" dirty="0">
                <a:solidFill>
                  <a:schemeClr val="dk1"/>
                </a:solidFill>
                <a:latin typeface="微软雅黑" panose="020B0503020204020204" charset="-122"/>
                <a:ea typeface="微软雅黑" panose="020B0503020204020204" charset="-122"/>
                <a:cs typeface="微软雅黑" panose="020B0503020204020204" charset="-122"/>
              </a:rPr>
              <a:t>物</a:t>
            </a:r>
            <a:r>
              <a:rPr sz="1200" spc="150" dirty="0">
                <a:solidFill>
                  <a:schemeClr val="dk1"/>
                </a:solidFill>
                <a:latin typeface="微软雅黑" panose="020B0503020204020204" charset="-122"/>
                <a:ea typeface="微软雅黑" panose="020B0503020204020204" charset="-122"/>
                <a:cs typeface="微软雅黑" panose="020B0503020204020204" charset="-122"/>
              </a:rPr>
              <a:t>体发</a:t>
            </a:r>
            <a:r>
              <a:rPr sz="1200" spc="140" dirty="0">
                <a:solidFill>
                  <a:schemeClr val="dk1"/>
                </a:solidFill>
                <a:latin typeface="微软雅黑" panose="020B0503020204020204" charset="-122"/>
                <a:ea typeface="微软雅黑" panose="020B0503020204020204" charset="-122"/>
                <a:cs typeface="微软雅黑" panose="020B0503020204020204" charset="-122"/>
              </a:rPr>
              <a:t>生</a:t>
            </a:r>
            <a:r>
              <a:rPr sz="1200" spc="150" dirty="0">
                <a:solidFill>
                  <a:schemeClr val="dk1"/>
                </a:solidFill>
                <a:latin typeface="微软雅黑" panose="020B0503020204020204" charset="-122"/>
                <a:ea typeface="微软雅黑" panose="020B0503020204020204" charset="-122"/>
                <a:cs typeface="微软雅黑" panose="020B0503020204020204" charset="-122"/>
              </a:rPr>
              <a:t>碰</a:t>
            </a:r>
            <a:r>
              <a:rPr sz="1200" spc="140" dirty="0">
                <a:solidFill>
                  <a:schemeClr val="dk1"/>
                </a:solidFill>
                <a:latin typeface="微软雅黑" panose="020B0503020204020204" charset="-122"/>
                <a:ea typeface="微软雅黑" panose="020B0503020204020204" charset="-122"/>
                <a:cs typeface="微软雅黑" panose="020B0503020204020204" charset="-122"/>
              </a:rPr>
              <a:t>撞</a:t>
            </a:r>
            <a:r>
              <a:rPr sz="1200" spc="150" dirty="0">
                <a:solidFill>
                  <a:schemeClr val="dk1"/>
                </a:solidFill>
                <a:latin typeface="微软雅黑" panose="020B0503020204020204" charset="-122"/>
                <a:ea typeface="微软雅黑" panose="020B0503020204020204" charset="-122"/>
                <a:cs typeface="微软雅黑" panose="020B0503020204020204" charset="-122"/>
              </a:rPr>
              <a:t>而</a:t>
            </a:r>
            <a:r>
              <a:rPr sz="1200" spc="140" dirty="0">
                <a:solidFill>
                  <a:schemeClr val="dk1"/>
                </a:solidFill>
                <a:latin typeface="微软雅黑" panose="020B0503020204020204" charset="-122"/>
                <a:ea typeface="微软雅黑" panose="020B0503020204020204" charset="-122"/>
                <a:cs typeface="微软雅黑" panose="020B0503020204020204" charset="-122"/>
              </a:rPr>
              <a:t>损</a:t>
            </a:r>
            <a:r>
              <a:rPr sz="1200" spc="150" dirty="0">
                <a:solidFill>
                  <a:schemeClr val="dk1"/>
                </a:solidFill>
                <a:latin typeface="微软雅黑" panose="020B0503020204020204" charset="-122"/>
                <a:ea typeface="微软雅黑" panose="020B0503020204020204" charset="-122"/>
                <a:cs typeface="微软雅黑" panose="020B0503020204020204" charset="-122"/>
              </a:rPr>
              <a:t>坏</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同</a:t>
            </a:r>
            <a:r>
              <a:rPr sz="1200" spc="140" dirty="0">
                <a:solidFill>
                  <a:schemeClr val="dk1"/>
                </a:solidFill>
                <a:latin typeface="微软雅黑" panose="020B0503020204020204" charset="-122"/>
                <a:ea typeface="微软雅黑" panose="020B0503020204020204" charset="-122"/>
                <a:cs typeface="微软雅黑" panose="020B0503020204020204" charset="-122"/>
              </a:rPr>
              <a:t>时</a:t>
            </a:r>
            <a:r>
              <a:rPr sz="1200" spc="150" dirty="0">
                <a:solidFill>
                  <a:schemeClr val="dk1"/>
                </a:solidFill>
                <a:latin typeface="微软雅黑" panose="020B0503020204020204" charset="-122"/>
                <a:ea typeface="微软雅黑" panose="020B0503020204020204" charset="-122"/>
                <a:cs typeface="微软雅黑" panose="020B0503020204020204" charset="-122"/>
              </a:rPr>
              <a:t>也</a:t>
            </a:r>
            <a:r>
              <a:rPr sz="1200" dirty="0">
                <a:solidFill>
                  <a:schemeClr val="dk1"/>
                </a:solidFill>
                <a:latin typeface="微软雅黑" panose="020B0503020204020204" charset="-122"/>
                <a:ea typeface="微软雅黑" panose="020B0503020204020204" charset="-122"/>
                <a:cs typeface="微软雅黑" panose="020B0503020204020204" charset="-122"/>
              </a:rPr>
              <a:t>难</a:t>
            </a:r>
            <a:r>
              <a:rPr sz="1200" spc="150" dirty="0">
                <a:solidFill>
                  <a:schemeClr val="dk1"/>
                </a:solidFill>
                <a:latin typeface="微软雅黑" panose="020B0503020204020204" charset="-122"/>
                <a:ea typeface="微软雅黑" panose="020B0503020204020204" charset="-122"/>
                <a:cs typeface="微软雅黑" panose="020B0503020204020204" charset="-122"/>
              </a:rPr>
              <a:t>免</a:t>
            </a:r>
            <a:r>
              <a:rPr sz="1200" spc="140" dirty="0">
                <a:solidFill>
                  <a:schemeClr val="dk1"/>
                </a:solidFill>
                <a:latin typeface="微软雅黑" panose="020B0503020204020204" charset="-122"/>
                <a:ea typeface="微软雅黑" panose="020B0503020204020204" charset="-122"/>
                <a:cs typeface="微软雅黑" panose="020B0503020204020204" charset="-122"/>
              </a:rPr>
              <a:t>拉</a:t>
            </a:r>
            <a:r>
              <a:rPr sz="1200" spc="150" dirty="0">
                <a:solidFill>
                  <a:schemeClr val="dk1"/>
                </a:solidFill>
                <a:latin typeface="微软雅黑" panose="020B0503020204020204" charset="-122"/>
                <a:ea typeface="微软雅黑" panose="020B0503020204020204" charset="-122"/>
                <a:cs typeface="微软雅黑" panose="020B0503020204020204" charset="-122"/>
              </a:rPr>
              <a:t>动</a:t>
            </a:r>
            <a:r>
              <a:rPr sz="1200" spc="140" dirty="0">
                <a:solidFill>
                  <a:schemeClr val="dk1"/>
                </a:solidFill>
                <a:latin typeface="微软雅黑" panose="020B0503020204020204" charset="-122"/>
                <a:ea typeface="微软雅黑" panose="020B0503020204020204" charset="-122"/>
                <a:cs typeface="微软雅黑" panose="020B0503020204020204" charset="-122"/>
              </a:rPr>
              <a:t>电</a:t>
            </a:r>
            <a:r>
              <a:rPr sz="1200" spc="150" dirty="0">
                <a:solidFill>
                  <a:schemeClr val="dk1"/>
                </a:solidFill>
                <a:latin typeface="微软雅黑" panose="020B0503020204020204" charset="-122"/>
                <a:ea typeface="微软雅黑" panose="020B0503020204020204" charset="-122"/>
                <a:cs typeface="微软雅黑" panose="020B0503020204020204" charset="-122"/>
              </a:rPr>
              <a:t>源</a:t>
            </a:r>
            <a:r>
              <a:rPr sz="1200" spc="140" dirty="0">
                <a:solidFill>
                  <a:schemeClr val="dk1"/>
                </a:solidFill>
                <a:latin typeface="微软雅黑" panose="020B0503020204020204" charset="-122"/>
                <a:ea typeface="微软雅黑" panose="020B0503020204020204" charset="-122"/>
                <a:cs typeface="微软雅黑" panose="020B0503020204020204" charset="-122"/>
              </a:rPr>
              <a:t>线</a:t>
            </a:r>
            <a:r>
              <a:rPr sz="1200" spc="150" dirty="0">
                <a:solidFill>
                  <a:schemeClr val="dk1"/>
                </a:solidFill>
                <a:latin typeface="微软雅黑" panose="020B0503020204020204" charset="-122"/>
                <a:ea typeface="微软雅黑" panose="020B0503020204020204" charset="-122"/>
                <a:cs typeface="微软雅黑" panose="020B0503020204020204" charset="-122"/>
              </a:rPr>
              <a:t>时</a:t>
            </a:r>
            <a:r>
              <a:rPr sz="1200" spc="140" dirty="0">
                <a:solidFill>
                  <a:schemeClr val="dk1"/>
                </a:solidFill>
                <a:latin typeface="微软雅黑" panose="020B0503020204020204" charset="-122"/>
                <a:ea typeface="微软雅黑" panose="020B0503020204020204" charset="-122"/>
                <a:cs typeface="微软雅黑" panose="020B0503020204020204" charset="-122"/>
              </a:rPr>
              <a:t>发生</a:t>
            </a:r>
            <a:r>
              <a:rPr sz="1200" spc="150" dirty="0">
                <a:solidFill>
                  <a:schemeClr val="dk1"/>
                </a:solidFill>
                <a:latin typeface="微软雅黑" panose="020B0503020204020204" charset="-122"/>
                <a:ea typeface="微软雅黑" panose="020B0503020204020204" charset="-122"/>
                <a:cs typeface="微软雅黑" panose="020B0503020204020204" charset="-122"/>
              </a:rPr>
              <a:t>磨</a:t>
            </a:r>
            <a:r>
              <a:rPr sz="1200" spc="140" dirty="0">
                <a:solidFill>
                  <a:schemeClr val="dk1"/>
                </a:solidFill>
                <a:latin typeface="微软雅黑" panose="020B0503020204020204" charset="-122"/>
                <a:ea typeface="微软雅黑" panose="020B0503020204020204" charset="-122"/>
                <a:cs typeface="微软雅黑" panose="020B0503020204020204" charset="-122"/>
              </a:rPr>
              <a:t>擦</a:t>
            </a:r>
            <a:r>
              <a:rPr sz="1200" spc="150" dirty="0">
                <a:solidFill>
                  <a:schemeClr val="dk1"/>
                </a:solidFill>
                <a:latin typeface="微软雅黑" panose="020B0503020204020204" charset="-122"/>
                <a:ea typeface="微软雅黑" panose="020B0503020204020204" charset="-122"/>
                <a:cs typeface="微软雅黑" panose="020B0503020204020204" charset="-122"/>
              </a:rPr>
              <a:t>挤</a:t>
            </a:r>
            <a:r>
              <a:rPr sz="1200" spc="140" dirty="0">
                <a:solidFill>
                  <a:schemeClr val="dk1"/>
                </a:solidFill>
                <a:latin typeface="微软雅黑" panose="020B0503020204020204" charset="-122"/>
                <a:ea typeface="微软雅黑" panose="020B0503020204020204" charset="-122"/>
                <a:cs typeface="微软雅黑" panose="020B0503020204020204" charset="-122"/>
              </a:rPr>
              <a:t>压</a:t>
            </a:r>
            <a:r>
              <a:rPr sz="1200" spc="150" dirty="0">
                <a:solidFill>
                  <a:schemeClr val="dk1"/>
                </a:solidFill>
                <a:latin typeface="微软雅黑" panose="020B0503020204020204" charset="-122"/>
                <a:ea typeface="微软雅黑" panose="020B0503020204020204" charset="-122"/>
                <a:cs typeface="微软雅黑" panose="020B0503020204020204" charset="-122"/>
              </a:rPr>
              <a:t>而</a:t>
            </a:r>
            <a:r>
              <a:rPr sz="1200" spc="140" dirty="0">
                <a:solidFill>
                  <a:schemeClr val="dk1"/>
                </a:solidFill>
                <a:latin typeface="微软雅黑" panose="020B0503020204020204" charset="-122"/>
                <a:ea typeface="微软雅黑" panose="020B0503020204020204" charset="-122"/>
                <a:cs typeface="微软雅黑" panose="020B0503020204020204" charset="-122"/>
              </a:rPr>
              <a:t>破</a:t>
            </a:r>
            <a:r>
              <a:rPr sz="1200" spc="150" dirty="0">
                <a:solidFill>
                  <a:schemeClr val="dk1"/>
                </a:solidFill>
                <a:latin typeface="微软雅黑" panose="020B0503020204020204" charset="-122"/>
                <a:ea typeface="微软雅黑" panose="020B0503020204020204" charset="-122"/>
                <a:cs typeface="微软雅黑" panose="020B0503020204020204" charset="-122"/>
              </a:rPr>
              <a:t>坏</a:t>
            </a:r>
            <a:r>
              <a:rPr sz="1200" spc="140" dirty="0">
                <a:solidFill>
                  <a:schemeClr val="dk1"/>
                </a:solidFill>
                <a:latin typeface="微软雅黑" panose="020B0503020204020204" charset="-122"/>
                <a:ea typeface="微软雅黑" panose="020B0503020204020204" charset="-122"/>
                <a:cs typeface="微软雅黑" panose="020B0503020204020204" charset="-122"/>
              </a:rPr>
              <a:t>电源</a:t>
            </a:r>
            <a:r>
              <a:rPr sz="1200" spc="150" dirty="0">
                <a:solidFill>
                  <a:schemeClr val="dk1"/>
                </a:solidFill>
                <a:latin typeface="微软雅黑" panose="020B0503020204020204" charset="-122"/>
                <a:ea typeface="微软雅黑" panose="020B0503020204020204" charset="-122"/>
                <a:cs typeface="微软雅黑" panose="020B0503020204020204" charset="-122"/>
              </a:rPr>
              <a:t>线</a:t>
            </a:r>
            <a:r>
              <a:rPr sz="1200" spc="140" dirty="0">
                <a:solidFill>
                  <a:schemeClr val="dk1"/>
                </a:solidFill>
                <a:latin typeface="微软雅黑" panose="020B0503020204020204" charset="-122"/>
                <a:ea typeface="微软雅黑" panose="020B0503020204020204" charset="-122"/>
                <a:cs typeface="微软雅黑" panose="020B0503020204020204" charset="-122"/>
              </a:rPr>
              <a:t>绝</a:t>
            </a:r>
            <a:r>
              <a:rPr sz="1200" spc="150" dirty="0">
                <a:solidFill>
                  <a:schemeClr val="dk1"/>
                </a:solidFill>
                <a:latin typeface="微软雅黑" panose="020B0503020204020204" charset="-122"/>
                <a:ea typeface="微软雅黑" panose="020B0503020204020204" charset="-122"/>
                <a:cs typeface="微软雅黑" panose="020B0503020204020204" charset="-122"/>
              </a:rPr>
              <a:t>缘</a:t>
            </a:r>
            <a:r>
              <a:rPr sz="1200" spc="140" dirty="0">
                <a:solidFill>
                  <a:schemeClr val="dk1"/>
                </a:solidFill>
                <a:latin typeface="微软雅黑" panose="020B0503020204020204" charset="-122"/>
                <a:ea typeface="微软雅黑" panose="020B0503020204020204" charset="-122"/>
                <a:cs typeface="微软雅黑" panose="020B0503020204020204" charset="-122"/>
              </a:rPr>
              <a:t>层</a:t>
            </a:r>
            <a:r>
              <a:rPr sz="12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9" name="object 9"/>
          <p:cNvSpPr txBox="1"/>
          <p:nvPr>
            <p:custDataLst>
              <p:tags r:id="rId9"/>
            </p:custDataLst>
          </p:nvPr>
        </p:nvSpPr>
        <p:spPr>
          <a:xfrm>
            <a:off x="1003503" y="2106929"/>
            <a:ext cx="3782060" cy="1118235"/>
          </a:xfrm>
          <a:prstGeom prst="rect">
            <a:avLst/>
          </a:prstGeom>
        </p:spPr>
        <p:txBody>
          <a:bodyPr vert="horz" wrap="square" lIns="0" tIns="12700" rIns="0" bIns="0" rtlCol="0">
            <a:spAutoFit/>
          </a:bodyPr>
          <a:lstStyle/>
          <a:p>
            <a:pPr marL="12700" marR="5080" algn="just">
              <a:lnSpc>
                <a:spcPct val="120000"/>
              </a:lnSpc>
              <a:spcBef>
                <a:spcPts val="100"/>
              </a:spcBef>
            </a:pPr>
            <a:r>
              <a:rPr sz="1200" spc="150" dirty="0">
                <a:solidFill>
                  <a:schemeClr val="dk1"/>
                </a:solidFill>
                <a:latin typeface="微软雅黑" panose="020B0503020204020204" charset="-122"/>
                <a:ea typeface="微软雅黑" panose="020B0503020204020204" charset="-122"/>
                <a:cs typeface="微软雅黑" panose="020B0503020204020204" charset="-122"/>
              </a:rPr>
              <a:t>进入容器、设</a:t>
            </a:r>
            <a:r>
              <a:rPr sz="1200" spc="140" dirty="0">
                <a:solidFill>
                  <a:schemeClr val="dk1"/>
                </a:solidFill>
                <a:latin typeface="微软雅黑" panose="020B0503020204020204" charset="-122"/>
                <a:ea typeface="微软雅黑" panose="020B0503020204020204" charset="-122"/>
                <a:cs typeface="微软雅黑" panose="020B0503020204020204" charset="-122"/>
              </a:rPr>
              <a:t>备</a:t>
            </a:r>
            <a:r>
              <a:rPr sz="1200" spc="150" dirty="0">
                <a:solidFill>
                  <a:schemeClr val="dk1"/>
                </a:solidFill>
                <a:latin typeface="微软雅黑" panose="020B0503020204020204" charset="-122"/>
                <a:ea typeface="微软雅黑" panose="020B0503020204020204" charset="-122"/>
                <a:cs typeface="微软雅黑" panose="020B0503020204020204" charset="-122"/>
              </a:rPr>
              <a:t>内</a:t>
            </a:r>
            <a:r>
              <a:rPr sz="1200" spc="140" dirty="0">
                <a:solidFill>
                  <a:schemeClr val="dk1"/>
                </a:solidFill>
                <a:latin typeface="微软雅黑" panose="020B0503020204020204" charset="-122"/>
                <a:ea typeface="微软雅黑" panose="020B0503020204020204" charset="-122"/>
                <a:cs typeface="微软雅黑" panose="020B0503020204020204" charset="-122"/>
              </a:rPr>
              <a:t>工</a:t>
            </a:r>
            <a:r>
              <a:rPr sz="1200" spc="150" dirty="0">
                <a:solidFill>
                  <a:schemeClr val="dk1"/>
                </a:solidFill>
                <a:latin typeface="微软雅黑" panose="020B0503020204020204" charset="-122"/>
                <a:ea typeface="微软雅黑" panose="020B0503020204020204" charset="-122"/>
                <a:cs typeface="微软雅黑" panose="020B0503020204020204" charset="-122"/>
              </a:rPr>
              <a:t>作空</a:t>
            </a:r>
            <a:r>
              <a:rPr sz="1200" spc="140" dirty="0">
                <a:solidFill>
                  <a:schemeClr val="dk1"/>
                </a:solidFill>
                <a:latin typeface="微软雅黑" panose="020B0503020204020204" charset="-122"/>
                <a:ea typeface="微软雅黑" panose="020B0503020204020204" charset="-122"/>
                <a:cs typeface="微软雅黑" panose="020B0503020204020204" charset="-122"/>
              </a:rPr>
              <a:t>间</a:t>
            </a:r>
            <a:r>
              <a:rPr sz="1200" spc="150" dirty="0">
                <a:solidFill>
                  <a:schemeClr val="dk1"/>
                </a:solidFill>
                <a:latin typeface="微软雅黑" panose="020B0503020204020204" charset="-122"/>
                <a:ea typeface="微软雅黑" panose="020B0503020204020204" charset="-122"/>
                <a:cs typeface="微软雅黑" panose="020B0503020204020204" charset="-122"/>
              </a:rPr>
              <a:t>狭</a:t>
            </a:r>
            <a:r>
              <a:rPr sz="1200" spc="140" dirty="0">
                <a:solidFill>
                  <a:schemeClr val="dk1"/>
                </a:solidFill>
                <a:latin typeface="微软雅黑" panose="020B0503020204020204" charset="-122"/>
                <a:ea typeface="微软雅黑" panose="020B0503020204020204" charset="-122"/>
                <a:cs typeface="微软雅黑" panose="020B0503020204020204" charset="-122"/>
              </a:rPr>
              <a:t>小</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如</a:t>
            </a:r>
            <a:r>
              <a:rPr sz="1200" spc="150" dirty="0">
                <a:solidFill>
                  <a:schemeClr val="dk1"/>
                </a:solidFill>
                <a:latin typeface="微软雅黑" panose="020B0503020204020204" charset="-122"/>
                <a:ea typeface="微软雅黑" panose="020B0503020204020204" charset="-122"/>
                <a:cs typeface="微软雅黑" panose="020B0503020204020204" charset="-122"/>
              </a:rPr>
              <a:t>是</a:t>
            </a:r>
            <a:r>
              <a:rPr sz="1200" spc="140" dirty="0">
                <a:solidFill>
                  <a:schemeClr val="dk1"/>
                </a:solidFill>
                <a:latin typeface="微软雅黑" panose="020B0503020204020204" charset="-122"/>
                <a:ea typeface="微软雅黑" panose="020B0503020204020204" charset="-122"/>
                <a:cs typeface="微软雅黑" panose="020B0503020204020204" charset="-122"/>
              </a:rPr>
              <a:t>运</a:t>
            </a:r>
            <a:r>
              <a:rPr sz="1200" spc="150" dirty="0">
                <a:solidFill>
                  <a:schemeClr val="dk1"/>
                </a:solidFill>
                <a:latin typeface="微软雅黑" panose="020B0503020204020204" charset="-122"/>
                <a:ea typeface="微软雅黑" panose="020B0503020204020204" charset="-122"/>
                <a:cs typeface="微软雅黑" panose="020B0503020204020204" charset="-122"/>
              </a:rPr>
              <a:t>动</a:t>
            </a:r>
            <a:r>
              <a:rPr sz="1200" spc="140" dirty="0">
                <a:solidFill>
                  <a:schemeClr val="dk1"/>
                </a:solidFill>
                <a:latin typeface="微软雅黑" panose="020B0503020204020204" charset="-122"/>
                <a:ea typeface="微软雅黑" panose="020B0503020204020204" charset="-122"/>
                <a:cs typeface="微软雅黑" panose="020B0503020204020204" charset="-122"/>
              </a:rPr>
              <a:t>部</a:t>
            </a:r>
            <a:r>
              <a:rPr sz="1200" spc="150" dirty="0">
                <a:solidFill>
                  <a:schemeClr val="dk1"/>
                </a:solidFill>
                <a:latin typeface="微软雅黑" panose="020B0503020204020204" charset="-122"/>
                <a:ea typeface="微软雅黑" panose="020B0503020204020204" charset="-122"/>
                <a:cs typeface="微软雅黑" panose="020B0503020204020204" charset="-122"/>
              </a:rPr>
              <a:t>件</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人工作于器内</a:t>
            </a:r>
            <a:r>
              <a:rPr sz="1200" spc="140" dirty="0">
                <a:solidFill>
                  <a:schemeClr val="dk1"/>
                </a:solidFill>
                <a:latin typeface="微软雅黑" panose="020B0503020204020204" charset="-122"/>
                <a:ea typeface="微软雅黑" panose="020B0503020204020204" charset="-122"/>
                <a:cs typeface="微软雅黑" panose="020B0503020204020204" charset="-122"/>
              </a:rPr>
              <a:t>部</a:t>
            </a:r>
            <a:r>
              <a:rPr sz="1200" spc="150" dirty="0">
                <a:solidFill>
                  <a:schemeClr val="dk1"/>
                </a:solidFill>
                <a:latin typeface="微软雅黑" panose="020B0503020204020204" charset="-122"/>
                <a:ea typeface="微软雅黑" panose="020B0503020204020204" charset="-122"/>
                <a:cs typeface="微软雅黑" panose="020B0503020204020204" charset="-122"/>
              </a:rPr>
              <a:t>件</a:t>
            </a:r>
            <a:r>
              <a:rPr sz="1200" spc="140" dirty="0">
                <a:solidFill>
                  <a:schemeClr val="dk1"/>
                </a:solidFill>
                <a:latin typeface="微软雅黑" panose="020B0503020204020204" charset="-122"/>
                <a:ea typeface="微软雅黑" panose="020B0503020204020204" charset="-122"/>
                <a:cs typeface="微软雅黑" panose="020B0503020204020204" charset="-122"/>
              </a:rPr>
              <a:t>之</a:t>
            </a:r>
            <a:r>
              <a:rPr sz="1200" spc="150" dirty="0">
                <a:solidFill>
                  <a:schemeClr val="dk1"/>
                </a:solidFill>
                <a:latin typeface="微软雅黑" panose="020B0503020204020204" charset="-122"/>
                <a:ea typeface="微软雅黑" panose="020B0503020204020204" charset="-122"/>
                <a:cs typeface="微软雅黑" panose="020B0503020204020204" charset="-122"/>
              </a:rPr>
              <a:t>间</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不</a:t>
            </a:r>
            <a:r>
              <a:rPr sz="1200" spc="150" dirty="0">
                <a:solidFill>
                  <a:schemeClr val="dk1"/>
                </a:solidFill>
                <a:latin typeface="微软雅黑" panose="020B0503020204020204" charset="-122"/>
                <a:ea typeface="微软雅黑" panose="020B0503020204020204" charset="-122"/>
                <a:cs typeface="微软雅黑" panose="020B0503020204020204" charset="-122"/>
              </a:rPr>
              <a:t>切</a:t>
            </a:r>
            <a:r>
              <a:rPr sz="1200" spc="140" dirty="0">
                <a:solidFill>
                  <a:schemeClr val="dk1"/>
                </a:solidFill>
                <a:latin typeface="微软雅黑" panose="020B0503020204020204" charset="-122"/>
                <a:ea typeface="微软雅黑" panose="020B0503020204020204" charset="-122"/>
                <a:cs typeface="微软雅黑" panose="020B0503020204020204" charset="-122"/>
              </a:rPr>
              <a:t>断</a:t>
            </a:r>
            <a:r>
              <a:rPr sz="1200" spc="150" dirty="0">
                <a:solidFill>
                  <a:schemeClr val="dk1"/>
                </a:solidFill>
                <a:latin typeface="微软雅黑" panose="020B0503020204020204" charset="-122"/>
                <a:ea typeface="微软雅黑" panose="020B0503020204020204" charset="-122"/>
                <a:cs typeface="微软雅黑" panose="020B0503020204020204" charset="-122"/>
              </a:rPr>
              <a:t>电</a:t>
            </a:r>
            <a:r>
              <a:rPr sz="1200" spc="140" dirty="0">
                <a:solidFill>
                  <a:schemeClr val="dk1"/>
                </a:solidFill>
                <a:latin typeface="微软雅黑" panose="020B0503020204020204" charset="-122"/>
                <a:ea typeface="微软雅黑" panose="020B0503020204020204" charset="-122"/>
                <a:cs typeface="微软雅黑" panose="020B0503020204020204" charset="-122"/>
              </a:rPr>
              <a:t>源</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极</a:t>
            </a:r>
            <a:r>
              <a:rPr sz="1200" spc="150" dirty="0">
                <a:solidFill>
                  <a:schemeClr val="dk1"/>
                </a:solidFill>
                <a:latin typeface="微软雅黑" panose="020B0503020204020204" charset="-122"/>
                <a:ea typeface="微软雅黑" panose="020B0503020204020204" charset="-122"/>
                <a:cs typeface="微软雅黑" panose="020B0503020204020204" charset="-122"/>
              </a:rPr>
              <a:t>易</a:t>
            </a:r>
            <a:r>
              <a:rPr sz="1200" spc="140" dirty="0">
                <a:solidFill>
                  <a:schemeClr val="dk1"/>
                </a:solidFill>
                <a:latin typeface="微软雅黑" panose="020B0503020204020204" charset="-122"/>
                <a:ea typeface="微软雅黑" panose="020B0503020204020204" charset="-122"/>
                <a:cs typeface="微软雅黑" panose="020B0503020204020204" charset="-122"/>
              </a:rPr>
              <a:t>造</a:t>
            </a:r>
            <a:r>
              <a:rPr sz="1200" spc="150" dirty="0">
                <a:solidFill>
                  <a:schemeClr val="dk1"/>
                </a:solidFill>
                <a:latin typeface="微软雅黑" panose="020B0503020204020204" charset="-122"/>
                <a:ea typeface="微软雅黑" panose="020B0503020204020204" charset="-122"/>
                <a:cs typeface="微软雅黑" panose="020B0503020204020204" charset="-122"/>
              </a:rPr>
              <a:t>成</a:t>
            </a:r>
            <a:r>
              <a:rPr sz="1200" dirty="0">
                <a:solidFill>
                  <a:schemeClr val="dk1"/>
                </a:solidFill>
                <a:latin typeface="微软雅黑" panose="020B0503020204020204" charset="-122"/>
                <a:ea typeface="微软雅黑" panose="020B0503020204020204" charset="-122"/>
                <a:cs typeface="微软雅黑" panose="020B0503020204020204" charset="-122"/>
              </a:rPr>
              <a:t>人</a:t>
            </a:r>
            <a:r>
              <a:rPr sz="1200" spc="150" dirty="0">
                <a:solidFill>
                  <a:schemeClr val="dk1"/>
                </a:solidFill>
                <a:latin typeface="微软雅黑" panose="020B0503020204020204" charset="-122"/>
                <a:ea typeface="微软雅黑" panose="020B0503020204020204" charset="-122"/>
                <a:cs typeface="微软雅黑" panose="020B0503020204020204" charset="-122"/>
              </a:rPr>
              <a:t>身伤害事故。</a:t>
            </a:r>
            <a:r>
              <a:rPr sz="1200" spc="140" dirty="0">
                <a:solidFill>
                  <a:schemeClr val="dk1"/>
                </a:solidFill>
                <a:latin typeface="微软雅黑" panose="020B0503020204020204" charset="-122"/>
                <a:ea typeface="微软雅黑" panose="020B0503020204020204" charset="-122"/>
                <a:cs typeface="微软雅黑" panose="020B0503020204020204" charset="-122"/>
              </a:rPr>
              <a:t>如</a:t>
            </a:r>
            <a:r>
              <a:rPr sz="1200" spc="150" dirty="0">
                <a:solidFill>
                  <a:schemeClr val="dk1"/>
                </a:solidFill>
                <a:latin typeface="微软雅黑" panose="020B0503020204020204" charset="-122"/>
                <a:ea typeface="微软雅黑" panose="020B0503020204020204" charset="-122"/>
                <a:cs typeface="微软雅黑" panose="020B0503020204020204" charset="-122"/>
              </a:rPr>
              <a:t>进</a:t>
            </a:r>
            <a:r>
              <a:rPr sz="1200" spc="140" dirty="0">
                <a:solidFill>
                  <a:schemeClr val="dk1"/>
                </a:solidFill>
                <a:latin typeface="微软雅黑" panose="020B0503020204020204" charset="-122"/>
                <a:ea typeface="微软雅黑" panose="020B0503020204020204" charset="-122"/>
                <a:cs typeface="微软雅黑" panose="020B0503020204020204" charset="-122"/>
              </a:rPr>
              <a:t>入</a:t>
            </a:r>
            <a:r>
              <a:rPr sz="1200" spc="150" dirty="0">
                <a:solidFill>
                  <a:schemeClr val="dk1"/>
                </a:solidFill>
                <a:latin typeface="微软雅黑" panose="020B0503020204020204" charset="-122"/>
                <a:ea typeface="微软雅黑" panose="020B0503020204020204" charset="-122"/>
                <a:cs typeface="微软雅黑" panose="020B0503020204020204" charset="-122"/>
              </a:rPr>
              <a:t>球磨</a:t>
            </a:r>
            <a:r>
              <a:rPr sz="1200" spc="140" dirty="0">
                <a:solidFill>
                  <a:schemeClr val="dk1"/>
                </a:solidFill>
                <a:latin typeface="微软雅黑" panose="020B0503020204020204" charset="-122"/>
                <a:ea typeface="微软雅黑" panose="020B0503020204020204" charset="-122"/>
                <a:cs typeface="微软雅黑" panose="020B0503020204020204" charset="-122"/>
              </a:rPr>
              <a:t>机</a:t>
            </a:r>
            <a:r>
              <a:rPr sz="1200" spc="150" dirty="0">
                <a:solidFill>
                  <a:schemeClr val="dk1"/>
                </a:solidFill>
                <a:latin typeface="微软雅黑" panose="020B0503020204020204" charset="-122"/>
                <a:ea typeface="微软雅黑" panose="020B0503020204020204" charset="-122"/>
                <a:cs typeface="微软雅黑" panose="020B0503020204020204" charset="-122"/>
              </a:rPr>
              <a:t>后</a:t>
            </a:r>
            <a:r>
              <a:rPr sz="1200" spc="140" dirty="0">
                <a:solidFill>
                  <a:schemeClr val="dk1"/>
                </a:solidFill>
                <a:latin typeface="微软雅黑" panose="020B0503020204020204" charset="-122"/>
                <a:ea typeface="微软雅黑" panose="020B0503020204020204" charset="-122"/>
                <a:cs typeface="微软雅黑" panose="020B0503020204020204" charset="-122"/>
              </a:rPr>
              <a:t>被</a:t>
            </a:r>
            <a:r>
              <a:rPr sz="1200" spc="150" dirty="0">
                <a:solidFill>
                  <a:schemeClr val="dk1"/>
                </a:solidFill>
                <a:latin typeface="微软雅黑" panose="020B0503020204020204" charset="-122"/>
                <a:ea typeface="微软雅黑" panose="020B0503020204020204" charset="-122"/>
                <a:cs typeface="微软雅黑" panose="020B0503020204020204" charset="-122"/>
              </a:rPr>
              <a:t>磨</a:t>
            </a:r>
            <a:r>
              <a:rPr sz="1200" spc="140" dirty="0">
                <a:solidFill>
                  <a:schemeClr val="dk1"/>
                </a:solidFill>
                <a:latin typeface="微软雅黑" panose="020B0503020204020204" charset="-122"/>
                <a:ea typeface="微软雅黑" panose="020B0503020204020204" charset="-122"/>
                <a:cs typeface="微软雅黑" panose="020B0503020204020204" charset="-122"/>
              </a:rPr>
              <a:t>死</a:t>
            </a:r>
            <a:r>
              <a:rPr sz="1200" spc="150" dirty="0">
                <a:solidFill>
                  <a:schemeClr val="dk1"/>
                </a:solidFill>
                <a:latin typeface="微软雅黑" panose="020B0503020204020204" charset="-122"/>
                <a:ea typeface="微软雅黑" panose="020B0503020204020204" charset="-122"/>
                <a:cs typeface="微软雅黑" panose="020B0503020204020204" charset="-122"/>
              </a:rPr>
              <a:t>在</a:t>
            </a:r>
            <a:r>
              <a:rPr sz="1200" spc="140" dirty="0">
                <a:solidFill>
                  <a:schemeClr val="dk1"/>
                </a:solidFill>
                <a:latin typeface="微软雅黑" panose="020B0503020204020204" charset="-122"/>
                <a:ea typeface="微软雅黑" panose="020B0503020204020204" charset="-122"/>
                <a:cs typeface="微软雅黑" panose="020B0503020204020204" charset="-122"/>
              </a:rPr>
              <a:t>机</a:t>
            </a:r>
            <a:r>
              <a:rPr sz="1200" spc="150" dirty="0">
                <a:solidFill>
                  <a:schemeClr val="dk1"/>
                </a:solidFill>
                <a:latin typeface="微软雅黑" panose="020B0503020204020204" charset="-122"/>
                <a:ea typeface="微软雅黑" panose="020B0503020204020204" charset="-122"/>
                <a:cs typeface="微软雅黑" panose="020B0503020204020204" charset="-122"/>
              </a:rPr>
              <a:t>内</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进</a:t>
            </a:r>
            <a:r>
              <a:rPr sz="1200" dirty="0">
                <a:solidFill>
                  <a:schemeClr val="dk1"/>
                </a:solidFill>
                <a:latin typeface="微软雅黑" panose="020B0503020204020204" charset="-122"/>
                <a:ea typeface="微软雅黑" panose="020B0503020204020204" charset="-122"/>
                <a:cs typeface="微软雅黑" panose="020B0503020204020204" charset="-122"/>
              </a:rPr>
              <a:t>入</a:t>
            </a:r>
            <a:r>
              <a:rPr sz="1200" spc="150" dirty="0">
                <a:solidFill>
                  <a:schemeClr val="dk1"/>
                </a:solidFill>
                <a:latin typeface="微软雅黑" panose="020B0503020204020204" charset="-122"/>
                <a:ea typeface="微软雅黑" panose="020B0503020204020204" charset="-122"/>
                <a:cs typeface="微软雅黑" panose="020B0503020204020204" charset="-122"/>
              </a:rPr>
              <a:t>搅拌机、粘合</a:t>
            </a:r>
            <a:r>
              <a:rPr sz="1200" spc="140" dirty="0">
                <a:solidFill>
                  <a:schemeClr val="dk1"/>
                </a:solidFill>
                <a:latin typeface="微软雅黑" panose="020B0503020204020204" charset="-122"/>
                <a:ea typeface="微软雅黑" panose="020B0503020204020204" charset="-122"/>
                <a:cs typeface="微软雅黑" panose="020B0503020204020204" charset="-122"/>
              </a:rPr>
              <a:t>机</a:t>
            </a:r>
            <a:r>
              <a:rPr sz="1200" spc="150" dirty="0">
                <a:solidFill>
                  <a:schemeClr val="dk1"/>
                </a:solidFill>
                <a:latin typeface="微软雅黑" panose="020B0503020204020204" charset="-122"/>
                <a:ea typeface="微软雅黑" panose="020B0503020204020204" charset="-122"/>
                <a:cs typeface="微软雅黑" panose="020B0503020204020204" charset="-122"/>
              </a:rPr>
              <a:t>内</a:t>
            </a:r>
            <a:r>
              <a:rPr sz="1200" spc="140" dirty="0">
                <a:solidFill>
                  <a:schemeClr val="dk1"/>
                </a:solidFill>
                <a:latin typeface="微软雅黑" panose="020B0503020204020204" charset="-122"/>
                <a:ea typeface="微软雅黑" panose="020B0503020204020204" charset="-122"/>
                <a:cs typeface="微软雅黑" panose="020B0503020204020204" charset="-122"/>
              </a:rPr>
              <a:t>被</a:t>
            </a:r>
            <a:r>
              <a:rPr sz="1200" spc="150" dirty="0">
                <a:solidFill>
                  <a:schemeClr val="dk1"/>
                </a:solidFill>
                <a:latin typeface="微软雅黑" panose="020B0503020204020204" charset="-122"/>
                <a:ea typeface="微软雅黑" panose="020B0503020204020204" charset="-122"/>
                <a:cs typeface="微软雅黑" panose="020B0503020204020204" charset="-122"/>
              </a:rPr>
              <a:t>绞死</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五</a:t>
            </a:r>
            <a:r>
              <a:rPr sz="1200" spc="140" dirty="0">
                <a:solidFill>
                  <a:schemeClr val="dk1"/>
                </a:solidFill>
                <a:latin typeface="微软雅黑" panose="020B0503020204020204" charset="-122"/>
                <a:ea typeface="微软雅黑" panose="020B0503020204020204" charset="-122"/>
                <a:cs typeface="微软雅黑" panose="020B0503020204020204" charset="-122"/>
              </a:rPr>
              <a:t>厂</a:t>
            </a:r>
            <a:r>
              <a:rPr sz="1200" spc="150" dirty="0">
                <a:solidFill>
                  <a:schemeClr val="dk1"/>
                </a:solidFill>
                <a:latin typeface="微软雅黑" panose="020B0503020204020204" charset="-122"/>
                <a:ea typeface="微软雅黑" panose="020B0503020204020204" charset="-122"/>
                <a:cs typeface="微软雅黑" panose="020B0503020204020204" charset="-122"/>
              </a:rPr>
              <a:t>砂</a:t>
            </a:r>
            <a:r>
              <a:rPr sz="1200" spc="140" dirty="0">
                <a:solidFill>
                  <a:schemeClr val="dk1"/>
                </a:solidFill>
                <a:latin typeface="微软雅黑" panose="020B0503020204020204" charset="-122"/>
                <a:ea typeface="微软雅黑" panose="020B0503020204020204" charset="-122"/>
                <a:cs typeface="微软雅黑" panose="020B0503020204020204" charset="-122"/>
              </a:rPr>
              <a:t>磨</a:t>
            </a:r>
            <a:r>
              <a:rPr sz="1200" spc="150" dirty="0">
                <a:solidFill>
                  <a:schemeClr val="dk1"/>
                </a:solidFill>
                <a:latin typeface="微软雅黑" panose="020B0503020204020204" charset="-122"/>
                <a:ea typeface="微软雅黑" panose="020B0503020204020204" charset="-122"/>
                <a:cs typeface="微软雅黑" panose="020B0503020204020204" charset="-122"/>
              </a:rPr>
              <a:t>锅</a:t>
            </a:r>
            <a:r>
              <a:rPr sz="1200" spc="14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新</a:t>
            </a:r>
            <a:r>
              <a:rPr sz="1200" spc="140" dirty="0">
                <a:solidFill>
                  <a:schemeClr val="dk1"/>
                </a:solidFill>
                <a:latin typeface="微软雅黑" panose="020B0503020204020204" charset="-122"/>
                <a:ea typeface="微软雅黑" panose="020B0503020204020204" charset="-122"/>
                <a:cs typeface="微软雅黑" panose="020B0503020204020204" charset="-122"/>
              </a:rPr>
              <a:t>晟</a:t>
            </a:r>
            <a:r>
              <a:rPr sz="1200" spc="150" dirty="0">
                <a:solidFill>
                  <a:schemeClr val="dk1"/>
                </a:solidFill>
                <a:latin typeface="微软雅黑" panose="020B0503020204020204" charset="-122"/>
                <a:ea typeface="微软雅黑" panose="020B0503020204020204" charset="-122"/>
                <a:cs typeface="微软雅黑" panose="020B0503020204020204" charset="-122"/>
              </a:rPr>
              <a:t>高</a:t>
            </a:r>
            <a:r>
              <a:rPr sz="1200" dirty="0">
                <a:solidFill>
                  <a:schemeClr val="dk1"/>
                </a:solidFill>
                <a:latin typeface="微软雅黑" panose="020B0503020204020204" charset="-122"/>
                <a:ea typeface="微软雅黑" panose="020B0503020204020204" charset="-122"/>
                <a:cs typeface="微软雅黑" panose="020B0503020204020204" charset="-122"/>
              </a:rPr>
              <a:t>位</a:t>
            </a:r>
            <a:r>
              <a:rPr sz="1200" spc="150" dirty="0">
                <a:solidFill>
                  <a:schemeClr val="dk1"/>
                </a:solidFill>
                <a:latin typeface="微软雅黑" panose="020B0503020204020204" charset="-122"/>
                <a:ea typeface="微软雅黑" panose="020B0503020204020204" charset="-122"/>
                <a:cs typeface="微软雅黑" panose="020B0503020204020204" charset="-122"/>
              </a:rPr>
              <a:t>槽、海昌拌和</a:t>
            </a:r>
            <a:r>
              <a:rPr sz="1200" spc="140" dirty="0">
                <a:solidFill>
                  <a:schemeClr val="dk1"/>
                </a:solidFill>
                <a:latin typeface="微软雅黑" panose="020B0503020204020204" charset="-122"/>
                <a:ea typeface="微软雅黑" panose="020B0503020204020204" charset="-122"/>
                <a:cs typeface="微软雅黑" panose="020B0503020204020204" charset="-122"/>
              </a:rPr>
              <a:t>机</a:t>
            </a:r>
            <a:r>
              <a:rPr sz="1200" spc="150" dirty="0">
                <a:solidFill>
                  <a:schemeClr val="dk1"/>
                </a:solidFill>
                <a:latin typeface="微软雅黑" panose="020B0503020204020204" charset="-122"/>
                <a:ea typeface="微软雅黑" panose="020B0503020204020204" charset="-122"/>
                <a:cs typeface="微软雅黑" panose="020B0503020204020204" charset="-122"/>
              </a:rPr>
              <a:t>事</a:t>
            </a:r>
            <a:r>
              <a:rPr sz="1200" spc="140" dirty="0">
                <a:solidFill>
                  <a:schemeClr val="dk1"/>
                </a:solidFill>
                <a:latin typeface="微软雅黑" panose="020B0503020204020204" charset="-122"/>
                <a:ea typeface="微软雅黑" panose="020B0503020204020204" charset="-122"/>
                <a:cs typeface="微软雅黑" panose="020B0503020204020204" charset="-122"/>
              </a:rPr>
              <a:t>故</a:t>
            </a:r>
            <a:r>
              <a:rPr sz="12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10" name="object 10"/>
          <p:cNvSpPr txBox="1"/>
          <p:nvPr/>
        </p:nvSpPr>
        <p:spPr>
          <a:xfrm>
            <a:off x="849883" y="5595620"/>
            <a:ext cx="10999470" cy="504825"/>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0000"/>
                </a:solidFill>
                <a:latin typeface="微软雅黑" panose="020B0503020204020204" charset="-122"/>
                <a:ea typeface="微软雅黑" panose="020B0503020204020204" charset="-122"/>
                <a:cs typeface="微软雅黑" panose="020B0503020204020204" charset="-122"/>
              </a:rPr>
              <a:t>切记</a:t>
            </a:r>
            <a:r>
              <a:rPr sz="3200" spc="-15" dirty="0">
                <a:solidFill>
                  <a:srgbClr val="FF0000"/>
                </a:solidFill>
                <a:latin typeface="微软雅黑" panose="020B0503020204020204" charset="-122"/>
                <a:ea typeface="微软雅黑" panose="020B0503020204020204" charset="-122"/>
                <a:cs typeface="微软雅黑" panose="020B0503020204020204" charset="-122"/>
              </a:rPr>
              <a:t>：</a:t>
            </a:r>
            <a:r>
              <a:rPr sz="3200" dirty="0">
                <a:solidFill>
                  <a:srgbClr val="FF0000"/>
                </a:solidFill>
                <a:latin typeface="微软雅黑" panose="020B0503020204020204" charset="-122"/>
                <a:ea typeface="微软雅黑" panose="020B0503020204020204" charset="-122"/>
                <a:cs typeface="微软雅黑" panose="020B0503020204020204" charset="-122"/>
              </a:rPr>
              <a:t>不要</a:t>
            </a:r>
            <a:r>
              <a:rPr sz="3200" spc="-15" dirty="0">
                <a:solidFill>
                  <a:srgbClr val="FF0000"/>
                </a:solidFill>
                <a:latin typeface="微软雅黑" panose="020B0503020204020204" charset="-122"/>
                <a:ea typeface="微软雅黑" panose="020B0503020204020204" charset="-122"/>
                <a:cs typeface="微软雅黑" panose="020B0503020204020204" charset="-122"/>
              </a:rPr>
              <a:t>图</a:t>
            </a:r>
            <a:r>
              <a:rPr sz="3200" dirty="0">
                <a:solidFill>
                  <a:srgbClr val="FF0000"/>
                </a:solidFill>
                <a:latin typeface="微软雅黑" panose="020B0503020204020204" charset="-122"/>
                <a:ea typeface="微软雅黑" panose="020B0503020204020204" charset="-122"/>
                <a:cs typeface="微软雅黑" panose="020B0503020204020204" charset="-122"/>
              </a:rPr>
              <a:t>方便</a:t>
            </a:r>
            <a:r>
              <a:rPr sz="3200" spc="-15" dirty="0">
                <a:solidFill>
                  <a:srgbClr val="FF0000"/>
                </a:solidFill>
                <a:latin typeface="微软雅黑" panose="020B0503020204020204" charset="-122"/>
                <a:ea typeface="微软雅黑" panose="020B0503020204020204" charset="-122"/>
                <a:cs typeface="微软雅黑" panose="020B0503020204020204" charset="-122"/>
              </a:rPr>
              <a:t>在</a:t>
            </a:r>
            <a:r>
              <a:rPr sz="3200" dirty="0">
                <a:solidFill>
                  <a:srgbClr val="FF0000"/>
                </a:solidFill>
                <a:latin typeface="微软雅黑" panose="020B0503020204020204" charset="-122"/>
                <a:ea typeface="微软雅黑" panose="020B0503020204020204" charset="-122"/>
                <a:cs typeface="微软雅黑" panose="020B0503020204020204" charset="-122"/>
              </a:rPr>
              <a:t>该使</a:t>
            </a:r>
            <a:r>
              <a:rPr sz="3200" spc="-15" dirty="0">
                <a:solidFill>
                  <a:srgbClr val="FF0000"/>
                </a:solidFill>
                <a:latin typeface="微软雅黑" panose="020B0503020204020204" charset="-122"/>
                <a:ea typeface="微软雅黑" panose="020B0503020204020204" charset="-122"/>
                <a:cs typeface="微软雅黑" panose="020B0503020204020204" charset="-122"/>
              </a:rPr>
              <a:t>用</a:t>
            </a:r>
            <a:r>
              <a:rPr sz="3200" dirty="0">
                <a:solidFill>
                  <a:srgbClr val="FF0000"/>
                </a:solidFill>
                <a:latin typeface="微软雅黑" panose="020B0503020204020204" charset="-122"/>
                <a:ea typeface="微软雅黑" panose="020B0503020204020204" charset="-122"/>
                <a:cs typeface="微软雅黑" panose="020B0503020204020204" charset="-122"/>
              </a:rPr>
              <a:t>安全</a:t>
            </a:r>
            <a:r>
              <a:rPr sz="3200" spc="-15" dirty="0">
                <a:solidFill>
                  <a:srgbClr val="FF0000"/>
                </a:solidFill>
                <a:latin typeface="微软雅黑" panose="020B0503020204020204" charset="-122"/>
                <a:ea typeface="微软雅黑" panose="020B0503020204020204" charset="-122"/>
                <a:cs typeface="微软雅黑" panose="020B0503020204020204" charset="-122"/>
              </a:rPr>
              <a:t>灯</a:t>
            </a:r>
            <a:r>
              <a:rPr sz="3200" dirty="0">
                <a:solidFill>
                  <a:srgbClr val="FF0000"/>
                </a:solidFill>
                <a:latin typeface="微软雅黑" panose="020B0503020204020204" charset="-122"/>
                <a:ea typeface="微软雅黑" panose="020B0503020204020204" charset="-122"/>
                <a:cs typeface="微软雅黑" panose="020B0503020204020204" charset="-122"/>
              </a:rPr>
              <a:t>具的</a:t>
            </a:r>
            <a:r>
              <a:rPr sz="3200" spc="-15" dirty="0">
                <a:solidFill>
                  <a:srgbClr val="FF0000"/>
                </a:solidFill>
                <a:latin typeface="微软雅黑" panose="020B0503020204020204" charset="-122"/>
                <a:ea typeface="微软雅黑" panose="020B0503020204020204" charset="-122"/>
                <a:cs typeface="微软雅黑" panose="020B0503020204020204" charset="-122"/>
              </a:rPr>
              <a:t>场</a:t>
            </a:r>
            <a:r>
              <a:rPr sz="3200" dirty="0">
                <a:solidFill>
                  <a:srgbClr val="FF0000"/>
                </a:solidFill>
                <a:latin typeface="微软雅黑" panose="020B0503020204020204" charset="-122"/>
                <a:ea typeface="微软雅黑" panose="020B0503020204020204" charset="-122"/>
                <a:cs typeface="微软雅黑" panose="020B0503020204020204" charset="-122"/>
              </a:rPr>
              <a:t>合，</a:t>
            </a:r>
            <a:r>
              <a:rPr sz="3200" spc="-15" dirty="0">
                <a:solidFill>
                  <a:srgbClr val="FF0000"/>
                </a:solidFill>
                <a:latin typeface="微软雅黑" panose="020B0503020204020204" charset="-122"/>
                <a:ea typeface="微软雅黑" panose="020B0503020204020204" charset="-122"/>
                <a:cs typeface="微软雅黑" panose="020B0503020204020204" charset="-122"/>
              </a:rPr>
              <a:t>使</a:t>
            </a:r>
            <a:r>
              <a:rPr sz="3200" dirty="0">
                <a:solidFill>
                  <a:srgbClr val="FF0000"/>
                </a:solidFill>
                <a:latin typeface="微软雅黑" panose="020B0503020204020204" charset="-122"/>
                <a:ea typeface="微软雅黑" panose="020B0503020204020204" charset="-122"/>
                <a:cs typeface="微软雅黑" panose="020B0503020204020204" charset="-122"/>
              </a:rPr>
              <a:t>用其</a:t>
            </a:r>
            <a:r>
              <a:rPr sz="3200" spc="-15" dirty="0">
                <a:solidFill>
                  <a:srgbClr val="FF0000"/>
                </a:solidFill>
                <a:latin typeface="微软雅黑" panose="020B0503020204020204" charset="-122"/>
                <a:ea typeface="微软雅黑" panose="020B0503020204020204" charset="-122"/>
                <a:cs typeface="微软雅黑" panose="020B0503020204020204" charset="-122"/>
              </a:rPr>
              <a:t>它</a:t>
            </a:r>
            <a:r>
              <a:rPr sz="3200" dirty="0">
                <a:solidFill>
                  <a:srgbClr val="FF0000"/>
                </a:solidFill>
                <a:latin typeface="微软雅黑" panose="020B0503020204020204" charset="-122"/>
                <a:ea typeface="微软雅黑" panose="020B0503020204020204" charset="-122"/>
                <a:cs typeface="微软雅黑" panose="020B0503020204020204" charset="-122"/>
              </a:rPr>
              <a:t>灯具。</a:t>
            </a:r>
          </a:p>
        </p:txBody>
      </p:sp>
      <p:sp>
        <p:nvSpPr>
          <p:cNvPr id="2"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8"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067175" y="1143000"/>
            <a:ext cx="4058285" cy="442595"/>
          </a:xfrm>
          <a:prstGeom prst="rect">
            <a:avLst/>
          </a:prstGeom>
        </p:spPr>
        <p:txBody>
          <a:bodyPr vert="horz" wrap="square" lIns="0" tIns="12065" rIns="0" bIns="0" rtlCol="0">
            <a:spAutoFit/>
          </a:bodyPr>
          <a:lstStyle/>
          <a:p>
            <a:pPr marL="12700" algn="ctr">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4</a:t>
            </a:r>
            <a:r>
              <a:rPr sz="2800" b="1" spc="-5" dirty="0">
                <a:solidFill>
                  <a:schemeClr val="dk1"/>
                </a:solidFill>
                <a:latin typeface="微软雅黑" panose="020B0503020204020204" charset="-122"/>
                <a:ea typeface="微软雅黑" panose="020B0503020204020204" charset="-122"/>
                <a:cs typeface="微软雅黑" panose="020B0503020204020204" charset="-122"/>
              </a:rPr>
              <a:t>、必须进行置换、通风</a:t>
            </a:r>
          </a:p>
        </p:txBody>
      </p:sp>
      <p:sp>
        <p:nvSpPr>
          <p:cNvPr id="5" name="object 5"/>
          <p:cNvSpPr/>
          <p:nvPr>
            <p:custDataLst>
              <p:tags r:id="rId5"/>
            </p:custDataLst>
          </p:nvPr>
        </p:nvSpPr>
        <p:spPr>
          <a:xfrm>
            <a:off x="2406347" y="2058831"/>
            <a:ext cx="2234305" cy="873390"/>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2474976" y="2113788"/>
            <a:ext cx="2110740" cy="759460"/>
          </a:xfrm>
          <a:custGeom>
            <a:avLst/>
            <a:gdLst/>
            <a:ahLst/>
            <a:cxnLst/>
            <a:rect l="l" t="t" r="r" b="b"/>
            <a:pathLst>
              <a:path w="2110740" h="759460">
                <a:moveTo>
                  <a:pt x="1731264" y="0"/>
                </a:moveTo>
                <a:lnTo>
                  <a:pt x="0" y="0"/>
                </a:lnTo>
                <a:lnTo>
                  <a:pt x="0" y="758951"/>
                </a:lnTo>
                <a:lnTo>
                  <a:pt x="1731264" y="758951"/>
                </a:lnTo>
                <a:lnTo>
                  <a:pt x="2110740" y="379475"/>
                </a:lnTo>
                <a:lnTo>
                  <a:pt x="1731264" y="0"/>
                </a:lnTo>
                <a:close/>
              </a:path>
            </a:pathLst>
          </a:custGeom>
          <a:solidFill>
            <a:srgbClr val="508E5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3195066" y="2333371"/>
            <a:ext cx="482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软雅黑" panose="020B0503020204020204" charset="-122"/>
                <a:ea typeface="微软雅黑" panose="020B0503020204020204" charset="-122"/>
                <a:cs typeface="宋体" panose="02010600030101010101" pitchFamily="2" charset="-122"/>
              </a:rPr>
              <a:t>置换</a:t>
            </a:r>
          </a:p>
        </p:txBody>
      </p:sp>
      <p:sp>
        <p:nvSpPr>
          <p:cNvPr id="8" name="object 8"/>
          <p:cNvSpPr txBox="1"/>
          <p:nvPr/>
        </p:nvSpPr>
        <p:spPr>
          <a:xfrm>
            <a:off x="1210767" y="3136493"/>
            <a:ext cx="5008880" cy="528955"/>
          </a:xfrm>
          <a:prstGeom prst="rect">
            <a:avLst/>
          </a:prstGeom>
        </p:spPr>
        <p:txBody>
          <a:bodyPr vert="horz" wrap="square" lIns="0" tIns="12700" rIns="0" bIns="0" rtlCol="0">
            <a:spAutoFit/>
          </a:bodyPr>
          <a:lstStyle/>
          <a:p>
            <a:pPr marL="12700" marR="5080">
              <a:lnSpc>
                <a:spcPct val="120000"/>
              </a:lnSpc>
              <a:spcBef>
                <a:spcPts val="100"/>
              </a:spcBef>
            </a:pPr>
            <a:r>
              <a:rPr sz="1400" dirty="0">
                <a:solidFill>
                  <a:srgbClr val="392F2A"/>
                </a:solidFill>
                <a:latin typeface="微软雅黑" panose="020B0503020204020204" charset="-122"/>
                <a:ea typeface="微软雅黑" panose="020B0503020204020204" charset="-122"/>
                <a:cs typeface="微软雅黑" panose="020B0503020204020204" charset="-122"/>
              </a:rPr>
              <a:t>置换是用一种安全的介</a:t>
            </a:r>
            <a:r>
              <a:rPr sz="1400" spc="-15" dirty="0">
                <a:solidFill>
                  <a:srgbClr val="392F2A"/>
                </a:solidFill>
                <a:latin typeface="微软雅黑" panose="020B0503020204020204" charset="-122"/>
                <a:ea typeface="微软雅黑" panose="020B0503020204020204" charset="-122"/>
                <a:cs typeface="微软雅黑" panose="020B0503020204020204" charset="-122"/>
              </a:rPr>
              <a:t>质</a:t>
            </a:r>
            <a:r>
              <a:rPr sz="1400" dirty="0">
                <a:solidFill>
                  <a:srgbClr val="392F2A"/>
                </a:solidFill>
                <a:latin typeface="微软雅黑" panose="020B0503020204020204" charset="-122"/>
                <a:ea typeface="微软雅黑" panose="020B0503020204020204" charset="-122"/>
                <a:cs typeface="微软雅黑" panose="020B0503020204020204" charset="-122"/>
              </a:rPr>
              <a:t>将容</a:t>
            </a:r>
            <a:r>
              <a:rPr sz="1400" spc="-15" dirty="0">
                <a:solidFill>
                  <a:srgbClr val="392F2A"/>
                </a:solidFill>
                <a:latin typeface="微软雅黑" panose="020B0503020204020204" charset="-122"/>
                <a:ea typeface="微软雅黑" panose="020B0503020204020204" charset="-122"/>
                <a:cs typeface="微软雅黑" panose="020B0503020204020204" charset="-122"/>
              </a:rPr>
              <a:t>器</a:t>
            </a:r>
            <a:r>
              <a:rPr sz="1400" dirty="0">
                <a:solidFill>
                  <a:srgbClr val="392F2A"/>
                </a:solidFill>
                <a:latin typeface="微软雅黑" panose="020B0503020204020204" charset="-122"/>
                <a:ea typeface="微软雅黑" panose="020B0503020204020204" charset="-122"/>
                <a:cs typeface="微软雅黑" panose="020B0503020204020204" charset="-122"/>
              </a:rPr>
              <a:t>内的</a:t>
            </a:r>
            <a:r>
              <a:rPr sz="1400" spc="-15" dirty="0">
                <a:solidFill>
                  <a:srgbClr val="392F2A"/>
                </a:solidFill>
                <a:latin typeface="微软雅黑" panose="020B0503020204020204" charset="-122"/>
                <a:ea typeface="微软雅黑" panose="020B0503020204020204" charset="-122"/>
                <a:cs typeface="微软雅黑" panose="020B0503020204020204" charset="-122"/>
              </a:rPr>
              <a:t>可</a:t>
            </a:r>
            <a:r>
              <a:rPr sz="1400" dirty="0">
                <a:solidFill>
                  <a:srgbClr val="392F2A"/>
                </a:solidFill>
                <a:latin typeface="微软雅黑" panose="020B0503020204020204" charset="-122"/>
                <a:ea typeface="微软雅黑" panose="020B0503020204020204" charset="-122"/>
                <a:cs typeface="微软雅黑" panose="020B0503020204020204" charset="-122"/>
              </a:rPr>
              <a:t>燃物</a:t>
            </a:r>
            <a:r>
              <a:rPr sz="1400" spc="-15" dirty="0">
                <a:solidFill>
                  <a:srgbClr val="392F2A"/>
                </a:solidFill>
                <a:latin typeface="微软雅黑" panose="020B0503020204020204" charset="-122"/>
                <a:ea typeface="微软雅黑" panose="020B0503020204020204" charset="-122"/>
                <a:cs typeface="微软雅黑" panose="020B0503020204020204" charset="-122"/>
              </a:rPr>
              <a:t>或</a:t>
            </a:r>
            <a:r>
              <a:rPr sz="1400" dirty="0">
                <a:solidFill>
                  <a:srgbClr val="392F2A"/>
                </a:solidFill>
                <a:latin typeface="微软雅黑" panose="020B0503020204020204" charset="-122"/>
                <a:ea typeface="微软雅黑" panose="020B0503020204020204" charset="-122"/>
                <a:cs typeface="微软雅黑" panose="020B0503020204020204" charset="-122"/>
              </a:rPr>
              <a:t>有毒</a:t>
            </a:r>
            <a:r>
              <a:rPr sz="1400" spc="-15" dirty="0">
                <a:solidFill>
                  <a:srgbClr val="392F2A"/>
                </a:solidFill>
                <a:latin typeface="微软雅黑" panose="020B0503020204020204" charset="-122"/>
                <a:ea typeface="微软雅黑" panose="020B0503020204020204" charset="-122"/>
                <a:cs typeface="微软雅黑" panose="020B0503020204020204" charset="-122"/>
              </a:rPr>
              <a:t>有</a:t>
            </a:r>
            <a:r>
              <a:rPr sz="1400" dirty="0">
                <a:solidFill>
                  <a:srgbClr val="392F2A"/>
                </a:solidFill>
                <a:latin typeface="微软雅黑" panose="020B0503020204020204" charset="-122"/>
                <a:ea typeface="微软雅黑" panose="020B0503020204020204" charset="-122"/>
                <a:cs typeface="微软雅黑" panose="020B0503020204020204" charset="-122"/>
              </a:rPr>
              <a:t>害物</a:t>
            </a:r>
            <a:r>
              <a:rPr sz="1400" spc="-15" dirty="0">
                <a:solidFill>
                  <a:srgbClr val="392F2A"/>
                </a:solidFill>
                <a:latin typeface="微软雅黑" panose="020B0503020204020204" charset="-122"/>
                <a:ea typeface="微软雅黑" panose="020B0503020204020204" charset="-122"/>
                <a:cs typeface="微软雅黑" panose="020B0503020204020204" charset="-122"/>
              </a:rPr>
              <a:t>质</a:t>
            </a:r>
            <a:r>
              <a:rPr sz="1400" dirty="0">
                <a:solidFill>
                  <a:srgbClr val="392F2A"/>
                </a:solidFill>
                <a:latin typeface="微软雅黑" panose="020B0503020204020204" charset="-122"/>
                <a:ea typeface="微软雅黑" panose="020B0503020204020204" charset="-122"/>
                <a:cs typeface="微软雅黑" panose="020B0503020204020204" charset="-122"/>
              </a:rPr>
              <a:t>替换出来，使容器、设备内</a:t>
            </a:r>
            <a:r>
              <a:rPr sz="1400" spc="-15" dirty="0">
                <a:solidFill>
                  <a:srgbClr val="392F2A"/>
                </a:solidFill>
                <a:latin typeface="微软雅黑" panose="020B0503020204020204" charset="-122"/>
                <a:ea typeface="微软雅黑" panose="020B0503020204020204" charset="-122"/>
                <a:cs typeface="微软雅黑" panose="020B0503020204020204" charset="-122"/>
              </a:rPr>
              <a:t>达</a:t>
            </a:r>
            <a:r>
              <a:rPr sz="1400" dirty="0">
                <a:solidFill>
                  <a:srgbClr val="392F2A"/>
                </a:solidFill>
                <a:latin typeface="微软雅黑" panose="020B0503020204020204" charset="-122"/>
                <a:ea typeface="微软雅黑" panose="020B0503020204020204" charset="-122"/>
                <a:cs typeface="微软雅黑" panose="020B0503020204020204" charset="-122"/>
              </a:rPr>
              <a:t>到安</a:t>
            </a:r>
            <a:r>
              <a:rPr sz="1400" spc="-15" dirty="0">
                <a:solidFill>
                  <a:srgbClr val="392F2A"/>
                </a:solidFill>
                <a:latin typeface="微软雅黑" panose="020B0503020204020204" charset="-122"/>
                <a:ea typeface="微软雅黑" panose="020B0503020204020204" charset="-122"/>
                <a:cs typeface="微软雅黑" panose="020B0503020204020204" charset="-122"/>
              </a:rPr>
              <a:t>全</a:t>
            </a:r>
            <a:r>
              <a:rPr sz="1400" dirty="0">
                <a:solidFill>
                  <a:srgbClr val="392F2A"/>
                </a:solidFill>
                <a:latin typeface="微软雅黑" panose="020B0503020204020204" charset="-122"/>
                <a:ea typeface="微软雅黑" panose="020B0503020204020204" charset="-122"/>
                <a:cs typeface="微软雅黑" panose="020B0503020204020204" charset="-122"/>
              </a:rPr>
              <a:t>要求。</a:t>
            </a:r>
          </a:p>
        </p:txBody>
      </p:sp>
      <p:sp>
        <p:nvSpPr>
          <p:cNvPr id="9" name="object 9"/>
          <p:cNvSpPr txBox="1"/>
          <p:nvPr/>
        </p:nvSpPr>
        <p:spPr>
          <a:xfrm>
            <a:off x="1210767" y="3904843"/>
            <a:ext cx="5008880" cy="1045845"/>
          </a:xfrm>
          <a:prstGeom prst="rect">
            <a:avLst/>
          </a:prstGeom>
        </p:spPr>
        <p:txBody>
          <a:bodyPr vert="horz" wrap="square" lIns="0" tIns="12700" rIns="0" bIns="0" rtlCol="0">
            <a:spAutoFit/>
          </a:bodyPr>
          <a:lstStyle/>
          <a:p>
            <a:pPr marL="12700" marR="5080" algn="just">
              <a:lnSpc>
                <a:spcPct val="120000"/>
              </a:lnSpc>
              <a:spcBef>
                <a:spcPts val="100"/>
              </a:spcBef>
            </a:pPr>
            <a:r>
              <a:rPr sz="1400" dirty="0">
                <a:solidFill>
                  <a:srgbClr val="392F2A"/>
                </a:solidFill>
                <a:latin typeface="微软雅黑" panose="020B0503020204020204" charset="-122"/>
                <a:ea typeface="微软雅黑" panose="020B0503020204020204" charset="-122"/>
                <a:cs typeface="微软雅黑" panose="020B0503020204020204" charset="-122"/>
              </a:rPr>
              <a:t>置换时须视被置换物质</a:t>
            </a:r>
            <a:r>
              <a:rPr sz="1400" spc="-15" dirty="0">
                <a:solidFill>
                  <a:srgbClr val="392F2A"/>
                </a:solidFill>
                <a:latin typeface="微软雅黑" panose="020B0503020204020204" charset="-122"/>
                <a:ea typeface="微软雅黑" panose="020B0503020204020204" charset="-122"/>
                <a:cs typeface="微软雅黑" panose="020B0503020204020204" charset="-122"/>
              </a:rPr>
              <a:t>性</a:t>
            </a:r>
            <a:r>
              <a:rPr sz="1400" dirty="0">
                <a:solidFill>
                  <a:srgbClr val="392F2A"/>
                </a:solidFill>
                <a:latin typeface="微软雅黑" panose="020B0503020204020204" charset="-122"/>
                <a:ea typeface="微软雅黑" panose="020B0503020204020204" charset="-122"/>
                <a:cs typeface="微软雅黑" panose="020B0503020204020204" charset="-122"/>
              </a:rPr>
              <a:t>质选</a:t>
            </a:r>
            <a:r>
              <a:rPr sz="1400" spc="-15" dirty="0">
                <a:solidFill>
                  <a:srgbClr val="392F2A"/>
                </a:solidFill>
                <a:latin typeface="微软雅黑" panose="020B0503020204020204" charset="-122"/>
                <a:ea typeface="微软雅黑" panose="020B0503020204020204" charset="-122"/>
                <a:cs typeface="微软雅黑" panose="020B0503020204020204" charset="-122"/>
              </a:rPr>
              <a:t>定</a:t>
            </a:r>
            <a:r>
              <a:rPr sz="1400" dirty="0">
                <a:solidFill>
                  <a:srgbClr val="392F2A"/>
                </a:solidFill>
                <a:latin typeface="微软雅黑" panose="020B0503020204020204" charset="-122"/>
                <a:ea typeface="微软雅黑" panose="020B0503020204020204" charset="-122"/>
                <a:cs typeface="微软雅黑" panose="020B0503020204020204" charset="-122"/>
              </a:rPr>
              <a:t>介质</a:t>
            </a:r>
            <a:r>
              <a:rPr sz="1400" spc="-15" dirty="0">
                <a:solidFill>
                  <a:srgbClr val="392F2A"/>
                </a:solidFill>
                <a:latin typeface="微软雅黑" panose="020B0503020204020204" charset="-122"/>
                <a:ea typeface="微软雅黑" panose="020B0503020204020204" charset="-122"/>
                <a:cs typeface="微软雅黑" panose="020B0503020204020204" charset="-122"/>
              </a:rPr>
              <a:t>，</a:t>
            </a:r>
            <a:r>
              <a:rPr sz="1400" dirty="0">
                <a:solidFill>
                  <a:srgbClr val="392F2A"/>
                </a:solidFill>
                <a:latin typeface="微软雅黑" panose="020B0503020204020204" charset="-122"/>
                <a:ea typeface="微软雅黑" panose="020B0503020204020204" charset="-122"/>
                <a:cs typeface="微软雅黑" panose="020B0503020204020204" charset="-122"/>
              </a:rPr>
              <a:t>两者</a:t>
            </a:r>
            <a:r>
              <a:rPr sz="1400" spc="-15" dirty="0">
                <a:solidFill>
                  <a:srgbClr val="392F2A"/>
                </a:solidFill>
                <a:latin typeface="微软雅黑" panose="020B0503020204020204" charset="-122"/>
                <a:ea typeface="微软雅黑" panose="020B0503020204020204" charset="-122"/>
                <a:cs typeface="微软雅黑" panose="020B0503020204020204" charset="-122"/>
              </a:rPr>
              <a:t>相</a:t>
            </a:r>
            <a:r>
              <a:rPr sz="1400" dirty="0">
                <a:solidFill>
                  <a:srgbClr val="392F2A"/>
                </a:solidFill>
                <a:latin typeface="微软雅黑" panose="020B0503020204020204" charset="-122"/>
                <a:ea typeface="微软雅黑" panose="020B0503020204020204" charset="-122"/>
                <a:cs typeface="微软雅黑" panose="020B0503020204020204" charset="-122"/>
              </a:rPr>
              <a:t>混不</a:t>
            </a:r>
            <a:r>
              <a:rPr sz="1400" spc="-15" dirty="0">
                <a:solidFill>
                  <a:srgbClr val="392F2A"/>
                </a:solidFill>
                <a:latin typeface="微软雅黑" panose="020B0503020204020204" charset="-122"/>
                <a:ea typeface="微软雅黑" panose="020B0503020204020204" charset="-122"/>
                <a:cs typeface="微软雅黑" panose="020B0503020204020204" charset="-122"/>
              </a:rPr>
              <a:t>应</a:t>
            </a:r>
            <a:r>
              <a:rPr sz="1400" dirty="0">
                <a:solidFill>
                  <a:srgbClr val="392F2A"/>
                </a:solidFill>
                <a:latin typeface="微软雅黑" panose="020B0503020204020204" charset="-122"/>
                <a:ea typeface="微软雅黑" panose="020B0503020204020204" charset="-122"/>
                <a:cs typeface="微软雅黑" panose="020B0503020204020204" charset="-122"/>
              </a:rPr>
              <a:t>发生</a:t>
            </a:r>
            <a:r>
              <a:rPr sz="1400" spc="-15" dirty="0">
                <a:solidFill>
                  <a:srgbClr val="392F2A"/>
                </a:solidFill>
                <a:latin typeface="微软雅黑" panose="020B0503020204020204" charset="-122"/>
                <a:ea typeface="微软雅黑" panose="020B0503020204020204" charset="-122"/>
                <a:cs typeface="微软雅黑" panose="020B0503020204020204" charset="-122"/>
              </a:rPr>
              <a:t>不</a:t>
            </a:r>
            <a:r>
              <a:rPr sz="1400" dirty="0">
                <a:solidFill>
                  <a:srgbClr val="392F2A"/>
                </a:solidFill>
                <a:latin typeface="微软雅黑" panose="020B0503020204020204" charset="-122"/>
                <a:ea typeface="微软雅黑" panose="020B0503020204020204" charset="-122"/>
                <a:cs typeface="微软雅黑" panose="020B0503020204020204" charset="-122"/>
              </a:rPr>
              <a:t>良反应。容器内若存有可燃</a:t>
            </a:r>
            <a:r>
              <a:rPr sz="1400" spc="-15" dirty="0">
                <a:solidFill>
                  <a:srgbClr val="392F2A"/>
                </a:solidFill>
                <a:latin typeface="微软雅黑" panose="020B0503020204020204" charset="-122"/>
                <a:ea typeface="微软雅黑" panose="020B0503020204020204" charset="-122"/>
                <a:cs typeface="微软雅黑" panose="020B0503020204020204" charset="-122"/>
              </a:rPr>
              <a:t>气</a:t>
            </a:r>
            <a:r>
              <a:rPr sz="1400" dirty="0">
                <a:solidFill>
                  <a:srgbClr val="392F2A"/>
                </a:solidFill>
                <a:latin typeface="微软雅黑" panose="020B0503020204020204" charset="-122"/>
                <a:ea typeface="微软雅黑" panose="020B0503020204020204" charset="-122"/>
                <a:cs typeface="微软雅黑" panose="020B0503020204020204" charset="-122"/>
              </a:rPr>
              <a:t>体，</a:t>
            </a:r>
            <a:r>
              <a:rPr sz="1400" spc="-15" dirty="0">
                <a:solidFill>
                  <a:srgbClr val="392F2A"/>
                </a:solidFill>
                <a:latin typeface="微软雅黑" panose="020B0503020204020204" charset="-122"/>
                <a:ea typeface="微软雅黑" panose="020B0503020204020204" charset="-122"/>
                <a:cs typeface="微软雅黑" panose="020B0503020204020204" charset="-122"/>
              </a:rPr>
              <a:t>先</a:t>
            </a:r>
            <a:r>
              <a:rPr sz="1400" dirty="0">
                <a:solidFill>
                  <a:srgbClr val="392F2A"/>
                </a:solidFill>
                <a:latin typeface="微软雅黑" panose="020B0503020204020204" charset="-122"/>
                <a:ea typeface="微软雅黑" panose="020B0503020204020204" charset="-122"/>
                <a:cs typeface="微软雅黑" panose="020B0503020204020204" charset="-122"/>
              </a:rPr>
              <a:t>用不</a:t>
            </a:r>
            <a:r>
              <a:rPr sz="1400" spc="-15" dirty="0">
                <a:solidFill>
                  <a:srgbClr val="392F2A"/>
                </a:solidFill>
                <a:latin typeface="微软雅黑" panose="020B0503020204020204" charset="-122"/>
                <a:ea typeface="微软雅黑" panose="020B0503020204020204" charset="-122"/>
                <a:cs typeface="微软雅黑" panose="020B0503020204020204" charset="-122"/>
              </a:rPr>
              <a:t>燃</a:t>
            </a:r>
            <a:r>
              <a:rPr sz="1400" dirty="0">
                <a:solidFill>
                  <a:srgbClr val="392F2A"/>
                </a:solidFill>
                <a:latin typeface="微软雅黑" panose="020B0503020204020204" charset="-122"/>
                <a:ea typeface="微软雅黑" panose="020B0503020204020204" charset="-122"/>
                <a:cs typeface="微软雅黑" panose="020B0503020204020204" charset="-122"/>
              </a:rPr>
              <a:t>物置</a:t>
            </a:r>
            <a:r>
              <a:rPr sz="1400" spc="-15" dirty="0">
                <a:solidFill>
                  <a:srgbClr val="392F2A"/>
                </a:solidFill>
                <a:latin typeface="微软雅黑" panose="020B0503020204020204" charset="-122"/>
                <a:ea typeface="微软雅黑" panose="020B0503020204020204" charset="-122"/>
                <a:cs typeface="微软雅黑" panose="020B0503020204020204" charset="-122"/>
              </a:rPr>
              <a:t>换</a:t>
            </a:r>
            <a:r>
              <a:rPr sz="1400" dirty="0">
                <a:solidFill>
                  <a:srgbClr val="392F2A"/>
                </a:solidFill>
                <a:latin typeface="微软雅黑" panose="020B0503020204020204" charset="-122"/>
                <a:ea typeface="微软雅黑" panose="020B0503020204020204" charset="-122"/>
                <a:cs typeface="微软雅黑" panose="020B0503020204020204" charset="-122"/>
              </a:rPr>
              <a:t>，如</a:t>
            </a:r>
            <a:r>
              <a:rPr sz="1400" spc="-15" dirty="0">
                <a:solidFill>
                  <a:srgbClr val="392F2A"/>
                </a:solidFill>
                <a:latin typeface="微软雅黑" panose="020B0503020204020204" charset="-122"/>
                <a:ea typeface="微软雅黑" panose="020B0503020204020204" charset="-122"/>
                <a:cs typeface="微软雅黑" panose="020B0503020204020204" charset="-122"/>
              </a:rPr>
              <a:t>水</a:t>
            </a:r>
            <a:r>
              <a:rPr sz="1400" dirty="0">
                <a:solidFill>
                  <a:srgbClr val="392F2A"/>
                </a:solidFill>
                <a:latin typeface="微软雅黑" panose="020B0503020204020204" charset="-122"/>
                <a:ea typeface="微软雅黑" panose="020B0503020204020204" charset="-122"/>
                <a:cs typeface="微软雅黑" panose="020B0503020204020204" charset="-122"/>
              </a:rPr>
              <a:t>、蒸</a:t>
            </a:r>
            <a:r>
              <a:rPr sz="1400" spc="-15" dirty="0">
                <a:solidFill>
                  <a:srgbClr val="392F2A"/>
                </a:solidFill>
                <a:latin typeface="微软雅黑" panose="020B0503020204020204" charset="-122"/>
                <a:ea typeface="微软雅黑" panose="020B0503020204020204" charset="-122"/>
                <a:cs typeface="微软雅黑" panose="020B0503020204020204" charset="-122"/>
              </a:rPr>
              <a:t>气</a:t>
            </a:r>
            <a:r>
              <a:rPr sz="1400" dirty="0">
                <a:solidFill>
                  <a:srgbClr val="392F2A"/>
                </a:solidFill>
                <a:latin typeface="微软雅黑" panose="020B0503020204020204" charset="-122"/>
                <a:ea typeface="微软雅黑" panose="020B0503020204020204" charset="-122"/>
                <a:cs typeface="微软雅黑" panose="020B0503020204020204" charset="-122"/>
              </a:rPr>
              <a:t>、氮气、二氧化碳、烟道气</a:t>
            </a:r>
            <a:r>
              <a:rPr sz="1400" spc="-15" dirty="0">
                <a:solidFill>
                  <a:srgbClr val="392F2A"/>
                </a:solidFill>
                <a:latin typeface="微软雅黑" panose="020B0503020204020204" charset="-122"/>
                <a:ea typeface="微软雅黑" panose="020B0503020204020204" charset="-122"/>
                <a:cs typeface="微软雅黑" panose="020B0503020204020204" charset="-122"/>
              </a:rPr>
              <a:t>等</a:t>
            </a:r>
            <a:r>
              <a:rPr sz="1400" dirty="0">
                <a:solidFill>
                  <a:srgbClr val="392F2A"/>
                </a:solidFill>
                <a:latin typeface="微软雅黑" panose="020B0503020204020204" charset="-122"/>
                <a:ea typeface="微软雅黑" panose="020B0503020204020204" charset="-122"/>
                <a:cs typeface="微软雅黑" panose="020B0503020204020204" charset="-122"/>
              </a:rPr>
              <a:t>，符</a:t>
            </a:r>
            <a:r>
              <a:rPr sz="1400" spc="-15" dirty="0">
                <a:solidFill>
                  <a:srgbClr val="392F2A"/>
                </a:solidFill>
                <a:latin typeface="微软雅黑" panose="020B0503020204020204" charset="-122"/>
                <a:ea typeface="微软雅黑" panose="020B0503020204020204" charset="-122"/>
                <a:cs typeface="微软雅黑" panose="020B0503020204020204" charset="-122"/>
              </a:rPr>
              <a:t>合</a:t>
            </a:r>
            <a:r>
              <a:rPr sz="1400" dirty="0">
                <a:solidFill>
                  <a:srgbClr val="392F2A"/>
                </a:solidFill>
                <a:latin typeface="微软雅黑" panose="020B0503020204020204" charset="-122"/>
                <a:ea typeface="微软雅黑" panose="020B0503020204020204" charset="-122"/>
                <a:cs typeface="微软雅黑" panose="020B0503020204020204" charset="-122"/>
              </a:rPr>
              <a:t>安全</a:t>
            </a:r>
            <a:r>
              <a:rPr sz="1400" spc="-15" dirty="0">
                <a:solidFill>
                  <a:srgbClr val="392F2A"/>
                </a:solidFill>
                <a:latin typeface="微软雅黑" panose="020B0503020204020204" charset="-122"/>
                <a:ea typeface="微软雅黑" panose="020B0503020204020204" charset="-122"/>
                <a:cs typeface="微软雅黑" panose="020B0503020204020204" charset="-122"/>
              </a:rPr>
              <a:t>要</a:t>
            </a:r>
            <a:r>
              <a:rPr sz="1400" dirty="0">
                <a:solidFill>
                  <a:srgbClr val="392F2A"/>
                </a:solidFill>
                <a:latin typeface="微软雅黑" panose="020B0503020204020204" charset="-122"/>
                <a:ea typeface="微软雅黑" panose="020B0503020204020204" charset="-122"/>
                <a:cs typeface="微软雅黑" panose="020B0503020204020204" charset="-122"/>
              </a:rPr>
              <a:t>求后</a:t>
            </a:r>
            <a:r>
              <a:rPr sz="1400" spc="-15" dirty="0">
                <a:solidFill>
                  <a:srgbClr val="392F2A"/>
                </a:solidFill>
                <a:latin typeface="微软雅黑" panose="020B0503020204020204" charset="-122"/>
                <a:ea typeface="微软雅黑" panose="020B0503020204020204" charset="-122"/>
                <a:cs typeface="微软雅黑" panose="020B0503020204020204" charset="-122"/>
              </a:rPr>
              <a:t>，</a:t>
            </a:r>
            <a:r>
              <a:rPr sz="1400" dirty="0">
                <a:solidFill>
                  <a:srgbClr val="392F2A"/>
                </a:solidFill>
                <a:latin typeface="微软雅黑" panose="020B0503020204020204" charset="-122"/>
                <a:ea typeface="微软雅黑" panose="020B0503020204020204" charset="-122"/>
                <a:cs typeface="微软雅黑" panose="020B0503020204020204" charset="-122"/>
              </a:rPr>
              <a:t>再用</a:t>
            </a:r>
            <a:r>
              <a:rPr sz="1400" spc="-15" dirty="0">
                <a:solidFill>
                  <a:srgbClr val="392F2A"/>
                </a:solidFill>
                <a:latin typeface="微软雅黑" panose="020B0503020204020204" charset="-122"/>
                <a:ea typeface="微软雅黑" panose="020B0503020204020204" charset="-122"/>
                <a:cs typeface="微软雅黑" panose="020B0503020204020204" charset="-122"/>
              </a:rPr>
              <a:t>空</a:t>
            </a:r>
            <a:r>
              <a:rPr sz="1400" dirty="0">
                <a:solidFill>
                  <a:srgbClr val="392F2A"/>
                </a:solidFill>
                <a:latin typeface="微软雅黑" panose="020B0503020204020204" charset="-122"/>
                <a:ea typeface="微软雅黑" panose="020B0503020204020204" charset="-122"/>
                <a:cs typeface="微软雅黑" panose="020B0503020204020204" charset="-122"/>
              </a:rPr>
              <a:t>气置</a:t>
            </a:r>
            <a:r>
              <a:rPr sz="1400" spc="-15" dirty="0">
                <a:solidFill>
                  <a:srgbClr val="392F2A"/>
                </a:solidFill>
                <a:latin typeface="微软雅黑" panose="020B0503020204020204" charset="-122"/>
                <a:ea typeface="微软雅黑" panose="020B0503020204020204" charset="-122"/>
                <a:cs typeface="微软雅黑" panose="020B0503020204020204" charset="-122"/>
              </a:rPr>
              <a:t>换</a:t>
            </a:r>
            <a:r>
              <a:rPr sz="1400" dirty="0">
                <a:solidFill>
                  <a:srgbClr val="392F2A"/>
                </a:solidFill>
                <a:latin typeface="微软雅黑" panose="020B0503020204020204" charset="-122"/>
                <a:ea typeface="微软雅黑" panose="020B0503020204020204" charset="-122"/>
                <a:cs typeface="微软雅黑" panose="020B0503020204020204" charset="-122"/>
              </a:rPr>
              <a:t>合格才能进入。</a:t>
            </a:r>
          </a:p>
        </p:txBody>
      </p:sp>
      <p:sp>
        <p:nvSpPr>
          <p:cNvPr id="10" name="object 10"/>
          <p:cNvSpPr txBox="1"/>
          <p:nvPr/>
        </p:nvSpPr>
        <p:spPr>
          <a:xfrm>
            <a:off x="1210767" y="5184648"/>
            <a:ext cx="5008880" cy="528320"/>
          </a:xfrm>
          <a:prstGeom prst="rect">
            <a:avLst/>
          </a:prstGeom>
        </p:spPr>
        <p:txBody>
          <a:bodyPr vert="horz" wrap="square" lIns="0" tIns="12065" rIns="0" bIns="0" rtlCol="0">
            <a:spAutoFit/>
          </a:bodyPr>
          <a:lstStyle/>
          <a:p>
            <a:pPr marL="12700" marR="5080">
              <a:lnSpc>
                <a:spcPct val="120000"/>
              </a:lnSpc>
              <a:spcBef>
                <a:spcPts val="95"/>
              </a:spcBef>
            </a:pPr>
            <a:r>
              <a:rPr sz="1400" dirty="0">
                <a:solidFill>
                  <a:srgbClr val="392F2A"/>
                </a:solidFill>
                <a:latin typeface="微软雅黑" panose="020B0503020204020204" charset="-122"/>
                <a:ea typeface="微软雅黑" panose="020B0503020204020204" charset="-122"/>
                <a:cs typeface="微软雅黑" panose="020B0503020204020204" charset="-122"/>
              </a:rPr>
              <a:t>容器内若有一般方法难</a:t>
            </a:r>
            <a:r>
              <a:rPr sz="1400" spc="-15" dirty="0">
                <a:solidFill>
                  <a:srgbClr val="392F2A"/>
                </a:solidFill>
                <a:latin typeface="微软雅黑" panose="020B0503020204020204" charset="-122"/>
                <a:ea typeface="微软雅黑" panose="020B0503020204020204" charset="-122"/>
                <a:cs typeface="微软雅黑" panose="020B0503020204020204" charset="-122"/>
              </a:rPr>
              <a:t>以</a:t>
            </a:r>
            <a:r>
              <a:rPr sz="1400" dirty="0">
                <a:solidFill>
                  <a:srgbClr val="392F2A"/>
                </a:solidFill>
                <a:latin typeface="微软雅黑" panose="020B0503020204020204" charset="-122"/>
                <a:ea typeface="微软雅黑" panose="020B0503020204020204" charset="-122"/>
                <a:cs typeface="微软雅黑" panose="020B0503020204020204" charset="-122"/>
              </a:rPr>
              <a:t>排出</a:t>
            </a:r>
            <a:r>
              <a:rPr sz="1400" spc="-15" dirty="0">
                <a:solidFill>
                  <a:srgbClr val="392F2A"/>
                </a:solidFill>
                <a:latin typeface="微软雅黑" panose="020B0503020204020204" charset="-122"/>
                <a:ea typeface="微软雅黑" panose="020B0503020204020204" charset="-122"/>
                <a:cs typeface="微软雅黑" panose="020B0503020204020204" charset="-122"/>
              </a:rPr>
              <a:t>的</a:t>
            </a:r>
            <a:r>
              <a:rPr sz="1400" dirty="0">
                <a:solidFill>
                  <a:srgbClr val="392F2A"/>
                </a:solidFill>
                <a:latin typeface="微软雅黑" panose="020B0503020204020204" charset="-122"/>
                <a:ea typeface="微软雅黑" panose="020B0503020204020204" charset="-122"/>
                <a:cs typeface="微软雅黑" panose="020B0503020204020204" charset="-122"/>
              </a:rPr>
              <a:t>残留</a:t>
            </a:r>
            <a:r>
              <a:rPr sz="1400" spc="-15" dirty="0">
                <a:solidFill>
                  <a:srgbClr val="392F2A"/>
                </a:solidFill>
                <a:latin typeface="微软雅黑" panose="020B0503020204020204" charset="-122"/>
                <a:ea typeface="微软雅黑" panose="020B0503020204020204" charset="-122"/>
                <a:cs typeface="微软雅黑" panose="020B0503020204020204" charset="-122"/>
              </a:rPr>
              <a:t>物</a:t>
            </a:r>
            <a:r>
              <a:rPr sz="1400" dirty="0">
                <a:solidFill>
                  <a:srgbClr val="392F2A"/>
                </a:solidFill>
                <a:latin typeface="微软雅黑" panose="020B0503020204020204" charset="-122"/>
                <a:ea typeface="微软雅黑" panose="020B0503020204020204" charset="-122"/>
                <a:cs typeface="微软雅黑" panose="020B0503020204020204" charset="-122"/>
              </a:rPr>
              <a:t>，则</a:t>
            </a:r>
            <a:r>
              <a:rPr sz="1400" spc="-15" dirty="0">
                <a:solidFill>
                  <a:srgbClr val="392F2A"/>
                </a:solidFill>
                <a:latin typeface="微软雅黑" panose="020B0503020204020204" charset="-122"/>
                <a:ea typeface="微软雅黑" panose="020B0503020204020204" charset="-122"/>
                <a:cs typeface="微软雅黑" panose="020B0503020204020204" charset="-122"/>
              </a:rPr>
              <a:t>要</a:t>
            </a:r>
            <a:r>
              <a:rPr sz="1400" dirty="0">
                <a:solidFill>
                  <a:srgbClr val="392F2A"/>
                </a:solidFill>
                <a:latin typeface="微软雅黑" panose="020B0503020204020204" charset="-122"/>
                <a:ea typeface="微软雅黑" panose="020B0503020204020204" charset="-122"/>
                <a:cs typeface="微软雅黑" panose="020B0503020204020204" charset="-122"/>
              </a:rPr>
              <a:t>选择</a:t>
            </a:r>
            <a:r>
              <a:rPr sz="1400" spc="-15" dirty="0">
                <a:solidFill>
                  <a:srgbClr val="392F2A"/>
                </a:solidFill>
                <a:latin typeface="微软雅黑" panose="020B0503020204020204" charset="-122"/>
                <a:ea typeface="微软雅黑" panose="020B0503020204020204" charset="-122"/>
                <a:cs typeface="微软雅黑" panose="020B0503020204020204" charset="-122"/>
              </a:rPr>
              <a:t>恰</a:t>
            </a:r>
            <a:r>
              <a:rPr sz="1400" dirty="0">
                <a:solidFill>
                  <a:srgbClr val="392F2A"/>
                </a:solidFill>
                <a:latin typeface="微软雅黑" panose="020B0503020204020204" charset="-122"/>
                <a:ea typeface="微软雅黑" panose="020B0503020204020204" charset="-122"/>
                <a:cs typeface="微软雅黑" panose="020B0503020204020204" charset="-122"/>
              </a:rPr>
              <a:t>当的</a:t>
            </a:r>
            <a:r>
              <a:rPr sz="1400" spc="-15" dirty="0">
                <a:solidFill>
                  <a:srgbClr val="392F2A"/>
                </a:solidFill>
                <a:latin typeface="微软雅黑" panose="020B0503020204020204" charset="-122"/>
                <a:ea typeface="微软雅黑" panose="020B0503020204020204" charset="-122"/>
                <a:cs typeface="微软雅黑" panose="020B0503020204020204" charset="-122"/>
              </a:rPr>
              <a:t>洗</a:t>
            </a:r>
            <a:r>
              <a:rPr sz="1400" dirty="0">
                <a:solidFill>
                  <a:srgbClr val="392F2A"/>
                </a:solidFill>
                <a:latin typeface="微软雅黑" panose="020B0503020204020204" charset="-122"/>
                <a:ea typeface="微软雅黑" panose="020B0503020204020204" charset="-122"/>
                <a:cs typeface="微软雅黑" panose="020B0503020204020204" charset="-122"/>
              </a:rPr>
              <a:t>涤液或用蒸气、热水蒸煮、</a:t>
            </a:r>
            <a:r>
              <a:rPr sz="1400" spc="-15" dirty="0">
                <a:solidFill>
                  <a:srgbClr val="392F2A"/>
                </a:solidFill>
                <a:latin typeface="微软雅黑" panose="020B0503020204020204" charset="-122"/>
                <a:ea typeface="微软雅黑" panose="020B0503020204020204" charset="-122"/>
                <a:cs typeface="微软雅黑" panose="020B0503020204020204" charset="-122"/>
              </a:rPr>
              <a:t>吹</a:t>
            </a:r>
            <a:r>
              <a:rPr sz="1400" dirty="0">
                <a:solidFill>
                  <a:srgbClr val="392F2A"/>
                </a:solidFill>
                <a:latin typeface="微软雅黑" panose="020B0503020204020204" charset="-122"/>
                <a:ea typeface="微软雅黑" panose="020B0503020204020204" charset="-122"/>
                <a:cs typeface="微软雅黑" panose="020B0503020204020204" charset="-122"/>
              </a:rPr>
              <a:t>扫使</a:t>
            </a:r>
            <a:r>
              <a:rPr sz="1400" spc="-15" dirty="0">
                <a:solidFill>
                  <a:srgbClr val="392F2A"/>
                </a:solidFill>
                <a:latin typeface="微软雅黑" panose="020B0503020204020204" charset="-122"/>
                <a:ea typeface="微软雅黑" panose="020B0503020204020204" charset="-122"/>
                <a:cs typeface="微软雅黑" panose="020B0503020204020204" charset="-122"/>
              </a:rPr>
              <a:t>其</a:t>
            </a:r>
            <a:r>
              <a:rPr sz="1400" dirty="0">
                <a:solidFill>
                  <a:srgbClr val="392F2A"/>
                </a:solidFill>
                <a:latin typeface="微软雅黑" panose="020B0503020204020204" charset="-122"/>
                <a:ea typeface="微软雅黑" panose="020B0503020204020204" charset="-122"/>
                <a:cs typeface="微软雅黑" panose="020B0503020204020204" charset="-122"/>
              </a:rPr>
              <a:t>分解。</a:t>
            </a:r>
          </a:p>
        </p:txBody>
      </p:sp>
      <p:sp>
        <p:nvSpPr>
          <p:cNvPr id="11" name="object 11"/>
          <p:cNvSpPr/>
          <p:nvPr>
            <p:custDataLst>
              <p:tags r:id="rId7"/>
            </p:custDataLst>
          </p:nvPr>
        </p:nvSpPr>
        <p:spPr>
          <a:xfrm>
            <a:off x="7965875" y="2058831"/>
            <a:ext cx="2225186" cy="873390"/>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8"/>
            </p:custDataLst>
          </p:nvPr>
        </p:nvSpPr>
        <p:spPr>
          <a:xfrm>
            <a:off x="8025383" y="2113788"/>
            <a:ext cx="2110740" cy="759460"/>
          </a:xfrm>
          <a:custGeom>
            <a:avLst/>
            <a:gdLst/>
            <a:ahLst/>
            <a:cxnLst/>
            <a:rect l="l" t="t" r="r" b="b"/>
            <a:pathLst>
              <a:path w="2110740" h="759460">
                <a:moveTo>
                  <a:pt x="1731518" y="0"/>
                </a:moveTo>
                <a:lnTo>
                  <a:pt x="0" y="0"/>
                </a:lnTo>
                <a:lnTo>
                  <a:pt x="0" y="7492"/>
                </a:lnTo>
                <a:lnTo>
                  <a:pt x="378714" y="386461"/>
                </a:lnTo>
                <a:lnTo>
                  <a:pt x="6604" y="758951"/>
                </a:lnTo>
                <a:lnTo>
                  <a:pt x="1731518" y="758951"/>
                </a:lnTo>
                <a:lnTo>
                  <a:pt x="2110740" y="379475"/>
                </a:lnTo>
                <a:lnTo>
                  <a:pt x="1731518" y="0"/>
                </a:lnTo>
                <a:close/>
              </a:path>
            </a:pathLst>
          </a:custGeom>
          <a:solidFill>
            <a:srgbClr val="69A25B"/>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txBox="1"/>
          <p:nvPr/>
        </p:nvSpPr>
        <p:spPr>
          <a:xfrm>
            <a:off x="8840469" y="2333371"/>
            <a:ext cx="482600" cy="2895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软雅黑" panose="020B0503020204020204" charset="-122"/>
                <a:ea typeface="微软雅黑" panose="020B0503020204020204" charset="-122"/>
                <a:cs typeface="宋体" panose="02010600030101010101" pitchFamily="2" charset="-122"/>
              </a:rPr>
              <a:t>通风</a:t>
            </a:r>
          </a:p>
        </p:txBody>
      </p:sp>
      <p:sp>
        <p:nvSpPr>
          <p:cNvPr id="14" name="object 14"/>
          <p:cNvSpPr txBox="1"/>
          <p:nvPr/>
        </p:nvSpPr>
        <p:spPr>
          <a:xfrm>
            <a:off x="6632575" y="3136493"/>
            <a:ext cx="4653915" cy="787400"/>
          </a:xfrm>
          <a:prstGeom prst="rect">
            <a:avLst/>
          </a:prstGeom>
        </p:spPr>
        <p:txBody>
          <a:bodyPr vert="horz" wrap="square" lIns="0" tIns="12700" rIns="0" bIns="0" rtlCol="0">
            <a:spAutoFit/>
          </a:bodyPr>
          <a:lstStyle/>
          <a:p>
            <a:pPr marL="12700" marR="5080" algn="just">
              <a:lnSpc>
                <a:spcPct val="120000"/>
              </a:lnSpc>
              <a:spcBef>
                <a:spcPts val="100"/>
              </a:spcBef>
            </a:pPr>
            <a:r>
              <a:rPr sz="1400" dirty="0">
                <a:solidFill>
                  <a:srgbClr val="392F2A"/>
                </a:solidFill>
                <a:latin typeface="微软雅黑" panose="020B0503020204020204" charset="-122"/>
                <a:ea typeface="微软雅黑" panose="020B0503020204020204" charset="-122"/>
                <a:cs typeface="微软雅黑" panose="020B0503020204020204" charset="-122"/>
              </a:rPr>
              <a:t>容器、设备内作业，空</a:t>
            </a:r>
            <a:r>
              <a:rPr sz="1400" spc="-15" dirty="0">
                <a:solidFill>
                  <a:srgbClr val="392F2A"/>
                </a:solidFill>
                <a:latin typeface="微软雅黑" panose="020B0503020204020204" charset="-122"/>
                <a:ea typeface="微软雅黑" panose="020B0503020204020204" charset="-122"/>
                <a:cs typeface="微软雅黑" panose="020B0503020204020204" charset="-122"/>
              </a:rPr>
              <a:t>气</a:t>
            </a:r>
            <a:r>
              <a:rPr sz="1400" dirty="0">
                <a:solidFill>
                  <a:srgbClr val="392F2A"/>
                </a:solidFill>
                <a:latin typeface="微软雅黑" panose="020B0503020204020204" charset="-122"/>
                <a:ea typeface="微软雅黑" panose="020B0503020204020204" charset="-122"/>
                <a:cs typeface="微软雅黑" panose="020B0503020204020204" charset="-122"/>
              </a:rPr>
              <a:t>流动</a:t>
            </a:r>
            <a:r>
              <a:rPr sz="1400" spc="-15" dirty="0">
                <a:solidFill>
                  <a:srgbClr val="392F2A"/>
                </a:solidFill>
                <a:latin typeface="微软雅黑" panose="020B0503020204020204" charset="-122"/>
                <a:ea typeface="微软雅黑" panose="020B0503020204020204" charset="-122"/>
                <a:cs typeface="微软雅黑" panose="020B0503020204020204" charset="-122"/>
              </a:rPr>
              <a:t>性</a:t>
            </a:r>
            <a:r>
              <a:rPr sz="1400" dirty="0">
                <a:solidFill>
                  <a:srgbClr val="392F2A"/>
                </a:solidFill>
                <a:latin typeface="微软雅黑" panose="020B0503020204020204" charset="-122"/>
                <a:ea typeface="微软雅黑" panose="020B0503020204020204" charset="-122"/>
                <a:cs typeface="微软雅黑" panose="020B0503020204020204" charset="-122"/>
              </a:rPr>
              <a:t>差，</a:t>
            </a:r>
            <a:r>
              <a:rPr sz="1400" spc="-15" dirty="0">
                <a:solidFill>
                  <a:srgbClr val="392F2A"/>
                </a:solidFill>
                <a:latin typeface="微软雅黑" panose="020B0503020204020204" charset="-122"/>
                <a:ea typeface="微软雅黑" panose="020B0503020204020204" charset="-122"/>
                <a:cs typeface="微软雅黑" panose="020B0503020204020204" charset="-122"/>
              </a:rPr>
              <a:t>场</a:t>
            </a:r>
            <a:r>
              <a:rPr sz="1400" dirty="0">
                <a:solidFill>
                  <a:srgbClr val="392F2A"/>
                </a:solidFill>
                <a:latin typeface="微软雅黑" panose="020B0503020204020204" charset="-122"/>
                <a:ea typeface="微软雅黑" panose="020B0503020204020204" charset="-122"/>
                <a:cs typeface="微软雅黑" panose="020B0503020204020204" charset="-122"/>
              </a:rPr>
              <a:t>地狭</a:t>
            </a:r>
            <a:r>
              <a:rPr sz="1400" spc="-15" dirty="0">
                <a:solidFill>
                  <a:srgbClr val="392F2A"/>
                </a:solidFill>
                <a:latin typeface="微软雅黑" panose="020B0503020204020204" charset="-122"/>
                <a:ea typeface="微软雅黑" panose="020B0503020204020204" charset="-122"/>
                <a:cs typeface="微软雅黑" panose="020B0503020204020204" charset="-122"/>
              </a:rPr>
              <a:t>小</a:t>
            </a:r>
            <a:r>
              <a:rPr sz="1400" dirty="0">
                <a:solidFill>
                  <a:srgbClr val="392F2A"/>
                </a:solidFill>
                <a:latin typeface="微软雅黑" panose="020B0503020204020204" charset="-122"/>
                <a:ea typeface="微软雅黑" panose="020B0503020204020204" charset="-122"/>
                <a:cs typeface="微软雅黑" panose="020B0503020204020204" charset="-122"/>
              </a:rPr>
              <a:t>，人</a:t>
            </a:r>
            <a:r>
              <a:rPr sz="1400" spc="-15" dirty="0">
                <a:solidFill>
                  <a:srgbClr val="392F2A"/>
                </a:solidFill>
                <a:latin typeface="微软雅黑" panose="020B0503020204020204" charset="-122"/>
                <a:ea typeface="微软雅黑" panose="020B0503020204020204" charset="-122"/>
                <a:cs typeface="微软雅黑" panose="020B0503020204020204" charset="-122"/>
              </a:rPr>
              <a:t>员</a:t>
            </a:r>
            <a:r>
              <a:rPr sz="1400" dirty="0">
                <a:solidFill>
                  <a:srgbClr val="392F2A"/>
                </a:solidFill>
                <a:latin typeface="微软雅黑" panose="020B0503020204020204" charset="-122"/>
                <a:ea typeface="微软雅黑" panose="020B0503020204020204" charset="-122"/>
                <a:cs typeface="微软雅黑" panose="020B0503020204020204" charset="-122"/>
              </a:rPr>
              <a:t>拥挤。为防止意外，器内工作</a:t>
            </a:r>
            <a:r>
              <a:rPr sz="1400" spc="-15" dirty="0">
                <a:solidFill>
                  <a:srgbClr val="392F2A"/>
                </a:solidFill>
                <a:latin typeface="微软雅黑" panose="020B0503020204020204" charset="-122"/>
                <a:ea typeface="微软雅黑" panose="020B0503020204020204" charset="-122"/>
                <a:cs typeface="微软雅黑" panose="020B0503020204020204" charset="-122"/>
              </a:rPr>
              <a:t>应</a:t>
            </a:r>
            <a:r>
              <a:rPr sz="1400" dirty="0">
                <a:solidFill>
                  <a:srgbClr val="392F2A"/>
                </a:solidFill>
                <a:latin typeface="微软雅黑" panose="020B0503020204020204" charset="-122"/>
                <a:ea typeface="微软雅黑" panose="020B0503020204020204" charset="-122"/>
                <a:cs typeface="微软雅黑" panose="020B0503020204020204" charset="-122"/>
              </a:rPr>
              <a:t>注意</a:t>
            </a:r>
            <a:r>
              <a:rPr sz="1400" spc="-15" dirty="0">
                <a:solidFill>
                  <a:srgbClr val="392F2A"/>
                </a:solidFill>
                <a:latin typeface="微软雅黑" panose="020B0503020204020204" charset="-122"/>
                <a:ea typeface="微软雅黑" panose="020B0503020204020204" charset="-122"/>
                <a:cs typeface="微软雅黑" panose="020B0503020204020204" charset="-122"/>
              </a:rPr>
              <a:t>通</a:t>
            </a:r>
            <a:r>
              <a:rPr sz="1400" dirty="0">
                <a:solidFill>
                  <a:srgbClr val="392F2A"/>
                </a:solidFill>
                <a:latin typeface="微软雅黑" panose="020B0503020204020204" charset="-122"/>
                <a:ea typeface="微软雅黑" panose="020B0503020204020204" charset="-122"/>
                <a:cs typeface="微软雅黑" panose="020B0503020204020204" charset="-122"/>
              </a:rPr>
              <a:t>风，</a:t>
            </a:r>
            <a:r>
              <a:rPr sz="1400" spc="-15" dirty="0">
                <a:solidFill>
                  <a:srgbClr val="392F2A"/>
                </a:solidFill>
                <a:latin typeface="微软雅黑" panose="020B0503020204020204" charset="-122"/>
                <a:ea typeface="微软雅黑" panose="020B0503020204020204" charset="-122"/>
                <a:cs typeface="微软雅黑" panose="020B0503020204020204" charset="-122"/>
              </a:rPr>
              <a:t>但</a:t>
            </a:r>
            <a:r>
              <a:rPr sz="1400" dirty="0">
                <a:solidFill>
                  <a:srgbClr val="392F2A"/>
                </a:solidFill>
                <a:latin typeface="微软雅黑" panose="020B0503020204020204" charset="-122"/>
                <a:ea typeface="微软雅黑" panose="020B0503020204020204" charset="-122"/>
                <a:cs typeface="微软雅黑" panose="020B0503020204020204" charset="-122"/>
              </a:rPr>
              <a:t>切记</a:t>
            </a:r>
            <a:r>
              <a:rPr sz="1400" spc="-15" dirty="0">
                <a:solidFill>
                  <a:srgbClr val="392F2A"/>
                </a:solidFill>
                <a:latin typeface="微软雅黑" panose="020B0503020204020204" charset="-122"/>
                <a:ea typeface="微软雅黑" panose="020B0503020204020204" charset="-122"/>
                <a:cs typeface="微软雅黑" panose="020B0503020204020204" charset="-122"/>
              </a:rPr>
              <a:t>不</a:t>
            </a:r>
            <a:r>
              <a:rPr sz="1400" dirty="0">
                <a:solidFill>
                  <a:srgbClr val="392F2A"/>
                </a:solidFill>
                <a:latin typeface="微软雅黑" panose="020B0503020204020204" charset="-122"/>
                <a:ea typeface="微软雅黑" panose="020B0503020204020204" charset="-122"/>
                <a:cs typeface="微软雅黑" panose="020B0503020204020204" charset="-122"/>
              </a:rPr>
              <a:t>得使</a:t>
            </a:r>
            <a:r>
              <a:rPr sz="1400" spc="-15" dirty="0">
                <a:solidFill>
                  <a:srgbClr val="392F2A"/>
                </a:solidFill>
                <a:latin typeface="微软雅黑" panose="020B0503020204020204" charset="-122"/>
                <a:ea typeface="微软雅黑" panose="020B0503020204020204" charset="-122"/>
                <a:cs typeface="微软雅黑" panose="020B0503020204020204" charset="-122"/>
              </a:rPr>
              <a:t>用</a:t>
            </a:r>
            <a:r>
              <a:rPr sz="1400" dirty="0">
                <a:solidFill>
                  <a:srgbClr val="392F2A"/>
                </a:solidFill>
                <a:latin typeface="微软雅黑" panose="020B0503020204020204" charset="-122"/>
                <a:ea typeface="微软雅黑" panose="020B0503020204020204" charset="-122"/>
                <a:cs typeface="微软雅黑" panose="020B0503020204020204" charset="-122"/>
              </a:rPr>
              <a:t>氧或富氧气体置换和通风，否</a:t>
            </a:r>
            <a:r>
              <a:rPr sz="1400" spc="-15" dirty="0">
                <a:solidFill>
                  <a:srgbClr val="392F2A"/>
                </a:solidFill>
                <a:latin typeface="微软雅黑" panose="020B0503020204020204" charset="-122"/>
                <a:ea typeface="微软雅黑" panose="020B0503020204020204" charset="-122"/>
                <a:cs typeface="微软雅黑" panose="020B0503020204020204" charset="-122"/>
              </a:rPr>
              <a:t>则</a:t>
            </a:r>
            <a:r>
              <a:rPr sz="1400" dirty="0">
                <a:solidFill>
                  <a:srgbClr val="392F2A"/>
                </a:solidFill>
                <a:latin typeface="微软雅黑" panose="020B0503020204020204" charset="-122"/>
                <a:ea typeface="微软雅黑" panose="020B0503020204020204" charset="-122"/>
                <a:cs typeface="微软雅黑" panose="020B0503020204020204" charset="-122"/>
              </a:rPr>
              <a:t>易造</a:t>
            </a:r>
            <a:r>
              <a:rPr sz="1400" spc="-15" dirty="0">
                <a:solidFill>
                  <a:srgbClr val="392F2A"/>
                </a:solidFill>
                <a:latin typeface="微软雅黑" panose="020B0503020204020204" charset="-122"/>
                <a:ea typeface="微软雅黑" panose="020B0503020204020204" charset="-122"/>
                <a:cs typeface="微软雅黑" panose="020B0503020204020204" charset="-122"/>
              </a:rPr>
              <a:t>成</a:t>
            </a:r>
            <a:r>
              <a:rPr sz="1400" dirty="0">
                <a:solidFill>
                  <a:srgbClr val="392F2A"/>
                </a:solidFill>
                <a:latin typeface="微软雅黑" panose="020B0503020204020204" charset="-122"/>
                <a:ea typeface="微软雅黑" panose="020B0503020204020204" charset="-122"/>
                <a:cs typeface="微软雅黑" panose="020B0503020204020204" charset="-122"/>
              </a:rPr>
              <a:t>事故。</a:t>
            </a:r>
          </a:p>
        </p:txBody>
      </p:sp>
      <p:sp>
        <p:nvSpPr>
          <p:cNvPr id="15" name="object 15"/>
          <p:cNvSpPr txBox="1"/>
          <p:nvPr/>
        </p:nvSpPr>
        <p:spPr>
          <a:xfrm>
            <a:off x="6632575" y="4160875"/>
            <a:ext cx="4731385" cy="787400"/>
          </a:xfrm>
          <a:prstGeom prst="rect">
            <a:avLst/>
          </a:prstGeom>
        </p:spPr>
        <p:txBody>
          <a:bodyPr vert="horz" wrap="square" lIns="0" tIns="12700" rIns="0" bIns="0" rtlCol="0">
            <a:spAutoFit/>
          </a:bodyPr>
          <a:lstStyle/>
          <a:p>
            <a:pPr marL="367665" marR="5080" indent="-355600">
              <a:lnSpc>
                <a:spcPct val="120000"/>
              </a:lnSpc>
              <a:spcBef>
                <a:spcPts val="100"/>
              </a:spcBef>
            </a:pPr>
            <a:r>
              <a:rPr sz="1400" dirty="0">
                <a:solidFill>
                  <a:schemeClr val="dk1"/>
                </a:solidFill>
                <a:latin typeface="微软雅黑" panose="020B0503020204020204" charset="-122"/>
                <a:ea typeface="微软雅黑" panose="020B0503020204020204" charset="-122"/>
                <a:cs typeface="微软雅黑" panose="020B0503020204020204" charset="-122"/>
              </a:rPr>
              <a:t>为保持受限空间空气流</a:t>
            </a:r>
            <a:r>
              <a:rPr sz="1400" spc="-15" dirty="0">
                <a:solidFill>
                  <a:schemeClr val="dk1"/>
                </a:solidFill>
                <a:latin typeface="微软雅黑" panose="020B0503020204020204" charset="-122"/>
                <a:ea typeface="微软雅黑" panose="020B0503020204020204" charset="-122"/>
                <a:cs typeface="微软雅黑" panose="020B0503020204020204" charset="-122"/>
              </a:rPr>
              <a:t>通</a:t>
            </a:r>
            <a:r>
              <a:rPr sz="1400" dirty="0">
                <a:solidFill>
                  <a:schemeClr val="dk1"/>
                </a:solidFill>
                <a:latin typeface="微软雅黑" panose="020B0503020204020204" charset="-122"/>
                <a:ea typeface="微软雅黑" panose="020B0503020204020204" charset="-122"/>
                <a:cs typeface="微软雅黑" panose="020B0503020204020204" charset="-122"/>
              </a:rPr>
              <a:t>良好</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可采</a:t>
            </a:r>
            <a:r>
              <a:rPr sz="1400" spc="-15" dirty="0">
                <a:solidFill>
                  <a:schemeClr val="dk1"/>
                </a:solidFill>
                <a:latin typeface="微软雅黑" panose="020B0503020204020204" charset="-122"/>
                <a:ea typeface="微软雅黑" panose="020B0503020204020204" charset="-122"/>
                <a:cs typeface="微软雅黑" panose="020B0503020204020204" charset="-122"/>
              </a:rPr>
              <a:t>取</a:t>
            </a:r>
            <a:r>
              <a:rPr sz="1400" dirty="0">
                <a:solidFill>
                  <a:schemeClr val="dk1"/>
                </a:solidFill>
                <a:latin typeface="微软雅黑" panose="020B0503020204020204" charset="-122"/>
                <a:ea typeface="微软雅黑" panose="020B0503020204020204" charset="-122"/>
                <a:cs typeface="微软雅黑" panose="020B0503020204020204" charset="-122"/>
              </a:rPr>
              <a:t>如下</a:t>
            </a:r>
            <a:r>
              <a:rPr sz="1400" spc="-15" dirty="0">
                <a:solidFill>
                  <a:schemeClr val="dk1"/>
                </a:solidFill>
                <a:latin typeface="微软雅黑" panose="020B0503020204020204" charset="-122"/>
                <a:ea typeface="微软雅黑" panose="020B0503020204020204" charset="-122"/>
                <a:cs typeface="微软雅黑" panose="020B0503020204020204" charset="-122"/>
              </a:rPr>
              <a:t>措</a:t>
            </a:r>
            <a:r>
              <a:rPr sz="1400" dirty="0">
                <a:solidFill>
                  <a:schemeClr val="dk1"/>
                </a:solidFill>
                <a:latin typeface="微软雅黑" panose="020B0503020204020204" charset="-122"/>
                <a:ea typeface="微软雅黑" panose="020B0503020204020204" charset="-122"/>
                <a:cs typeface="微软雅黑" panose="020B0503020204020204" charset="-122"/>
              </a:rPr>
              <a:t>施：a）打开人孔、手孔</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料孔</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风门</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烟门</a:t>
            </a:r>
            <a:r>
              <a:rPr sz="1400" spc="-15" dirty="0">
                <a:solidFill>
                  <a:schemeClr val="dk1"/>
                </a:solidFill>
                <a:latin typeface="微软雅黑" panose="020B0503020204020204" charset="-122"/>
                <a:ea typeface="微软雅黑" panose="020B0503020204020204" charset="-122"/>
                <a:cs typeface="微软雅黑" panose="020B0503020204020204" charset="-122"/>
              </a:rPr>
              <a:t>等</a:t>
            </a:r>
            <a:r>
              <a:rPr sz="1400" dirty="0">
                <a:solidFill>
                  <a:schemeClr val="dk1"/>
                </a:solidFill>
                <a:latin typeface="微软雅黑" panose="020B0503020204020204" charset="-122"/>
                <a:ea typeface="微软雅黑" panose="020B0503020204020204" charset="-122"/>
                <a:cs typeface="微软雅黑" panose="020B0503020204020204" charset="-122"/>
              </a:rPr>
              <a:t>与大</a:t>
            </a:r>
            <a:r>
              <a:rPr sz="1400" spc="-15" dirty="0">
                <a:solidFill>
                  <a:schemeClr val="dk1"/>
                </a:solidFill>
                <a:latin typeface="微软雅黑" panose="020B0503020204020204" charset="-122"/>
                <a:ea typeface="微软雅黑" panose="020B0503020204020204" charset="-122"/>
                <a:cs typeface="微软雅黑" panose="020B0503020204020204" charset="-122"/>
              </a:rPr>
              <a:t>气</a:t>
            </a:r>
            <a:r>
              <a:rPr sz="1400" dirty="0">
                <a:solidFill>
                  <a:schemeClr val="dk1"/>
                </a:solidFill>
                <a:latin typeface="微软雅黑" panose="020B0503020204020204" charset="-122"/>
                <a:ea typeface="微软雅黑" panose="020B0503020204020204" charset="-122"/>
                <a:cs typeface="微软雅黑" panose="020B0503020204020204" charset="-122"/>
              </a:rPr>
              <a:t>相通的</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335"/>
              </a:spcBef>
            </a:pPr>
            <a:r>
              <a:rPr sz="1400" dirty="0">
                <a:solidFill>
                  <a:schemeClr val="dk1"/>
                </a:solidFill>
                <a:latin typeface="微软雅黑" panose="020B0503020204020204" charset="-122"/>
                <a:ea typeface="微软雅黑" panose="020B0503020204020204" charset="-122"/>
                <a:cs typeface="微软雅黑" panose="020B0503020204020204" charset="-122"/>
              </a:rPr>
              <a:t>设施进行自然通风；</a:t>
            </a:r>
          </a:p>
        </p:txBody>
      </p:sp>
      <p:sp>
        <p:nvSpPr>
          <p:cNvPr id="16" name="object 16"/>
          <p:cNvSpPr txBox="1"/>
          <p:nvPr/>
        </p:nvSpPr>
        <p:spPr>
          <a:xfrm>
            <a:off x="6632575" y="5184648"/>
            <a:ext cx="4563745" cy="528320"/>
          </a:xfrm>
          <a:prstGeom prst="rect">
            <a:avLst/>
          </a:prstGeom>
        </p:spPr>
        <p:txBody>
          <a:bodyPr vert="horz" wrap="square" lIns="0" tIns="12065" rIns="0" bIns="0" rtlCol="0">
            <a:spAutoFit/>
          </a:bodyPr>
          <a:lstStyle/>
          <a:p>
            <a:pPr marL="12700" marR="5080" indent="354965">
              <a:lnSpc>
                <a:spcPct val="120000"/>
              </a:lnSpc>
              <a:spcBef>
                <a:spcPts val="95"/>
              </a:spcBef>
            </a:pPr>
            <a:r>
              <a:rPr sz="1400" spc="5" dirty="0">
                <a:solidFill>
                  <a:srgbClr val="392F2A"/>
                </a:solidFill>
                <a:latin typeface="微软雅黑" panose="020B0503020204020204" charset="-122"/>
                <a:ea typeface="微软雅黑" panose="020B0503020204020204" charset="-122"/>
                <a:cs typeface="微软雅黑" panose="020B0503020204020204" charset="-122"/>
              </a:rPr>
              <a:t>b）</a:t>
            </a:r>
            <a:r>
              <a:rPr sz="1400" dirty="0">
                <a:solidFill>
                  <a:srgbClr val="392F2A"/>
                </a:solidFill>
                <a:latin typeface="微软雅黑" panose="020B0503020204020204" charset="-122"/>
                <a:ea typeface="微软雅黑" panose="020B0503020204020204" charset="-122"/>
                <a:cs typeface="微软雅黑" panose="020B0503020204020204" charset="-122"/>
              </a:rPr>
              <a:t>必要时，应采用风</a:t>
            </a:r>
            <a:r>
              <a:rPr sz="1400" spc="-15" dirty="0">
                <a:solidFill>
                  <a:srgbClr val="392F2A"/>
                </a:solidFill>
                <a:latin typeface="微软雅黑" panose="020B0503020204020204" charset="-122"/>
                <a:ea typeface="微软雅黑" panose="020B0503020204020204" charset="-122"/>
                <a:cs typeface="微软雅黑" panose="020B0503020204020204" charset="-122"/>
              </a:rPr>
              <a:t>机</a:t>
            </a:r>
            <a:r>
              <a:rPr sz="1400" dirty="0">
                <a:solidFill>
                  <a:srgbClr val="392F2A"/>
                </a:solidFill>
                <a:latin typeface="微软雅黑" panose="020B0503020204020204" charset="-122"/>
                <a:ea typeface="微软雅黑" panose="020B0503020204020204" charset="-122"/>
                <a:cs typeface="微软雅黑" panose="020B0503020204020204" charset="-122"/>
              </a:rPr>
              <a:t>强制</a:t>
            </a:r>
            <a:r>
              <a:rPr sz="1400" spc="-15" dirty="0">
                <a:solidFill>
                  <a:srgbClr val="392F2A"/>
                </a:solidFill>
                <a:latin typeface="微软雅黑" panose="020B0503020204020204" charset="-122"/>
                <a:ea typeface="微软雅黑" panose="020B0503020204020204" charset="-122"/>
                <a:cs typeface="微软雅黑" panose="020B0503020204020204" charset="-122"/>
              </a:rPr>
              <a:t>通</a:t>
            </a:r>
            <a:r>
              <a:rPr sz="1400" dirty="0">
                <a:solidFill>
                  <a:srgbClr val="392F2A"/>
                </a:solidFill>
                <a:latin typeface="微软雅黑" panose="020B0503020204020204" charset="-122"/>
                <a:ea typeface="微软雅黑" panose="020B0503020204020204" charset="-122"/>
                <a:cs typeface="微软雅黑" panose="020B0503020204020204" charset="-122"/>
              </a:rPr>
              <a:t>风或</a:t>
            </a:r>
            <a:r>
              <a:rPr sz="1400" spc="-15" dirty="0">
                <a:solidFill>
                  <a:srgbClr val="392F2A"/>
                </a:solidFill>
                <a:latin typeface="微软雅黑" panose="020B0503020204020204" charset="-122"/>
                <a:ea typeface="微软雅黑" panose="020B0503020204020204" charset="-122"/>
                <a:cs typeface="微软雅黑" panose="020B0503020204020204" charset="-122"/>
              </a:rPr>
              <a:t>管</a:t>
            </a:r>
            <a:r>
              <a:rPr sz="1400" dirty="0">
                <a:solidFill>
                  <a:srgbClr val="392F2A"/>
                </a:solidFill>
                <a:latin typeface="微软雅黑" panose="020B0503020204020204" charset="-122"/>
                <a:ea typeface="微软雅黑" panose="020B0503020204020204" charset="-122"/>
                <a:cs typeface="微软雅黑" panose="020B0503020204020204" charset="-122"/>
              </a:rPr>
              <a:t>道送</a:t>
            </a:r>
            <a:r>
              <a:rPr sz="1400" spc="-15" dirty="0">
                <a:solidFill>
                  <a:srgbClr val="392F2A"/>
                </a:solidFill>
                <a:latin typeface="微软雅黑" panose="020B0503020204020204" charset="-122"/>
                <a:ea typeface="微软雅黑" panose="020B0503020204020204" charset="-122"/>
                <a:cs typeface="微软雅黑" panose="020B0503020204020204" charset="-122"/>
              </a:rPr>
              <a:t>风</a:t>
            </a:r>
            <a:r>
              <a:rPr sz="1400" dirty="0">
                <a:solidFill>
                  <a:srgbClr val="392F2A"/>
                </a:solidFill>
                <a:latin typeface="微软雅黑" panose="020B0503020204020204" charset="-122"/>
                <a:ea typeface="微软雅黑" panose="020B0503020204020204" charset="-122"/>
                <a:cs typeface="微软雅黑" panose="020B0503020204020204" charset="-122"/>
              </a:rPr>
              <a:t>，管</a:t>
            </a:r>
            <a:r>
              <a:rPr sz="1400" spc="-15" dirty="0">
                <a:solidFill>
                  <a:srgbClr val="392F2A"/>
                </a:solidFill>
                <a:latin typeface="微软雅黑" panose="020B0503020204020204" charset="-122"/>
                <a:ea typeface="微软雅黑" panose="020B0503020204020204" charset="-122"/>
                <a:cs typeface="微软雅黑" panose="020B0503020204020204" charset="-122"/>
              </a:rPr>
              <a:t>道</a:t>
            </a:r>
            <a:r>
              <a:rPr sz="1400" dirty="0">
                <a:solidFill>
                  <a:srgbClr val="392F2A"/>
                </a:solidFill>
                <a:latin typeface="微软雅黑" panose="020B0503020204020204" charset="-122"/>
                <a:ea typeface="微软雅黑" panose="020B0503020204020204" charset="-122"/>
                <a:cs typeface="微软雅黑" panose="020B0503020204020204" charset="-122"/>
              </a:rPr>
              <a:t>送风前应对管道内介质和</a:t>
            </a:r>
            <a:r>
              <a:rPr sz="1400" spc="-15" dirty="0">
                <a:solidFill>
                  <a:srgbClr val="392F2A"/>
                </a:solidFill>
                <a:latin typeface="微软雅黑" panose="020B0503020204020204" charset="-122"/>
                <a:ea typeface="微软雅黑" panose="020B0503020204020204" charset="-122"/>
                <a:cs typeface="微软雅黑" panose="020B0503020204020204" charset="-122"/>
              </a:rPr>
              <a:t>风</a:t>
            </a:r>
            <a:r>
              <a:rPr sz="1400" dirty="0">
                <a:solidFill>
                  <a:srgbClr val="392F2A"/>
                </a:solidFill>
                <a:latin typeface="微软雅黑" panose="020B0503020204020204" charset="-122"/>
                <a:ea typeface="微软雅黑" panose="020B0503020204020204" charset="-122"/>
                <a:cs typeface="微软雅黑" panose="020B0503020204020204" charset="-122"/>
              </a:rPr>
              <a:t>源进</a:t>
            </a:r>
            <a:r>
              <a:rPr sz="1400" spc="-15" dirty="0">
                <a:solidFill>
                  <a:srgbClr val="392F2A"/>
                </a:solidFill>
                <a:latin typeface="微软雅黑" panose="020B0503020204020204" charset="-122"/>
                <a:ea typeface="微软雅黑" panose="020B0503020204020204" charset="-122"/>
                <a:cs typeface="微软雅黑" panose="020B0503020204020204" charset="-122"/>
              </a:rPr>
              <a:t>行</a:t>
            </a:r>
            <a:r>
              <a:rPr sz="1400" dirty="0">
                <a:solidFill>
                  <a:srgbClr val="392F2A"/>
                </a:solidFill>
                <a:latin typeface="微软雅黑" panose="020B0503020204020204" charset="-122"/>
                <a:ea typeface="微软雅黑" panose="020B0503020204020204" charset="-122"/>
                <a:cs typeface="微软雅黑" panose="020B0503020204020204" charset="-122"/>
              </a:rPr>
              <a:t>分析</a:t>
            </a:r>
            <a:r>
              <a:rPr sz="1400" spc="-15" dirty="0">
                <a:solidFill>
                  <a:srgbClr val="392F2A"/>
                </a:solidFill>
                <a:latin typeface="微软雅黑" panose="020B0503020204020204" charset="-122"/>
                <a:ea typeface="微软雅黑" panose="020B0503020204020204" charset="-122"/>
                <a:cs typeface="微软雅黑" panose="020B0503020204020204" charset="-122"/>
              </a:rPr>
              <a:t>确</a:t>
            </a:r>
            <a:r>
              <a:rPr sz="1400" dirty="0">
                <a:solidFill>
                  <a:srgbClr val="392F2A"/>
                </a:solidFill>
                <a:latin typeface="微软雅黑" panose="020B0503020204020204" charset="-122"/>
                <a:ea typeface="微软雅黑" panose="020B0503020204020204" charset="-122"/>
                <a:cs typeface="微软雅黑" panose="020B0503020204020204" charset="-122"/>
              </a:rPr>
              <a:t>认。</a:t>
            </a:r>
          </a:p>
        </p:txBody>
      </p:sp>
      <p:sp>
        <p:nvSpPr>
          <p:cNvPr id="2"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0"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3569970" y="1025525"/>
            <a:ext cx="5290185" cy="44259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5</a:t>
            </a:r>
            <a:r>
              <a:rPr sz="2800" b="1" spc="-5" dirty="0">
                <a:solidFill>
                  <a:schemeClr val="dk1"/>
                </a:solidFill>
                <a:latin typeface="微软雅黑" panose="020B0503020204020204" charset="-122"/>
                <a:ea typeface="微软雅黑" panose="020B0503020204020204" charset="-122"/>
                <a:cs typeface="微软雅黑" panose="020B0503020204020204" charset="-122"/>
              </a:rPr>
              <a:t>、必须按时间要求进行安全分析</a:t>
            </a:r>
          </a:p>
        </p:txBody>
      </p:sp>
      <p:sp>
        <p:nvSpPr>
          <p:cNvPr id="5" name="object 5"/>
          <p:cNvSpPr txBox="1"/>
          <p:nvPr>
            <p:custDataLst>
              <p:tags r:id="rId5"/>
            </p:custDataLst>
          </p:nvPr>
        </p:nvSpPr>
        <p:spPr>
          <a:xfrm>
            <a:off x="578916" y="4091432"/>
            <a:ext cx="3473450" cy="198501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chemeClr val="dk1"/>
                </a:solidFill>
                <a:latin typeface="微软雅黑" panose="020B0503020204020204" charset="-122"/>
                <a:ea typeface="微软雅黑" panose="020B0503020204020204" charset="-122"/>
                <a:cs typeface="微软雅黑" panose="020B0503020204020204" charset="-122"/>
              </a:rPr>
              <a:t>分</a:t>
            </a:r>
            <a:r>
              <a:rPr sz="1600" b="1" spc="5" dirty="0">
                <a:solidFill>
                  <a:schemeClr val="dk1"/>
                </a:solidFill>
                <a:latin typeface="微软雅黑" panose="020B0503020204020204" charset="-122"/>
                <a:ea typeface="微软雅黑" panose="020B0503020204020204" charset="-122"/>
                <a:cs typeface="微软雅黑" panose="020B0503020204020204" charset="-122"/>
              </a:rPr>
              <a:t>析合</a:t>
            </a:r>
            <a:r>
              <a:rPr sz="1600" b="1" spc="15" dirty="0">
                <a:solidFill>
                  <a:schemeClr val="dk1"/>
                </a:solidFill>
                <a:latin typeface="微软雅黑" panose="020B0503020204020204" charset="-122"/>
                <a:ea typeface="微软雅黑" panose="020B0503020204020204" charset="-122"/>
                <a:cs typeface="微软雅黑" panose="020B0503020204020204" charset="-122"/>
              </a:rPr>
              <a:t>格</a:t>
            </a:r>
            <a:r>
              <a:rPr sz="1600" b="1" spc="5" dirty="0">
                <a:solidFill>
                  <a:schemeClr val="dk1"/>
                </a:solidFill>
                <a:latin typeface="微软雅黑" panose="020B0503020204020204" charset="-122"/>
                <a:ea typeface="微软雅黑" panose="020B0503020204020204" charset="-122"/>
                <a:cs typeface="微软雅黑" panose="020B0503020204020204" charset="-122"/>
              </a:rPr>
              <a:t>的</a:t>
            </a:r>
            <a:r>
              <a:rPr sz="1600" b="1" spc="15" dirty="0">
                <a:solidFill>
                  <a:schemeClr val="dk1"/>
                </a:solidFill>
                <a:latin typeface="微软雅黑" panose="020B0503020204020204" charset="-122"/>
                <a:ea typeface="微软雅黑" panose="020B0503020204020204" charset="-122"/>
                <a:cs typeface="微软雅黑" panose="020B0503020204020204" charset="-122"/>
              </a:rPr>
              <a:t>标</a:t>
            </a:r>
            <a:r>
              <a:rPr sz="1600" b="1" spc="5" dirty="0">
                <a:solidFill>
                  <a:schemeClr val="dk1"/>
                </a:solidFill>
                <a:latin typeface="微软雅黑" panose="020B0503020204020204" charset="-122"/>
                <a:ea typeface="微软雅黑" panose="020B0503020204020204" charset="-122"/>
                <a:cs typeface="微软雅黑" panose="020B0503020204020204" charset="-122"/>
              </a:rPr>
              <a:t>准</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5080">
              <a:lnSpc>
                <a:spcPct val="100000"/>
              </a:lnSpc>
              <a:spcBef>
                <a:spcPts val="25"/>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可燃气在空气中含量分析应符合《</a:t>
            </a:r>
            <a:r>
              <a:rPr sz="1600" spc="5" dirty="0">
                <a:solidFill>
                  <a:schemeClr val="dk1"/>
                </a:solidFill>
                <a:latin typeface="微软雅黑" panose="020B0503020204020204" charset="-122"/>
                <a:ea typeface="微软雅黑" panose="020B0503020204020204" charset="-122"/>
                <a:cs typeface="微软雅黑" panose="020B0503020204020204" charset="-122"/>
              </a:rPr>
              <a:t>化</a:t>
            </a:r>
            <a:r>
              <a:rPr sz="1600" spc="-5" dirty="0">
                <a:solidFill>
                  <a:schemeClr val="dk1"/>
                </a:solidFill>
                <a:latin typeface="微软雅黑" panose="020B0503020204020204" charset="-122"/>
                <a:ea typeface="微软雅黑" panose="020B0503020204020204" charset="-122"/>
                <a:cs typeface="微软雅黑" panose="020B0503020204020204" charset="-122"/>
              </a:rPr>
              <a:t>工企业安全管理制度》第</a:t>
            </a:r>
            <a:r>
              <a:rPr sz="1600" dirty="0">
                <a:solidFill>
                  <a:schemeClr val="dk1"/>
                </a:solidFill>
                <a:latin typeface="微软雅黑" panose="020B0503020204020204" charset="-122"/>
                <a:ea typeface="微软雅黑" panose="020B0503020204020204" charset="-122"/>
                <a:cs typeface="微软雅黑" panose="020B0503020204020204" charset="-122"/>
              </a:rPr>
              <a:t>106</a:t>
            </a:r>
            <a:r>
              <a:rPr sz="1600" spc="-5" dirty="0">
                <a:solidFill>
                  <a:schemeClr val="dk1"/>
                </a:solidFill>
                <a:latin typeface="微软雅黑" panose="020B0503020204020204" charset="-122"/>
                <a:ea typeface="微软雅黑" panose="020B0503020204020204" charset="-122"/>
                <a:cs typeface="微软雅黑" panose="020B0503020204020204" charset="-122"/>
              </a:rPr>
              <a:t>条规定和动火作业“六大禁令”关于动火分析</a:t>
            </a:r>
            <a:r>
              <a:rPr sz="1600" spc="5" dirty="0">
                <a:solidFill>
                  <a:schemeClr val="dk1"/>
                </a:solidFill>
                <a:latin typeface="微软雅黑" panose="020B0503020204020204" charset="-122"/>
                <a:ea typeface="微软雅黑" panose="020B0503020204020204" charset="-122"/>
                <a:cs typeface="微软雅黑" panose="020B0503020204020204" charset="-122"/>
              </a:rPr>
              <a:t>的</a:t>
            </a:r>
            <a:r>
              <a:rPr sz="1600" spc="-5" dirty="0">
                <a:solidFill>
                  <a:schemeClr val="dk1"/>
                </a:solidFill>
                <a:latin typeface="微软雅黑" panose="020B0503020204020204" charset="-122"/>
                <a:ea typeface="微软雅黑" panose="020B0503020204020204" charset="-122"/>
                <a:cs typeface="微软雅黑" panose="020B0503020204020204" charset="-122"/>
              </a:rPr>
              <a:t>要求。在容器内存在多种毒物的情况</a:t>
            </a:r>
            <a:r>
              <a:rPr sz="1600" spc="5" dirty="0">
                <a:solidFill>
                  <a:schemeClr val="dk1"/>
                </a:solidFill>
                <a:latin typeface="微软雅黑" panose="020B0503020204020204" charset="-122"/>
                <a:ea typeface="微软雅黑" panose="020B0503020204020204" charset="-122"/>
                <a:cs typeface="微软雅黑" panose="020B0503020204020204" charset="-122"/>
              </a:rPr>
              <a:t>下</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0" dirty="0">
                <a:solidFill>
                  <a:schemeClr val="dk1"/>
                </a:solidFill>
                <a:latin typeface="微软雅黑" panose="020B0503020204020204" charset="-122"/>
                <a:ea typeface="微软雅黑" panose="020B0503020204020204" charset="-122"/>
                <a:cs typeface="微软雅黑" panose="020B0503020204020204" charset="-122"/>
              </a:rPr>
              <a:t>须注意毒物的联合作用，如一氧化</a:t>
            </a:r>
            <a:r>
              <a:rPr sz="1600" dirty="0">
                <a:solidFill>
                  <a:schemeClr val="dk1"/>
                </a:solidFill>
                <a:latin typeface="微软雅黑" panose="020B0503020204020204" charset="-122"/>
                <a:ea typeface="微软雅黑" panose="020B0503020204020204" charset="-122"/>
                <a:cs typeface="微软雅黑" panose="020B0503020204020204" charset="-122"/>
              </a:rPr>
              <a:t>碳</a:t>
            </a:r>
            <a:r>
              <a:rPr sz="1600" spc="-5" dirty="0">
                <a:solidFill>
                  <a:schemeClr val="dk1"/>
                </a:solidFill>
                <a:latin typeface="微软雅黑" panose="020B0503020204020204" charset="-122"/>
                <a:ea typeface="微软雅黑" panose="020B0503020204020204" charset="-122"/>
                <a:cs typeface="微软雅黑" panose="020B0503020204020204" charset="-122"/>
              </a:rPr>
              <a:t>与硫化氢或一氧化碳与氮氧化物同时</a:t>
            </a:r>
            <a:r>
              <a:rPr sz="1600" spc="5" dirty="0">
                <a:solidFill>
                  <a:schemeClr val="dk1"/>
                </a:solidFill>
                <a:latin typeface="微软雅黑" panose="020B0503020204020204" charset="-122"/>
                <a:ea typeface="微软雅黑" panose="020B0503020204020204" charset="-122"/>
                <a:cs typeface="微软雅黑" panose="020B0503020204020204" charset="-122"/>
              </a:rPr>
              <a:t>存</a:t>
            </a:r>
            <a:r>
              <a:rPr sz="1600" spc="-5" dirty="0">
                <a:solidFill>
                  <a:schemeClr val="dk1"/>
                </a:solidFill>
                <a:latin typeface="微软雅黑" panose="020B0503020204020204" charset="-122"/>
                <a:ea typeface="微软雅黑" panose="020B0503020204020204" charset="-122"/>
                <a:cs typeface="微软雅黑" panose="020B0503020204020204" charset="-122"/>
              </a:rPr>
              <a:t>在时，起相加和相乘作用。</a:t>
            </a:r>
          </a:p>
        </p:txBody>
      </p:sp>
      <p:sp>
        <p:nvSpPr>
          <p:cNvPr id="6" name="object 6"/>
          <p:cNvSpPr txBox="1"/>
          <p:nvPr>
            <p:custDataLst>
              <p:tags r:id="rId6"/>
            </p:custDataLst>
          </p:nvPr>
        </p:nvSpPr>
        <p:spPr>
          <a:xfrm>
            <a:off x="7936230" y="1818864"/>
            <a:ext cx="3683635" cy="1516380"/>
          </a:xfrm>
          <a:prstGeom prst="rect">
            <a:avLst/>
          </a:prstGeom>
        </p:spPr>
        <p:txBody>
          <a:bodyPr vert="horz" wrap="square" lIns="0" tIns="26034" rIns="0" bIns="0" rtlCol="0">
            <a:spAutoFit/>
          </a:bodyPr>
          <a:lstStyle/>
          <a:p>
            <a:pPr marL="12700">
              <a:lnSpc>
                <a:spcPct val="100000"/>
              </a:lnSpc>
              <a:spcBef>
                <a:spcPts val="205"/>
              </a:spcBef>
            </a:pPr>
            <a:r>
              <a:rPr sz="1600" b="1" spc="20" dirty="0">
                <a:solidFill>
                  <a:schemeClr val="dk1"/>
                </a:solidFill>
                <a:latin typeface="微软雅黑" panose="020B0503020204020204" charset="-122"/>
                <a:ea typeface="微软雅黑" panose="020B0503020204020204" charset="-122"/>
                <a:cs typeface="微软雅黑" panose="020B0503020204020204" charset="-122"/>
              </a:rPr>
              <a:t>取</a:t>
            </a:r>
            <a:r>
              <a:rPr sz="1600" b="1" spc="5" dirty="0">
                <a:solidFill>
                  <a:schemeClr val="dk1"/>
                </a:solidFill>
                <a:latin typeface="微软雅黑" panose="020B0503020204020204" charset="-122"/>
                <a:ea typeface="微软雅黑" panose="020B0503020204020204" charset="-122"/>
                <a:cs typeface="微软雅黑" panose="020B0503020204020204" charset="-122"/>
              </a:rPr>
              <a:t>样分</a:t>
            </a:r>
            <a:r>
              <a:rPr sz="1600" b="1" spc="20" dirty="0">
                <a:solidFill>
                  <a:schemeClr val="dk1"/>
                </a:solidFill>
                <a:latin typeface="微软雅黑" panose="020B0503020204020204" charset="-122"/>
                <a:ea typeface="微软雅黑" panose="020B0503020204020204" charset="-122"/>
                <a:cs typeface="微软雅黑" panose="020B0503020204020204" charset="-122"/>
              </a:rPr>
              <a:t>析</a:t>
            </a:r>
            <a:r>
              <a:rPr sz="1600" b="1" spc="5" dirty="0">
                <a:solidFill>
                  <a:schemeClr val="dk1"/>
                </a:solidFill>
                <a:latin typeface="微软雅黑" panose="020B0503020204020204" charset="-122"/>
                <a:ea typeface="微软雅黑" panose="020B0503020204020204" charset="-122"/>
                <a:cs typeface="微软雅黑" panose="020B0503020204020204" charset="-122"/>
              </a:rPr>
              <a:t>时</a:t>
            </a:r>
            <a:r>
              <a:rPr sz="1600" b="1" spc="20" dirty="0">
                <a:solidFill>
                  <a:schemeClr val="dk1"/>
                </a:solidFill>
                <a:latin typeface="微软雅黑" panose="020B0503020204020204" charset="-122"/>
                <a:ea typeface="微软雅黑" panose="020B0503020204020204" charset="-122"/>
                <a:cs typeface="微软雅黑" panose="020B0503020204020204" charset="-122"/>
              </a:rPr>
              <a:t>间</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210820">
              <a:lnSpc>
                <a:spcPct val="100000"/>
              </a:lnSpc>
              <a:spcBef>
                <a:spcPts val="110"/>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作业</a:t>
            </a:r>
            <a:r>
              <a:rPr sz="1600" spc="-15" dirty="0">
                <a:solidFill>
                  <a:schemeClr val="dk1"/>
                </a:solidFill>
                <a:latin typeface="微软雅黑" panose="020B0503020204020204" charset="-122"/>
                <a:ea typeface="微软雅黑" panose="020B0503020204020204" charset="-122"/>
                <a:cs typeface="微软雅黑" panose="020B0503020204020204" charset="-122"/>
              </a:rPr>
              <a:t>前</a:t>
            </a:r>
            <a:r>
              <a:rPr sz="1600" spc="-5" dirty="0">
                <a:solidFill>
                  <a:schemeClr val="dk1"/>
                </a:solidFill>
                <a:latin typeface="微软雅黑" panose="020B0503020204020204" charset="-122"/>
                <a:ea typeface="微软雅黑" panose="020B0503020204020204" charset="-122"/>
                <a:cs typeface="微软雅黑" panose="020B0503020204020204" charset="-122"/>
              </a:rPr>
              <a:t>30min</a:t>
            </a:r>
            <a:r>
              <a:rPr sz="1600" spc="-10" dirty="0">
                <a:solidFill>
                  <a:schemeClr val="dk1"/>
                </a:solidFill>
                <a:latin typeface="微软雅黑" panose="020B0503020204020204" charset="-122"/>
                <a:ea typeface="微软雅黑" panose="020B0503020204020204" charset="-122"/>
                <a:cs typeface="微软雅黑" panose="020B0503020204020204" charset="-122"/>
              </a:rPr>
              <a:t>内，应对受限空间进行气</a:t>
            </a:r>
            <a:r>
              <a:rPr sz="1600" spc="-5" dirty="0">
                <a:solidFill>
                  <a:schemeClr val="dk1"/>
                </a:solidFill>
                <a:latin typeface="微软雅黑" panose="020B0503020204020204" charset="-122"/>
                <a:ea typeface="微软雅黑" panose="020B0503020204020204" charset="-122"/>
                <a:cs typeface="微软雅黑" panose="020B0503020204020204" charset="-122"/>
              </a:rPr>
              <a:t>体分析，分析合格后方可进入，如</a:t>
            </a:r>
            <a:r>
              <a:rPr sz="1600" spc="5" dirty="0">
                <a:solidFill>
                  <a:schemeClr val="dk1"/>
                </a:solidFill>
                <a:latin typeface="微软雅黑" panose="020B0503020204020204" charset="-122"/>
                <a:ea typeface="微软雅黑" panose="020B0503020204020204" charset="-122"/>
                <a:cs typeface="微软雅黑" panose="020B0503020204020204" charset="-122"/>
              </a:rPr>
              <a:t>现</a:t>
            </a:r>
            <a:r>
              <a:rPr sz="1600" spc="-5" dirty="0">
                <a:solidFill>
                  <a:schemeClr val="dk1"/>
                </a:solidFill>
                <a:latin typeface="微软雅黑" panose="020B0503020204020204" charset="-122"/>
                <a:ea typeface="微软雅黑" panose="020B0503020204020204" charset="-122"/>
                <a:cs typeface="微软雅黑" panose="020B0503020204020204" charset="-122"/>
              </a:rPr>
              <a:t>场条件不允许，时间可适当放宽，但</a:t>
            </a:r>
            <a:r>
              <a:rPr sz="1600" spc="5" dirty="0">
                <a:solidFill>
                  <a:schemeClr val="dk1"/>
                </a:solidFill>
                <a:latin typeface="微软雅黑" panose="020B0503020204020204" charset="-122"/>
                <a:ea typeface="微软雅黑" panose="020B0503020204020204" charset="-122"/>
                <a:cs typeface="微软雅黑" panose="020B0503020204020204" charset="-122"/>
              </a:rPr>
              <a:t>不</a:t>
            </a:r>
            <a:r>
              <a:rPr sz="1600" spc="-5" dirty="0">
                <a:solidFill>
                  <a:schemeClr val="dk1"/>
                </a:solidFill>
                <a:latin typeface="微软雅黑" panose="020B0503020204020204" charset="-122"/>
                <a:ea typeface="微软雅黑" panose="020B0503020204020204" charset="-122"/>
                <a:cs typeface="微软雅黑" panose="020B0503020204020204" charset="-122"/>
              </a:rPr>
              <a:t>应</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5080">
              <a:lnSpc>
                <a:spcPct val="100000"/>
              </a:lnSpc>
            </a:pPr>
            <a:r>
              <a:rPr sz="1600" spc="-5" dirty="0">
                <a:solidFill>
                  <a:schemeClr val="dk1"/>
                </a:solidFill>
                <a:latin typeface="微软雅黑" panose="020B0503020204020204" charset="-122"/>
                <a:ea typeface="微软雅黑" panose="020B0503020204020204" charset="-122"/>
                <a:cs typeface="微软雅黑" panose="020B0503020204020204" charset="-122"/>
              </a:rPr>
              <a:t>超</a:t>
            </a:r>
            <a:r>
              <a:rPr sz="1600" spc="-10" dirty="0">
                <a:solidFill>
                  <a:schemeClr val="dk1"/>
                </a:solidFill>
                <a:latin typeface="微软雅黑" panose="020B0503020204020204" charset="-122"/>
                <a:ea typeface="微软雅黑" panose="020B0503020204020204" charset="-122"/>
                <a:cs typeface="微软雅黑" panose="020B0503020204020204" charset="-122"/>
              </a:rPr>
              <a:t>过</a:t>
            </a:r>
            <a:r>
              <a:rPr sz="1600" spc="-5" dirty="0">
                <a:solidFill>
                  <a:schemeClr val="dk1"/>
                </a:solidFill>
                <a:latin typeface="微软雅黑" panose="020B0503020204020204" charset="-122"/>
                <a:ea typeface="微软雅黑" panose="020B0503020204020204" charset="-122"/>
                <a:cs typeface="微软雅黑" panose="020B0503020204020204" charset="-122"/>
              </a:rPr>
              <a:t>60</a:t>
            </a:r>
            <a:r>
              <a:rPr sz="1600" spc="-10" dirty="0">
                <a:solidFill>
                  <a:schemeClr val="dk1"/>
                </a:solidFill>
                <a:latin typeface="微软雅黑" panose="020B0503020204020204" charset="-122"/>
                <a:ea typeface="微软雅黑" panose="020B0503020204020204" charset="-122"/>
                <a:cs typeface="微软雅黑" panose="020B0503020204020204" charset="-122"/>
              </a:rPr>
              <a:t>m</a:t>
            </a:r>
            <a:r>
              <a:rPr sz="1600" spc="-15" dirty="0">
                <a:solidFill>
                  <a:schemeClr val="dk1"/>
                </a:solidFill>
                <a:latin typeface="微软雅黑" panose="020B0503020204020204" charset="-122"/>
                <a:ea typeface="微软雅黑" panose="020B0503020204020204" charset="-122"/>
                <a:cs typeface="微软雅黑" panose="020B0503020204020204" charset="-122"/>
              </a:rPr>
              <a:t>i</a:t>
            </a:r>
            <a:r>
              <a:rPr sz="1600" spc="5" dirty="0">
                <a:solidFill>
                  <a:schemeClr val="dk1"/>
                </a:solidFill>
                <a:latin typeface="微软雅黑" panose="020B0503020204020204" charset="-122"/>
                <a:ea typeface="微软雅黑" panose="020B0503020204020204" charset="-122"/>
                <a:cs typeface="微软雅黑" panose="020B0503020204020204" charset="-122"/>
              </a:rPr>
              <a:t>n。</a:t>
            </a:r>
            <a:r>
              <a:rPr sz="1600" spc="-5" dirty="0">
                <a:solidFill>
                  <a:schemeClr val="dk1"/>
                </a:solidFill>
                <a:latin typeface="微软雅黑" panose="020B0503020204020204" charset="-122"/>
                <a:ea typeface="微软雅黑" panose="020B0503020204020204" charset="-122"/>
                <a:cs typeface="微软雅黑" panose="020B0503020204020204" charset="-122"/>
              </a:rPr>
              <a:t>作</a:t>
            </a:r>
            <a:r>
              <a:rPr sz="1600" spc="5" dirty="0">
                <a:solidFill>
                  <a:schemeClr val="dk1"/>
                </a:solidFill>
                <a:latin typeface="微软雅黑" panose="020B0503020204020204" charset="-122"/>
                <a:ea typeface="微软雅黑" panose="020B0503020204020204" charset="-122"/>
                <a:cs typeface="微软雅黑" panose="020B0503020204020204" charset="-122"/>
              </a:rPr>
              <a:t>业</a:t>
            </a:r>
            <a:r>
              <a:rPr sz="1600" spc="-5" dirty="0">
                <a:solidFill>
                  <a:schemeClr val="dk1"/>
                </a:solidFill>
                <a:latin typeface="微软雅黑" panose="020B0503020204020204" charset="-122"/>
                <a:ea typeface="微软雅黑" panose="020B0503020204020204" charset="-122"/>
                <a:cs typeface="微软雅黑" panose="020B0503020204020204" charset="-122"/>
              </a:rPr>
              <a:t>中断时</a:t>
            </a:r>
            <a:r>
              <a:rPr sz="1600" spc="5" dirty="0">
                <a:solidFill>
                  <a:schemeClr val="dk1"/>
                </a:solidFill>
                <a:latin typeface="微软雅黑" panose="020B0503020204020204" charset="-122"/>
                <a:ea typeface="微软雅黑" panose="020B0503020204020204" charset="-122"/>
                <a:cs typeface="微软雅黑" panose="020B0503020204020204" charset="-122"/>
              </a:rPr>
              <a:t>间</a:t>
            </a:r>
            <a:r>
              <a:rPr sz="1600" spc="-5" dirty="0">
                <a:solidFill>
                  <a:schemeClr val="dk1"/>
                </a:solidFill>
                <a:latin typeface="微软雅黑" panose="020B0503020204020204" charset="-122"/>
                <a:ea typeface="微软雅黑" panose="020B0503020204020204" charset="-122"/>
                <a:cs typeface="微软雅黑" panose="020B0503020204020204" charset="-122"/>
              </a:rPr>
              <a:t>超过</a:t>
            </a:r>
            <a:r>
              <a:rPr sz="1600" dirty="0">
                <a:solidFill>
                  <a:schemeClr val="dk1"/>
                </a:solidFill>
                <a:latin typeface="微软雅黑" panose="020B0503020204020204" charset="-122"/>
                <a:ea typeface="微软雅黑" panose="020B0503020204020204" charset="-122"/>
                <a:cs typeface="微软雅黑" panose="020B0503020204020204" charset="-122"/>
              </a:rPr>
              <a:t>60</a:t>
            </a:r>
            <a:r>
              <a:rPr sz="1600" spc="-10" dirty="0">
                <a:solidFill>
                  <a:schemeClr val="dk1"/>
                </a:solidFill>
                <a:latin typeface="微软雅黑" panose="020B0503020204020204" charset="-122"/>
                <a:ea typeface="微软雅黑" panose="020B0503020204020204" charset="-122"/>
                <a:cs typeface="微软雅黑" panose="020B0503020204020204" charset="-122"/>
              </a:rPr>
              <a:t>mi</a:t>
            </a:r>
            <a:r>
              <a:rPr sz="1600" spc="-5" dirty="0">
                <a:solidFill>
                  <a:schemeClr val="dk1"/>
                </a:solidFill>
                <a:latin typeface="微软雅黑" panose="020B0503020204020204" charset="-122"/>
                <a:ea typeface="微软雅黑" panose="020B0503020204020204" charset="-122"/>
                <a:cs typeface="微软雅黑" panose="020B0503020204020204" charset="-122"/>
              </a:rPr>
              <a:t>n</a:t>
            </a:r>
            <a:r>
              <a:rPr sz="1600" spc="5" dirty="0">
                <a:solidFill>
                  <a:schemeClr val="dk1"/>
                </a:solidFill>
                <a:latin typeface="微软雅黑" panose="020B0503020204020204" charset="-122"/>
                <a:ea typeface="微软雅黑" panose="020B0503020204020204" charset="-122"/>
                <a:cs typeface="微软雅黑" panose="020B0503020204020204" charset="-122"/>
              </a:rPr>
              <a:t>时，</a:t>
            </a:r>
            <a:r>
              <a:rPr sz="1600" spc="-5" dirty="0">
                <a:solidFill>
                  <a:schemeClr val="dk1"/>
                </a:solidFill>
                <a:latin typeface="微软雅黑" panose="020B0503020204020204" charset="-122"/>
                <a:ea typeface="微软雅黑" panose="020B0503020204020204" charset="-122"/>
                <a:cs typeface="微软雅黑" panose="020B0503020204020204" charset="-122"/>
              </a:rPr>
              <a:t>应重新进行分析。</a:t>
            </a:r>
          </a:p>
        </p:txBody>
      </p:sp>
      <p:sp>
        <p:nvSpPr>
          <p:cNvPr id="7" name="object 7"/>
          <p:cNvSpPr txBox="1"/>
          <p:nvPr>
            <p:custDataLst>
              <p:tags r:id="rId7"/>
            </p:custDataLst>
          </p:nvPr>
        </p:nvSpPr>
        <p:spPr>
          <a:xfrm>
            <a:off x="8046846" y="4072890"/>
            <a:ext cx="3270250" cy="2230755"/>
          </a:xfrm>
          <a:prstGeom prst="rect">
            <a:avLst/>
          </a:prstGeom>
        </p:spPr>
        <p:txBody>
          <a:bodyPr vert="horz" wrap="square" lIns="0" tIns="12065" rIns="0" bIns="0" rtlCol="0">
            <a:spAutoFit/>
          </a:bodyPr>
          <a:lstStyle/>
          <a:p>
            <a:pPr marL="12700">
              <a:lnSpc>
                <a:spcPct val="100000"/>
              </a:lnSpc>
              <a:spcBef>
                <a:spcPts val="95"/>
              </a:spcBef>
            </a:pPr>
            <a:r>
              <a:rPr sz="1600" b="1" spc="15" dirty="0">
                <a:solidFill>
                  <a:schemeClr val="dk1"/>
                </a:solidFill>
                <a:latin typeface="微软雅黑" panose="020B0503020204020204" charset="-122"/>
                <a:ea typeface="微软雅黑" panose="020B0503020204020204" charset="-122"/>
                <a:cs typeface="微软雅黑" panose="020B0503020204020204" charset="-122"/>
              </a:rPr>
              <a:t>作</a:t>
            </a:r>
            <a:r>
              <a:rPr sz="1600" b="1" spc="5" dirty="0">
                <a:solidFill>
                  <a:schemeClr val="dk1"/>
                </a:solidFill>
                <a:latin typeface="微软雅黑" panose="020B0503020204020204" charset="-122"/>
                <a:ea typeface="微软雅黑" panose="020B0503020204020204" charset="-122"/>
                <a:cs typeface="微软雅黑" panose="020B0503020204020204" charset="-122"/>
              </a:rPr>
              <a:t>业过</a:t>
            </a:r>
            <a:r>
              <a:rPr sz="1600" b="1" spc="15" dirty="0">
                <a:solidFill>
                  <a:schemeClr val="dk1"/>
                </a:solidFill>
                <a:latin typeface="微软雅黑" panose="020B0503020204020204" charset="-122"/>
                <a:ea typeface="微软雅黑" panose="020B0503020204020204" charset="-122"/>
                <a:cs typeface="微软雅黑" panose="020B0503020204020204" charset="-122"/>
              </a:rPr>
              <a:t>程</a:t>
            </a:r>
            <a:r>
              <a:rPr sz="1600" b="1" spc="5" dirty="0">
                <a:solidFill>
                  <a:schemeClr val="dk1"/>
                </a:solidFill>
                <a:latin typeface="微软雅黑" panose="020B0503020204020204" charset="-122"/>
                <a:ea typeface="微软雅黑" panose="020B0503020204020204" charset="-122"/>
                <a:cs typeface="微软雅黑" panose="020B0503020204020204" charset="-122"/>
              </a:rPr>
              <a:t>中</a:t>
            </a:r>
            <a:r>
              <a:rPr sz="1600" b="1" spc="15" dirty="0">
                <a:solidFill>
                  <a:schemeClr val="dk1"/>
                </a:solidFill>
                <a:latin typeface="微软雅黑" panose="020B0503020204020204" charset="-122"/>
                <a:ea typeface="微软雅黑" panose="020B0503020204020204" charset="-122"/>
                <a:cs typeface="微软雅黑" panose="020B0503020204020204" charset="-122"/>
              </a:rPr>
              <a:t>分</a:t>
            </a:r>
            <a:r>
              <a:rPr sz="1600" b="1" spc="5" dirty="0">
                <a:solidFill>
                  <a:schemeClr val="dk1"/>
                </a:solidFill>
                <a:latin typeface="微软雅黑" panose="020B0503020204020204" charset="-122"/>
                <a:ea typeface="微软雅黑" panose="020B0503020204020204" charset="-122"/>
                <a:cs typeface="微软雅黑" panose="020B0503020204020204" charset="-122"/>
              </a:rPr>
              <a:t>析</a:t>
            </a:r>
            <a:r>
              <a:rPr sz="1600" b="1" spc="15" dirty="0">
                <a:solidFill>
                  <a:schemeClr val="dk1"/>
                </a:solidFill>
                <a:latin typeface="微软雅黑" panose="020B0503020204020204" charset="-122"/>
                <a:ea typeface="微软雅黑" panose="020B0503020204020204" charset="-122"/>
                <a:cs typeface="微软雅黑" panose="020B0503020204020204" charset="-122"/>
              </a:rPr>
              <a:t>监</a:t>
            </a:r>
            <a:r>
              <a:rPr sz="1600" b="1" spc="5" dirty="0">
                <a:solidFill>
                  <a:schemeClr val="dk1"/>
                </a:solidFill>
                <a:latin typeface="微软雅黑" panose="020B0503020204020204" charset="-122"/>
                <a:ea typeface="微软雅黑" panose="020B0503020204020204" charset="-122"/>
                <a:cs typeface="微软雅黑" panose="020B0503020204020204" charset="-122"/>
              </a:rPr>
              <a:t>测要</a:t>
            </a:r>
            <a:r>
              <a:rPr sz="1600" b="1" spc="15" dirty="0">
                <a:solidFill>
                  <a:schemeClr val="dk1"/>
                </a:solidFill>
                <a:latin typeface="微软雅黑" panose="020B0503020204020204" charset="-122"/>
                <a:ea typeface="微软雅黑" panose="020B0503020204020204" charset="-122"/>
                <a:cs typeface="微软雅黑" panose="020B0503020204020204" charset="-122"/>
              </a:rPr>
              <a:t>求</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5080" algn="just">
              <a:lnSpc>
                <a:spcPct val="100000"/>
              </a:lnSpc>
              <a:spcBef>
                <a:spcPts val="25"/>
              </a:spcBef>
            </a:pPr>
            <a:r>
              <a:rPr sz="1600" spc="-10" dirty="0">
                <a:solidFill>
                  <a:schemeClr val="dk1"/>
                </a:solidFill>
                <a:latin typeface="微软雅黑" panose="020B0503020204020204" charset="-122"/>
                <a:ea typeface="微软雅黑" panose="020B0503020204020204" charset="-122"/>
                <a:cs typeface="微软雅黑" panose="020B0503020204020204" charset="-122"/>
              </a:rPr>
              <a:t>作业中应定时监测，至少每</a:t>
            </a:r>
            <a:r>
              <a:rPr sz="1600" spc="-5" dirty="0">
                <a:solidFill>
                  <a:schemeClr val="dk1"/>
                </a:solidFill>
                <a:latin typeface="微软雅黑" panose="020B0503020204020204" charset="-122"/>
                <a:ea typeface="微软雅黑" panose="020B0503020204020204" charset="-122"/>
                <a:cs typeface="微软雅黑" panose="020B0503020204020204" charset="-122"/>
              </a:rPr>
              <a:t>2h</a:t>
            </a:r>
            <a:r>
              <a:rPr sz="1600" spc="-10" dirty="0">
                <a:solidFill>
                  <a:schemeClr val="dk1"/>
                </a:solidFill>
                <a:latin typeface="微软雅黑" panose="020B0503020204020204" charset="-122"/>
                <a:ea typeface="微软雅黑" panose="020B0503020204020204" charset="-122"/>
                <a:cs typeface="微软雅黑" panose="020B0503020204020204" charset="-122"/>
              </a:rPr>
              <a:t>监测一</a:t>
            </a:r>
            <a:r>
              <a:rPr sz="1600" spc="-5" dirty="0">
                <a:solidFill>
                  <a:schemeClr val="dk1"/>
                </a:solidFill>
                <a:latin typeface="微软雅黑" panose="020B0503020204020204" charset="-122"/>
                <a:ea typeface="微软雅黑" panose="020B0503020204020204" charset="-122"/>
                <a:cs typeface="微软雅黑" panose="020B0503020204020204" charset="-122"/>
              </a:rPr>
              <a:t>次，如监测分析结果有明显变化，应立即停止作业，撤离人员，对现场进行处理，分析合格后方可恢复作业；对可能释放有害物质的受限空间，应连续监测，情况异常时应立即停止作业，撤离人员，对现场进行处理，分析合格后方可恢复作业</a:t>
            </a:r>
          </a:p>
        </p:txBody>
      </p:sp>
      <p:sp>
        <p:nvSpPr>
          <p:cNvPr id="8" name="object 8"/>
          <p:cNvSpPr txBox="1"/>
          <p:nvPr>
            <p:custDataLst>
              <p:tags r:id="rId8"/>
            </p:custDataLst>
          </p:nvPr>
        </p:nvSpPr>
        <p:spPr>
          <a:xfrm>
            <a:off x="707847" y="1779168"/>
            <a:ext cx="3473450" cy="1762760"/>
          </a:xfrm>
          <a:prstGeom prst="rect">
            <a:avLst/>
          </a:prstGeom>
        </p:spPr>
        <p:txBody>
          <a:bodyPr vert="horz" wrap="square" lIns="0" tIns="26034" rIns="0" bIns="0" rtlCol="0">
            <a:spAutoFit/>
          </a:bodyPr>
          <a:lstStyle/>
          <a:p>
            <a:pPr marL="12700">
              <a:lnSpc>
                <a:spcPct val="100000"/>
              </a:lnSpc>
              <a:spcBef>
                <a:spcPts val="205"/>
              </a:spcBef>
            </a:pPr>
            <a:r>
              <a:rPr sz="1600" b="1" spc="15" dirty="0">
                <a:solidFill>
                  <a:schemeClr val="dk1"/>
                </a:solidFill>
                <a:latin typeface="微软雅黑" panose="020B0503020204020204" charset="-122"/>
                <a:ea typeface="微软雅黑" panose="020B0503020204020204" charset="-122"/>
                <a:cs typeface="微软雅黑" panose="020B0503020204020204" charset="-122"/>
              </a:rPr>
              <a:t>分</a:t>
            </a:r>
            <a:r>
              <a:rPr sz="1600" b="1" spc="5" dirty="0">
                <a:solidFill>
                  <a:schemeClr val="dk1"/>
                </a:solidFill>
                <a:latin typeface="微软雅黑" panose="020B0503020204020204" charset="-122"/>
                <a:ea typeface="微软雅黑" panose="020B0503020204020204" charset="-122"/>
                <a:cs typeface="微软雅黑" panose="020B0503020204020204" charset="-122"/>
              </a:rPr>
              <a:t>析取</a:t>
            </a:r>
            <a:r>
              <a:rPr sz="1600" b="1" spc="15" dirty="0">
                <a:solidFill>
                  <a:schemeClr val="dk1"/>
                </a:solidFill>
                <a:latin typeface="微软雅黑" panose="020B0503020204020204" charset="-122"/>
                <a:ea typeface="微软雅黑" panose="020B0503020204020204" charset="-122"/>
                <a:cs typeface="微软雅黑" panose="020B0503020204020204" charset="-122"/>
              </a:rPr>
              <a:t>样</a:t>
            </a:r>
            <a:r>
              <a:rPr sz="1600" b="1" spc="5" dirty="0">
                <a:solidFill>
                  <a:schemeClr val="dk1"/>
                </a:solidFill>
                <a:latin typeface="微软雅黑" panose="020B0503020204020204" charset="-122"/>
                <a:ea typeface="微软雅黑" panose="020B0503020204020204" charset="-122"/>
                <a:cs typeface="微软雅黑" panose="020B0503020204020204" charset="-122"/>
              </a:rPr>
              <a:t>点</a:t>
            </a:r>
            <a:r>
              <a:rPr sz="1600" b="1" spc="15" dirty="0">
                <a:solidFill>
                  <a:schemeClr val="dk1"/>
                </a:solidFill>
                <a:latin typeface="微软雅黑" panose="020B0503020204020204" charset="-122"/>
                <a:ea typeface="微软雅黑" panose="020B0503020204020204" charset="-122"/>
                <a:cs typeface="微软雅黑" panose="020B0503020204020204" charset="-122"/>
              </a:rPr>
              <a:t>应</a:t>
            </a:r>
            <a:r>
              <a:rPr sz="1600" b="1" spc="5" dirty="0">
                <a:solidFill>
                  <a:schemeClr val="dk1"/>
                </a:solidFill>
                <a:latin typeface="微软雅黑" panose="020B0503020204020204" charset="-122"/>
                <a:ea typeface="微软雅黑" panose="020B0503020204020204" charset="-122"/>
                <a:cs typeface="微软雅黑" panose="020B0503020204020204" charset="-122"/>
              </a:rPr>
              <a:t>有</a:t>
            </a:r>
            <a:r>
              <a:rPr sz="1600" b="1" spc="15" dirty="0">
                <a:solidFill>
                  <a:schemeClr val="dk1"/>
                </a:solidFill>
                <a:latin typeface="微软雅黑" panose="020B0503020204020204" charset="-122"/>
                <a:ea typeface="微软雅黑" panose="020B0503020204020204" charset="-122"/>
                <a:cs typeface="微软雅黑" panose="020B0503020204020204" charset="-122"/>
              </a:rPr>
              <a:t>代</a:t>
            </a:r>
            <a:r>
              <a:rPr sz="1600" b="1" spc="5" dirty="0">
                <a:solidFill>
                  <a:schemeClr val="dk1"/>
                </a:solidFill>
                <a:latin typeface="微软雅黑" panose="020B0503020204020204" charset="-122"/>
                <a:ea typeface="微软雅黑" panose="020B0503020204020204" charset="-122"/>
                <a:cs typeface="微软雅黑" panose="020B0503020204020204" charset="-122"/>
              </a:rPr>
              <a:t>表性</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5080" algn="just">
              <a:lnSpc>
                <a:spcPct val="100000"/>
              </a:lnSpc>
              <a:spcBef>
                <a:spcPts val="110"/>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根据器内具体情况和介质性质，在</a:t>
            </a:r>
            <a:r>
              <a:rPr sz="1600" spc="5" dirty="0">
                <a:solidFill>
                  <a:schemeClr val="dk1"/>
                </a:solidFill>
                <a:latin typeface="微软雅黑" panose="020B0503020204020204" charset="-122"/>
                <a:ea typeface="微软雅黑" panose="020B0503020204020204" charset="-122"/>
                <a:cs typeface="微软雅黑" panose="020B0503020204020204" charset="-122"/>
              </a:rPr>
              <a:t>最</a:t>
            </a:r>
            <a:r>
              <a:rPr sz="1600" spc="-5" dirty="0">
                <a:solidFill>
                  <a:schemeClr val="dk1"/>
                </a:solidFill>
                <a:latin typeface="微软雅黑" panose="020B0503020204020204" charset="-122"/>
                <a:ea typeface="微软雅黑" panose="020B0503020204020204" charset="-122"/>
                <a:cs typeface="微软雅黑" panose="020B0503020204020204" charset="-122"/>
              </a:rPr>
              <a:t>有</a:t>
            </a:r>
            <a:r>
              <a:rPr sz="1600" spc="-10" dirty="0">
                <a:solidFill>
                  <a:schemeClr val="dk1"/>
                </a:solidFill>
                <a:latin typeface="微软雅黑" panose="020B0503020204020204" charset="-122"/>
                <a:ea typeface="微软雅黑" panose="020B0503020204020204" charset="-122"/>
                <a:cs typeface="微软雅黑" panose="020B0503020204020204" charset="-122"/>
              </a:rPr>
              <a:t>代表性的部位采样。在容器内采样</a:t>
            </a:r>
            <a:r>
              <a:rPr sz="1600" dirty="0">
                <a:solidFill>
                  <a:schemeClr val="dk1"/>
                </a:solidFill>
                <a:latin typeface="微软雅黑" panose="020B0503020204020204" charset="-122"/>
                <a:ea typeface="微软雅黑" panose="020B0503020204020204" charset="-122"/>
                <a:cs typeface="微软雅黑" panose="020B0503020204020204" charset="-122"/>
              </a:rPr>
              <a:t>，</a:t>
            </a:r>
            <a:r>
              <a:rPr sz="1600" spc="-5" dirty="0">
                <a:solidFill>
                  <a:schemeClr val="dk1"/>
                </a:solidFill>
                <a:latin typeface="微软雅黑" panose="020B0503020204020204" charset="-122"/>
                <a:ea typeface="微软雅黑" panose="020B0503020204020204" charset="-122"/>
                <a:cs typeface="微软雅黑" panose="020B0503020204020204" charset="-122"/>
              </a:rPr>
              <a:t>一般应在上、中、下三个部位采气样</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5" dirty="0">
                <a:solidFill>
                  <a:schemeClr val="dk1"/>
                </a:solidFill>
                <a:latin typeface="微软雅黑" panose="020B0503020204020204" charset="-122"/>
                <a:ea typeface="微软雅黑" panose="020B0503020204020204" charset="-122"/>
                <a:cs typeface="微软雅黑" panose="020B0503020204020204" charset="-122"/>
              </a:rPr>
              <a:t>比空气轻的气体，取样位置应在容器</a:t>
            </a:r>
            <a:r>
              <a:rPr sz="1600" spc="5" dirty="0">
                <a:solidFill>
                  <a:schemeClr val="dk1"/>
                </a:solidFill>
                <a:latin typeface="微软雅黑" panose="020B0503020204020204" charset="-122"/>
                <a:ea typeface="微软雅黑" panose="020B0503020204020204" charset="-122"/>
                <a:cs typeface="微软雅黑" panose="020B0503020204020204" charset="-122"/>
              </a:rPr>
              <a:t>的</a:t>
            </a:r>
            <a:r>
              <a:rPr sz="1600" spc="-5" dirty="0">
                <a:solidFill>
                  <a:schemeClr val="dk1"/>
                </a:solidFill>
                <a:latin typeface="微软雅黑" panose="020B0503020204020204" charset="-122"/>
                <a:ea typeface="微软雅黑" panose="020B0503020204020204" charset="-122"/>
                <a:cs typeface="微软雅黑" panose="020B0503020204020204" charset="-122"/>
              </a:rPr>
              <a:t>上部和顶部；比空气重的气体，取样</a:t>
            </a:r>
            <a:r>
              <a:rPr sz="1600" spc="5" dirty="0">
                <a:solidFill>
                  <a:schemeClr val="dk1"/>
                </a:solidFill>
                <a:latin typeface="微软雅黑" panose="020B0503020204020204" charset="-122"/>
                <a:ea typeface="微软雅黑" panose="020B0503020204020204" charset="-122"/>
                <a:cs typeface="微软雅黑" panose="020B0503020204020204" charset="-122"/>
              </a:rPr>
              <a:t>部</a:t>
            </a:r>
            <a:r>
              <a:rPr sz="1600" spc="-5" dirty="0">
                <a:solidFill>
                  <a:schemeClr val="dk1"/>
                </a:solidFill>
                <a:latin typeface="微软雅黑" panose="020B0503020204020204" charset="-122"/>
                <a:ea typeface="微软雅黑" panose="020B0503020204020204" charset="-122"/>
                <a:cs typeface="微软雅黑" panose="020B0503020204020204" charset="-122"/>
              </a:rPr>
              <a:t>位应在容器的下部或底部。</a:t>
            </a:r>
          </a:p>
        </p:txBody>
      </p:sp>
      <p:sp>
        <p:nvSpPr>
          <p:cNvPr id="9" name="object 9"/>
          <p:cNvSpPr/>
          <p:nvPr>
            <p:custDataLst>
              <p:tags r:id="rId9"/>
            </p:custDataLst>
          </p:nvPr>
        </p:nvSpPr>
        <p:spPr>
          <a:xfrm>
            <a:off x="4180332" y="2468879"/>
            <a:ext cx="3675634" cy="3568979"/>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33"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000880" y="1029665"/>
            <a:ext cx="4485005"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6</a:t>
            </a:r>
            <a:r>
              <a:rPr sz="2800" b="1" spc="-10" dirty="0">
                <a:solidFill>
                  <a:schemeClr val="dk1"/>
                </a:solidFill>
                <a:latin typeface="微软雅黑" panose="020B0503020204020204" charset="-122"/>
                <a:ea typeface="微软雅黑" panose="020B0503020204020204" charset="-122"/>
                <a:cs typeface="微软雅黑" panose="020B0503020204020204" charset="-122"/>
              </a:rPr>
              <a:t>、必须佩戴规定的防护用具</a:t>
            </a:r>
          </a:p>
        </p:txBody>
      </p:sp>
      <p:sp>
        <p:nvSpPr>
          <p:cNvPr id="5" name="object 5"/>
          <p:cNvSpPr/>
          <p:nvPr>
            <p:custDataLst>
              <p:tags r:id="rId5"/>
            </p:custDataLst>
          </p:nvPr>
        </p:nvSpPr>
        <p:spPr>
          <a:xfrm>
            <a:off x="6086855" y="1748027"/>
            <a:ext cx="273050" cy="4561840"/>
          </a:xfrm>
          <a:custGeom>
            <a:avLst/>
            <a:gdLst/>
            <a:ahLst/>
            <a:cxnLst/>
            <a:rect l="l" t="t" r="r" b="b"/>
            <a:pathLst>
              <a:path w="273050" h="4561840">
                <a:moveTo>
                  <a:pt x="136398" y="0"/>
                </a:moveTo>
                <a:lnTo>
                  <a:pt x="93293" y="6955"/>
                </a:lnTo>
                <a:lnTo>
                  <a:pt x="55851" y="26322"/>
                </a:lnTo>
                <a:lnTo>
                  <a:pt x="26322" y="55851"/>
                </a:lnTo>
                <a:lnTo>
                  <a:pt x="6955" y="93293"/>
                </a:lnTo>
                <a:lnTo>
                  <a:pt x="0" y="136398"/>
                </a:lnTo>
                <a:lnTo>
                  <a:pt x="0" y="4424934"/>
                </a:lnTo>
                <a:lnTo>
                  <a:pt x="6955" y="4468048"/>
                </a:lnTo>
                <a:lnTo>
                  <a:pt x="26322" y="4505491"/>
                </a:lnTo>
                <a:lnTo>
                  <a:pt x="55851" y="4535016"/>
                </a:lnTo>
                <a:lnTo>
                  <a:pt x="93293" y="4554378"/>
                </a:lnTo>
                <a:lnTo>
                  <a:pt x="136398" y="4561332"/>
                </a:lnTo>
                <a:lnTo>
                  <a:pt x="179502" y="4554378"/>
                </a:lnTo>
                <a:lnTo>
                  <a:pt x="216944" y="4535016"/>
                </a:lnTo>
                <a:lnTo>
                  <a:pt x="246473" y="4505491"/>
                </a:lnTo>
                <a:lnTo>
                  <a:pt x="265840" y="4468048"/>
                </a:lnTo>
                <a:lnTo>
                  <a:pt x="272796" y="4424934"/>
                </a:lnTo>
                <a:lnTo>
                  <a:pt x="272796" y="136398"/>
                </a:lnTo>
                <a:lnTo>
                  <a:pt x="265840" y="93293"/>
                </a:lnTo>
                <a:lnTo>
                  <a:pt x="246473" y="55851"/>
                </a:lnTo>
                <a:lnTo>
                  <a:pt x="216944" y="26322"/>
                </a:lnTo>
                <a:lnTo>
                  <a:pt x="179502" y="6955"/>
                </a:lnTo>
                <a:lnTo>
                  <a:pt x="136398" y="0"/>
                </a:lnTo>
                <a:close/>
              </a:path>
            </a:pathLst>
          </a:custGeom>
          <a:solidFill>
            <a:srgbClr val="DAEADB">
              <a:alpha val="69802"/>
            </a:srgbClr>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3436620" y="2029967"/>
            <a:ext cx="156971" cy="156972"/>
          </a:xfrm>
          <a:prstGeom prst="rect">
            <a:avLst/>
          </a:prstGeom>
          <a:blipFill>
            <a:blip r:embed="rId2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5785484" y="1813601"/>
            <a:ext cx="729615" cy="635000"/>
          </a:xfrm>
          <a:custGeom>
            <a:avLst/>
            <a:gdLst/>
            <a:ahLst/>
            <a:cxnLst/>
            <a:rect l="l" t="t" r="r" b="b"/>
            <a:pathLst>
              <a:path w="729615" h="635000">
                <a:moveTo>
                  <a:pt x="0" y="289645"/>
                </a:moveTo>
                <a:lnTo>
                  <a:pt x="102997" y="357209"/>
                </a:lnTo>
                <a:lnTo>
                  <a:pt x="112022" y="403264"/>
                </a:lnTo>
                <a:lnTo>
                  <a:pt x="127237" y="446381"/>
                </a:lnTo>
                <a:lnTo>
                  <a:pt x="148100" y="486133"/>
                </a:lnTo>
                <a:lnTo>
                  <a:pt x="174068" y="522094"/>
                </a:lnTo>
                <a:lnTo>
                  <a:pt x="204600" y="553839"/>
                </a:lnTo>
                <a:lnTo>
                  <a:pt x="239153" y="580942"/>
                </a:lnTo>
                <a:lnTo>
                  <a:pt x="277186" y="602976"/>
                </a:lnTo>
                <a:lnTo>
                  <a:pt x="318155" y="619516"/>
                </a:lnTo>
                <a:lnTo>
                  <a:pt x="361519" y="630135"/>
                </a:lnTo>
                <a:lnTo>
                  <a:pt x="406735" y="634409"/>
                </a:lnTo>
                <a:lnTo>
                  <a:pt x="453263" y="631910"/>
                </a:lnTo>
                <a:lnTo>
                  <a:pt x="498959" y="622584"/>
                </a:lnTo>
                <a:lnTo>
                  <a:pt x="541764" y="607025"/>
                </a:lnTo>
                <a:lnTo>
                  <a:pt x="581254" y="585782"/>
                </a:lnTo>
                <a:lnTo>
                  <a:pt x="617007" y="559406"/>
                </a:lnTo>
                <a:lnTo>
                  <a:pt x="648598" y="528446"/>
                </a:lnTo>
                <a:lnTo>
                  <a:pt x="675606" y="493452"/>
                </a:lnTo>
                <a:lnTo>
                  <a:pt x="697606" y="454972"/>
                </a:lnTo>
                <a:lnTo>
                  <a:pt x="714176" y="413558"/>
                </a:lnTo>
                <a:lnTo>
                  <a:pt x="724893" y="369758"/>
                </a:lnTo>
                <a:lnTo>
                  <a:pt x="729333" y="324122"/>
                </a:lnTo>
                <a:lnTo>
                  <a:pt x="727074" y="277199"/>
                </a:lnTo>
                <a:lnTo>
                  <a:pt x="718049" y="231144"/>
                </a:lnTo>
                <a:lnTo>
                  <a:pt x="702834" y="188027"/>
                </a:lnTo>
                <a:lnTo>
                  <a:pt x="681971" y="148275"/>
                </a:lnTo>
                <a:lnTo>
                  <a:pt x="656003" y="112314"/>
                </a:lnTo>
                <a:lnTo>
                  <a:pt x="625471" y="80569"/>
                </a:lnTo>
                <a:lnTo>
                  <a:pt x="590918" y="53467"/>
                </a:lnTo>
                <a:lnTo>
                  <a:pt x="552885" y="31432"/>
                </a:lnTo>
                <a:lnTo>
                  <a:pt x="511916" y="14893"/>
                </a:lnTo>
                <a:lnTo>
                  <a:pt x="468552" y="4273"/>
                </a:lnTo>
                <a:lnTo>
                  <a:pt x="423336" y="0"/>
                </a:lnTo>
                <a:lnTo>
                  <a:pt x="376809" y="2498"/>
                </a:lnTo>
                <a:lnTo>
                  <a:pt x="330269" y="12123"/>
                </a:lnTo>
                <a:lnTo>
                  <a:pt x="286383" y="28370"/>
                </a:lnTo>
                <a:lnTo>
                  <a:pt x="245732" y="50732"/>
                </a:lnTo>
                <a:lnTo>
                  <a:pt x="208899" y="78698"/>
                </a:lnTo>
                <a:lnTo>
                  <a:pt x="176465" y="111760"/>
                </a:lnTo>
                <a:lnTo>
                  <a:pt x="149012" y="149409"/>
                </a:lnTo>
                <a:lnTo>
                  <a:pt x="127123" y="191136"/>
                </a:lnTo>
                <a:lnTo>
                  <a:pt x="111378" y="236432"/>
                </a:lnTo>
                <a:lnTo>
                  <a:pt x="0" y="289645"/>
                </a:lnTo>
                <a:close/>
              </a:path>
            </a:pathLst>
          </a:custGeom>
          <a:ln w="12700">
            <a:solidFill>
              <a:srgbClr val="90C19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8"/>
            </p:custDataLst>
          </p:nvPr>
        </p:nvSpPr>
        <p:spPr>
          <a:xfrm>
            <a:off x="3576828" y="2103120"/>
            <a:ext cx="2226945" cy="0"/>
          </a:xfrm>
          <a:custGeom>
            <a:avLst/>
            <a:gdLst/>
            <a:ahLst/>
            <a:cxnLst/>
            <a:rect l="l" t="t" r="r" b="b"/>
            <a:pathLst>
              <a:path w="2226945">
                <a:moveTo>
                  <a:pt x="0" y="0"/>
                </a:moveTo>
                <a:lnTo>
                  <a:pt x="2226564" y="0"/>
                </a:lnTo>
              </a:path>
            </a:pathLst>
          </a:custGeom>
          <a:ln w="12192">
            <a:solidFill>
              <a:srgbClr val="90C19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35940" y="1487804"/>
            <a:ext cx="2665095" cy="50419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508E52"/>
                </a:solidFill>
                <a:latin typeface="微软雅黑" panose="020B0503020204020204" charset="-122"/>
                <a:ea typeface="微软雅黑" panose="020B0503020204020204" charset="-122"/>
                <a:cs typeface="微软雅黑" panose="020B0503020204020204" charset="-122"/>
              </a:rPr>
              <a:t>缺氧或</a:t>
            </a:r>
            <a:r>
              <a:rPr sz="1600" spc="5" dirty="0">
                <a:solidFill>
                  <a:srgbClr val="508E52"/>
                </a:solidFill>
                <a:latin typeface="微软雅黑" panose="020B0503020204020204" charset="-122"/>
                <a:ea typeface="微软雅黑" panose="020B0503020204020204" charset="-122"/>
                <a:cs typeface="微软雅黑" panose="020B0503020204020204" charset="-122"/>
              </a:rPr>
              <a:t>有</a:t>
            </a:r>
            <a:r>
              <a:rPr sz="1600" spc="-5" dirty="0">
                <a:solidFill>
                  <a:srgbClr val="508E52"/>
                </a:solidFill>
                <a:latin typeface="微软雅黑" panose="020B0503020204020204" charset="-122"/>
                <a:ea typeface="微软雅黑" panose="020B0503020204020204" charset="-122"/>
                <a:cs typeface="微软雅黑" panose="020B0503020204020204" charset="-122"/>
              </a:rPr>
              <a:t>毒的</a:t>
            </a:r>
            <a:r>
              <a:rPr sz="1600" spc="5" dirty="0">
                <a:solidFill>
                  <a:srgbClr val="508E52"/>
                </a:solidFill>
                <a:latin typeface="微软雅黑" panose="020B0503020204020204" charset="-122"/>
                <a:ea typeface="微软雅黑" panose="020B0503020204020204" charset="-122"/>
                <a:cs typeface="微软雅黑" panose="020B0503020204020204" charset="-122"/>
              </a:rPr>
              <a:t>受</a:t>
            </a:r>
            <a:r>
              <a:rPr sz="1600" spc="-5" dirty="0">
                <a:solidFill>
                  <a:srgbClr val="508E52"/>
                </a:solidFill>
                <a:latin typeface="微软雅黑" panose="020B0503020204020204" charset="-122"/>
                <a:ea typeface="微软雅黑" panose="020B0503020204020204" charset="-122"/>
                <a:cs typeface="微软雅黑" panose="020B0503020204020204" charset="-122"/>
              </a:rPr>
              <a:t>限空间</a:t>
            </a:r>
            <a:r>
              <a:rPr sz="1600" spc="5" dirty="0">
                <a:solidFill>
                  <a:srgbClr val="508E52"/>
                </a:solidFill>
                <a:latin typeface="微软雅黑" panose="020B0503020204020204" charset="-122"/>
                <a:ea typeface="微软雅黑" panose="020B0503020204020204" charset="-122"/>
                <a:cs typeface="微软雅黑" panose="020B0503020204020204" charset="-122"/>
              </a:rPr>
              <a:t>经</a:t>
            </a:r>
            <a:r>
              <a:rPr sz="1600" spc="-5" dirty="0">
                <a:solidFill>
                  <a:srgbClr val="508E52"/>
                </a:solidFill>
                <a:latin typeface="微软雅黑" panose="020B0503020204020204" charset="-122"/>
                <a:ea typeface="微软雅黑" panose="020B0503020204020204" charset="-122"/>
                <a:cs typeface="微软雅黑" panose="020B0503020204020204" charset="-122"/>
              </a:rPr>
              <a:t>清洗或置换</a:t>
            </a:r>
            <a:r>
              <a:rPr sz="1600" spc="5" dirty="0">
                <a:solidFill>
                  <a:srgbClr val="508E52"/>
                </a:solidFill>
                <a:latin typeface="微软雅黑" panose="020B0503020204020204" charset="-122"/>
                <a:ea typeface="微软雅黑" panose="020B0503020204020204" charset="-122"/>
                <a:cs typeface="微软雅黑" panose="020B0503020204020204" charset="-122"/>
              </a:rPr>
              <a:t>仍</a:t>
            </a:r>
            <a:r>
              <a:rPr sz="1600" spc="-5" dirty="0">
                <a:solidFill>
                  <a:srgbClr val="508E52"/>
                </a:solidFill>
                <a:latin typeface="微软雅黑" panose="020B0503020204020204" charset="-122"/>
                <a:ea typeface="微软雅黑" panose="020B0503020204020204" charset="-122"/>
                <a:cs typeface="微软雅黑" panose="020B0503020204020204" charset="-122"/>
              </a:rPr>
              <a:t>达不</a:t>
            </a:r>
            <a:r>
              <a:rPr sz="1600" spc="5" dirty="0">
                <a:solidFill>
                  <a:srgbClr val="508E52"/>
                </a:solidFill>
                <a:latin typeface="微软雅黑" panose="020B0503020204020204" charset="-122"/>
                <a:ea typeface="微软雅黑" panose="020B0503020204020204" charset="-122"/>
                <a:cs typeface="微软雅黑" panose="020B0503020204020204" charset="-122"/>
              </a:rPr>
              <a:t>到</a:t>
            </a:r>
            <a:r>
              <a:rPr sz="1600" spc="-5" dirty="0">
                <a:solidFill>
                  <a:srgbClr val="508E52"/>
                </a:solidFill>
                <a:latin typeface="微软雅黑" panose="020B0503020204020204" charset="-122"/>
                <a:ea typeface="微软雅黑" panose="020B0503020204020204" charset="-122"/>
                <a:cs typeface="微软雅黑" panose="020B0503020204020204" charset="-122"/>
              </a:rPr>
              <a:t>氧含量为</a:t>
            </a:r>
          </a:p>
        </p:txBody>
      </p:sp>
      <p:sp>
        <p:nvSpPr>
          <p:cNvPr id="10" name="object 10"/>
          <p:cNvSpPr txBox="1"/>
          <p:nvPr/>
        </p:nvSpPr>
        <p:spPr>
          <a:xfrm>
            <a:off x="535940" y="1975485"/>
            <a:ext cx="2700655" cy="99695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508E52"/>
                </a:solidFill>
                <a:latin typeface="微软雅黑" panose="020B0503020204020204" charset="-122"/>
                <a:ea typeface="微软雅黑" panose="020B0503020204020204" charset="-122"/>
                <a:cs typeface="微软雅黑" panose="020B0503020204020204" charset="-122"/>
              </a:rPr>
              <a:t>18</a:t>
            </a:r>
            <a:r>
              <a:rPr sz="1600" spc="-5" dirty="0">
                <a:solidFill>
                  <a:srgbClr val="508E52"/>
                </a:solidFill>
                <a:latin typeface="微软雅黑" panose="020B0503020204020204" charset="-122"/>
                <a:ea typeface="微软雅黑" panose="020B0503020204020204" charset="-122"/>
                <a:cs typeface="微软雅黑" panose="020B0503020204020204" charset="-122"/>
              </a:rPr>
              <a:t>%</a:t>
            </a:r>
            <a:r>
              <a:rPr sz="1600" dirty="0">
                <a:solidFill>
                  <a:srgbClr val="508E52"/>
                </a:solidFill>
                <a:latin typeface="微软雅黑" panose="020B0503020204020204" charset="-122"/>
                <a:ea typeface="微软雅黑" panose="020B0503020204020204" charset="-122"/>
                <a:cs typeface="微软雅黑" panose="020B0503020204020204" charset="-122"/>
              </a:rPr>
              <a:t>~21%</a:t>
            </a:r>
            <a:r>
              <a:rPr sz="1600" spc="-5" dirty="0">
                <a:solidFill>
                  <a:srgbClr val="508E52"/>
                </a:solidFill>
                <a:latin typeface="微软雅黑" panose="020B0503020204020204" charset="-122"/>
                <a:ea typeface="微软雅黑" panose="020B0503020204020204" charset="-122"/>
                <a:cs typeface="微软雅黑" panose="020B0503020204020204" charset="-122"/>
              </a:rPr>
              <a:t>，在富氧环境</a:t>
            </a:r>
            <a:r>
              <a:rPr sz="1600" spc="5" dirty="0">
                <a:solidFill>
                  <a:srgbClr val="508E52"/>
                </a:solidFill>
                <a:latin typeface="微软雅黑" panose="020B0503020204020204" charset="-122"/>
                <a:ea typeface="微软雅黑" panose="020B0503020204020204" charset="-122"/>
                <a:cs typeface="微软雅黑" panose="020B0503020204020204" charset="-122"/>
              </a:rPr>
              <a:t>下</a:t>
            </a:r>
            <a:r>
              <a:rPr sz="1600" spc="-5" dirty="0">
                <a:solidFill>
                  <a:srgbClr val="508E52"/>
                </a:solidFill>
                <a:latin typeface="微软雅黑" panose="020B0503020204020204" charset="-122"/>
                <a:ea typeface="微软雅黑" panose="020B0503020204020204" charset="-122"/>
                <a:cs typeface="微软雅黑" panose="020B0503020204020204" charset="-122"/>
              </a:rPr>
              <a:t>不应大于23.5%要求</a:t>
            </a:r>
            <a:r>
              <a:rPr sz="1600" spc="5" dirty="0">
                <a:solidFill>
                  <a:srgbClr val="508E52"/>
                </a:solidFill>
                <a:latin typeface="微软雅黑" panose="020B0503020204020204" charset="-122"/>
                <a:ea typeface="微软雅黑" panose="020B0503020204020204" charset="-122"/>
                <a:cs typeface="微软雅黑" panose="020B0503020204020204" charset="-122"/>
              </a:rPr>
              <a:t>的</a:t>
            </a:r>
            <a:r>
              <a:rPr sz="1600" spc="-5" dirty="0">
                <a:solidFill>
                  <a:srgbClr val="508E52"/>
                </a:solidFill>
                <a:latin typeface="微软雅黑" panose="020B0503020204020204" charset="-122"/>
                <a:ea typeface="微软雅黑" panose="020B0503020204020204" charset="-122"/>
                <a:cs typeface="微软雅黑" panose="020B0503020204020204" charset="-122"/>
              </a:rPr>
              <a:t>，应佩</a:t>
            </a:r>
            <a:r>
              <a:rPr sz="1600" spc="5" dirty="0">
                <a:solidFill>
                  <a:srgbClr val="508E52"/>
                </a:solidFill>
                <a:latin typeface="微软雅黑" panose="020B0503020204020204" charset="-122"/>
                <a:ea typeface="微软雅黑" panose="020B0503020204020204" charset="-122"/>
                <a:cs typeface="微软雅黑" panose="020B0503020204020204" charset="-122"/>
              </a:rPr>
              <a:t>戴</a:t>
            </a:r>
            <a:r>
              <a:rPr sz="1600" spc="-5" dirty="0">
                <a:solidFill>
                  <a:srgbClr val="508E52"/>
                </a:solidFill>
                <a:latin typeface="微软雅黑" panose="020B0503020204020204" charset="-122"/>
                <a:ea typeface="微软雅黑" panose="020B0503020204020204" charset="-122"/>
                <a:cs typeface="微软雅黑" panose="020B0503020204020204" charset="-122"/>
              </a:rPr>
              <a:t>隔绝式呼</a:t>
            </a:r>
            <a:r>
              <a:rPr sz="1600" spc="5" dirty="0">
                <a:solidFill>
                  <a:srgbClr val="508E52"/>
                </a:solidFill>
                <a:latin typeface="微软雅黑" panose="020B0503020204020204" charset="-122"/>
                <a:ea typeface="微软雅黑" panose="020B0503020204020204" charset="-122"/>
                <a:cs typeface="微软雅黑" panose="020B0503020204020204" charset="-122"/>
              </a:rPr>
              <a:t>吸</a:t>
            </a:r>
            <a:r>
              <a:rPr sz="1600" spc="-5" dirty="0">
                <a:solidFill>
                  <a:srgbClr val="508E52"/>
                </a:solidFill>
                <a:latin typeface="微软雅黑" panose="020B0503020204020204" charset="-122"/>
                <a:ea typeface="微软雅黑" panose="020B0503020204020204" charset="-122"/>
                <a:cs typeface="微软雅黑" panose="020B0503020204020204" charset="-122"/>
              </a:rPr>
              <a:t>器，</a:t>
            </a:r>
            <a:r>
              <a:rPr sz="1600" spc="5" dirty="0">
                <a:solidFill>
                  <a:srgbClr val="508E52"/>
                </a:solidFill>
                <a:latin typeface="微软雅黑" panose="020B0503020204020204" charset="-122"/>
                <a:ea typeface="微软雅黑" panose="020B0503020204020204" charset="-122"/>
                <a:cs typeface="微软雅黑" panose="020B0503020204020204" charset="-122"/>
              </a:rPr>
              <a:t>必</a:t>
            </a:r>
            <a:r>
              <a:rPr sz="1600" spc="-5" dirty="0">
                <a:solidFill>
                  <a:srgbClr val="508E52"/>
                </a:solidFill>
                <a:latin typeface="微软雅黑" panose="020B0503020204020204" charset="-122"/>
                <a:ea typeface="微软雅黑" panose="020B0503020204020204" charset="-122"/>
                <a:cs typeface="微软雅黑" panose="020B0503020204020204" charset="-122"/>
              </a:rPr>
              <a:t>要时应</a:t>
            </a:r>
            <a:r>
              <a:rPr sz="1600" spc="5" dirty="0">
                <a:solidFill>
                  <a:srgbClr val="508E52"/>
                </a:solidFill>
                <a:latin typeface="微软雅黑" panose="020B0503020204020204" charset="-122"/>
                <a:ea typeface="微软雅黑" panose="020B0503020204020204" charset="-122"/>
                <a:cs typeface="微软雅黑" panose="020B0503020204020204" charset="-122"/>
              </a:rPr>
              <a:t>拴</a:t>
            </a:r>
            <a:r>
              <a:rPr sz="1600" spc="-5" dirty="0">
                <a:solidFill>
                  <a:srgbClr val="508E52"/>
                </a:solidFill>
                <a:latin typeface="微软雅黑" panose="020B0503020204020204" charset="-122"/>
                <a:ea typeface="微软雅黑" panose="020B0503020204020204" charset="-122"/>
                <a:cs typeface="微软雅黑" panose="020B0503020204020204" charset="-122"/>
              </a:rPr>
              <a:t>带救</a:t>
            </a:r>
            <a:r>
              <a:rPr sz="1600" spc="-10" dirty="0">
                <a:solidFill>
                  <a:srgbClr val="508E52"/>
                </a:solidFill>
                <a:latin typeface="微软雅黑" panose="020B0503020204020204" charset="-122"/>
                <a:ea typeface="微软雅黑" panose="020B0503020204020204" charset="-122"/>
                <a:cs typeface="微软雅黑" panose="020B0503020204020204" charset="-122"/>
              </a:rPr>
              <a:t>生绳；</a:t>
            </a:r>
          </a:p>
        </p:txBody>
      </p:sp>
      <p:sp>
        <p:nvSpPr>
          <p:cNvPr id="11" name="object 11"/>
          <p:cNvSpPr/>
          <p:nvPr>
            <p:custDataLst>
              <p:tags r:id="rId9"/>
            </p:custDataLst>
          </p:nvPr>
        </p:nvSpPr>
        <p:spPr>
          <a:xfrm>
            <a:off x="8796528" y="2746248"/>
            <a:ext cx="156972" cy="156972"/>
          </a:xfrm>
          <a:prstGeom prst="rect">
            <a:avLst/>
          </a:prstGeom>
          <a:blipFill>
            <a:blip r:embed="rId2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0"/>
            </p:custDataLst>
          </p:nvPr>
        </p:nvSpPr>
        <p:spPr>
          <a:xfrm>
            <a:off x="5908829" y="2529782"/>
            <a:ext cx="729615" cy="635000"/>
          </a:xfrm>
          <a:custGeom>
            <a:avLst/>
            <a:gdLst/>
            <a:ahLst/>
            <a:cxnLst/>
            <a:rect l="l" t="t" r="r" b="b"/>
            <a:pathLst>
              <a:path w="729615" h="635000">
                <a:moveTo>
                  <a:pt x="729333" y="289744"/>
                </a:moveTo>
                <a:lnTo>
                  <a:pt x="626336" y="357181"/>
                </a:lnTo>
                <a:lnTo>
                  <a:pt x="617311" y="403264"/>
                </a:lnTo>
                <a:lnTo>
                  <a:pt x="602096" y="446399"/>
                </a:lnTo>
                <a:lnTo>
                  <a:pt x="581233" y="486159"/>
                </a:lnTo>
                <a:lnTo>
                  <a:pt x="555264" y="522122"/>
                </a:lnTo>
                <a:lnTo>
                  <a:pt x="524733" y="553862"/>
                </a:lnTo>
                <a:lnTo>
                  <a:pt x="490179" y="580956"/>
                </a:lnTo>
                <a:lnTo>
                  <a:pt x="452147" y="602979"/>
                </a:lnTo>
                <a:lnTo>
                  <a:pt x="411178" y="619508"/>
                </a:lnTo>
                <a:lnTo>
                  <a:pt x="367814" y="630117"/>
                </a:lnTo>
                <a:lnTo>
                  <a:pt x="322597" y="634383"/>
                </a:lnTo>
                <a:lnTo>
                  <a:pt x="276070" y="631882"/>
                </a:lnTo>
                <a:lnTo>
                  <a:pt x="230374" y="622558"/>
                </a:lnTo>
                <a:lnTo>
                  <a:pt x="187569" y="607006"/>
                </a:lnTo>
                <a:lnTo>
                  <a:pt x="148078" y="585774"/>
                </a:lnTo>
                <a:lnTo>
                  <a:pt x="112326" y="559410"/>
                </a:lnTo>
                <a:lnTo>
                  <a:pt x="80735" y="528461"/>
                </a:lnTo>
                <a:lnTo>
                  <a:pt x="53727" y="493475"/>
                </a:lnTo>
                <a:lnTo>
                  <a:pt x="31727" y="455000"/>
                </a:lnTo>
                <a:lnTo>
                  <a:pt x="15157" y="413584"/>
                </a:lnTo>
                <a:lnTo>
                  <a:pt x="4440" y="369776"/>
                </a:lnTo>
                <a:lnTo>
                  <a:pt x="0" y="324122"/>
                </a:lnTo>
                <a:lnTo>
                  <a:pt x="2258" y="277171"/>
                </a:lnTo>
                <a:lnTo>
                  <a:pt x="11284" y="231118"/>
                </a:lnTo>
                <a:lnTo>
                  <a:pt x="26499" y="188009"/>
                </a:lnTo>
                <a:lnTo>
                  <a:pt x="47362" y="148267"/>
                </a:lnTo>
                <a:lnTo>
                  <a:pt x="73330" y="112317"/>
                </a:lnTo>
                <a:lnTo>
                  <a:pt x="103862" y="80583"/>
                </a:lnTo>
                <a:lnTo>
                  <a:pt x="138415" y="53489"/>
                </a:lnTo>
                <a:lnTo>
                  <a:pt x="176448" y="31460"/>
                </a:lnTo>
                <a:lnTo>
                  <a:pt x="217417" y="14919"/>
                </a:lnTo>
                <a:lnTo>
                  <a:pt x="260781" y="4291"/>
                </a:lnTo>
                <a:lnTo>
                  <a:pt x="305997" y="0"/>
                </a:lnTo>
                <a:lnTo>
                  <a:pt x="352524" y="2470"/>
                </a:lnTo>
                <a:lnTo>
                  <a:pt x="399064" y="12094"/>
                </a:lnTo>
                <a:lnTo>
                  <a:pt x="442950" y="28342"/>
                </a:lnTo>
                <a:lnTo>
                  <a:pt x="483601" y="50703"/>
                </a:lnTo>
                <a:lnTo>
                  <a:pt x="520434" y="78670"/>
                </a:lnTo>
                <a:lnTo>
                  <a:pt x="552868" y="111732"/>
                </a:lnTo>
                <a:lnTo>
                  <a:pt x="580321" y="149381"/>
                </a:lnTo>
                <a:lnTo>
                  <a:pt x="602210" y="191108"/>
                </a:lnTo>
                <a:lnTo>
                  <a:pt x="617954" y="236404"/>
                </a:lnTo>
                <a:lnTo>
                  <a:pt x="729333" y="289744"/>
                </a:lnTo>
                <a:close/>
              </a:path>
            </a:pathLst>
          </a:custGeom>
          <a:ln w="12700">
            <a:solidFill>
              <a:srgbClr val="A4C79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1"/>
            </p:custDataLst>
          </p:nvPr>
        </p:nvSpPr>
        <p:spPr>
          <a:xfrm>
            <a:off x="6621780" y="2819400"/>
            <a:ext cx="2151380" cy="0"/>
          </a:xfrm>
          <a:custGeom>
            <a:avLst/>
            <a:gdLst/>
            <a:ahLst/>
            <a:cxnLst/>
            <a:rect l="l" t="t" r="r" b="b"/>
            <a:pathLst>
              <a:path w="2151379">
                <a:moveTo>
                  <a:pt x="2151253" y="0"/>
                </a:moveTo>
                <a:lnTo>
                  <a:pt x="0" y="0"/>
                </a:lnTo>
              </a:path>
            </a:pathLst>
          </a:custGeom>
          <a:ln w="12192">
            <a:solidFill>
              <a:srgbClr val="A4C79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2"/>
            </p:custDataLst>
          </p:nvPr>
        </p:nvSpPr>
        <p:spPr>
          <a:xfrm>
            <a:off x="3436620" y="3427476"/>
            <a:ext cx="156971" cy="158496"/>
          </a:xfrm>
          <a:prstGeom prst="rect">
            <a:avLst/>
          </a:prstGeom>
          <a:blipFill>
            <a:blip r:embed="rId2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3"/>
            </p:custDataLst>
          </p:nvPr>
        </p:nvSpPr>
        <p:spPr>
          <a:xfrm>
            <a:off x="5785484" y="3211868"/>
            <a:ext cx="729615" cy="634365"/>
          </a:xfrm>
          <a:custGeom>
            <a:avLst/>
            <a:gdLst/>
            <a:ahLst/>
            <a:cxnLst/>
            <a:rect l="l" t="t" r="r" b="b"/>
            <a:pathLst>
              <a:path w="729615" h="634364">
                <a:moveTo>
                  <a:pt x="0" y="289648"/>
                </a:moveTo>
                <a:lnTo>
                  <a:pt x="102997" y="357085"/>
                </a:lnTo>
                <a:lnTo>
                  <a:pt x="112022" y="403169"/>
                </a:lnTo>
                <a:lnTo>
                  <a:pt x="127237" y="446303"/>
                </a:lnTo>
                <a:lnTo>
                  <a:pt x="148100" y="486064"/>
                </a:lnTo>
                <a:lnTo>
                  <a:pt x="174068" y="522026"/>
                </a:lnTo>
                <a:lnTo>
                  <a:pt x="204600" y="553767"/>
                </a:lnTo>
                <a:lnTo>
                  <a:pt x="239153" y="580861"/>
                </a:lnTo>
                <a:lnTo>
                  <a:pt x="277186" y="602884"/>
                </a:lnTo>
                <a:lnTo>
                  <a:pt x="318155" y="619412"/>
                </a:lnTo>
                <a:lnTo>
                  <a:pt x="361519" y="630022"/>
                </a:lnTo>
                <a:lnTo>
                  <a:pt x="406735" y="634288"/>
                </a:lnTo>
                <a:lnTo>
                  <a:pt x="453263" y="631786"/>
                </a:lnTo>
                <a:lnTo>
                  <a:pt x="498959" y="622463"/>
                </a:lnTo>
                <a:lnTo>
                  <a:pt x="541764" y="606911"/>
                </a:lnTo>
                <a:lnTo>
                  <a:pt x="581254" y="585679"/>
                </a:lnTo>
                <a:lnTo>
                  <a:pt x="617007" y="559314"/>
                </a:lnTo>
                <a:lnTo>
                  <a:pt x="648598" y="528365"/>
                </a:lnTo>
                <a:lnTo>
                  <a:pt x="675606" y="493379"/>
                </a:lnTo>
                <a:lnTo>
                  <a:pt x="697606" y="454905"/>
                </a:lnTo>
                <a:lnTo>
                  <a:pt x="714176" y="413489"/>
                </a:lnTo>
                <a:lnTo>
                  <a:pt x="724893" y="369680"/>
                </a:lnTo>
                <a:lnTo>
                  <a:pt x="729333" y="324026"/>
                </a:lnTo>
                <a:lnTo>
                  <a:pt x="727074" y="277075"/>
                </a:lnTo>
                <a:lnTo>
                  <a:pt x="718049" y="231023"/>
                </a:lnTo>
                <a:lnTo>
                  <a:pt x="702834" y="187914"/>
                </a:lnTo>
                <a:lnTo>
                  <a:pt x="681971" y="148175"/>
                </a:lnTo>
                <a:lnTo>
                  <a:pt x="656003" y="112228"/>
                </a:lnTo>
                <a:lnTo>
                  <a:pt x="625471" y="80500"/>
                </a:lnTo>
                <a:lnTo>
                  <a:pt x="590918" y="53415"/>
                </a:lnTo>
                <a:lnTo>
                  <a:pt x="552885" y="31397"/>
                </a:lnTo>
                <a:lnTo>
                  <a:pt x="511916" y="14872"/>
                </a:lnTo>
                <a:lnTo>
                  <a:pt x="468552" y="4265"/>
                </a:lnTo>
                <a:lnTo>
                  <a:pt x="423336" y="0"/>
                </a:lnTo>
                <a:lnTo>
                  <a:pt x="376809" y="2501"/>
                </a:lnTo>
                <a:lnTo>
                  <a:pt x="330269" y="12089"/>
                </a:lnTo>
                <a:lnTo>
                  <a:pt x="286383" y="28318"/>
                </a:lnTo>
                <a:lnTo>
                  <a:pt x="245732" y="50672"/>
                </a:lnTo>
                <a:lnTo>
                  <a:pt x="208899" y="78638"/>
                </a:lnTo>
                <a:lnTo>
                  <a:pt x="176465" y="111699"/>
                </a:lnTo>
                <a:lnTo>
                  <a:pt x="149012" y="149341"/>
                </a:lnTo>
                <a:lnTo>
                  <a:pt x="127123" y="191049"/>
                </a:lnTo>
                <a:lnTo>
                  <a:pt x="111378" y="236308"/>
                </a:lnTo>
                <a:lnTo>
                  <a:pt x="0" y="289648"/>
                </a:lnTo>
                <a:close/>
              </a:path>
            </a:pathLst>
          </a:custGeom>
          <a:ln w="12700">
            <a:solidFill>
              <a:srgbClr val="90C19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p:nvPr>
            <p:custDataLst>
              <p:tags r:id="rId14"/>
            </p:custDataLst>
          </p:nvPr>
        </p:nvSpPr>
        <p:spPr>
          <a:xfrm>
            <a:off x="3576828" y="3500628"/>
            <a:ext cx="2226945" cy="0"/>
          </a:xfrm>
          <a:custGeom>
            <a:avLst/>
            <a:gdLst/>
            <a:ahLst/>
            <a:cxnLst/>
            <a:rect l="l" t="t" r="r" b="b"/>
            <a:pathLst>
              <a:path w="2226945">
                <a:moveTo>
                  <a:pt x="0" y="0"/>
                </a:moveTo>
                <a:lnTo>
                  <a:pt x="2226564" y="0"/>
                </a:lnTo>
              </a:path>
            </a:pathLst>
          </a:custGeom>
          <a:ln w="12192">
            <a:solidFill>
              <a:srgbClr val="90C19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txBox="1"/>
          <p:nvPr/>
        </p:nvSpPr>
        <p:spPr>
          <a:xfrm>
            <a:off x="535940" y="3138677"/>
            <a:ext cx="2867660" cy="75057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508E52"/>
                </a:solidFill>
                <a:latin typeface="微软雅黑" panose="020B0503020204020204" charset="-122"/>
                <a:ea typeface="微软雅黑" panose="020B0503020204020204" charset="-122"/>
                <a:cs typeface="微软雅黑" panose="020B0503020204020204" charset="-122"/>
              </a:rPr>
              <a:t>酸碱等</a:t>
            </a:r>
            <a:r>
              <a:rPr sz="1600" spc="5" dirty="0">
                <a:solidFill>
                  <a:srgbClr val="508E52"/>
                </a:solidFill>
                <a:latin typeface="微软雅黑" panose="020B0503020204020204" charset="-122"/>
                <a:ea typeface="微软雅黑" panose="020B0503020204020204" charset="-122"/>
                <a:cs typeface="微软雅黑" panose="020B0503020204020204" charset="-122"/>
              </a:rPr>
              <a:t>腐</a:t>
            </a:r>
            <a:r>
              <a:rPr sz="1600" spc="-5" dirty="0">
                <a:solidFill>
                  <a:srgbClr val="508E52"/>
                </a:solidFill>
                <a:latin typeface="微软雅黑" panose="020B0503020204020204" charset="-122"/>
                <a:ea typeface="微软雅黑" panose="020B0503020204020204" charset="-122"/>
                <a:cs typeface="微软雅黑" panose="020B0503020204020204" charset="-122"/>
              </a:rPr>
              <a:t>蚀性</a:t>
            </a:r>
            <a:r>
              <a:rPr sz="1600" spc="5" dirty="0">
                <a:solidFill>
                  <a:srgbClr val="508E52"/>
                </a:solidFill>
                <a:latin typeface="微软雅黑" panose="020B0503020204020204" charset="-122"/>
                <a:ea typeface="微软雅黑" panose="020B0503020204020204" charset="-122"/>
                <a:cs typeface="微软雅黑" panose="020B0503020204020204" charset="-122"/>
              </a:rPr>
              <a:t>介</a:t>
            </a:r>
            <a:r>
              <a:rPr sz="1600" spc="-5" dirty="0">
                <a:solidFill>
                  <a:srgbClr val="508E52"/>
                </a:solidFill>
                <a:latin typeface="微软雅黑" panose="020B0503020204020204" charset="-122"/>
                <a:ea typeface="微软雅黑" panose="020B0503020204020204" charset="-122"/>
                <a:cs typeface="微软雅黑" panose="020B0503020204020204" charset="-122"/>
              </a:rPr>
              <a:t>质的受</a:t>
            </a:r>
            <a:r>
              <a:rPr sz="1600" spc="5" dirty="0">
                <a:solidFill>
                  <a:srgbClr val="508E52"/>
                </a:solidFill>
                <a:latin typeface="微软雅黑" panose="020B0503020204020204" charset="-122"/>
                <a:ea typeface="微软雅黑" panose="020B0503020204020204" charset="-122"/>
                <a:cs typeface="微软雅黑" panose="020B0503020204020204" charset="-122"/>
              </a:rPr>
              <a:t>限</a:t>
            </a:r>
            <a:r>
              <a:rPr sz="1600" spc="-5" dirty="0">
                <a:solidFill>
                  <a:srgbClr val="508E52"/>
                </a:solidFill>
                <a:latin typeface="微软雅黑" panose="020B0503020204020204" charset="-122"/>
                <a:ea typeface="微软雅黑" panose="020B0503020204020204" charset="-122"/>
                <a:cs typeface="微软雅黑" panose="020B0503020204020204" charset="-122"/>
              </a:rPr>
              <a:t>空间，应穿戴</a:t>
            </a:r>
            <a:r>
              <a:rPr sz="1600" spc="5" dirty="0">
                <a:solidFill>
                  <a:srgbClr val="508E52"/>
                </a:solidFill>
                <a:latin typeface="微软雅黑" panose="020B0503020204020204" charset="-122"/>
                <a:ea typeface="微软雅黑" panose="020B0503020204020204" charset="-122"/>
                <a:cs typeface="微软雅黑" panose="020B0503020204020204" charset="-122"/>
              </a:rPr>
              <a:t>防</a:t>
            </a:r>
            <a:r>
              <a:rPr sz="1600" spc="-5" dirty="0">
                <a:solidFill>
                  <a:srgbClr val="508E52"/>
                </a:solidFill>
                <a:latin typeface="微软雅黑" panose="020B0503020204020204" charset="-122"/>
                <a:ea typeface="微软雅黑" panose="020B0503020204020204" charset="-122"/>
                <a:cs typeface="微软雅黑" panose="020B0503020204020204" charset="-122"/>
              </a:rPr>
              <a:t>酸碱</a:t>
            </a:r>
            <a:r>
              <a:rPr sz="1600" spc="5" dirty="0">
                <a:solidFill>
                  <a:srgbClr val="508E52"/>
                </a:solidFill>
                <a:latin typeface="微软雅黑" panose="020B0503020204020204" charset="-122"/>
                <a:ea typeface="微软雅黑" panose="020B0503020204020204" charset="-122"/>
                <a:cs typeface="微软雅黑" panose="020B0503020204020204" charset="-122"/>
              </a:rPr>
              <a:t>防</a:t>
            </a:r>
            <a:r>
              <a:rPr sz="1600" spc="-5" dirty="0">
                <a:solidFill>
                  <a:srgbClr val="508E52"/>
                </a:solidFill>
                <a:latin typeface="微软雅黑" panose="020B0503020204020204" charset="-122"/>
                <a:ea typeface="微软雅黑" panose="020B0503020204020204" charset="-122"/>
                <a:cs typeface="微软雅黑" panose="020B0503020204020204" charset="-122"/>
              </a:rPr>
              <a:t>护服、</a:t>
            </a:r>
            <a:r>
              <a:rPr sz="1600" spc="5" dirty="0">
                <a:solidFill>
                  <a:srgbClr val="508E52"/>
                </a:solidFill>
                <a:latin typeface="微软雅黑" panose="020B0503020204020204" charset="-122"/>
                <a:ea typeface="微软雅黑" panose="020B0503020204020204" charset="-122"/>
                <a:cs typeface="微软雅黑" panose="020B0503020204020204" charset="-122"/>
              </a:rPr>
              <a:t>防</a:t>
            </a:r>
            <a:r>
              <a:rPr sz="1600" spc="-5" dirty="0">
                <a:solidFill>
                  <a:srgbClr val="508E52"/>
                </a:solidFill>
                <a:latin typeface="微软雅黑" panose="020B0503020204020204" charset="-122"/>
                <a:ea typeface="微软雅黑" panose="020B0503020204020204" charset="-122"/>
                <a:cs typeface="微软雅黑" panose="020B0503020204020204" charset="-122"/>
              </a:rPr>
              <a:t>护鞋、防护手套等防腐蚀护品；</a:t>
            </a:r>
          </a:p>
        </p:txBody>
      </p:sp>
      <p:sp>
        <p:nvSpPr>
          <p:cNvPr id="18" name="object 18"/>
          <p:cNvSpPr/>
          <p:nvPr>
            <p:custDataLst>
              <p:tags r:id="rId15"/>
            </p:custDataLst>
          </p:nvPr>
        </p:nvSpPr>
        <p:spPr>
          <a:xfrm>
            <a:off x="8796528" y="4148328"/>
            <a:ext cx="156972" cy="156972"/>
          </a:xfrm>
          <a:prstGeom prst="rect">
            <a:avLst/>
          </a:prstGeom>
          <a:blipFill>
            <a:blip r:embed="rId2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6"/>
            </p:custDataLst>
          </p:nvPr>
        </p:nvSpPr>
        <p:spPr>
          <a:xfrm>
            <a:off x="6621780" y="4227576"/>
            <a:ext cx="2151380" cy="0"/>
          </a:xfrm>
          <a:custGeom>
            <a:avLst/>
            <a:gdLst/>
            <a:ahLst/>
            <a:cxnLst/>
            <a:rect l="l" t="t" r="r" b="b"/>
            <a:pathLst>
              <a:path w="2151379">
                <a:moveTo>
                  <a:pt x="2151253" y="0"/>
                </a:moveTo>
                <a:lnTo>
                  <a:pt x="0" y="0"/>
                </a:lnTo>
              </a:path>
            </a:pathLst>
          </a:custGeom>
          <a:ln w="12192">
            <a:solidFill>
              <a:srgbClr val="A4C79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p:nvPr>
            <p:custDataLst>
              <p:tags r:id="rId17"/>
            </p:custDataLst>
          </p:nvPr>
        </p:nvSpPr>
        <p:spPr>
          <a:xfrm>
            <a:off x="5908829" y="3910114"/>
            <a:ext cx="729615" cy="634365"/>
          </a:xfrm>
          <a:custGeom>
            <a:avLst/>
            <a:gdLst/>
            <a:ahLst/>
            <a:cxnLst/>
            <a:rect l="l" t="t" r="r" b="b"/>
            <a:pathLst>
              <a:path w="729615" h="634364">
                <a:moveTo>
                  <a:pt x="729333" y="289648"/>
                </a:moveTo>
                <a:lnTo>
                  <a:pt x="626336" y="357212"/>
                </a:lnTo>
                <a:lnTo>
                  <a:pt x="617311" y="403264"/>
                </a:lnTo>
                <a:lnTo>
                  <a:pt x="602096" y="446373"/>
                </a:lnTo>
                <a:lnTo>
                  <a:pt x="581233" y="486113"/>
                </a:lnTo>
                <a:lnTo>
                  <a:pt x="555264" y="522059"/>
                </a:lnTo>
                <a:lnTo>
                  <a:pt x="524733" y="553787"/>
                </a:lnTo>
                <a:lnTo>
                  <a:pt x="490179" y="580873"/>
                </a:lnTo>
                <a:lnTo>
                  <a:pt x="452147" y="602890"/>
                </a:lnTo>
                <a:lnTo>
                  <a:pt x="411178" y="619415"/>
                </a:lnTo>
                <a:lnTo>
                  <a:pt x="367814" y="630022"/>
                </a:lnTo>
                <a:lnTo>
                  <a:pt x="322597" y="634288"/>
                </a:lnTo>
                <a:lnTo>
                  <a:pt x="276070" y="631786"/>
                </a:lnTo>
                <a:lnTo>
                  <a:pt x="230374" y="622491"/>
                </a:lnTo>
                <a:lnTo>
                  <a:pt x="187569" y="606958"/>
                </a:lnTo>
                <a:lnTo>
                  <a:pt x="148078" y="585736"/>
                </a:lnTo>
                <a:lnTo>
                  <a:pt x="112326" y="559376"/>
                </a:lnTo>
                <a:lnTo>
                  <a:pt x="80735" y="528428"/>
                </a:lnTo>
                <a:lnTo>
                  <a:pt x="53727" y="493443"/>
                </a:lnTo>
                <a:lnTo>
                  <a:pt x="31727" y="454969"/>
                </a:lnTo>
                <a:lnTo>
                  <a:pt x="15157" y="413558"/>
                </a:lnTo>
                <a:lnTo>
                  <a:pt x="4440" y="369760"/>
                </a:lnTo>
                <a:lnTo>
                  <a:pt x="0" y="324124"/>
                </a:lnTo>
                <a:lnTo>
                  <a:pt x="2258" y="277202"/>
                </a:lnTo>
                <a:lnTo>
                  <a:pt x="11284" y="231118"/>
                </a:lnTo>
                <a:lnTo>
                  <a:pt x="26499" y="187984"/>
                </a:lnTo>
                <a:lnTo>
                  <a:pt x="47362" y="148223"/>
                </a:lnTo>
                <a:lnTo>
                  <a:pt x="73330" y="112261"/>
                </a:lnTo>
                <a:lnTo>
                  <a:pt x="103862" y="80520"/>
                </a:lnTo>
                <a:lnTo>
                  <a:pt x="138415" y="53427"/>
                </a:lnTo>
                <a:lnTo>
                  <a:pt x="176448" y="31403"/>
                </a:lnTo>
                <a:lnTo>
                  <a:pt x="217417" y="14875"/>
                </a:lnTo>
                <a:lnTo>
                  <a:pt x="260781" y="4265"/>
                </a:lnTo>
                <a:lnTo>
                  <a:pt x="305997" y="0"/>
                </a:lnTo>
                <a:lnTo>
                  <a:pt x="352524" y="2501"/>
                </a:lnTo>
                <a:lnTo>
                  <a:pt x="399064" y="12089"/>
                </a:lnTo>
                <a:lnTo>
                  <a:pt x="442950" y="28318"/>
                </a:lnTo>
                <a:lnTo>
                  <a:pt x="483601" y="50672"/>
                </a:lnTo>
                <a:lnTo>
                  <a:pt x="520434" y="78638"/>
                </a:lnTo>
                <a:lnTo>
                  <a:pt x="552868" y="111699"/>
                </a:lnTo>
                <a:lnTo>
                  <a:pt x="580321" y="149341"/>
                </a:lnTo>
                <a:lnTo>
                  <a:pt x="602210" y="191049"/>
                </a:lnTo>
                <a:lnTo>
                  <a:pt x="617954" y="236308"/>
                </a:lnTo>
                <a:lnTo>
                  <a:pt x="729333" y="289648"/>
                </a:lnTo>
                <a:close/>
              </a:path>
            </a:pathLst>
          </a:custGeom>
          <a:ln w="12700">
            <a:solidFill>
              <a:srgbClr val="A4C79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1" name="object 21"/>
          <p:cNvSpPr txBox="1"/>
          <p:nvPr/>
        </p:nvSpPr>
        <p:spPr>
          <a:xfrm>
            <a:off x="9102979" y="2089785"/>
            <a:ext cx="2867660" cy="2896235"/>
          </a:xfrm>
          <a:prstGeom prst="rect">
            <a:avLst/>
          </a:prstGeom>
        </p:spPr>
        <p:txBody>
          <a:bodyPr vert="horz" wrap="square" lIns="0" tIns="12065" rIns="0" bIns="0" rtlCol="0">
            <a:spAutoFit/>
          </a:bodyPr>
          <a:lstStyle/>
          <a:p>
            <a:pPr marL="12700" marR="91440">
              <a:lnSpc>
                <a:spcPct val="100000"/>
              </a:lnSpc>
              <a:spcBef>
                <a:spcPts val="95"/>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易燃易爆的受限空间经清洗或置换仍达不到氧含量为18%~21%，在富氧环境下不应大于23.5</a:t>
            </a:r>
            <a:r>
              <a:rPr sz="1600" dirty="0">
                <a:solidFill>
                  <a:schemeClr val="dk1"/>
                </a:solidFill>
                <a:latin typeface="微软雅黑" panose="020B0503020204020204" charset="-122"/>
                <a:ea typeface="微软雅黑" panose="020B0503020204020204" charset="-122"/>
                <a:cs typeface="微软雅黑" panose="020B0503020204020204" charset="-122"/>
              </a:rPr>
              <a:t>%</a:t>
            </a:r>
            <a:r>
              <a:rPr sz="1600" spc="-5" dirty="0">
                <a:solidFill>
                  <a:schemeClr val="dk1"/>
                </a:solidFill>
                <a:latin typeface="微软雅黑" panose="020B0503020204020204" charset="-122"/>
                <a:ea typeface="微软雅黑" panose="020B0503020204020204" charset="-122"/>
                <a:cs typeface="微软雅黑" panose="020B0503020204020204" charset="-122"/>
              </a:rPr>
              <a:t>要求的，应穿防静电工作服及防静电工作鞋，使用防爆型低压灯具及防爆工具；</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marR="5080">
              <a:lnSpc>
                <a:spcPct val="100000"/>
              </a:lnSpc>
              <a:spcBef>
                <a:spcPts val="1370"/>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有噪声产生的受限空间，应配</a:t>
            </a:r>
            <a:r>
              <a:rPr sz="1600" spc="-10" dirty="0">
                <a:solidFill>
                  <a:schemeClr val="dk1"/>
                </a:solidFill>
                <a:latin typeface="微软雅黑" panose="020B0503020204020204" charset="-122"/>
                <a:ea typeface="微软雅黑" panose="020B0503020204020204" charset="-122"/>
                <a:cs typeface="微软雅黑" panose="020B0503020204020204" charset="-122"/>
              </a:rPr>
              <a:t>戴耳塞或耳罩等防噪声护具，</a:t>
            </a:r>
            <a:r>
              <a:rPr sz="1600" spc="-5" dirty="0">
                <a:solidFill>
                  <a:schemeClr val="dk1"/>
                </a:solidFill>
                <a:latin typeface="微软雅黑" panose="020B0503020204020204" charset="-122"/>
                <a:ea typeface="微软雅黑" panose="020B0503020204020204" charset="-122"/>
                <a:cs typeface="微软雅黑" panose="020B0503020204020204" charset="-122"/>
              </a:rPr>
              <a:t>有粉尘产生的受限空间，应配戴防尘</a:t>
            </a:r>
            <a:r>
              <a:rPr sz="1600" spc="5" dirty="0">
                <a:solidFill>
                  <a:schemeClr val="dk1"/>
                </a:solidFill>
                <a:latin typeface="微软雅黑" panose="020B0503020204020204" charset="-122"/>
                <a:ea typeface="微软雅黑" panose="020B0503020204020204" charset="-122"/>
                <a:cs typeface="微软雅黑" panose="020B0503020204020204" charset="-122"/>
              </a:rPr>
              <a:t>口</a:t>
            </a:r>
            <a:r>
              <a:rPr sz="1600" spc="-5" dirty="0">
                <a:solidFill>
                  <a:schemeClr val="dk1"/>
                </a:solidFill>
                <a:latin typeface="微软雅黑" panose="020B0503020204020204" charset="-122"/>
                <a:ea typeface="微软雅黑" panose="020B0503020204020204" charset="-122"/>
                <a:cs typeface="微软雅黑" panose="020B0503020204020204" charset="-122"/>
              </a:rPr>
              <a:t>罩、</a:t>
            </a:r>
            <a:r>
              <a:rPr sz="1600" spc="5" dirty="0">
                <a:solidFill>
                  <a:schemeClr val="dk1"/>
                </a:solidFill>
                <a:latin typeface="微软雅黑" panose="020B0503020204020204" charset="-122"/>
                <a:ea typeface="微软雅黑" panose="020B0503020204020204" charset="-122"/>
                <a:cs typeface="微软雅黑" panose="020B0503020204020204" charset="-122"/>
              </a:rPr>
              <a:t>眼</a:t>
            </a:r>
            <a:r>
              <a:rPr sz="1600" spc="-5" dirty="0">
                <a:solidFill>
                  <a:schemeClr val="dk1"/>
                </a:solidFill>
                <a:latin typeface="微软雅黑" panose="020B0503020204020204" charset="-122"/>
                <a:ea typeface="微软雅黑" panose="020B0503020204020204" charset="-122"/>
                <a:cs typeface="微软雅黑" panose="020B0503020204020204" charset="-122"/>
              </a:rPr>
              <a:t>罩等防</a:t>
            </a:r>
            <a:r>
              <a:rPr sz="1600" spc="5" dirty="0">
                <a:solidFill>
                  <a:schemeClr val="dk1"/>
                </a:solidFill>
                <a:latin typeface="微软雅黑" panose="020B0503020204020204" charset="-122"/>
                <a:ea typeface="微软雅黑" panose="020B0503020204020204" charset="-122"/>
                <a:cs typeface="微软雅黑" panose="020B0503020204020204" charset="-122"/>
              </a:rPr>
              <a:t>尘</a:t>
            </a:r>
            <a:r>
              <a:rPr sz="1600" spc="-5" dirty="0">
                <a:solidFill>
                  <a:schemeClr val="dk1"/>
                </a:solidFill>
                <a:latin typeface="微软雅黑" panose="020B0503020204020204" charset="-122"/>
                <a:ea typeface="微软雅黑" panose="020B0503020204020204" charset="-122"/>
                <a:cs typeface="微软雅黑" panose="020B0503020204020204" charset="-122"/>
              </a:rPr>
              <a:t>护具；</a:t>
            </a:r>
          </a:p>
        </p:txBody>
      </p:sp>
      <p:sp>
        <p:nvSpPr>
          <p:cNvPr id="22" name="object 22"/>
          <p:cNvSpPr/>
          <p:nvPr>
            <p:custDataLst>
              <p:tags r:id="rId18"/>
            </p:custDataLst>
          </p:nvPr>
        </p:nvSpPr>
        <p:spPr>
          <a:xfrm>
            <a:off x="5785484" y="4591853"/>
            <a:ext cx="729615" cy="635000"/>
          </a:xfrm>
          <a:custGeom>
            <a:avLst/>
            <a:gdLst/>
            <a:ahLst/>
            <a:cxnLst/>
            <a:rect l="l" t="t" r="r" b="b"/>
            <a:pathLst>
              <a:path w="729615" h="635000">
                <a:moveTo>
                  <a:pt x="0" y="289772"/>
                </a:moveTo>
                <a:lnTo>
                  <a:pt x="102997" y="357209"/>
                </a:lnTo>
                <a:lnTo>
                  <a:pt x="112022" y="403264"/>
                </a:lnTo>
                <a:lnTo>
                  <a:pt x="127237" y="446381"/>
                </a:lnTo>
                <a:lnTo>
                  <a:pt x="148100" y="486133"/>
                </a:lnTo>
                <a:lnTo>
                  <a:pt x="174068" y="522094"/>
                </a:lnTo>
                <a:lnTo>
                  <a:pt x="204600" y="553839"/>
                </a:lnTo>
                <a:lnTo>
                  <a:pt x="239153" y="580942"/>
                </a:lnTo>
                <a:lnTo>
                  <a:pt x="277186" y="602976"/>
                </a:lnTo>
                <a:lnTo>
                  <a:pt x="318155" y="619516"/>
                </a:lnTo>
                <a:lnTo>
                  <a:pt x="361519" y="630135"/>
                </a:lnTo>
                <a:lnTo>
                  <a:pt x="406735" y="634409"/>
                </a:lnTo>
                <a:lnTo>
                  <a:pt x="453263" y="631910"/>
                </a:lnTo>
                <a:lnTo>
                  <a:pt x="498959" y="622587"/>
                </a:lnTo>
                <a:lnTo>
                  <a:pt x="541764" y="607035"/>
                </a:lnTo>
                <a:lnTo>
                  <a:pt x="581254" y="585803"/>
                </a:lnTo>
                <a:lnTo>
                  <a:pt x="617007" y="559438"/>
                </a:lnTo>
                <a:lnTo>
                  <a:pt x="648598" y="528489"/>
                </a:lnTo>
                <a:lnTo>
                  <a:pt x="675606" y="493503"/>
                </a:lnTo>
                <a:lnTo>
                  <a:pt x="697606" y="455029"/>
                </a:lnTo>
                <a:lnTo>
                  <a:pt x="714176" y="413613"/>
                </a:lnTo>
                <a:lnTo>
                  <a:pt x="724893" y="369804"/>
                </a:lnTo>
                <a:lnTo>
                  <a:pt x="729333" y="324150"/>
                </a:lnTo>
                <a:lnTo>
                  <a:pt x="727074" y="277199"/>
                </a:lnTo>
                <a:lnTo>
                  <a:pt x="718049" y="231144"/>
                </a:lnTo>
                <a:lnTo>
                  <a:pt x="702834" y="188027"/>
                </a:lnTo>
                <a:lnTo>
                  <a:pt x="681971" y="148275"/>
                </a:lnTo>
                <a:lnTo>
                  <a:pt x="656003" y="112314"/>
                </a:lnTo>
                <a:lnTo>
                  <a:pt x="625471" y="80569"/>
                </a:lnTo>
                <a:lnTo>
                  <a:pt x="590918" y="53467"/>
                </a:lnTo>
                <a:lnTo>
                  <a:pt x="552885" y="31432"/>
                </a:lnTo>
                <a:lnTo>
                  <a:pt x="511916" y="14893"/>
                </a:lnTo>
                <a:lnTo>
                  <a:pt x="468552" y="4273"/>
                </a:lnTo>
                <a:lnTo>
                  <a:pt x="423336" y="0"/>
                </a:lnTo>
                <a:lnTo>
                  <a:pt x="376809" y="2498"/>
                </a:lnTo>
                <a:lnTo>
                  <a:pt x="330269" y="12123"/>
                </a:lnTo>
                <a:lnTo>
                  <a:pt x="286383" y="28370"/>
                </a:lnTo>
                <a:lnTo>
                  <a:pt x="245732" y="50732"/>
                </a:lnTo>
                <a:lnTo>
                  <a:pt x="208899" y="78698"/>
                </a:lnTo>
                <a:lnTo>
                  <a:pt x="176465" y="111760"/>
                </a:lnTo>
                <a:lnTo>
                  <a:pt x="149012" y="149409"/>
                </a:lnTo>
                <a:lnTo>
                  <a:pt x="127123" y="191136"/>
                </a:lnTo>
                <a:lnTo>
                  <a:pt x="111378" y="236432"/>
                </a:lnTo>
                <a:lnTo>
                  <a:pt x="0" y="289772"/>
                </a:lnTo>
                <a:close/>
              </a:path>
            </a:pathLst>
          </a:custGeom>
          <a:ln w="12700">
            <a:solidFill>
              <a:srgbClr val="90C19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p:nvPr>
            <p:custDataLst>
              <p:tags r:id="rId19"/>
            </p:custDataLst>
          </p:nvPr>
        </p:nvSpPr>
        <p:spPr>
          <a:xfrm>
            <a:off x="3436620" y="4831079"/>
            <a:ext cx="156971" cy="156971"/>
          </a:xfrm>
          <a:prstGeom prst="rect">
            <a:avLst/>
          </a:prstGeom>
          <a:blipFill>
            <a:blip r:embed="rId2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4" name="object 24"/>
          <p:cNvSpPr/>
          <p:nvPr>
            <p:custDataLst>
              <p:tags r:id="rId20"/>
            </p:custDataLst>
          </p:nvPr>
        </p:nvSpPr>
        <p:spPr>
          <a:xfrm>
            <a:off x="3593591" y="4901184"/>
            <a:ext cx="2210435" cy="17145"/>
          </a:xfrm>
          <a:custGeom>
            <a:avLst/>
            <a:gdLst/>
            <a:ahLst/>
            <a:cxnLst/>
            <a:rect l="l" t="t" r="r" b="b"/>
            <a:pathLst>
              <a:path w="2210435" h="17145">
                <a:moveTo>
                  <a:pt x="0" y="16637"/>
                </a:moveTo>
                <a:lnTo>
                  <a:pt x="2210308" y="0"/>
                </a:lnTo>
              </a:path>
            </a:pathLst>
          </a:custGeom>
          <a:ln w="12191">
            <a:solidFill>
              <a:srgbClr val="90C192"/>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6" name="object 26"/>
          <p:cNvSpPr txBox="1"/>
          <p:nvPr/>
        </p:nvSpPr>
        <p:spPr>
          <a:xfrm>
            <a:off x="535940" y="4410836"/>
            <a:ext cx="2660650" cy="99695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508E52"/>
                </a:solidFill>
                <a:latin typeface="微软雅黑" panose="020B0503020204020204" charset="-122"/>
                <a:ea typeface="微软雅黑" panose="020B0503020204020204" charset="-122"/>
                <a:cs typeface="微软雅黑" panose="020B0503020204020204" charset="-122"/>
              </a:rPr>
              <a:t>高温的受限空间，进入时应穿戴高温防护用品，必要时采取通风、隔热、佩戴通讯设备等防护措施；</a:t>
            </a:r>
          </a:p>
        </p:txBody>
      </p:sp>
      <p:sp>
        <p:nvSpPr>
          <p:cNvPr id="27" name="object 27"/>
          <p:cNvSpPr/>
          <p:nvPr>
            <p:custDataLst>
              <p:tags r:id="rId21"/>
            </p:custDataLst>
          </p:nvPr>
        </p:nvSpPr>
        <p:spPr>
          <a:xfrm>
            <a:off x="8796528" y="5551932"/>
            <a:ext cx="156972" cy="156972"/>
          </a:xfrm>
          <a:prstGeom prst="rect">
            <a:avLst/>
          </a:prstGeom>
          <a:blipFill>
            <a:blip r:embed="rId2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8" name="object 28"/>
          <p:cNvSpPr/>
          <p:nvPr>
            <p:custDataLst>
              <p:tags r:id="rId22"/>
            </p:custDataLst>
          </p:nvPr>
        </p:nvSpPr>
        <p:spPr>
          <a:xfrm>
            <a:off x="6621780" y="5631179"/>
            <a:ext cx="2151380" cy="0"/>
          </a:xfrm>
          <a:custGeom>
            <a:avLst/>
            <a:gdLst/>
            <a:ahLst/>
            <a:cxnLst/>
            <a:rect l="l" t="t" r="r" b="b"/>
            <a:pathLst>
              <a:path w="2151379">
                <a:moveTo>
                  <a:pt x="2151253" y="0"/>
                </a:moveTo>
                <a:lnTo>
                  <a:pt x="0" y="0"/>
                </a:lnTo>
              </a:path>
            </a:pathLst>
          </a:custGeom>
          <a:ln w="12192">
            <a:solidFill>
              <a:srgbClr val="A4C79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9" name="object 29"/>
          <p:cNvSpPr/>
          <p:nvPr>
            <p:custDataLst>
              <p:tags r:id="rId23"/>
            </p:custDataLst>
          </p:nvPr>
        </p:nvSpPr>
        <p:spPr>
          <a:xfrm>
            <a:off x="5908829" y="5313464"/>
            <a:ext cx="729615" cy="634365"/>
          </a:xfrm>
          <a:custGeom>
            <a:avLst/>
            <a:gdLst/>
            <a:ahLst/>
            <a:cxnLst/>
            <a:rect l="l" t="t" r="r" b="b"/>
            <a:pathLst>
              <a:path w="729615" h="634364">
                <a:moveTo>
                  <a:pt x="729333" y="289623"/>
                </a:moveTo>
                <a:lnTo>
                  <a:pt x="626336" y="357123"/>
                </a:lnTo>
                <a:lnTo>
                  <a:pt x="617311" y="403192"/>
                </a:lnTo>
                <a:lnTo>
                  <a:pt x="602096" y="446316"/>
                </a:lnTo>
                <a:lnTo>
                  <a:pt x="581233" y="486070"/>
                </a:lnTo>
                <a:lnTo>
                  <a:pt x="555264" y="522029"/>
                </a:lnTo>
                <a:lnTo>
                  <a:pt x="524733" y="553769"/>
                </a:lnTo>
                <a:lnTo>
                  <a:pt x="490179" y="580865"/>
                </a:lnTo>
                <a:lnTo>
                  <a:pt x="452147" y="602891"/>
                </a:lnTo>
                <a:lnTo>
                  <a:pt x="411178" y="619424"/>
                </a:lnTo>
                <a:lnTo>
                  <a:pt x="367814" y="630038"/>
                </a:lnTo>
                <a:lnTo>
                  <a:pt x="322597" y="634309"/>
                </a:lnTo>
                <a:lnTo>
                  <a:pt x="276070" y="631811"/>
                </a:lnTo>
                <a:lnTo>
                  <a:pt x="230374" y="622490"/>
                </a:lnTo>
                <a:lnTo>
                  <a:pt x="187569" y="606938"/>
                </a:lnTo>
                <a:lnTo>
                  <a:pt x="148078" y="585704"/>
                </a:lnTo>
                <a:lnTo>
                  <a:pt x="112326" y="559337"/>
                </a:lnTo>
                <a:lnTo>
                  <a:pt x="80735" y="528386"/>
                </a:lnTo>
                <a:lnTo>
                  <a:pt x="53727" y="493400"/>
                </a:lnTo>
                <a:lnTo>
                  <a:pt x="31727" y="454926"/>
                </a:lnTo>
                <a:lnTo>
                  <a:pt x="15157" y="413514"/>
                </a:lnTo>
                <a:lnTo>
                  <a:pt x="4440" y="369714"/>
                </a:lnTo>
                <a:lnTo>
                  <a:pt x="0" y="324072"/>
                </a:lnTo>
                <a:lnTo>
                  <a:pt x="2258" y="277139"/>
                </a:lnTo>
                <a:lnTo>
                  <a:pt x="11284" y="231071"/>
                </a:lnTo>
                <a:lnTo>
                  <a:pt x="26499" y="187949"/>
                </a:lnTo>
                <a:lnTo>
                  <a:pt x="47362" y="148199"/>
                </a:lnTo>
                <a:lnTo>
                  <a:pt x="73330" y="112245"/>
                </a:lnTo>
                <a:lnTo>
                  <a:pt x="103862" y="80510"/>
                </a:lnTo>
                <a:lnTo>
                  <a:pt x="138415" y="53421"/>
                </a:lnTo>
                <a:lnTo>
                  <a:pt x="176448" y="31400"/>
                </a:lnTo>
                <a:lnTo>
                  <a:pt x="217417" y="14874"/>
                </a:lnTo>
                <a:lnTo>
                  <a:pt x="260781" y="4265"/>
                </a:lnTo>
                <a:lnTo>
                  <a:pt x="305997" y="0"/>
                </a:lnTo>
                <a:lnTo>
                  <a:pt x="352524" y="2501"/>
                </a:lnTo>
                <a:lnTo>
                  <a:pt x="399064" y="12089"/>
                </a:lnTo>
                <a:lnTo>
                  <a:pt x="442950" y="28318"/>
                </a:lnTo>
                <a:lnTo>
                  <a:pt x="483601" y="50672"/>
                </a:lnTo>
                <a:lnTo>
                  <a:pt x="520434" y="78638"/>
                </a:lnTo>
                <a:lnTo>
                  <a:pt x="552868" y="111699"/>
                </a:lnTo>
                <a:lnTo>
                  <a:pt x="580321" y="149341"/>
                </a:lnTo>
                <a:lnTo>
                  <a:pt x="602210" y="191049"/>
                </a:lnTo>
                <a:lnTo>
                  <a:pt x="617954" y="236308"/>
                </a:lnTo>
                <a:lnTo>
                  <a:pt x="729333" y="289623"/>
                </a:lnTo>
                <a:close/>
              </a:path>
            </a:pathLst>
          </a:custGeom>
          <a:ln w="12700">
            <a:solidFill>
              <a:srgbClr val="A4C79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0" name="object 30"/>
          <p:cNvSpPr txBox="1"/>
          <p:nvPr/>
        </p:nvSpPr>
        <p:spPr>
          <a:xfrm>
            <a:off x="5985255" y="5440933"/>
            <a:ext cx="476884" cy="381635"/>
          </a:xfrm>
          <a:prstGeom prst="rect">
            <a:avLst/>
          </a:prstGeom>
        </p:spPr>
        <p:txBody>
          <a:bodyPr vert="horz" wrap="square" lIns="0" tIns="12700" rIns="0" bIns="0" rtlCol="0">
            <a:spAutoFit/>
          </a:bodyPr>
          <a:lstStyle/>
          <a:p>
            <a:pPr marL="12700" algn="ctr">
              <a:lnSpc>
                <a:spcPct val="100000"/>
              </a:lnSpc>
              <a:spcBef>
                <a:spcPts val="100"/>
              </a:spcBef>
            </a:pPr>
            <a:r>
              <a:rPr sz="2400" b="1" spc="-10" dirty="0">
                <a:solidFill>
                  <a:schemeClr val="dk1"/>
                </a:solidFill>
                <a:latin typeface="微软雅黑" panose="020B0503020204020204" charset="-122"/>
                <a:ea typeface="微软雅黑" panose="020B0503020204020204" charset="-122"/>
                <a:cs typeface="Arial" panose="020B0604020202020204"/>
              </a:rPr>
              <a:t>06</a:t>
            </a:r>
          </a:p>
        </p:txBody>
      </p:sp>
      <p:sp>
        <p:nvSpPr>
          <p:cNvPr id="31" name="object 31"/>
          <p:cNvSpPr txBox="1"/>
          <p:nvPr/>
        </p:nvSpPr>
        <p:spPr>
          <a:xfrm>
            <a:off x="9102979" y="5244846"/>
            <a:ext cx="2660650" cy="75057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rgbClr val="508E52"/>
                </a:solidFill>
                <a:latin typeface="微软雅黑" panose="020B0503020204020204" charset="-122"/>
                <a:ea typeface="微软雅黑" panose="020B0503020204020204" charset="-122"/>
                <a:cs typeface="微软雅黑" panose="020B0503020204020204" charset="-122"/>
              </a:rPr>
              <a:t>低温的受限空间，进入时应穿</a:t>
            </a:r>
            <a:r>
              <a:rPr sz="1600" spc="-10" dirty="0">
                <a:solidFill>
                  <a:srgbClr val="508E52"/>
                </a:solidFill>
                <a:latin typeface="微软雅黑" panose="020B0503020204020204" charset="-122"/>
                <a:ea typeface="微软雅黑" panose="020B0503020204020204" charset="-122"/>
                <a:cs typeface="微软雅黑" panose="020B0503020204020204" charset="-122"/>
              </a:rPr>
              <a:t>戴低温防护用品，必要时采取</a:t>
            </a:r>
            <a:r>
              <a:rPr sz="1600" spc="-5" dirty="0">
                <a:solidFill>
                  <a:srgbClr val="508E52"/>
                </a:solidFill>
                <a:latin typeface="微软雅黑" panose="020B0503020204020204" charset="-122"/>
                <a:ea typeface="微软雅黑" panose="020B0503020204020204" charset="-122"/>
                <a:cs typeface="微软雅黑" panose="020B0503020204020204" charset="-122"/>
              </a:rPr>
              <a:t>供暖、佩戴通讯设备等措施。</a:t>
            </a:r>
          </a:p>
        </p:txBody>
      </p:sp>
      <p:sp>
        <p:nvSpPr>
          <p:cNvPr id="2" name="object 30"/>
          <p:cNvSpPr txBox="1"/>
          <p:nvPr/>
        </p:nvSpPr>
        <p:spPr>
          <a:xfrm>
            <a:off x="5943345" y="1917953"/>
            <a:ext cx="476884" cy="381635"/>
          </a:xfrm>
          <a:prstGeom prst="rect">
            <a:avLst/>
          </a:prstGeom>
        </p:spPr>
        <p:txBody>
          <a:bodyPr vert="horz" wrap="square" lIns="0" tIns="12700" rIns="0" bIns="0" rtlCol="0">
            <a:spAutoFit/>
          </a:bodyPr>
          <a:lstStyle/>
          <a:p>
            <a:pPr marL="12700" algn="ctr">
              <a:lnSpc>
                <a:spcPct val="100000"/>
              </a:lnSpc>
              <a:spcBef>
                <a:spcPts val="100"/>
              </a:spcBef>
            </a:pPr>
            <a:r>
              <a:rPr sz="2400" b="1" spc="-10" dirty="0">
                <a:solidFill>
                  <a:schemeClr val="dk1"/>
                </a:solidFill>
                <a:latin typeface="微软雅黑" panose="020B0503020204020204" charset="-122"/>
                <a:ea typeface="微软雅黑" panose="020B0503020204020204" charset="-122"/>
                <a:cs typeface="Arial" panose="020B0604020202020204"/>
              </a:rPr>
              <a:t>0</a:t>
            </a:r>
            <a:r>
              <a:rPr lang="en-US" sz="2400" b="1" spc="-10" dirty="0">
                <a:solidFill>
                  <a:schemeClr val="dk1"/>
                </a:solidFill>
                <a:latin typeface="微软雅黑" panose="020B0503020204020204" charset="-122"/>
                <a:ea typeface="微软雅黑" panose="020B0503020204020204" charset="-122"/>
                <a:cs typeface="Arial" panose="020B0604020202020204"/>
              </a:rPr>
              <a:t>1</a:t>
            </a:r>
          </a:p>
        </p:txBody>
      </p:sp>
      <p:sp>
        <p:nvSpPr>
          <p:cNvPr id="34" name="object 30"/>
          <p:cNvSpPr txBox="1"/>
          <p:nvPr/>
        </p:nvSpPr>
        <p:spPr>
          <a:xfrm>
            <a:off x="5949060" y="2632963"/>
            <a:ext cx="476884" cy="381635"/>
          </a:xfrm>
          <a:prstGeom prst="rect">
            <a:avLst/>
          </a:prstGeom>
        </p:spPr>
        <p:txBody>
          <a:bodyPr vert="horz" wrap="square" lIns="0" tIns="12700" rIns="0" bIns="0" rtlCol="0">
            <a:spAutoFit/>
          </a:bodyPr>
          <a:lstStyle/>
          <a:p>
            <a:pPr marL="12700" algn="ctr">
              <a:lnSpc>
                <a:spcPct val="100000"/>
              </a:lnSpc>
              <a:spcBef>
                <a:spcPts val="100"/>
              </a:spcBef>
            </a:pPr>
            <a:r>
              <a:rPr sz="2400" b="1" spc="-10" dirty="0">
                <a:solidFill>
                  <a:schemeClr val="dk1"/>
                </a:solidFill>
                <a:latin typeface="微软雅黑" panose="020B0503020204020204" charset="-122"/>
                <a:ea typeface="微软雅黑" panose="020B0503020204020204" charset="-122"/>
                <a:cs typeface="Arial" panose="020B0604020202020204"/>
              </a:rPr>
              <a:t>0</a:t>
            </a:r>
            <a:r>
              <a:rPr lang="en-US" sz="2400" b="1" spc="-10" dirty="0">
                <a:solidFill>
                  <a:schemeClr val="dk1"/>
                </a:solidFill>
                <a:latin typeface="微软雅黑" panose="020B0503020204020204" charset="-122"/>
                <a:ea typeface="微软雅黑" panose="020B0503020204020204" charset="-122"/>
                <a:cs typeface="Arial" panose="020B0604020202020204"/>
              </a:rPr>
              <a:t>2</a:t>
            </a:r>
          </a:p>
        </p:txBody>
      </p:sp>
      <p:sp>
        <p:nvSpPr>
          <p:cNvPr id="35" name="object 30"/>
          <p:cNvSpPr txBox="1"/>
          <p:nvPr/>
        </p:nvSpPr>
        <p:spPr>
          <a:xfrm>
            <a:off x="5977000" y="3346703"/>
            <a:ext cx="476884" cy="381635"/>
          </a:xfrm>
          <a:prstGeom prst="rect">
            <a:avLst/>
          </a:prstGeom>
        </p:spPr>
        <p:txBody>
          <a:bodyPr vert="horz" wrap="square" lIns="0" tIns="12700" rIns="0" bIns="0" rtlCol="0">
            <a:spAutoFit/>
          </a:bodyPr>
          <a:lstStyle/>
          <a:p>
            <a:pPr marL="12700" algn="ctr">
              <a:lnSpc>
                <a:spcPct val="100000"/>
              </a:lnSpc>
              <a:spcBef>
                <a:spcPts val="100"/>
              </a:spcBef>
            </a:pPr>
            <a:r>
              <a:rPr sz="2400" b="1" spc="-10" dirty="0">
                <a:solidFill>
                  <a:schemeClr val="dk1"/>
                </a:solidFill>
                <a:latin typeface="微软雅黑" panose="020B0503020204020204" charset="-122"/>
                <a:ea typeface="微软雅黑" panose="020B0503020204020204" charset="-122"/>
                <a:cs typeface="Arial" panose="020B0604020202020204"/>
              </a:rPr>
              <a:t>0</a:t>
            </a:r>
            <a:r>
              <a:rPr lang="en-US" sz="2400" b="1" spc="-10" dirty="0">
                <a:solidFill>
                  <a:schemeClr val="dk1"/>
                </a:solidFill>
                <a:latin typeface="微软雅黑" panose="020B0503020204020204" charset="-122"/>
                <a:ea typeface="微软雅黑" panose="020B0503020204020204" charset="-122"/>
                <a:cs typeface="Arial" panose="020B0604020202020204"/>
              </a:rPr>
              <a:t>3</a:t>
            </a:r>
          </a:p>
        </p:txBody>
      </p:sp>
      <p:sp>
        <p:nvSpPr>
          <p:cNvPr id="36" name="object 30"/>
          <p:cNvSpPr txBox="1"/>
          <p:nvPr/>
        </p:nvSpPr>
        <p:spPr>
          <a:xfrm>
            <a:off x="5977000" y="4028058"/>
            <a:ext cx="476884" cy="381635"/>
          </a:xfrm>
          <a:prstGeom prst="rect">
            <a:avLst/>
          </a:prstGeom>
        </p:spPr>
        <p:txBody>
          <a:bodyPr vert="horz" wrap="square" lIns="0" tIns="12700" rIns="0" bIns="0" rtlCol="0">
            <a:spAutoFit/>
          </a:bodyPr>
          <a:lstStyle/>
          <a:p>
            <a:pPr marL="12700" algn="ctr">
              <a:lnSpc>
                <a:spcPct val="100000"/>
              </a:lnSpc>
              <a:spcBef>
                <a:spcPts val="100"/>
              </a:spcBef>
            </a:pPr>
            <a:r>
              <a:rPr sz="2400" b="1" spc="-10" dirty="0">
                <a:solidFill>
                  <a:schemeClr val="dk1"/>
                </a:solidFill>
                <a:latin typeface="微软雅黑" panose="020B0503020204020204" charset="-122"/>
                <a:ea typeface="微软雅黑" panose="020B0503020204020204" charset="-122"/>
                <a:cs typeface="Arial" panose="020B0604020202020204"/>
              </a:rPr>
              <a:t>0</a:t>
            </a:r>
            <a:r>
              <a:rPr lang="en-US" sz="2400" b="1" spc="-10" dirty="0">
                <a:solidFill>
                  <a:schemeClr val="dk1"/>
                </a:solidFill>
                <a:latin typeface="微软雅黑" panose="020B0503020204020204" charset="-122"/>
                <a:ea typeface="微软雅黑" panose="020B0503020204020204" charset="-122"/>
                <a:cs typeface="Arial" panose="020B0604020202020204"/>
              </a:rPr>
              <a:t>4</a:t>
            </a:r>
          </a:p>
        </p:txBody>
      </p:sp>
      <p:sp>
        <p:nvSpPr>
          <p:cNvPr id="37" name="object 30"/>
          <p:cNvSpPr txBox="1"/>
          <p:nvPr/>
        </p:nvSpPr>
        <p:spPr>
          <a:xfrm>
            <a:off x="5943345" y="4738623"/>
            <a:ext cx="476884" cy="381635"/>
          </a:xfrm>
          <a:prstGeom prst="rect">
            <a:avLst/>
          </a:prstGeom>
        </p:spPr>
        <p:txBody>
          <a:bodyPr vert="horz" wrap="square" lIns="0" tIns="12700" rIns="0" bIns="0" rtlCol="0">
            <a:spAutoFit/>
          </a:bodyPr>
          <a:lstStyle/>
          <a:p>
            <a:pPr marL="12700" algn="ctr">
              <a:lnSpc>
                <a:spcPct val="100000"/>
              </a:lnSpc>
              <a:spcBef>
                <a:spcPts val="100"/>
              </a:spcBef>
            </a:pPr>
            <a:r>
              <a:rPr sz="2400" b="1" spc="-10" dirty="0">
                <a:solidFill>
                  <a:schemeClr val="dk1"/>
                </a:solidFill>
                <a:latin typeface="微软雅黑" panose="020B0503020204020204" charset="-122"/>
                <a:ea typeface="微软雅黑" panose="020B0503020204020204" charset="-122"/>
                <a:cs typeface="Arial" panose="020B0604020202020204"/>
              </a:rPr>
              <a:t>0</a:t>
            </a:r>
            <a:r>
              <a:rPr lang="en-US" sz="2400" b="1" spc="-10" dirty="0">
                <a:solidFill>
                  <a:schemeClr val="dk1"/>
                </a:solidFill>
                <a:latin typeface="微软雅黑" panose="020B0503020204020204" charset="-122"/>
                <a:ea typeface="微软雅黑" panose="020B0503020204020204" charset="-122"/>
                <a:cs typeface="Arial" panose="020B0604020202020204"/>
              </a:rPr>
              <a:t>5</a:t>
            </a:r>
          </a:p>
        </p:txBody>
      </p:sp>
      <p:sp>
        <p:nvSpPr>
          <p:cNvPr id="38"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31"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3319653" y="1029665"/>
            <a:ext cx="590677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7</a:t>
            </a:r>
            <a:r>
              <a:rPr sz="2800" b="1" spc="-10" dirty="0">
                <a:solidFill>
                  <a:schemeClr val="dk1"/>
                </a:solidFill>
                <a:latin typeface="微软雅黑" panose="020B0503020204020204" charset="-122"/>
                <a:ea typeface="微软雅黑" panose="020B0503020204020204" charset="-122"/>
                <a:cs typeface="微软雅黑" panose="020B0503020204020204" charset="-122"/>
              </a:rPr>
              <a:t>、必须有人在器外监护，并坚守</a:t>
            </a:r>
            <a:r>
              <a:rPr sz="2800" b="1" dirty="0">
                <a:solidFill>
                  <a:schemeClr val="dk1"/>
                </a:solidFill>
                <a:latin typeface="微软雅黑" panose="020B0503020204020204" charset="-122"/>
                <a:ea typeface="微软雅黑" panose="020B0503020204020204" charset="-122"/>
                <a:cs typeface="微软雅黑" panose="020B0503020204020204" charset="-122"/>
              </a:rPr>
              <a:t>岗</a:t>
            </a:r>
            <a:r>
              <a:rPr sz="2800" b="1" spc="-5" dirty="0">
                <a:solidFill>
                  <a:schemeClr val="dk1"/>
                </a:solidFill>
                <a:latin typeface="微软雅黑" panose="020B0503020204020204" charset="-122"/>
                <a:ea typeface="微软雅黑" panose="020B0503020204020204" charset="-122"/>
                <a:cs typeface="微软雅黑" panose="020B0503020204020204" charset="-122"/>
              </a:rPr>
              <a:t>位</a:t>
            </a:r>
          </a:p>
        </p:txBody>
      </p:sp>
      <p:sp>
        <p:nvSpPr>
          <p:cNvPr id="5" name="object 5"/>
          <p:cNvSpPr txBox="1"/>
          <p:nvPr/>
        </p:nvSpPr>
        <p:spPr>
          <a:xfrm>
            <a:off x="1665858" y="6348780"/>
            <a:ext cx="9479280" cy="320040"/>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FF0000"/>
                </a:solidFill>
                <a:latin typeface="微软雅黑" panose="020B0503020204020204" charset="-122"/>
                <a:ea typeface="微软雅黑" panose="020B0503020204020204" charset="-122"/>
                <a:cs typeface="Microsoft JhengHei" panose="020B0604030504040204" charset="-120"/>
              </a:rPr>
              <a:t>监护人离</a:t>
            </a:r>
            <a:r>
              <a:rPr sz="2000" b="1" dirty="0">
                <a:solidFill>
                  <a:srgbClr val="FF0000"/>
                </a:solidFill>
                <a:latin typeface="微软雅黑" panose="020B0503020204020204" charset="-122"/>
                <a:ea typeface="微软雅黑" panose="020B0503020204020204" charset="-122"/>
                <a:cs typeface="Microsoft JhengHei" panose="020B0604030504040204" charset="-120"/>
              </a:rPr>
              <a:t>开作</a:t>
            </a:r>
            <a:r>
              <a:rPr sz="2000" b="1" spc="10" dirty="0">
                <a:solidFill>
                  <a:srgbClr val="FF0000"/>
                </a:solidFill>
                <a:latin typeface="微软雅黑" panose="020B0503020204020204" charset="-122"/>
                <a:ea typeface="微软雅黑" panose="020B0503020204020204" charset="-122"/>
                <a:cs typeface="Microsoft JhengHei" panose="020B0604030504040204" charset="-120"/>
              </a:rPr>
              <a:t>业现场，</a:t>
            </a:r>
            <a:r>
              <a:rPr sz="2000" b="1" dirty="0">
                <a:solidFill>
                  <a:srgbClr val="FF0000"/>
                </a:solidFill>
                <a:latin typeface="微软雅黑" panose="020B0503020204020204" charset="-122"/>
                <a:ea typeface="微软雅黑" panose="020B0503020204020204" charset="-122"/>
                <a:cs typeface="Microsoft JhengHei" panose="020B0604030504040204" charset="-120"/>
              </a:rPr>
              <a:t>作业</a:t>
            </a:r>
            <a:r>
              <a:rPr sz="2000" b="1" spc="10" dirty="0">
                <a:solidFill>
                  <a:srgbClr val="FF0000"/>
                </a:solidFill>
                <a:latin typeface="微软雅黑" panose="020B0503020204020204" charset="-122"/>
                <a:ea typeface="微软雅黑" panose="020B0503020204020204" charset="-122"/>
                <a:cs typeface="Microsoft JhengHei" panose="020B0604030504040204" charset="-120"/>
              </a:rPr>
              <a:t>人员必须</a:t>
            </a:r>
            <a:r>
              <a:rPr sz="2000" b="1" dirty="0">
                <a:solidFill>
                  <a:srgbClr val="FF0000"/>
                </a:solidFill>
                <a:latin typeface="微软雅黑" panose="020B0503020204020204" charset="-122"/>
                <a:ea typeface="微软雅黑" panose="020B0503020204020204" charset="-122"/>
                <a:cs typeface="Microsoft JhengHei" panose="020B0604030504040204" charset="-120"/>
              </a:rPr>
              <a:t>立即</a:t>
            </a:r>
            <a:r>
              <a:rPr sz="2000" b="1" spc="10" dirty="0">
                <a:solidFill>
                  <a:srgbClr val="FF0000"/>
                </a:solidFill>
                <a:latin typeface="微软雅黑" panose="020B0503020204020204" charset="-122"/>
                <a:ea typeface="微软雅黑" panose="020B0503020204020204" charset="-122"/>
                <a:cs typeface="Microsoft JhengHei" panose="020B0604030504040204" charset="-120"/>
              </a:rPr>
              <a:t>停止作业</a:t>
            </a:r>
            <a:r>
              <a:rPr sz="2000" b="1" dirty="0">
                <a:solidFill>
                  <a:srgbClr val="FF0000"/>
                </a:solidFill>
                <a:latin typeface="微软雅黑" panose="020B0503020204020204" charset="-122"/>
                <a:ea typeface="微软雅黑" panose="020B0503020204020204" charset="-122"/>
                <a:cs typeface="Microsoft JhengHei" panose="020B0604030504040204" charset="-120"/>
              </a:rPr>
              <a:t>，直</a:t>
            </a:r>
            <a:r>
              <a:rPr sz="2000" b="1" spc="10" dirty="0">
                <a:solidFill>
                  <a:srgbClr val="FF0000"/>
                </a:solidFill>
                <a:latin typeface="微软雅黑" panose="020B0503020204020204" charset="-122"/>
                <a:ea typeface="微软雅黑" panose="020B0503020204020204" charset="-122"/>
                <a:cs typeface="Microsoft JhengHei" panose="020B0604030504040204" charset="-120"/>
              </a:rPr>
              <a:t>至监护人</a:t>
            </a:r>
            <a:r>
              <a:rPr sz="2000" b="1" dirty="0">
                <a:solidFill>
                  <a:srgbClr val="FF0000"/>
                </a:solidFill>
                <a:latin typeface="微软雅黑" panose="020B0503020204020204" charset="-122"/>
                <a:ea typeface="微软雅黑" panose="020B0503020204020204" charset="-122"/>
                <a:cs typeface="Microsoft JhengHei" panose="020B0604030504040204" charset="-120"/>
              </a:rPr>
              <a:t>重新</a:t>
            </a:r>
            <a:r>
              <a:rPr sz="2000" b="1" spc="10" dirty="0">
                <a:solidFill>
                  <a:srgbClr val="FF0000"/>
                </a:solidFill>
                <a:latin typeface="微软雅黑" panose="020B0503020204020204" charset="-122"/>
                <a:ea typeface="微软雅黑" panose="020B0503020204020204" charset="-122"/>
                <a:cs typeface="Microsoft JhengHei" panose="020B0604030504040204" charset="-120"/>
              </a:rPr>
              <a:t>回到监护</a:t>
            </a:r>
            <a:r>
              <a:rPr sz="2000" b="1" dirty="0">
                <a:solidFill>
                  <a:srgbClr val="FF0000"/>
                </a:solidFill>
                <a:latin typeface="微软雅黑" panose="020B0503020204020204" charset="-122"/>
                <a:ea typeface="微软雅黑" panose="020B0503020204020204" charset="-122"/>
                <a:cs typeface="Microsoft JhengHei" panose="020B0604030504040204" charset="-120"/>
              </a:rPr>
              <a:t>岗位。</a:t>
            </a:r>
          </a:p>
        </p:txBody>
      </p:sp>
      <p:sp>
        <p:nvSpPr>
          <p:cNvPr id="6" name="object 6"/>
          <p:cNvSpPr/>
          <p:nvPr>
            <p:custDataLst>
              <p:tags r:id="rId5"/>
            </p:custDataLst>
          </p:nvPr>
        </p:nvSpPr>
        <p:spPr>
          <a:xfrm>
            <a:off x="199033" y="1630522"/>
            <a:ext cx="1951989" cy="1951989"/>
          </a:xfrm>
          <a:custGeom>
            <a:avLst/>
            <a:gdLst/>
            <a:ahLst/>
            <a:cxnLst/>
            <a:rect l="l" t="t" r="r" b="b"/>
            <a:pathLst>
              <a:path w="1951989" h="1951989">
                <a:moveTo>
                  <a:pt x="796278" y="73689"/>
                </a:moveTo>
                <a:lnTo>
                  <a:pt x="831643" y="44192"/>
                </a:lnTo>
                <a:lnTo>
                  <a:pt x="870569" y="22079"/>
                </a:lnTo>
                <a:lnTo>
                  <a:pt x="912039" y="7348"/>
                </a:lnTo>
                <a:lnTo>
                  <a:pt x="955032" y="0"/>
                </a:lnTo>
                <a:lnTo>
                  <a:pt x="998530" y="31"/>
                </a:lnTo>
                <a:lnTo>
                  <a:pt x="1041515" y="7443"/>
                </a:lnTo>
                <a:lnTo>
                  <a:pt x="1082967" y="22232"/>
                </a:lnTo>
                <a:lnTo>
                  <a:pt x="1121868" y="44400"/>
                </a:lnTo>
                <a:lnTo>
                  <a:pt x="1157199" y="73943"/>
                </a:lnTo>
                <a:lnTo>
                  <a:pt x="1878305" y="796319"/>
                </a:lnTo>
                <a:lnTo>
                  <a:pt x="1907802" y="831672"/>
                </a:lnTo>
                <a:lnTo>
                  <a:pt x="1929914" y="870587"/>
                </a:lnTo>
                <a:lnTo>
                  <a:pt x="1944642" y="912045"/>
                </a:lnTo>
                <a:lnTo>
                  <a:pt x="1951984" y="955027"/>
                </a:lnTo>
                <a:lnTo>
                  <a:pt x="1951942" y="998513"/>
                </a:lnTo>
                <a:lnTo>
                  <a:pt x="1944515" y="1041486"/>
                </a:lnTo>
                <a:lnTo>
                  <a:pt x="1929703" y="1082925"/>
                </a:lnTo>
                <a:lnTo>
                  <a:pt x="1907506" y="1121812"/>
                </a:lnTo>
                <a:lnTo>
                  <a:pt x="1877924" y="1157126"/>
                </a:lnTo>
                <a:lnTo>
                  <a:pt x="1155675" y="1878232"/>
                </a:lnTo>
                <a:lnTo>
                  <a:pt x="1120307" y="1907730"/>
                </a:lnTo>
                <a:lnTo>
                  <a:pt x="1081380" y="1929843"/>
                </a:lnTo>
                <a:lnTo>
                  <a:pt x="1039911" y="1944574"/>
                </a:lnTo>
                <a:lnTo>
                  <a:pt x="996921" y="1951922"/>
                </a:lnTo>
                <a:lnTo>
                  <a:pt x="953428" y="1951891"/>
                </a:lnTo>
                <a:lnTo>
                  <a:pt x="910451" y="1944479"/>
                </a:lnTo>
                <a:lnTo>
                  <a:pt x="869008" y="1929690"/>
                </a:lnTo>
                <a:lnTo>
                  <a:pt x="830120" y="1907522"/>
                </a:lnTo>
                <a:lnTo>
                  <a:pt x="794805" y="1877978"/>
                </a:lnTo>
                <a:lnTo>
                  <a:pt x="73686" y="1155602"/>
                </a:lnTo>
                <a:lnTo>
                  <a:pt x="44189" y="1120250"/>
                </a:lnTo>
                <a:lnTo>
                  <a:pt x="22076" y="1081335"/>
                </a:lnTo>
                <a:lnTo>
                  <a:pt x="7346" y="1039877"/>
                </a:lnTo>
                <a:lnTo>
                  <a:pt x="0" y="996895"/>
                </a:lnTo>
                <a:lnTo>
                  <a:pt x="34" y="953409"/>
                </a:lnTo>
                <a:lnTo>
                  <a:pt x="7450" y="910436"/>
                </a:lnTo>
                <a:lnTo>
                  <a:pt x="22247" y="868997"/>
                </a:lnTo>
                <a:lnTo>
                  <a:pt x="44423" y="830110"/>
                </a:lnTo>
                <a:lnTo>
                  <a:pt x="73978" y="794795"/>
                </a:lnTo>
                <a:lnTo>
                  <a:pt x="796278" y="73689"/>
                </a:lnTo>
                <a:close/>
              </a:path>
            </a:pathLst>
          </a:custGeom>
          <a:ln w="3175">
            <a:solidFill>
              <a:srgbClr val="056109"/>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334454" y="1739138"/>
            <a:ext cx="1708150" cy="1734185"/>
          </a:xfrm>
          <a:custGeom>
            <a:avLst/>
            <a:gdLst/>
            <a:ahLst/>
            <a:cxnLst/>
            <a:rect l="l" t="t" r="r" b="b"/>
            <a:pathLst>
              <a:path w="1708150" h="1734185">
                <a:moveTo>
                  <a:pt x="767473" y="971041"/>
                </a:moveTo>
                <a:lnTo>
                  <a:pt x="546" y="971041"/>
                </a:lnTo>
                <a:lnTo>
                  <a:pt x="11010" y="990981"/>
                </a:lnTo>
                <a:lnTo>
                  <a:pt x="40004" y="1026540"/>
                </a:lnTo>
                <a:lnTo>
                  <a:pt x="680059" y="1667637"/>
                </a:lnTo>
                <a:lnTo>
                  <a:pt x="715566" y="1696688"/>
                </a:lnTo>
                <a:lnTo>
                  <a:pt x="754943" y="1717450"/>
                </a:lnTo>
                <a:lnTo>
                  <a:pt x="796902" y="1729923"/>
                </a:lnTo>
                <a:lnTo>
                  <a:pt x="840154" y="1734105"/>
                </a:lnTo>
                <a:lnTo>
                  <a:pt x="883410" y="1729994"/>
                </a:lnTo>
                <a:lnTo>
                  <a:pt x="925381" y="1717589"/>
                </a:lnTo>
                <a:lnTo>
                  <a:pt x="964779" y="1696888"/>
                </a:lnTo>
                <a:lnTo>
                  <a:pt x="1000315" y="1667890"/>
                </a:lnTo>
                <a:lnTo>
                  <a:pt x="1594092" y="1075054"/>
                </a:lnTo>
                <a:lnTo>
                  <a:pt x="767473" y="1075054"/>
                </a:lnTo>
                <a:lnTo>
                  <a:pt x="767473" y="971041"/>
                </a:lnTo>
                <a:close/>
              </a:path>
              <a:path w="1708150" h="1734185">
                <a:moveTo>
                  <a:pt x="1593355" y="659002"/>
                </a:moveTo>
                <a:lnTo>
                  <a:pt x="767473" y="659002"/>
                </a:lnTo>
                <a:lnTo>
                  <a:pt x="975550" y="867028"/>
                </a:lnTo>
                <a:lnTo>
                  <a:pt x="767473" y="1075054"/>
                </a:lnTo>
                <a:lnTo>
                  <a:pt x="1594092" y="1075054"/>
                </a:lnTo>
                <a:lnTo>
                  <a:pt x="1641411" y="1027811"/>
                </a:lnTo>
                <a:lnTo>
                  <a:pt x="1670462" y="992300"/>
                </a:lnTo>
                <a:lnTo>
                  <a:pt x="1691227" y="952922"/>
                </a:lnTo>
                <a:lnTo>
                  <a:pt x="1703704" y="910963"/>
                </a:lnTo>
                <a:lnTo>
                  <a:pt x="1707895" y="867711"/>
                </a:lnTo>
                <a:lnTo>
                  <a:pt x="1703800" y="824453"/>
                </a:lnTo>
                <a:lnTo>
                  <a:pt x="1691417" y="782476"/>
                </a:lnTo>
                <a:lnTo>
                  <a:pt x="1670748" y="743068"/>
                </a:lnTo>
                <a:lnTo>
                  <a:pt x="1641792" y="707516"/>
                </a:lnTo>
                <a:lnTo>
                  <a:pt x="1593355" y="659002"/>
                </a:lnTo>
                <a:close/>
              </a:path>
              <a:path w="1708150" h="1734185">
                <a:moveTo>
                  <a:pt x="841578" y="0"/>
                </a:moveTo>
                <a:lnTo>
                  <a:pt x="798318" y="4069"/>
                </a:lnTo>
                <a:lnTo>
                  <a:pt x="756338" y="16462"/>
                </a:lnTo>
                <a:lnTo>
                  <a:pt x="716926" y="37165"/>
                </a:lnTo>
                <a:lnTo>
                  <a:pt x="681367" y="66166"/>
                </a:lnTo>
                <a:lnTo>
                  <a:pt x="40258" y="706247"/>
                </a:lnTo>
                <a:lnTo>
                  <a:pt x="11214" y="741679"/>
                </a:lnTo>
                <a:lnTo>
                  <a:pt x="0" y="763015"/>
                </a:lnTo>
                <a:lnTo>
                  <a:pt x="767473" y="763015"/>
                </a:lnTo>
                <a:lnTo>
                  <a:pt x="767473" y="659002"/>
                </a:lnTo>
                <a:lnTo>
                  <a:pt x="1593355" y="659002"/>
                </a:lnTo>
                <a:lnTo>
                  <a:pt x="1001712" y="66421"/>
                </a:lnTo>
                <a:lnTo>
                  <a:pt x="966197" y="37397"/>
                </a:lnTo>
                <a:lnTo>
                  <a:pt x="926807" y="16637"/>
                </a:lnTo>
                <a:lnTo>
                  <a:pt x="884837" y="4163"/>
                </a:lnTo>
                <a:lnTo>
                  <a:pt x="841578" y="0"/>
                </a:lnTo>
                <a:close/>
              </a:path>
            </a:pathLst>
          </a:custGeom>
          <a:solidFill>
            <a:srgbClr val="FFCC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txBox="1"/>
          <p:nvPr/>
        </p:nvSpPr>
        <p:spPr>
          <a:xfrm>
            <a:off x="1521967" y="2409189"/>
            <a:ext cx="348615" cy="628650"/>
          </a:xfrm>
          <a:prstGeom prst="rect">
            <a:avLst/>
          </a:prstGeom>
        </p:spPr>
        <p:txBody>
          <a:bodyPr vert="horz" wrap="square" lIns="0" tIns="13335" rIns="0" bIns="0" rtlCol="0">
            <a:spAutoFit/>
          </a:bodyPr>
          <a:lstStyle/>
          <a:p>
            <a:pPr marL="12700">
              <a:lnSpc>
                <a:spcPct val="100000"/>
              </a:lnSpc>
              <a:spcBef>
                <a:spcPts val="105"/>
              </a:spcBef>
            </a:pPr>
            <a:r>
              <a:rPr sz="2000" b="1" spc="155" dirty="0">
                <a:solidFill>
                  <a:schemeClr val="dk1"/>
                </a:solidFill>
                <a:latin typeface="微软雅黑" panose="020B0503020204020204" charset="-122"/>
                <a:ea typeface="微软雅黑" panose="020B0503020204020204" charset="-122"/>
                <a:cs typeface="Arial" panose="020B0604020202020204"/>
              </a:rPr>
              <a:t>01</a:t>
            </a:r>
          </a:p>
        </p:txBody>
      </p:sp>
      <p:sp>
        <p:nvSpPr>
          <p:cNvPr id="9" name="object 9"/>
          <p:cNvSpPr txBox="1"/>
          <p:nvPr>
            <p:custDataLst>
              <p:tags r:id="rId7"/>
            </p:custDataLst>
          </p:nvPr>
        </p:nvSpPr>
        <p:spPr>
          <a:xfrm>
            <a:off x="401218" y="3547643"/>
            <a:ext cx="1554480" cy="2077085"/>
          </a:xfrm>
          <a:prstGeom prst="rect">
            <a:avLst/>
          </a:prstGeom>
        </p:spPr>
        <p:txBody>
          <a:bodyPr vert="horz" wrap="square" lIns="0" tIns="12700" rIns="0" bIns="0" rtlCol="0">
            <a:spAutoFit/>
          </a:bodyPr>
          <a:lstStyle/>
          <a:p>
            <a:pPr marL="12700" marR="5080" algn="just">
              <a:lnSpc>
                <a:spcPct val="120000"/>
              </a:lnSpc>
              <a:spcBef>
                <a:spcPts val="100"/>
              </a:spcBef>
            </a:pPr>
            <a:r>
              <a:rPr sz="1600" spc="135" dirty="0">
                <a:solidFill>
                  <a:schemeClr val="dk1"/>
                </a:solidFill>
                <a:latin typeface="微软雅黑" panose="020B0503020204020204" charset="-122"/>
                <a:ea typeface="微软雅黑" panose="020B0503020204020204" charset="-122"/>
                <a:cs typeface="微软雅黑" panose="020B0503020204020204" charset="-122"/>
              </a:rPr>
              <a:t>作业前检查</a:t>
            </a:r>
            <a:r>
              <a:rPr sz="1600" spc="145" dirty="0">
                <a:solidFill>
                  <a:schemeClr val="dk1"/>
                </a:solidFill>
                <a:latin typeface="微软雅黑" panose="020B0503020204020204" charset="-122"/>
                <a:ea typeface="微软雅黑" panose="020B0503020204020204" charset="-122"/>
                <a:cs typeface="微软雅黑" panose="020B0503020204020204" charset="-122"/>
              </a:rPr>
              <a:t>是</a:t>
            </a:r>
            <a:r>
              <a:rPr sz="1600" spc="-5" dirty="0">
                <a:solidFill>
                  <a:schemeClr val="dk1"/>
                </a:solidFill>
                <a:latin typeface="微软雅黑" panose="020B0503020204020204" charset="-122"/>
                <a:ea typeface="微软雅黑" panose="020B0503020204020204" charset="-122"/>
                <a:cs typeface="微软雅黑" panose="020B0503020204020204" charset="-122"/>
              </a:rPr>
              <a:t>否</a:t>
            </a:r>
            <a:r>
              <a:rPr sz="1600" spc="135" dirty="0">
                <a:solidFill>
                  <a:schemeClr val="dk1"/>
                </a:solidFill>
                <a:latin typeface="微软雅黑" panose="020B0503020204020204" charset="-122"/>
                <a:ea typeface="微软雅黑" panose="020B0503020204020204" charset="-122"/>
                <a:cs typeface="微软雅黑" panose="020B0503020204020204" charset="-122"/>
              </a:rPr>
              <a:t>办证、了解</a:t>
            </a:r>
            <a:r>
              <a:rPr sz="1600" spc="145" dirty="0">
                <a:solidFill>
                  <a:schemeClr val="dk1"/>
                </a:solidFill>
                <a:latin typeface="微软雅黑" panose="020B0503020204020204" charset="-122"/>
                <a:ea typeface="微软雅黑" panose="020B0503020204020204" charset="-122"/>
                <a:cs typeface="微软雅黑" panose="020B0503020204020204" charset="-122"/>
              </a:rPr>
              <a:t>作</a:t>
            </a:r>
            <a:r>
              <a:rPr sz="1600" spc="-5" dirty="0">
                <a:solidFill>
                  <a:schemeClr val="dk1"/>
                </a:solidFill>
                <a:latin typeface="微软雅黑" panose="020B0503020204020204" charset="-122"/>
                <a:ea typeface="微软雅黑" panose="020B0503020204020204" charset="-122"/>
                <a:cs typeface="微软雅黑" panose="020B0503020204020204" charset="-122"/>
              </a:rPr>
              <a:t>业</a:t>
            </a:r>
            <a:r>
              <a:rPr sz="1600" spc="135" dirty="0">
                <a:solidFill>
                  <a:schemeClr val="dk1"/>
                </a:solidFill>
                <a:latin typeface="微软雅黑" panose="020B0503020204020204" charset="-122"/>
                <a:ea typeface="微软雅黑" panose="020B0503020204020204" charset="-122"/>
                <a:cs typeface="微软雅黑" panose="020B0503020204020204" charset="-122"/>
              </a:rPr>
              <a:t>人员是否符</a:t>
            </a:r>
            <a:r>
              <a:rPr sz="1600" spc="145" dirty="0">
                <a:solidFill>
                  <a:schemeClr val="dk1"/>
                </a:solidFill>
                <a:latin typeface="微软雅黑" panose="020B0503020204020204" charset="-122"/>
                <a:ea typeface="微软雅黑" panose="020B0503020204020204" charset="-122"/>
                <a:cs typeface="微软雅黑" panose="020B0503020204020204" charset="-122"/>
              </a:rPr>
              <a:t>合</a:t>
            </a:r>
            <a:r>
              <a:rPr sz="1600" spc="-5" dirty="0">
                <a:solidFill>
                  <a:schemeClr val="dk1"/>
                </a:solidFill>
                <a:latin typeface="微软雅黑" panose="020B0503020204020204" charset="-122"/>
                <a:ea typeface="微软雅黑" panose="020B0503020204020204" charset="-122"/>
                <a:cs typeface="微软雅黑" panose="020B0503020204020204" charset="-122"/>
              </a:rPr>
              <a:t>作</a:t>
            </a:r>
            <a:r>
              <a:rPr sz="1600" spc="135" dirty="0">
                <a:solidFill>
                  <a:schemeClr val="dk1"/>
                </a:solidFill>
                <a:latin typeface="微软雅黑" panose="020B0503020204020204" charset="-122"/>
                <a:ea typeface="微软雅黑" panose="020B0503020204020204" charset="-122"/>
                <a:cs typeface="微软雅黑" panose="020B0503020204020204" charset="-122"/>
              </a:rPr>
              <a:t>业要求及清</a:t>
            </a:r>
            <a:r>
              <a:rPr sz="1600" spc="145" dirty="0">
                <a:solidFill>
                  <a:schemeClr val="dk1"/>
                </a:solidFill>
                <a:latin typeface="微软雅黑" panose="020B0503020204020204" charset="-122"/>
                <a:ea typeface="微软雅黑" panose="020B0503020204020204" charset="-122"/>
                <a:cs typeface="微软雅黑" panose="020B0503020204020204" charset="-122"/>
              </a:rPr>
              <a:t>除</a:t>
            </a:r>
            <a:r>
              <a:rPr sz="1600" spc="-5" dirty="0">
                <a:solidFill>
                  <a:schemeClr val="dk1"/>
                </a:solidFill>
                <a:latin typeface="微软雅黑" panose="020B0503020204020204" charset="-122"/>
                <a:ea typeface="微软雅黑" panose="020B0503020204020204" charset="-122"/>
                <a:cs typeface="微软雅黑" panose="020B0503020204020204" charset="-122"/>
              </a:rPr>
              <a:t>作</a:t>
            </a:r>
            <a:r>
              <a:rPr sz="1600" spc="135" dirty="0">
                <a:solidFill>
                  <a:schemeClr val="dk1"/>
                </a:solidFill>
                <a:latin typeface="微软雅黑" panose="020B0503020204020204" charset="-122"/>
                <a:ea typeface="微软雅黑" panose="020B0503020204020204" charset="-122"/>
                <a:cs typeface="微软雅黑" panose="020B0503020204020204" charset="-122"/>
              </a:rPr>
              <a:t>业内容</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检</a:t>
            </a:r>
            <a:r>
              <a:rPr sz="1600" spc="145" dirty="0">
                <a:solidFill>
                  <a:schemeClr val="dk1"/>
                </a:solidFill>
                <a:latin typeface="微软雅黑" panose="020B0503020204020204" charset="-122"/>
                <a:ea typeface="微软雅黑" panose="020B0503020204020204" charset="-122"/>
                <a:cs typeface="微软雅黑" panose="020B0503020204020204" charset="-122"/>
              </a:rPr>
              <a:t>查</a:t>
            </a:r>
            <a:r>
              <a:rPr sz="1600" spc="-5" dirty="0">
                <a:solidFill>
                  <a:schemeClr val="dk1"/>
                </a:solidFill>
                <a:latin typeface="微软雅黑" panose="020B0503020204020204" charset="-122"/>
                <a:ea typeface="微软雅黑" panose="020B0503020204020204" charset="-122"/>
                <a:cs typeface="微软雅黑" panose="020B0503020204020204" charset="-122"/>
              </a:rPr>
              <a:t>防</a:t>
            </a:r>
            <a:r>
              <a:rPr sz="1600" spc="135" dirty="0">
                <a:solidFill>
                  <a:schemeClr val="dk1"/>
                </a:solidFill>
                <a:latin typeface="微软雅黑" panose="020B0503020204020204" charset="-122"/>
                <a:ea typeface="微软雅黑" panose="020B0503020204020204" charset="-122"/>
                <a:cs typeface="微软雅黑" panose="020B0503020204020204" charset="-122"/>
              </a:rPr>
              <a:t>护器具是否</a:t>
            </a:r>
            <a:r>
              <a:rPr sz="1600" spc="145" dirty="0">
                <a:solidFill>
                  <a:schemeClr val="dk1"/>
                </a:solidFill>
                <a:latin typeface="微软雅黑" panose="020B0503020204020204" charset="-122"/>
                <a:ea typeface="微软雅黑" panose="020B0503020204020204" charset="-122"/>
                <a:cs typeface="微软雅黑" panose="020B0503020204020204" charset="-122"/>
              </a:rPr>
              <a:t>齐</a:t>
            </a:r>
            <a:r>
              <a:rPr sz="1600" spc="-5" dirty="0">
                <a:solidFill>
                  <a:schemeClr val="dk1"/>
                </a:solidFill>
                <a:latin typeface="微软雅黑" panose="020B0503020204020204" charset="-122"/>
                <a:ea typeface="微软雅黑" panose="020B0503020204020204" charset="-122"/>
                <a:cs typeface="微软雅黑" panose="020B0503020204020204" charset="-122"/>
              </a:rPr>
              <a:t>全</a:t>
            </a:r>
            <a:r>
              <a:rPr sz="1600" spc="135" dirty="0">
                <a:solidFill>
                  <a:schemeClr val="dk1"/>
                </a:solidFill>
                <a:latin typeface="微软雅黑" panose="020B0503020204020204" charset="-122"/>
                <a:ea typeface="微软雅黑" panose="020B0503020204020204" charset="-122"/>
                <a:cs typeface="微软雅黑" panose="020B0503020204020204" charset="-122"/>
              </a:rPr>
              <a:t>并符合要求。</a:t>
            </a:r>
          </a:p>
        </p:txBody>
      </p:sp>
      <p:sp>
        <p:nvSpPr>
          <p:cNvPr id="10" name="object 10"/>
          <p:cNvSpPr/>
          <p:nvPr>
            <p:custDataLst>
              <p:tags r:id="rId8"/>
            </p:custDataLst>
          </p:nvPr>
        </p:nvSpPr>
        <p:spPr>
          <a:xfrm>
            <a:off x="2176115" y="1630522"/>
            <a:ext cx="1951989" cy="1951989"/>
          </a:xfrm>
          <a:custGeom>
            <a:avLst/>
            <a:gdLst/>
            <a:ahLst/>
            <a:cxnLst/>
            <a:rect l="l" t="t" r="r" b="b"/>
            <a:pathLst>
              <a:path w="1951989" h="1951989">
                <a:moveTo>
                  <a:pt x="796319" y="73689"/>
                </a:moveTo>
                <a:lnTo>
                  <a:pt x="831672" y="44192"/>
                </a:lnTo>
                <a:lnTo>
                  <a:pt x="870587" y="22079"/>
                </a:lnTo>
                <a:lnTo>
                  <a:pt x="912045" y="7348"/>
                </a:lnTo>
                <a:lnTo>
                  <a:pt x="955027" y="0"/>
                </a:lnTo>
                <a:lnTo>
                  <a:pt x="998513" y="31"/>
                </a:lnTo>
                <a:lnTo>
                  <a:pt x="1041486" y="7443"/>
                </a:lnTo>
                <a:lnTo>
                  <a:pt x="1082925" y="22232"/>
                </a:lnTo>
                <a:lnTo>
                  <a:pt x="1121812" y="44400"/>
                </a:lnTo>
                <a:lnTo>
                  <a:pt x="1157126" y="73943"/>
                </a:lnTo>
                <a:lnTo>
                  <a:pt x="1878232" y="796319"/>
                </a:lnTo>
                <a:lnTo>
                  <a:pt x="1907730" y="831672"/>
                </a:lnTo>
                <a:lnTo>
                  <a:pt x="1929843" y="870587"/>
                </a:lnTo>
                <a:lnTo>
                  <a:pt x="1944574" y="912045"/>
                </a:lnTo>
                <a:lnTo>
                  <a:pt x="1951922" y="955027"/>
                </a:lnTo>
                <a:lnTo>
                  <a:pt x="1951891" y="998513"/>
                </a:lnTo>
                <a:lnTo>
                  <a:pt x="1944479" y="1041486"/>
                </a:lnTo>
                <a:lnTo>
                  <a:pt x="1929690" y="1082925"/>
                </a:lnTo>
                <a:lnTo>
                  <a:pt x="1907522" y="1121812"/>
                </a:lnTo>
                <a:lnTo>
                  <a:pt x="1877978" y="1157126"/>
                </a:lnTo>
                <a:lnTo>
                  <a:pt x="1155602" y="1878232"/>
                </a:lnTo>
                <a:lnTo>
                  <a:pt x="1120250" y="1907730"/>
                </a:lnTo>
                <a:lnTo>
                  <a:pt x="1081335" y="1929843"/>
                </a:lnTo>
                <a:lnTo>
                  <a:pt x="1039877" y="1944574"/>
                </a:lnTo>
                <a:lnTo>
                  <a:pt x="996895" y="1951922"/>
                </a:lnTo>
                <a:lnTo>
                  <a:pt x="953409" y="1951891"/>
                </a:lnTo>
                <a:lnTo>
                  <a:pt x="910436" y="1944479"/>
                </a:lnTo>
                <a:lnTo>
                  <a:pt x="868997" y="1929690"/>
                </a:lnTo>
                <a:lnTo>
                  <a:pt x="830110" y="1907522"/>
                </a:lnTo>
                <a:lnTo>
                  <a:pt x="794795" y="1877978"/>
                </a:lnTo>
                <a:lnTo>
                  <a:pt x="73689" y="1155602"/>
                </a:lnTo>
                <a:lnTo>
                  <a:pt x="44192" y="1120250"/>
                </a:lnTo>
                <a:lnTo>
                  <a:pt x="22079" y="1081335"/>
                </a:lnTo>
                <a:lnTo>
                  <a:pt x="7348" y="1039877"/>
                </a:lnTo>
                <a:lnTo>
                  <a:pt x="0" y="996895"/>
                </a:lnTo>
                <a:lnTo>
                  <a:pt x="31" y="953409"/>
                </a:lnTo>
                <a:lnTo>
                  <a:pt x="7443" y="910436"/>
                </a:lnTo>
                <a:lnTo>
                  <a:pt x="22232" y="868997"/>
                </a:lnTo>
                <a:lnTo>
                  <a:pt x="44400" y="830110"/>
                </a:lnTo>
                <a:lnTo>
                  <a:pt x="73943" y="794795"/>
                </a:lnTo>
                <a:lnTo>
                  <a:pt x="796319" y="73689"/>
                </a:lnTo>
                <a:close/>
              </a:path>
            </a:pathLst>
          </a:custGeom>
          <a:ln w="3175">
            <a:solidFill>
              <a:srgbClr val="056109"/>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9"/>
            </p:custDataLst>
          </p:nvPr>
        </p:nvSpPr>
        <p:spPr>
          <a:xfrm>
            <a:off x="2310638" y="1739010"/>
            <a:ext cx="1708150" cy="1734185"/>
          </a:xfrm>
          <a:custGeom>
            <a:avLst/>
            <a:gdLst/>
            <a:ahLst/>
            <a:cxnLst/>
            <a:rect l="l" t="t" r="r" b="b"/>
            <a:pathLst>
              <a:path w="1708150" h="1734185">
                <a:moveTo>
                  <a:pt x="767461" y="971041"/>
                </a:moveTo>
                <a:lnTo>
                  <a:pt x="507" y="971041"/>
                </a:lnTo>
                <a:lnTo>
                  <a:pt x="11049" y="990980"/>
                </a:lnTo>
                <a:lnTo>
                  <a:pt x="40005" y="1026540"/>
                </a:lnTo>
                <a:lnTo>
                  <a:pt x="680085" y="1667637"/>
                </a:lnTo>
                <a:lnTo>
                  <a:pt x="715595" y="1696688"/>
                </a:lnTo>
                <a:lnTo>
                  <a:pt x="754973" y="1717450"/>
                </a:lnTo>
                <a:lnTo>
                  <a:pt x="796932" y="1729923"/>
                </a:lnTo>
                <a:lnTo>
                  <a:pt x="840184" y="1734105"/>
                </a:lnTo>
                <a:lnTo>
                  <a:pt x="883442" y="1729994"/>
                </a:lnTo>
                <a:lnTo>
                  <a:pt x="925419" y="1717589"/>
                </a:lnTo>
                <a:lnTo>
                  <a:pt x="964827" y="1696888"/>
                </a:lnTo>
                <a:lnTo>
                  <a:pt x="1000378" y="1667890"/>
                </a:lnTo>
                <a:lnTo>
                  <a:pt x="1594156" y="1075054"/>
                </a:lnTo>
                <a:lnTo>
                  <a:pt x="767461" y="1075054"/>
                </a:lnTo>
                <a:lnTo>
                  <a:pt x="767461" y="971041"/>
                </a:lnTo>
                <a:close/>
              </a:path>
              <a:path w="1708150" h="1734185">
                <a:moveTo>
                  <a:pt x="1593291" y="659002"/>
                </a:moveTo>
                <a:lnTo>
                  <a:pt x="767461" y="659002"/>
                </a:lnTo>
                <a:lnTo>
                  <a:pt x="975487" y="867028"/>
                </a:lnTo>
                <a:lnTo>
                  <a:pt x="767461" y="1075054"/>
                </a:lnTo>
                <a:lnTo>
                  <a:pt x="1594156" y="1075054"/>
                </a:lnTo>
                <a:lnTo>
                  <a:pt x="1641475" y="1027811"/>
                </a:lnTo>
                <a:lnTo>
                  <a:pt x="1670526" y="992300"/>
                </a:lnTo>
                <a:lnTo>
                  <a:pt x="1691288" y="952922"/>
                </a:lnTo>
                <a:lnTo>
                  <a:pt x="1703761" y="910963"/>
                </a:lnTo>
                <a:lnTo>
                  <a:pt x="1707943" y="867711"/>
                </a:lnTo>
                <a:lnTo>
                  <a:pt x="1703832" y="824453"/>
                </a:lnTo>
                <a:lnTo>
                  <a:pt x="1691427" y="782476"/>
                </a:lnTo>
                <a:lnTo>
                  <a:pt x="1670726" y="743068"/>
                </a:lnTo>
                <a:lnTo>
                  <a:pt x="1641728" y="707516"/>
                </a:lnTo>
                <a:lnTo>
                  <a:pt x="1593291" y="659002"/>
                </a:lnTo>
                <a:close/>
              </a:path>
              <a:path w="1708150" h="1734185">
                <a:moveTo>
                  <a:pt x="841629" y="0"/>
                </a:moveTo>
                <a:lnTo>
                  <a:pt x="798333" y="4069"/>
                </a:lnTo>
                <a:lnTo>
                  <a:pt x="756348" y="16462"/>
                </a:lnTo>
                <a:lnTo>
                  <a:pt x="716934" y="37165"/>
                </a:lnTo>
                <a:lnTo>
                  <a:pt x="681355" y="66166"/>
                </a:lnTo>
                <a:lnTo>
                  <a:pt x="40259" y="706247"/>
                </a:lnTo>
                <a:lnTo>
                  <a:pt x="11175" y="741679"/>
                </a:lnTo>
                <a:lnTo>
                  <a:pt x="0" y="763015"/>
                </a:lnTo>
                <a:lnTo>
                  <a:pt x="767461" y="763015"/>
                </a:lnTo>
                <a:lnTo>
                  <a:pt x="767461" y="659002"/>
                </a:lnTo>
                <a:lnTo>
                  <a:pt x="1593291" y="659002"/>
                </a:lnTo>
                <a:lnTo>
                  <a:pt x="1001649" y="66421"/>
                </a:lnTo>
                <a:lnTo>
                  <a:pt x="966144" y="37397"/>
                </a:lnTo>
                <a:lnTo>
                  <a:pt x="926782" y="16637"/>
                </a:lnTo>
                <a:lnTo>
                  <a:pt x="884848" y="4163"/>
                </a:lnTo>
                <a:lnTo>
                  <a:pt x="841629" y="0"/>
                </a:lnTo>
                <a:close/>
              </a:path>
            </a:pathLst>
          </a:custGeom>
          <a:solidFill>
            <a:srgbClr val="DECC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txBox="1"/>
          <p:nvPr/>
        </p:nvSpPr>
        <p:spPr>
          <a:xfrm>
            <a:off x="3498596" y="2408936"/>
            <a:ext cx="348615" cy="628650"/>
          </a:xfrm>
          <a:prstGeom prst="rect">
            <a:avLst/>
          </a:prstGeom>
        </p:spPr>
        <p:txBody>
          <a:bodyPr vert="horz" wrap="square" lIns="0" tIns="13335" rIns="0" bIns="0" rtlCol="0">
            <a:spAutoFit/>
          </a:bodyPr>
          <a:lstStyle/>
          <a:p>
            <a:pPr marL="12700">
              <a:lnSpc>
                <a:spcPct val="100000"/>
              </a:lnSpc>
              <a:spcBef>
                <a:spcPts val="105"/>
              </a:spcBef>
            </a:pPr>
            <a:r>
              <a:rPr sz="2000" b="1" spc="155" dirty="0">
                <a:solidFill>
                  <a:schemeClr val="dk1"/>
                </a:solidFill>
                <a:latin typeface="微软雅黑" panose="020B0503020204020204" charset="-122"/>
                <a:ea typeface="微软雅黑" panose="020B0503020204020204" charset="-122"/>
                <a:cs typeface="Arial" panose="020B0604020202020204"/>
              </a:rPr>
              <a:t>02</a:t>
            </a:r>
          </a:p>
        </p:txBody>
      </p:sp>
      <p:sp>
        <p:nvSpPr>
          <p:cNvPr id="13" name="object 13"/>
          <p:cNvSpPr txBox="1"/>
          <p:nvPr>
            <p:custDataLst>
              <p:tags r:id="rId10"/>
            </p:custDataLst>
          </p:nvPr>
        </p:nvSpPr>
        <p:spPr>
          <a:xfrm>
            <a:off x="2236470" y="3549167"/>
            <a:ext cx="1777364" cy="2372360"/>
          </a:xfrm>
          <a:prstGeom prst="rect">
            <a:avLst/>
          </a:prstGeom>
        </p:spPr>
        <p:txBody>
          <a:bodyPr vert="horz" wrap="square" lIns="0" tIns="12700" rIns="0" bIns="0" rtlCol="0">
            <a:spAutoFit/>
          </a:bodyPr>
          <a:lstStyle/>
          <a:p>
            <a:pPr marL="12700" marR="5080" algn="just">
              <a:lnSpc>
                <a:spcPct val="120000"/>
              </a:lnSpc>
              <a:spcBef>
                <a:spcPts val="100"/>
              </a:spcBef>
            </a:pPr>
            <a:r>
              <a:rPr sz="1600" spc="135" dirty="0">
                <a:solidFill>
                  <a:schemeClr val="dk1"/>
                </a:solidFill>
                <a:latin typeface="微软雅黑" panose="020B0503020204020204" charset="-122"/>
                <a:ea typeface="微软雅黑" panose="020B0503020204020204" charset="-122"/>
                <a:cs typeface="微软雅黑" panose="020B0503020204020204" charset="-122"/>
              </a:rPr>
              <a:t>监护人经检</a:t>
            </a:r>
            <a:r>
              <a:rPr sz="1600" spc="145" dirty="0">
                <a:solidFill>
                  <a:schemeClr val="dk1"/>
                </a:solidFill>
                <a:latin typeface="微软雅黑" panose="020B0503020204020204" charset="-122"/>
                <a:ea typeface="微软雅黑" panose="020B0503020204020204" charset="-122"/>
                <a:cs typeface="微软雅黑" panose="020B0503020204020204" charset="-122"/>
              </a:rPr>
              <a:t>查后</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对安全措施</a:t>
            </a:r>
            <a:r>
              <a:rPr sz="1600" spc="145" dirty="0">
                <a:solidFill>
                  <a:schemeClr val="dk1"/>
                </a:solidFill>
                <a:latin typeface="微软雅黑" panose="020B0503020204020204" charset="-122"/>
                <a:ea typeface="微软雅黑" panose="020B0503020204020204" charset="-122"/>
                <a:cs typeface="微软雅黑" panose="020B0503020204020204" charset="-122"/>
              </a:rPr>
              <a:t>未落</a:t>
            </a:r>
            <a:r>
              <a:rPr sz="1600" spc="-5" dirty="0">
                <a:solidFill>
                  <a:schemeClr val="dk1"/>
                </a:solidFill>
                <a:latin typeface="微软雅黑" panose="020B0503020204020204" charset="-122"/>
                <a:ea typeface="微软雅黑" panose="020B0503020204020204" charset="-122"/>
                <a:cs typeface="微软雅黑" panose="020B0503020204020204" charset="-122"/>
              </a:rPr>
              <a:t>实</a:t>
            </a:r>
            <a:r>
              <a:rPr sz="1600" spc="135" dirty="0">
                <a:solidFill>
                  <a:schemeClr val="dk1"/>
                </a:solidFill>
                <a:latin typeface="微软雅黑" panose="020B0503020204020204" charset="-122"/>
                <a:ea typeface="微软雅黑" panose="020B0503020204020204" charset="-122"/>
                <a:cs typeface="微软雅黑" panose="020B0503020204020204" charset="-122"/>
              </a:rPr>
              <a:t>或不完善的</a:t>
            </a:r>
            <a:r>
              <a:rPr sz="1600" spc="145" dirty="0">
                <a:solidFill>
                  <a:schemeClr val="dk1"/>
                </a:solidFill>
                <a:latin typeface="微软雅黑" panose="020B0503020204020204" charset="-122"/>
                <a:ea typeface="微软雅黑" panose="020B0503020204020204" charset="-122"/>
                <a:cs typeface="微软雅黑" panose="020B0503020204020204" charset="-122"/>
              </a:rPr>
              <a:t>危险</a:t>
            </a:r>
            <a:r>
              <a:rPr sz="1600" spc="-5" dirty="0">
                <a:solidFill>
                  <a:schemeClr val="dk1"/>
                </a:solidFill>
                <a:latin typeface="微软雅黑" panose="020B0503020204020204" charset="-122"/>
                <a:ea typeface="微软雅黑" panose="020B0503020204020204" charset="-122"/>
                <a:cs typeface="微软雅黑" panose="020B0503020204020204" charset="-122"/>
              </a:rPr>
              <a:t>作</a:t>
            </a:r>
            <a:r>
              <a:rPr sz="1600" spc="135" dirty="0">
                <a:solidFill>
                  <a:schemeClr val="dk1"/>
                </a:solidFill>
                <a:latin typeface="微软雅黑" panose="020B0503020204020204" charset="-122"/>
                <a:ea typeface="微软雅黑" panose="020B0503020204020204" charset="-122"/>
                <a:cs typeface="微软雅黑" panose="020B0503020204020204" charset="-122"/>
              </a:rPr>
              <a:t>业</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应提出</a:t>
            </a:r>
            <a:r>
              <a:rPr sz="1600" spc="145" dirty="0">
                <a:solidFill>
                  <a:schemeClr val="dk1"/>
                </a:solidFill>
                <a:latin typeface="微软雅黑" panose="020B0503020204020204" charset="-122"/>
                <a:ea typeface="微软雅黑" panose="020B0503020204020204" charset="-122"/>
                <a:cs typeface="微软雅黑" panose="020B0503020204020204" charset="-122"/>
              </a:rPr>
              <a:t>改进</a:t>
            </a:r>
            <a:r>
              <a:rPr sz="1600" spc="-5" dirty="0">
                <a:solidFill>
                  <a:schemeClr val="dk1"/>
                </a:solidFill>
                <a:latin typeface="微软雅黑" panose="020B0503020204020204" charset="-122"/>
                <a:ea typeface="微软雅黑" panose="020B0503020204020204" charset="-122"/>
                <a:cs typeface="微软雅黑" panose="020B0503020204020204" charset="-122"/>
              </a:rPr>
              <a:t>意</a:t>
            </a:r>
            <a:r>
              <a:rPr sz="1600" spc="135" dirty="0">
                <a:solidFill>
                  <a:schemeClr val="dk1"/>
                </a:solidFill>
                <a:latin typeface="微软雅黑" panose="020B0503020204020204" charset="-122"/>
                <a:ea typeface="微软雅黑" panose="020B0503020204020204" charset="-122"/>
                <a:cs typeface="微软雅黑" panose="020B0503020204020204" charset="-122"/>
              </a:rPr>
              <a:t>见。经提出</a:t>
            </a:r>
            <a:r>
              <a:rPr sz="1600" spc="145" dirty="0">
                <a:solidFill>
                  <a:schemeClr val="dk1"/>
                </a:solidFill>
                <a:latin typeface="微软雅黑" panose="020B0503020204020204" charset="-122"/>
                <a:ea typeface="微软雅黑" panose="020B0503020204020204" charset="-122"/>
                <a:cs typeface="微软雅黑" panose="020B0503020204020204" charset="-122"/>
              </a:rPr>
              <a:t>后</a:t>
            </a:r>
            <a:r>
              <a:rPr sz="1600" spc="-5" dirty="0">
                <a:solidFill>
                  <a:schemeClr val="dk1"/>
                </a:solidFill>
                <a:latin typeface="微软雅黑" panose="020B0503020204020204" charset="-122"/>
                <a:ea typeface="微软雅黑" panose="020B0503020204020204" charset="-122"/>
                <a:cs typeface="微软雅黑" panose="020B0503020204020204" charset="-122"/>
              </a:rPr>
              <a:t>，仍</a:t>
            </a:r>
            <a:r>
              <a:rPr sz="1600" spc="135" dirty="0">
                <a:solidFill>
                  <a:schemeClr val="dk1"/>
                </a:solidFill>
                <a:latin typeface="微软雅黑" panose="020B0503020204020204" charset="-122"/>
                <a:ea typeface="微软雅黑" panose="020B0503020204020204" charset="-122"/>
                <a:cs typeface="微软雅黑" panose="020B0503020204020204" charset="-122"/>
              </a:rPr>
              <a:t>不改进的</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应拒</a:t>
            </a:r>
            <a:r>
              <a:rPr sz="1600" spc="-5" dirty="0">
                <a:solidFill>
                  <a:schemeClr val="dk1"/>
                </a:solidFill>
                <a:latin typeface="微软雅黑" panose="020B0503020204020204" charset="-122"/>
                <a:ea typeface="微软雅黑" panose="020B0503020204020204" charset="-122"/>
                <a:cs typeface="微软雅黑" panose="020B0503020204020204" charset="-122"/>
              </a:rPr>
              <a:t>绝</a:t>
            </a:r>
            <a:r>
              <a:rPr sz="1600" spc="135" dirty="0">
                <a:solidFill>
                  <a:schemeClr val="dk1"/>
                </a:solidFill>
                <a:latin typeface="微软雅黑" panose="020B0503020204020204" charset="-122"/>
                <a:ea typeface="微软雅黑" panose="020B0503020204020204" charset="-122"/>
                <a:cs typeface="微软雅黑" panose="020B0503020204020204" charset="-122"/>
              </a:rPr>
              <a:t>参加监护工</a:t>
            </a:r>
            <a:r>
              <a:rPr sz="1600" spc="145" dirty="0">
                <a:solidFill>
                  <a:schemeClr val="dk1"/>
                </a:solidFill>
                <a:latin typeface="微软雅黑" panose="020B0503020204020204" charset="-122"/>
                <a:ea typeface="微软雅黑" panose="020B0503020204020204" charset="-122"/>
                <a:cs typeface="微软雅黑" panose="020B0503020204020204" charset="-122"/>
              </a:rPr>
              <a:t>作</a:t>
            </a:r>
            <a:r>
              <a:rPr sz="1600" spc="-5" dirty="0">
                <a:solidFill>
                  <a:schemeClr val="dk1"/>
                </a:solidFill>
                <a:latin typeface="微软雅黑" panose="020B0503020204020204" charset="-122"/>
                <a:ea typeface="微软雅黑" panose="020B0503020204020204" charset="-122"/>
                <a:cs typeface="微软雅黑" panose="020B0503020204020204" charset="-122"/>
              </a:rPr>
              <a:t>，并</a:t>
            </a:r>
            <a:r>
              <a:rPr sz="1600" spc="135" dirty="0">
                <a:solidFill>
                  <a:schemeClr val="dk1"/>
                </a:solidFill>
                <a:latin typeface="微软雅黑" panose="020B0503020204020204" charset="-122"/>
                <a:ea typeface="微软雅黑" panose="020B0503020204020204" charset="-122"/>
                <a:cs typeface="微软雅黑" panose="020B0503020204020204" charset="-122"/>
              </a:rPr>
              <a:t>报告部门负</a:t>
            </a:r>
            <a:r>
              <a:rPr sz="1600" spc="145" dirty="0">
                <a:solidFill>
                  <a:schemeClr val="dk1"/>
                </a:solidFill>
                <a:latin typeface="微软雅黑" panose="020B0503020204020204" charset="-122"/>
                <a:ea typeface="微软雅黑" panose="020B0503020204020204" charset="-122"/>
                <a:cs typeface="微软雅黑" panose="020B0503020204020204" charset="-122"/>
              </a:rPr>
              <a:t>责人</a:t>
            </a:r>
            <a:r>
              <a:rPr sz="16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14" name="object 14"/>
          <p:cNvSpPr/>
          <p:nvPr>
            <p:custDataLst>
              <p:tags r:id="rId11"/>
            </p:custDataLst>
          </p:nvPr>
        </p:nvSpPr>
        <p:spPr>
          <a:xfrm>
            <a:off x="4152870" y="1630522"/>
            <a:ext cx="1951989" cy="1951989"/>
          </a:xfrm>
          <a:custGeom>
            <a:avLst/>
            <a:gdLst/>
            <a:ahLst/>
            <a:cxnLst/>
            <a:rect l="l" t="t" r="r" b="b"/>
            <a:pathLst>
              <a:path w="1951989" h="1951989">
                <a:moveTo>
                  <a:pt x="796319" y="73689"/>
                </a:moveTo>
                <a:lnTo>
                  <a:pt x="831672" y="44192"/>
                </a:lnTo>
                <a:lnTo>
                  <a:pt x="870587" y="22079"/>
                </a:lnTo>
                <a:lnTo>
                  <a:pt x="912045" y="7348"/>
                </a:lnTo>
                <a:lnTo>
                  <a:pt x="955027" y="0"/>
                </a:lnTo>
                <a:lnTo>
                  <a:pt x="998513" y="31"/>
                </a:lnTo>
                <a:lnTo>
                  <a:pt x="1041486" y="7443"/>
                </a:lnTo>
                <a:lnTo>
                  <a:pt x="1082925" y="22232"/>
                </a:lnTo>
                <a:lnTo>
                  <a:pt x="1121812" y="44400"/>
                </a:lnTo>
                <a:lnTo>
                  <a:pt x="1157126" y="73943"/>
                </a:lnTo>
                <a:lnTo>
                  <a:pt x="1878232" y="796319"/>
                </a:lnTo>
                <a:lnTo>
                  <a:pt x="1907730" y="831672"/>
                </a:lnTo>
                <a:lnTo>
                  <a:pt x="1929843" y="870587"/>
                </a:lnTo>
                <a:lnTo>
                  <a:pt x="1944574" y="912045"/>
                </a:lnTo>
                <a:lnTo>
                  <a:pt x="1951922" y="955027"/>
                </a:lnTo>
                <a:lnTo>
                  <a:pt x="1951891" y="998513"/>
                </a:lnTo>
                <a:lnTo>
                  <a:pt x="1944479" y="1041486"/>
                </a:lnTo>
                <a:lnTo>
                  <a:pt x="1929690" y="1082925"/>
                </a:lnTo>
                <a:lnTo>
                  <a:pt x="1907522" y="1121812"/>
                </a:lnTo>
                <a:lnTo>
                  <a:pt x="1877978" y="1157126"/>
                </a:lnTo>
                <a:lnTo>
                  <a:pt x="1155602" y="1878232"/>
                </a:lnTo>
                <a:lnTo>
                  <a:pt x="1120250" y="1907730"/>
                </a:lnTo>
                <a:lnTo>
                  <a:pt x="1081335" y="1929843"/>
                </a:lnTo>
                <a:lnTo>
                  <a:pt x="1039877" y="1944574"/>
                </a:lnTo>
                <a:lnTo>
                  <a:pt x="996895" y="1951922"/>
                </a:lnTo>
                <a:lnTo>
                  <a:pt x="953409" y="1951891"/>
                </a:lnTo>
                <a:lnTo>
                  <a:pt x="910436" y="1944479"/>
                </a:lnTo>
                <a:lnTo>
                  <a:pt x="868997" y="1929690"/>
                </a:lnTo>
                <a:lnTo>
                  <a:pt x="830110" y="1907522"/>
                </a:lnTo>
                <a:lnTo>
                  <a:pt x="794795" y="1877978"/>
                </a:lnTo>
                <a:lnTo>
                  <a:pt x="73689" y="1155602"/>
                </a:lnTo>
                <a:lnTo>
                  <a:pt x="44192" y="1120250"/>
                </a:lnTo>
                <a:lnTo>
                  <a:pt x="22079" y="1081335"/>
                </a:lnTo>
                <a:lnTo>
                  <a:pt x="7348" y="1039877"/>
                </a:lnTo>
                <a:lnTo>
                  <a:pt x="0" y="996895"/>
                </a:lnTo>
                <a:lnTo>
                  <a:pt x="31" y="953409"/>
                </a:lnTo>
                <a:lnTo>
                  <a:pt x="7443" y="910436"/>
                </a:lnTo>
                <a:lnTo>
                  <a:pt x="22232" y="868997"/>
                </a:lnTo>
                <a:lnTo>
                  <a:pt x="44400" y="830110"/>
                </a:lnTo>
                <a:lnTo>
                  <a:pt x="73943" y="794795"/>
                </a:lnTo>
                <a:lnTo>
                  <a:pt x="796319" y="73689"/>
                </a:lnTo>
                <a:close/>
              </a:path>
            </a:pathLst>
          </a:custGeom>
          <a:ln w="3175">
            <a:solidFill>
              <a:srgbClr val="056109"/>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2"/>
            </p:custDataLst>
          </p:nvPr>
        </p:nvSpPr>
        <p:spPr>
          <a:xfrm>
            <a:off x="4287011" y="1739138"/>
            <a:ext cx="1708150" cy="1734185"/>
          </a:xfrm>
          <a:custGeom>
            <a:avLst/>
            <a:gdLst/>
            <a:ahLst/>
            <a:cxnLst/>
            <a:rect l="l" t="t" r="r" b="b"/>
            <a:pathLst>
              <a:path w="1708150" h="1734185">
                <a:moveTo>
                  <a:pt x="767461" y="971041"/>
                </a:moveTo>
                <a:lnTo>
                  <a:pt x="508" y="971041"/>
                </a:lnTo>
                <a:lnTo>
                  <a:pt x="11049" y="990981"/>
                </a:lnTo>
                <a:lnTo>
                  <a:pt x="40004" y="1026540"/>
                </a:lnTo>
                <a:lnTo>
                  <a:pt x="680085" y="1667637"/>
                </a:lnTo>
                <a:lnTo>
                  <a:pt x="715595" y="1696688"/>
                </a:lnTo>
                <a:lnTo>
                  <a:pt x="754973" y="1717450"/>
                </a:lnTo>
                <a:lnTo>
                  <a:pt x="796932" y="1729923"/>
                </a:lnTo>
                <a:lnTo>
                  <a:pt x="840184" y="1734105"/>
                </a:lnTo>
                <a:lnTo>
                  <a:pt x="883442" y="1729994"/>
                </a:lnTo>
                <a:lnTo>
                  <a:pt x="925419" y="1717589"/>
                </a:lnTo>
                <a:lnTo>
                  <a:pt x="964827" y="1696888"/>
                </a:lnTo>
                <a:lnTo>
                  <a:pt x="1000378" y="1667890"/>
                </a:lnTo>
                <a:lnTo>
                  <a:pt x="1594156" y="1075054"/>
                </a:lnTo>
                <a:lnTo>
                  <a:pt x="767461" y="1075054"/>
                </a:lnTo>
                <a:lnTo>
                  <a:pt x="767461" y="971041"/>
                </a:lnTo>
                <a:close/>
              </a:path>
              <a:path w="1708150" h="1734185">
                <a:moveTo>
                  <a:pt x="1593291" y="659002"/>
                </a:moveTo>
                <a:lnTo>
                  <a:pt x="767461" y="659002"/>
                </a:lnTo>
                <a:lnTo>
                  <a:pt x="975487" y="867028"/>
                </a:lnTo>
                <a:lnTo>
                  <a:pt x="767461" y="1075054"/>
                </a:lnTo>
                <a:lnTo>
                  <a:pt x="1594156" y="1075054"/>
                </a:lnTo>
                <a:lnTo>
                  <a:pt x="1641475" y="1027811"/>
                </a:lnTo>
                <a:lnTo>
                  <a:pt x="1670526" y="992300"/>
                </a:lnTo>
                <a:lnTo>
                  <a:pt x="1691288" y="952922"/>
                </a:lnTo>
                <a:lnTo>
                  <a:pt x="1703761" y="910963"/>
                </a:lnTo>
                <a:lnTo>
                  <a:pt x="1707943" y="867711"/>
                </a:lnTo>
                <a:lnTo>
                  <a:pt x="1703832" y="824453"/>
                </a:lnTo>
                <a:lnTo>
                  <a:pt x="1691427" y="782476"/>
                </a:lnTo>
                <a:lnTo>
                  <a:pt x="1670726" y="743068"/>
                </a:lnTo>
                <a:lnTo>
                  <a:pt x="1641728" y="707516"/>
                </a:lnTo>
                <a:lnTo>
                  <a:pt x="1593291" y="659002"/>
                </a:lnTo>
                <a:close/>
              </a:path>
              <a:path w="1708150" h="1734185">
                <a:moveTo>
                  <a:pt x="841628" y="0"/>
                </a:moveTo>
                <a:lnTo>
                  <a:pt x="798333" y="4069"/>
                </a:lnTo>
                <a:lnTo>
                  <a:pt x="756348" y="16462"/>
                </a:lnTo>
                <a:lnTo>
                  <a:pt x="716934" y="37165"/>
                </a:lnTo>
                <a:lnTo>
                  <a:pt x="681354" y="66166"/>
                </a:lnTo>
                <a:lnTo>
                  <a:pt x="40259" y="706247"/>
                </a:lnTo>
                <a:lnTo>
                  <a:pt x="11175" y="741679"/>
                </a:lnTo>
                <a:lnTo>
                  <a:pt x="0" y="763015"/>
                </a:lnTo>
                <a:lnTo>
                  <a:pt x="767461" y="763015"/>
                </a:lnTo>
                <a:lnTo>
                  <a:pt x="767461" y="659002"/>
                </a:lnTo>
                <a:lnTo>
                  <a:pt x="1593291" y="659002"/>
                </a:lnTo>
                <a:lnTo>
                  <a:pt x="1001649" y="66421"/>
                </a:lnTo>
                <a:lnTo>
                  <a:pt x="966144" y="37397"/>
                </a:lnTo>
                <a:lnTo>
                  <a:pt x="926782" y="16637"/>
                </a:lnTo>
                <a:lnTo>
                  <a:pt x="884848" y="4163"/>
                </a:lnTo>
                <a:lnTo>
                  <a:pt x="841628" y="0"/>
                </a:lnTo>
                <a:close/>
              </a:path>
            </a:pathLst>
          </a:custGeom>
          <a:solidFill>
            <a:srgbClr val="9FBA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txBox="1"/>
          <p:nvPr/>
        </p:nvSpPr>
        <p:spPr>
          <a:xfrm>
            <a:off x="5475478" y="2409189"/>
            <a:ext cx="349250" cy="628650"/>
          </a:xfrm>
          <a:prstGeom prst="rect">
            <a:avLst/>
          </a:prstGeom>
        </p:spPr>
        <p:txBody>
          <a:bodyPr vert="horz" wrap="square" lIns="0" tIns="13335" rIns="0" bIns="0" rtlCol="0">
            <a:spAutoFit/>
          </a:bodyPr>
          <a:lstStyle/>
          <a:p>
            <a:pPr marL="12700">
              <a:lnSpc>
                <a:spcPct val="100000"/>
              </a:lnSpc>
              <a:spcBef>
                <a:spcPts val="105"/>
              </a:spcBef>
            </a:pPr>
            <a:r>
              <a:rPr sz="2000" b="1" spc="160" dirty="0">
                <a:solidFill>
                  <a:srgbClr val="FFFFFF"/>
                </a:solidFill>
                <a:latin typeface="微软雅黑" panose="020B0503020204020204" charset="-122"/>
                <a:ea typeface="微软雅黑" panose="020B0503020204020204" charset="-122"/>
                <a:cs typeface="Arial" panose="020B0604020202020204"/>
              </a:rPr>
              <a:t>03</a:t>
            </a:r>
          </a:p>
        </p:txBody>
      </p:sp>
      <p:sp>
        <p:nvSpPr>
          <p:cNvPr id="17" name="object 17"/>
          <p:cNvSpPr txBox="1"/>
          <p:nvPr>
            <p:custDataLst>
              <p:tags r:id="rId13"/>
            </p:custDataLst>
          </p:nvPr>
        </p:nvSpPr>
        <p:spPr>
          <a:xfrm>
            <a:off x="4213097" y="3601680"/>
            <a:ext cx="1555115" cy="1487805"/>
          </a:xfrm>
          <a:prstGeom prst="rect">
            <a:avLst/>
          </a:prstGeom>
        </p:spPr>
        <p:txBody>
          <a:bodyPr vert="horz" wrap="square" lIns="0" tIns="13335" rIns="0" bIns="0" rtlCol="0">
            <a:spAutoFit/>
          </a:bodyPr>
          <a:lstStyle/>
          <a:p>
            <a:pPr marL="12700" marR="5080" algn="just">
              <a:lnSpc>
                <a:spcPct val="120000"/>
              </a:lnSpc>
              <a:spcBef>
                <a:spcPts val="105"/>
              </a:spcBef>
            </a:pPr>
            <a:r>
              <a:rPr sz="1600" spc="135" dirty="0">
                <a:solidFill>
                  <a:schemeClr val="dk1"/>
                </a:solidFill>
                <a:latin typeface="微软雅黑" panose="020B0503020204020204" charset="-122"/>
                <a:ea typeface="微软雅黑" panose="020B0503020204020204" charset="-122"/>
                <a:cs typeface="微软雅黑" panose="020B0503020204020204" charset="-122"/>
              </a:rPr>
              <a:t>监护人应该</a:t>
            </a:r>
            <a:r>
              <a:rPr sz="1600" spc="145" dirty="0">
                <a:solidFill>
                  <a:schemeClr val="dk1"/>
                </a:solidFill>
                <a:latin typeface="微软雅黑" panose="020B0503020204020204" charset="-122"/>
                <a:ea typeface="微软雅黑" panose="020B0503020204020204" charset="-122"/>
                <a:cs typeface="微软雅黑" panose="020B0503020204020204" charset="-122"/>
              </a:rPr>
              <a:t>与</a:t>
            </a:r>
            <a:r>
              <a:rPr sz="1600" spc="-5" dirty="0">
                <a:solidFill>
                  <a:schemeClr val="dk1"/>
                </a:solidFill>
                <a:latin typeface="微软雅黑" panose="020B0503020204020204" charset="-122"/>
                <a:ea typeface="微软雅黑" panose="020B0503020204020204" charset="-122"/>
                <a:cs typeface="微软雅黑" panose="020B0503020204020204" charset="-122"/>
              </a:rPr>
              <a:t>被</a:t>
            </a:r>
            <a:r>
              <a:rPr sz="1600" spc="135" dirty="0">
                <a:solidFill>
                  <a:schemeClr val="dk1"/>
                </a:solidFill>
                <a:latin typeface="微软雅黑" panose="020B0503020204020204" charset="-122"/>
                <a:ea typeface="微软雅黑" panose="020B0503020204020204" charset="-122"/>
                <a:cs typeface="微软雅黑" panose="020B0503020204020204" charset="-122"/>
              </a:rPr>
              <a:t>监护人之间</a:t>
            </a:r>
            <a:r>
              <a:rPr sz="1600" spc="-5" dirty="0">
                <a:solidFill>
                  <a:schemeClr val="dk1"/>
                </a:solidFill>
                <a:latin typeface="微软雅黑" panose="020B0503020204020204" charset="-122"/>
                <a:ea typeface="微软雅黑" panose="020B0503020204020204" charset="-122"/>
                <a:cs typeface="微软雅黑" panose="020B0503020204020204" charset="-122"/>
              </a:rPr>
              <a:t>，规</a:t>
            </a:r>
            <a:r>
              <a:rPr sz="1600" spc="135" dirty="0">
                <a:solidFill>
                  <a:schemeClr val="dk1"/>
                </a:solidFill>
                <a:latin typeface="微软雅黑" panose="020B0503020204020204" charset="-122"/>
                <a:ea typeface="微软雅黑" panose="020B0503020204020204" charset="-122"/>
                <a:cs typeface="微软雅黑" panose="020B0503020204020204" charset="-122"/>
              </a:rPr>
              <a:t>定联系方式</a:t>
            </a:r>
            <a:r>
              <a:rPr sz="1600" spc="145" dirty="0">
                <a:solidFill>
                  <a:schemeClr val="dk1"/>
                </a:solidFill>
                <a:latin typeface="微软雅黑" panose="020B0503020204020204" charset="-122"/>
                <a:ea typeface="微软雅黑" panose="020B0503020204020204" charset="-122"/>
                <a:cs typeface="微软雅黑" panose="020B0503020204020204" charset="-122"/>
              </a:rPr>
              <a:t>和</a:t>
            </a:r>
            <a:r>
              <a:rPr sz="1600" spc="-5" dirty="0">
                <a:solidFill>
                  <a:schemeClr val="dk1"/>
                </a:solidFill>
                <a:latin typeface="微软雅黑" panose="020B0503020204020204" charset="-122"/>
                <a:ea typeface="微软雅黑" panose="020B0503020204020204" charset="-122"/>
                <a:cs typeface="微软雅黑" panose="020B0503020204020204" charset="-122"/>
              </a:rPr>
              <a:t>信</a:t>
            </a:r>
            <a:r>
              <a:rPr sz="1600" spc="135" dirty="0">
                <a:solidFill>
                  <a:schemeClr val="dk1"/>
                </a:solidFill>
                <a:latin typeface="微软雅黑" panose="020B0503020204020204" charset="-122"/>
                <a:ea typeface="微软雅黑" panose="020B0503020204020204" charset="-122"/>
                <a:cs typeface="微软雅黑" panose="020B0503020204020204" charset="-122"/>
              </a:rPr>
              <a:t>号。否则不</a:t>
            </a:r>
            <a:r>
              <a:rPr sz="1600" spc="145" dirty="0">
                <a:solidFill>
                  <a:schemeClr val="dk1"/>
                </a:solidFill>
                <a:latin typeface="微软雅黑" panose="020B0503020204020204" charset="-122"/>
                <a:ea typeface="微软雅黑" panose="020B0503020204020204" charset="-122"/>
                <a:cs typeface="微软雅黑" panose="020B0503020204020204" charset="-122"/>
              </a:rPr>
              <a:t>准</a:t>
            </a:r>
            <a:r>
              <a:rPr sz="1600" spc="-5" dirty="0">
                <a:solidFill>
                  <a:schemeClr val="dk1"/>
                </a:solidFill>
                <a:latin typeface="微软雅黑" panose="020B0503020204020204" charset="-122"/>
                <a:ea typeface="微软雅黑" panose="020B0503020204020204" charset="-122"/>
                <a:cs typeface="微软雅黑" panose="020B0503020204020204" charset="-122"/>
              </a:rPr>
              <a:t>进</a:t>
            </a:r>
            <a:r>
              <a:rPr sz="1600" spc="135" dirty="0">
                <a:solidFill>
                  <a:schemeClr val="dk1"/>
                </a:solidFill>
                <a:latin typeface="微软雅黑" panose="020B0503020204020204" charset="-122"/>
                <a:ea typeface="微软雅黑" panose="020B0503020204020204" charset="-122"/>
                <a:cs typeface="微软雅黑" panose="020B0503020204020204" charset="-122"/>
              </a:rPr>
              <a:t>入容器工作。</a:t>
            </a:r>
          </a:p>
        </p:txBody>
      </p:sp>
      <p:sp>
        <p:nvSpPr>
          <p:cNvPr id="18" name="object 18"/>
          <p:cNvSpPr/>
          <p:nvPr>
            <p:custDataLst>
              <p:tags r:id="rId14"/>
            </p:custDataLst>
          </p:nvPr>
        </p:nvSpPr>
        <p:spPr>
          <a:xfrm>
            <a:off x="6129255" y="1630522"/>
            <a:ext cx="1952625" cy="1951989"/>
          </a:xfrm>
          <a:custGeom>
            <a:avLst/>
            <a:gdLst/>
            <a:ahLst/>
            <a:cxnLst/>
            <a:rect l="l" t="t" r="r" b="b"/>
            <a:pathLst>
              <a:path w="1952625" h="1951989">
                <a:moveTo>
                  <a:pt x="796308" y="73689"/>
                </a:moveTo>
                <a:lnTo>
                  <a:pt x="831665" y="44192"/>
                </a:lnTo>
                <a:lnTo>
                  <a:pt x="870592" y="22079"/>
                </a:lnTo>
                <a:lnTo>
                  <a:pt x="912066" y="7348"/>
                </a:lnTo>
                <a:lnTo>
                  <a:pt x="955068" y="0"/>
                </a:lnTo>
                <a:lnTo>
                  <a:pt x="998576" y="31"/>
                </a:lnTo>
                <a:lnTo>
                  <a:pt x="1041569" y="7443"/>
                </a:lnTo>
                <a:lnTo>
                  <a:pt x="1083025" y="22232"/>
                </a:lnTo>
                <a:lnTo>
                  <a:pt x="1121923" y="44400"/>
                </a:lnTo>
                <a:lnTo>
                  <a:pt x="1157242" y="73943"/>
                </a:lnTo>
                <a:lnTo>
                  <a:pt x="1878348" y="796319"/>
                </a:lnTo>
                <a:lnTo>
                  <a:pt x="1907845" y="831672"/>
                </a:lnTo>
                <a:lnTo>
                  <a:pt x="1929957" y="870587"/>
                </a:lnTo>
                <a:lnTo>
                  <a:pt x="1944685" y="912045"/>
                </a:lnTo>
                <a:lnTo>
                  <a:pt x="1952027" y="955027"/>
                </a:lnTo>
                <a:lnTo>
                  <a:pt x="1951985" y="998513"/>
                </a:lnTo>
                <a:lnTo>
                  <a:pt x="1944558" y="1041486"/>
                </a:lnTo>
                <a:lnTo>
                  <a:pt x="1929746" y="1082925"/>
                </a:lnTo>
                <a:lnTo>
                  <a:pt x="1907549" y="1121812"/>
                </a:lnTo>
                <a:lnTo>
                  <a:pt x="1877967" y="1157126"/>
                </a:lnTo>
                <a:lnTo>
                  <a:pt x="1155718" y="1878232"/>
                </a:lnTo>
                <a:lnTo>
                  <a:pt x="1120361" y="1907730"/>
                </a:lnTo>
                <a:lnTo>
                  <a:pt x="1081435" y="1929843"/>
                </a:lnTo>
                <a:lnTo>
                  <a:pt x="1039960" y="1944574"/>
                </a:lnTo>
                <a:lnTo>
                  <a:pt x="996958" y="1951922"/>
                </a:lnTo>
                <a:lnTo>
                  <a:pt x="953450" y="1951891"/>
                </a:lnTo>
                <a:lnTo>
                  <a:pt x="910458" y="1944479"/>
                </a:lnTo>
                <a:lnTo>
                  <a:pt x="869002" y="1929690"/>
                </a:lnTo>
                <a:lnTo>
                  <a:pt x="830104" y="1907522"/>
                </a:lnTo>
                <a:lnTo>
                  <a:pt x="794784" y="1877978"/>
                </a:lnTo>
                <a:lnTo>
                  <a:pt x="73678" y="1155602"/>
                </a:lnTo>
                <a:lnTo>
                  <a:pt x="44181" y="1120250"/>
                </a:lnTo>
                <a:lnTo>
                  <a:pt x="22069" y="1081335"/>
                </a:lnTo>
                <a:lnTo>
                  <a:pt x="7342" y="1039877"/>
                </a:lnTo>
                <a:lnTo>
                  <a:pt x="0" y="996895"/>
                </a:lnTo>
                <a:lnTo>
                  <a:pt x="42" y="953409"/>
                </a:lnTo>
                <a:lnTo>
                  <a:pt x="7469" y="910436"/>
                </a:lnTo>
                <a:lnTo>
                  <a:pt x="22281" y="868997"/>
                </a:lnTo>
                <a:lnTo>
                  <a:pt x="44478" y="830110"/>
                </a:lnTo>
                <a:lnTo>
                  <a:pt x="74059" y="794795"/>
                </a:lnTo>
                <a:lnTo>
                  <a:pt x="796308" y="73689"/>
                </a:lnTo>
                <a:close/>
              </a:path>
            </a:pathLst>
          </a:custGeom>
          <a:ln w="3175">
            <a:solidFill>
              <a:srgbClr val="056109"/>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5"/>
            </p:custDataLst>
          </p:nvPr>
        </p:nvSpPr>
        <p:spPr>
          <a:xfrm>
            <a:off x="6264655" y="1739138"/>
            <a:ext cx="1708150" cy="1734185"/>
          </a:xfrm>
          <a:custGeom>
            <a:avLst/>
            <a:gdLst/>
            <a:ahLst/>
            <a:cxnLst/>
            <a:rect l="l" t="t" r="r" b="b"/>
            <a:pathLst>
              <a:path w="1708150" h="1734185">
                <a:moveTo>
                  <a:pt x="767588" y="971041"/>
                </a:moveTo>
                <a:lnTo>
                  <a:pt x="635" y="971041"/>
                </a:lnTo>
                <a:lnTo>
                  <a:pt x="11049" y="990981"/>
                </a:lnTo>
                <a:lnTo>
                  <a:pt x="40005" y="1026540"/>
                </a:lnTo>
                <a:lnTo>
                  <a:pt x="680085" y="1667637"/>
                </a:lnTo>
                <a:lnTo>
                  <a:pt x="715595" y="1696688"/>
                </a:lnTo>
                <a:lnTo>
                  <a:pt x="754973" y="1717450"/>
                </a:lnTo>
                <a:lnTo>
                  <a:pt x="796932" y="1729923"/>
                </a:lnTo>
                <a:lnTo>
                  <a:pt x="840184" y="1734105"/>
                </a:lnTo>
                <a:lnTo>
                  <a:pt x="883442" y="1729994"/>
                </a:lnTo>
                <a:lnTo>
                  <a:pt x="925419" y="1717589"/>
                </a:lnTo>
                <a:lnTo>
                  <a:pt x="964827" y="1696888"/>
                </a:lnTo>
                <a:lnTo>
                  <a:pt x="1000378" y="1667890"/>
                </a:lnTo>
                <a:lnTo>
                  <a:pt x="1594156" y="1075054"/>
                </a:lnTo>
                <a:lnTo>
                  <a:pt x="767588" y="1075054"/>
                </a:lnTo>
                <a:lnTo>
                  <a:pt x="767588" y="971041"/>
                </a:lnTo>
                <a:close/>
              </a:path>
              <a:path w="1708150" h="1734185">
                <a:moveTo>
                  <a:pt x="1593418" y="659002"/>
                </a:moveTo>
                <a:lnTo>
                  <a:pt x="767588" y="659002"/>
                </a:lnTo>
                <a:lnTo>
                  <a:pt x="975614" y="867028"/>
                </a:lnTo>
                <a:lnTo>
                  <a:pt x="767588" y="1075054"/>
                </a:lnTo>
                <a:lnTo>
                  <a:pt x="1594156" y="1075054"/>
                </a:lnTo>
                <a:lnTo>
                  <a:pt x="1641475" y="1027811"/>
                </a:lnTo>
                <a:lnTo>
                  <a:pt x="1670526" y="992300"/>
                </a:lnTo>
                <a:lnTo>
                  <a:pt x="1691290" y="952922"/>
                </a:lnTo>
                <a:lnTo>
                  <a:pt x="1703768" y="910963"/>
                </a:lnTo>
                <a:lnTo>
                  <a:pt x="1707959" y="867711"/>
                </a:lnTo>
                <a:lnTo>
                  <a:pt x="1703863" y="824453"/>
                </a:lnTo>
                <a:lnTo>
                  <a:pt x="1691481" y="782476"/>
                </a:lnTo>
                <a:lnTo>
                  <a:pt x="1670811" y="743068"/>
                </a:lnTo>
                <a:lnTo>
                  <a:pt x="1641855" y="707516"/>
                </a:lnTo>
                <a:lnTo>
                  <a:pt x="1593418" y="659002"/>
                </a:lnTo>
                <a:close/>
              </a:path>
              <a:path w="1708150" h="1734185">
                <a:moveTo>
                  <a:pt x="841628" y="0"/>
                </a:moveTo>
                <a:lnTo>
                  <a:pt x="798389" y="4069"/>
                </a:lnTo>
                <a:lnTo>
                  <a:pt x="756412" y="16462"/>
                </a:lnTo>
                <a:lnTo>
                  <a:pt x="717006" y="37165"/>
                </a:lnTo>
                <a:lnTo>
                  <a:pt x="681482" y="66166"/>
                </a:lnTo>
                <a:lnTo>
                  <a:pt x="40386" y="706247"/>
                </a:lnTo>
                <a:lnTo>
                  <a:pt x="11303" y="741679"/>
                </a:lnTo>
                <a:lnTo>
                  <a:pt x="0" y="763015"/>
                </a:lnTo>
                <a:lnTo>
                  <a:pt x="767588" y="763015"/>
                </a:lnTo>
                <a:lnTo>
                  <a:pt x="767588" y="659002"/>
                </a:lnTo>
                <a:lnTo>
                  <a:pt x="1593418" y="659002"/>
                </a:lnTo>
                <a:lnTo>
                  <a:pt x="1001776" y="66421"/>
                </a:lnTo>
                <a:lnTo>
                  <a:pt x="966251" y="37397"/>
                </a:lnTo>
                <a:lnTo>
                  <a:pt x="926846" y="16637"/>
                </a:lnTo>
                <a:lnTo>
                  <a:pt x="884868" y="4163"/>
                </a:lnTo>
                <a:lnTo>
                  <a:pt x="841628" y="0"/>
                </a:lnTo>
                <a:close/>
              </a:path>
            </a:pathLst>
          </a:custGeom>
          <a:solidFill>
            <a:srgbClr val="689525"/>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txBox="1"/>
          <p:nvPr/>
        </p:nvSpPr>
        <p:spPr>
          <a:xfrm>
            <a:off x="7453121" y="2409189"/>
            <a:ext cx="348615" cy="628650"/>
          </a:xfrm>
          <a:prstGeom prst="rect">
            <a:avLst/>
          </a:prstGeom>
        </p:spPr>
        <p:txBody>
          <a:bodyPr vert="horz" wrap="square" lIns="0" tIns="13335" rIns="0" bIns="0" rtlCol="0">
            <a:spAutoFit/>
          </a:bodyPr>
          <a:lstStyle/>
          <a:p>
            <a:pPr marL="12700">
              <a:lnSpc>
                <a:spcPct val="100000"/>
              </a:lnSpc>
              <a:spcBef>
                <a:spcPts val="105"/>
              </a:spcBef>
            </a:pPr>
            <a:r>
              <a:rPr sz="2000" b="1" spc="155" dirty="0">
                <a:solidFill>
                  <a:srgbClr val="FFFFFF"/>
                </a:solidFill>
                <a:latin typeface="微软雅黑" panose="020B0503020204020204" charset="-122"/>
                <a:ea typeface="微软雅黑" panose="020B0503020204020204" charset="-122"/>
                <a:cs typeface="Arial" panose="020B0604020202020204"/>
              </a:rPr>
              <a:t>04</a:t>
            </a:r>
          </a:p>
        </p:txBody>
      </p:sp>
      <p:sp>
        <p:nvSpPr>
          <p:cNvPr id="21" name="object 21"/>
          <p:cNvSpPr txBox="1"/>
          <p:nvPr>
            <p:custDataLst>
              <p:tags r:id="rId16"/>
            </p:custDataLst>
          </p:nvPr>
        </p:nvSpPr>
        <p:spPr>
          <a:xfrm>
            <a:off x="8194929" y="3548532"/>
            <a:ext cx="1777364" cy="2077085"/>
          </a:xfrm>
          <a:prstGeom prst="rect">
            <a:avLst/>
          </a:prstGeom>
        </p:spPr>
        <p:txBody>
          <a:bodyPr vert="horz" wrap="square" lIns="0" tIns="12700" rIns="0" bIns="0" rtlCol="0">
            <a:spAutoFit/>
          </a:bodyPr>
          <a:lstStyle/>
          <a:p>
            <a:pPr marL="12700" marR="5080" algn="just">
              <a:lnSpc>
                <a:spcPct val="120000"/>
              </a:lnSpc>
              <a:spcBef>
                <a:spcPts val="100"/>
              </a:spcBef>
            </a:pPr>
            <a:r>
              <a:rPr sz="1600" spc="135" dirty="0">
                <a:solidFill>
                  <a:schemeClr val="dk1"/>
                </a:solidFill>
                <a:latin typeface="微软雅黑" panose="020B0503020204020204" charset="-122"/>
                <a:ea typeface="微软雅黑" panose="020B0503020204020204" charset="-122"/>
                <a:cs typeface="微软雅黑" panose="020B0503020204020204" charset="-122"/>
              </a:rPr>
              <a:t>监护人必须</a:t>
            </a:r>
            <a:r>
              <a:rPr sz="1600" spc="145" dirty="0">
                <a:solidFill>
                  <a:schemeClr val="dk1"/>
                </a:solidFill>
                <a:latin typeface="微软雅黑" panose="020B0503020204020204" charset="-122"/>
                <a:ea typeface="微软雅黑" panose="020B0503020204020204" charset="-122"/>
                <a:cs typeface="微软雅黑" panose="020B0503020204020204" charset="-122"/>
              </a:rPr>
              <a:t>注意</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严禁使用吊</a:t>
            </a:r>
            <a:r>
              <a:rPr sz="1600" spc="145" dirty="0">
                <a:solidFill>
                  <a:schemeClr val="dk1"/>
                </a:solidFill>
                <a:latin typeface="微软雅黑" panose="020B0503020204020204" charset="-122"/>
                <a:ea typeface="微软雅黑" panose="020B0503020204020204" charset="-122"/>
                <a:cs typeface="微软雅黑" panose="020B0503020204020204" charset="-122"/>
              </a:rPr>
              <a:t>车、</a:t>
            </a:r>
            <a:r>
              <a:rPr sz="1600" spc="-5" dirty="0">
                <a:solidFill>
                  <a:schemeClr val="dk1"/>
                </a:solidFill>
                <a:latin typeface="微软雅黑" panose="020B0503020204020204" charset="-122"/>
                <a:ea typeface="微软雅黑" panose="020B0503020204020204" charset="-122"/>
                <a:cs typeface="微软雅黑" panose="020B0503020204020204" charset="-122"/>
              </a:rPr>
              <a:t>卷</a:t>
            </a:r>
            <a:r>
              <a:rPr sz="1600" spc="135" dirty="0">
                <a:solidFill>
                  <a:schemeClr val="dk1"/>
                </a:solidFill>
                <a:latin typeface="微软雅黑" panose="020B0503020204020204" charset="-122"/>
                <a:ea typeface="微软雅黑" panose="020B0503020204020204" charset="-122"/>
                <a:cs typeface="微软雅黑" panose="020B0503020204020204" charset="-122"/>
              </a:rPr>
              <a:t>扬机等电器</a:t>
            </a:r>
            <a:r>
              <a:rPr sz="1600" spc="145" dirty="0">
                <a:solidFill>
                  <a:schemeClr val="dk1"/>
                </a:solidFill>
                <a:latin typeface="微软雅黑" panose="020B0503020204020204" charset="-122"/>
                <a:ea typeface="微软雅黑" panose="020B0503020204020204" charset="-122"/>
                <a:cs typeface="微软雅黑" panose="020B0503020204020204" charset="-122"/>
              </a:rPr>
              <a:t>设备</a:t>
            </a:r>
            <a:r>
              <a:rPr sz="1600" spc="-5" dirty="0">
                <a:solidFill>
                  <a:schemeClr val="dk1"/>
                </a:solidFill>
                <a:latin typeface="微软雅黑" panose="020B0503020204020204" charset="-122"/>
                <a:ea typeface="微软雅黑" panose="020B0503020204020204" charset="-122"/>
                <a:cs typeface="微软雅黑" panose="020B0503020204020204" charset="-122"/>
              </a:rPr>
              <a:t>做</a:t>
            </a:r>
            <a:r>
              <a:rPr sz="1600" spc="135" dirty="0">
                <a:solidFill>
                  <a:schemeClr val="dk1"/>
                </a:solidFill>
                <a:latin typeface="微软雅黑" panose="020B0503020204020204" charset="-122"/>
                <a:ea typeface="微软雅黑" panose="020B0503020204020204" charset="-122"/>
                <a:cs typeface="微软雅黑" panose="020B0503020204020204" charset="-122"/>
              </a:rPr>
              <a:t>起吊作业人</a:t>
            </a:r>
            <a:r>
              <a:rPr sz="1600" spc="145" dirty="0">
                <a:solidFill>
                  <a:schemeClr val="dk1"/>
                </a:solidFill>
                <a:latin typeface="微软雅黑" panose="020B0503020204020204" charset="-122"/>
                <a:ea typeface="微软雅黑" panose="020B0503020204020204" charset="-122"/>
                <a:cs typeface="微软雅黑" panose="020B0503020204020204" charset="-122"/>
              </a:rPr>
              <a:t>员的</a:t>
            </a:r>
            <a:r>
              <a:rPr sz="1600" spc="-5" dirty="0">
                <a:solidFill>
                  <a:schemeClr val="dk1"/>
                </a:solidFill>
                <a:latin typeface="微软雅黑" panose="020B0503020204020204" charset="-122"/>
                <a:ea typeface="微软雅黑" panose="020B0503020204020204" charset="-122"/>
                <a:cs typeface="微软雅黑" panose="020B0503020204020204" charset="-122"/>
              </a:rPr>
              <a:t>工</a:t>
            </a:r>
            <a:r>
              <a:rPr sz="1600" spc="135" dirty="0">
                <a:solidFill>
                  <a:schemeClr val="dk1"/>
                </a:solidFill>
                <a:latin typeface="微软雅黑" panose="020B0503020204020204" charset="-122"/>
                <a:ea typeface="微软雅黑" panose="020B0503020204020204" charset="-122"/>
                <a:cs typeface="微软雅黑" panose="020B0503020204020204" charset="-122"/>
              </a:rPr>
              <a:t>具。因为遇</a:t>
            </a:r>
            <a:r>
              <a:rPr sz="1600" spc="145" dirty="0">
                <a:solidFill>
                  <a:schemeClr val="dk1"/>
                </a:solidFill>
                <a:latin typeface="微软雅黑" panose="020B0503020204020204" charset="-122"/>
                <a:ea typeface="微软雅黑" panose="020B0503020204020204" charset="-122"/>
                <a:cs typeface="微软雅黑" panose="020B0503020204020204" charset="-122"/>
              </a:rPr>
              <a:t>到停</a:t>
            </a:r>
            <a:r>
              <a:rPr sz="1600" spc="-5" dirty="0">
                <a:solidFill>
                  <a:schemeClr val="dk1"/>
                </a:solidFill>
                <a:latin typeface="微软雅黑" panose="020B0503020204020204" charset="-122"/>
                <a:ea typeface="微软雅黑" panose="020B0503020204020204" charset="-122"/>
                <a:cs typeface="微软雅黑" panose="020B0503020204020204" charset="-122"/>
              </a:rPr>
              <a:t>电</a:t>
            </a:r>
            <a:r>
              <a:rPr sz="1600" spc="135" dirty="0">
                <a:solidFill>
                  <a:schemeClr val="dk1"/>
                </a:solidFill>
                <a:latin typeface="微软雅黑" panose="020B0503020204020204" charset="-122"/>
                <a:ea typeface="微软雅黑" panose="020B0503020204020204" charset="-122"/>
                <a:cs typeface="微软雅黑" panose="020B0503020204020204" charset="-122"/>
              </a:rPr>
              <a:t>时</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作业人</a:t>
            </a:r>
            <a:r>
              <a:rPr sz="1600" spc="145" dirty="0">
                <a:solidFill>
                  <a:schemeClr val="dk1"/>
                </a:solidFill>
                <a:latin typeface="微软雅黑" panose="020B0503020204020204" charset="-122"/>
                <a:ea typeface="微软雅黑" panose="020B0503020204020204" charset="-122"/>
                <a:cs typeface="微软雅黑" panose="020B0503020204020204" charset="-122"/>
              </a:rPr>
              <a:t>员就</a:t>
            </a:r>
            <a:r>
              <a:rPr sz="1600" spc="-5" dirty="0">
                <a:solidFill>
                  <a:schemeClr val="dk1"/>
                </a:solidFill>
                <a:latin typeface="微软雅黑" panose="020B0503020204020204" charset="-122"/>
                <a:ea typeface="微软雅黑" panose="020B0503020204020204" charset="-122"/>
                <a:cs typeface="微软雅黑" panose="020B0503020204020204" charset="-122"/>
              </a:rPr>
              <a:t>无</a:t>
            </a:r>
            <a:r>
              <a:rPr sz="1600" spc="135" dirty="0">
                <a:solidFill>
                  <a:schemeClr val="dk1"/>
                </a:solidFill>
                <a:latin typeface="微软雅黑" panose="020B0503020204020204" charset="-122"/>
                <a:ea typeface="微软雅黑" panose="020B0503020204020204" charset="-122"/>
                <a:cs typeface="微软雅黑" panose="020B0503020204020204" charset="-122"/>
              </a:rPr>
              <a:t>法从容器内</a:t>
            </a:r>
            <a:r>
              <a:rPr sz="1600" spc="145" dirty="0">
                <a:solidFill>
                  <a:schemeClr val="dk1"/>
                </a:solidFill>
                <a:latin typeface="微软雅黑" panose="020B0503020204020204" charset="-122"/>
                <a:ea typeface="微软雅黑" panose="020B0503020204020204" charset="-122"/>
                <a:cs typeface="微软雅黑" panose="020B0503020204020204" charset="-122"/>
              </a:rPr>
              <a:t>撤出</a:t>
            </a:r>
            <a:r>
              <a:rPr sz="16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22" name="object 22"/>
          <p:cNvSpPr/>
          <p:nvPr>
            <p:custDataLst>
              <p:tags r:id="rId17"/>
            </p:custDataLst>
          </p:nvPr>
        </p:nvSpPr>
        <p:spPr>
          <a:xfrm>
            <a:off x="8106380" y="1630522"/>
            <a:ext cx="1951989" cy="1951989"/>
          </a:xfrm>
          <a:custGeom>
            <a:avLst/>
            <a:gdLst/>
            <a:ahLst/>
            <a:cxnLst/>
            <a:rect l="l" t="t" r="r" b="b"/>
            <a:pathLst>
              <a:path w="1951990" h="1951989">
                <a:moveTo>
                  <a:pt x="796319" y="73689"/>
                </a:moveTo>
                <a:lnTo>
                  <a:pt x="831672" y="44192"/>
                </a:lnTo>
                <a:lnTo>
                  <a:pt x="870587" y="22079"/>
                </a:lnTo>
                <a:lnTo>
                  <a:pt x="912045" y="7348"/>
                </a:lnTo>
                <a:lnTo>
                  <a:pt x="955027" y="0"/>
                </a:lnTo>
                <a:lnTo>
                  <a:pt x="998513" y="31"/>
                </a:lnTo>
                <a:lnTo>
                  <a:pt x="1041486" y="7443"/>
                </a:lnTo>
                <a:lnTo>
                  <a:pt x="1082925" y="22232"/>
                </a:lnTo>
                <a:lnTo>
                  <a:pt x="1121812" y="44400"/>
                </a:lnTo>
                <a:lnTo>
                  <a:pt x="1157126" y="73943"/>
                </a:lnTo>
                <a:lnTo>
                  <a:pt x="1878232" y="796319"/>
                </a:lnTo>
                <a:lnTo>
                  <a:pt x="1907730" y="831672"/>
                </a:lnTo>
                <a:lnTo>
                  <a:pt x="1929843" y="870587"/>
                </a:lnTo>
                <a:lnTo>
                  <a:pt x="1944574" y="912045"/>
                </a:lnTo>
                <a:lnTo>
                  <a:pt x="1951922" y="955027"/>
                </a:lnTo>
                <a:lnTo>
                  <a:pt x="1951891" y="998513"/>
                </a:lnTo>
                <a:lnTo>
                  <a:pt x="1944479" y="1041486"/>
                </a:lnTo>
                <a:lnTo>
                  <a:pt x="1929690" y="1082925"/>
                </a:lnTo>
                <a:lnTo>
                  <a:pt x="1907522" y="1121812"/>
                </a:lnTo>
                <a:lnTo>
                  <a:pt x="1877978" y="1157126"/>
                </a:lnTo>
                <a:lnTo>
                  <a:pt x="1155602" y="1878232"/>
                </a:lnTo>
                <a:lnTo>
                  <a:pt x="1120250" y="1907730"/>
                </a:lnTo>
                <a:lnTo>
                  <a:pt x="1081335" y="1929843"/>
                </a:lnTo>
                <a:lnTo>
                  <a:pt x="1039877" y="1944574"/>
                </a:lnTo>
                <a:lnTo>
                  <a:pt x="996895" y="1951922"/>
                </a:lnTo>
                <a:lnTo>
                  <a:pt x="953409" y="1951891"/>
                </a:lnTo>
                <a:lnTo>
                  <a:pt x="910436" y="1944479"/>
                </a:lnTo>
                <a:lnTo>
                  <a:pt x="868997" y="1929690"/>
                </a:lnTo>
                <a:lnTo>
                  <a:pt x="830110" y="1907522"/>
                </a:lnTo>
                <a:lnTo>
                  <a:pt x="794795" y="1877978"/>
                </a:lnTo>
                <a:lnTo>
                  <a:pt x="73689" y="1155602"/>
                </a:lnTo>
                <a:lnTo>
                  <a:pt x="44192" y="1120250"/>
                </a:lnTo>
                <a:lnTo>
                  <a:pt x="22079" y="1081335"/>
                </a:lnTo>
                <a:lnTo>
                  <a:pt x="7348" y="1039877"/>
                </a:lnTo>
                <a:lnTo>
                  <a:pt x="0" y="996895"/>
                </a:lnTo>
                <a:lnTo>
                  <a:pt x="31" y="953409"/>
                </a:lnTo>
                <a:lnTo>
                  <a:pt x="7443" y="910436"/>
                </a:lnTo>
                <a:lnTo>
                  <a:pt x="22232" y="868997"/>
                </a:lnTo>
                <a:lnTo>
                  <a:pt x="44400" y="830110"/>
                </a:lnTo>
                <a:lnTo>
                  <a:pt x="73943" y="794795"/>
                </a:lnTo>
                <a:lnTo>
                  <a:pt x="796319" y="73689"/>
                </a:lnTo>
                <a:close/>
              </a:path>
            </a:pathLst>
          </a:custGeom>
          <a:ln w="3175">
            <a:solidFill>
              <a:srgbClr val="056109"/>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p:nvPr>
            <p:custDataLst>
              <p:tags r:id="rId18"/>
            </p:custDataLst>
          </p:nvPr>
        </p:nvSpPr>
        <p:spPr>
          <a:xfrm>
            <a:off x="8240521" y="1739138"/>
            <a:ext cx="1708150" cy="1734185"/>
          </a:xfrm>
          <a:custGeom>
            <a:avLst/>
            <a:gdLst/>
            <a:ahLst/>
            <a:cxnLst/>
            <a:rect l="l" t="t" r="r" b="b"/>
            <a:pathLst>
              <a:path w="1708150" h="1734185">
                <a:moveTo>
                  <a:pt x="767460" y="971041"/>
                </a:moveTo>
                <a:lnTo>
                  <a:pt x="507" y="971041"/>
                </a:lnTo>
                <a:lnTo>
                  <a:pt x="11049" y="990981"/>
                </a:lnTo>
                <a:lnTo>
                  <a:pt x="40004" y="1026540"/>
                </a:lnTo>
                <a:lnTo>
                  <a:pt x="680084" y="1667637"/>
                </a:lnTo>
                <a:lnTo>
                  <a:pt x="715595" y="1696688"/>
                </a:lnTo>
                <a:lnTo>
                  <a:pt x="754973" y="1717450"/>
                </a:lnTo>
                <a:lnTo>
                  <a:pt x="796932" y="1729923"/>
                </a:lnTo>
                <a:lnTo>
                  <a:pt x="840184" y="1734105"/>
                </a:lnTo>
                <a:lnTo>
                  <a:pt x="883442" y="1729994"/>
                </a:lnTo>
                <a:lnTo>
                  <a:pt x="925419" y="1717589"/>
                </a:lnTo>
                <a:lnTo>
                  <a:pt x="964827" y="1696888"/>
                </a:lnTo>
                <a:lnTo>
                  <a:pt x="1000378" y="1667890"/>
                </a:lnTo>
                <a:lnTo>
                  <a:pt x="1594156" y="1075054"/>
                </a:lnTo>
                <a:lnTo>
                  <a:pt x="767460" y="1075054"/>
                </a:lnTo>
                <a:lnTo>
                  <a:pt x="767460" y="971041"/>
                </a:lnTo>
                <a:close/>
              </a:path>
              <a:path w="1708150" h="1734185">
                <a:moveTo>
                  <a:pt x="1593291" y="659002"/>
                </a:moveTo>
                <a:lnTo>
                  <a:pt x="767460" y="659002"/>
                </a:lnTo>
                <a:lnTo>
                  <a:pt x="975486" y="867028"/>
                </a:lnTo>
                <a:lnTo>
                  <a:pt x="767460" y="1075054"/>
                </a:lnTo>
                <a:lnTo>
                  <a:pt x="1594156" y="1075054"/>
                </a:lnTo>
                <a:lnTo>
                  <a:pt x="1641475" y="1027811"/>
                </a:lnTo>
                <a:lnTo>
                  <a:pt x="1670526" y="992300"/>
                </a:lnTo>
                <a:lnTo>
                  <a:pt x="1691288" y="952922"/>
                </a:lnTo>
                <a:lnTo>
                  <a:pt x="1703761" y="910963"/>
                </a:lnTo>
                <a:lnTo>
                  <a:pt x="1707943" y="867711"/>
                </a:lnTo>
                <a:lnTo>
                  <a:pt x="1703832" y="824453"/>
                </a:lnTo>
                <a:lnTo>
                  <a:pt x="1691427" y="782476"/>
                </a:lnTo>
                <a:lnTo>
                  <a:pt x="1670726" y="743068"/>
                </a:lnTo>
                <a:lnTo>
                  <a:pt x="1641728" y="707516"/>
                </a:lnTo>
                <a:lnTo>
                  <a:pt x="1593291" y="659002"/>
                </a:lnTo>
                <a:close/>
              </a:path>
              <a:path w="1708150" h="1734185">
                <a:moveTo>
                  <a:pt x="841628" y="0"/>
                </a:moveTo>
                <a:lnTo>
                  <a:pt x="798333" y="4069"/>
                </a:lnTo>
                <a:lnTo>
                  <a:pt x="756348" y="16462"/>
                </a:lnTo>
                <a:lnTo>
                  <a:pt x="716934" y="37165"/>
                </a:lnTo>
                <a:lnTo>
                  <a:pt x="681354" y="66166"/>
                </a:lnTo>
                <a:lnTo>
                  <a:pt x="40258" y="706247"/>
                </a:lnTo>
                <a:lnTo>
                  <a:pt x="11175" y="741679"/>
                </a:lnTo>
                <a:lnTo>
                  <a:pt x="0" y="763015"/>
                </a:lnTo>
                <a:lnTo>
                  <a:pt x="767460" y="763015"/>
                </a:lnTo>
                <a:lnTo>
                  <a:pt x="767460" y="659002"/>
                </a:lnTo>
                <a:lnTo>
                  <a:pt x="1593291" y="659002"/>
                </a:lnTo>
                <a:lnTo>
                  <a:pt x="1001649" y="66421"/>
                </a:lnTo>
                <a:lnTo>
                  <a:pt x="966144" y="37397"/>
                </a:lnTo>
                <a:lnTo>
                  <a:pt x="926782" y="16637"/>
                </a:lnTo>
                <a:lnTo>
                  <a:pt x="884848" y="4163"/>
                </a:lnTo>
                <a:lnTo>
                  <a:pt x="841628" y="0"/>
                </a:lnTo>
                <a:close/>
              </a:path>
            </a:pathLst>
          </a:custGeom>
          <a:solidFill>
            <a:srgbClr val="44750E"/>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4" name="object 24"/>
          <p:cNvSpPr txBox="1"/>
          <p:nvPr/>
        </p:nvSpPr>
        <p:spPr>
          <a:xfrm>
            <a:off x="9429750" y="2409189"/>
            <a:ext cx="348615" cy="628650"/>
          </a:xfrm>
          <a:prstGeom prst="rect">
            <a:avLst/>
          </a:prstGeom>
        </p:spPr>
        <p:txBody>
          <a:bodyPr vert="horz" wrap="square" lIns="0" tIns="13335" rIns="0" bIns="0" rtlCol="0">
            <a:spAutoFit/>
          </a:bodyPr>
          <a:lstStyle/>
          <a:p>
            <a:pPr marL="12700">
              <a:lnSpc>
                <a:spcPct val="100000"/>
              </a:lnSpc>
              <a:spcBef>
                <a:spcPts val="105"/>
              </a:spcBef>
            </a:pPr>
            <a:r>
              <a:rPr sz="2000" b="1" spc="155" dirty="0">
                <a:solidFill>
                  <a:srgbClr val="FFFFFF"/>
                </a:solidFill>
                <a:latin typeface="微软雅黑" panose="020B0503020204020204" charset="-122"/>
                <a:ea typeface="微软雅黑" panose="020B0503020204020204" charset="-122"/>
                <a:cs typeface="Arial" panose="020B0604020202020204"/>
              </a:rPr>
              <a:t>05</a:t>
            </a:r>
          </a:p>
        </p:txBody>
      </p:sp>
      <p:sp>
        <p:nvSpPr>
          <p:cNvPr id="25" name="object 25"/>
          <p:cNvSpPr txBox="1"/>
          <p:nvPr>
            <p:custDataLst>
              <p:tags r:id="rId19"/>
            </p:custDataLst>
          </p:nvPr>
        </p:nvSpPr>
        <p:spPr>
          <a:xfrm>
            <a:off x="10190226" y="3527929"/>
            <a:ext cx="1891030" cy="2227580"/>
          </a:xfrm>
          <a:prstGeom prst="rect">
            <a:avLst/>
          </a:prstGeom>
        </p:spPr>
        <p:txBody>
          <a:bodyPr vert="horz" wrap="square" lIns="0" tIns="12065" rIns="0" bIns="0" rtlCol="0">
            <a:spAutoFit/>
          </a:bodyPr>
          <a:lstStyle/>
          <a:p>
            <a:pPr marL="12700" marR="5080">
              <a:lnSpc>
                <a:spcPct val="120000"/>
              </a:lnSpc>
              <a:spcBef>
                <a:spcPts val="95"/>
              </a:spcBef>
            </a:pPr>
            <a:r>
              <a:rPr sz="1500" spc="150" dirty="0">
                <a:solidFill>
                  <a:schemeClr val="dk1"/>
                </a:solidFill>
                <a:latin typeface="微软雅黑" panose="020B0503020204020204" charset="-122"/>
                <a:ea typeface="微软雅黑" panose="020B0503020204020204" charset="-122"/>
                <a:cs typeface="微软雅黑" panose="020B0503020204020204" charset="-122"/>
              </a:rPr>
              <a:t>监护人必须注</a:t>
            </a:r>
            <a:r>
              <a:rPr sz="1500" spc="140" dirty="0">
                <a:solidFill>
                  <a:schemeClr val="dk1"/>
                </a:solidFill>
                <a:latin typeface="微软雅黑" panose="020B0503020204020204" charset="-122"/>
                <a:ea typeface="微软雅黑" panose="020B0503020204020204" charset="-122"/>
                <a:cs typeface="微软雅黑" panose="020B0503020204020204" charset="-122"/>
              </a:rPr>
              <a:t>意</a:t>
            </a:r>
            <a:r>
              <a:rPr sz="1500" dirty="0">
                <a:solidFill>
                  <a:schemeClr val="dk1"/>
                </a:solidFill>
                <a:latin typeface="微软雅黑" panose="020B0503020204020204" charset="-122"/>
                <a:ea typeface="微软雅黑" panose="020B0503020204020204" charset="-122"/>
                <a:cs typeface="微软雅黑" panose="020B0503020204020204" charset="-122"/>
              </a:rPr>
              <a:t>自</a:t>
            </a:r>
            <a:r>
              <a:rPr sz="1500" spc="150" dirty="0">
                <a:solidFill>
                  <a:schemeClr val="dk1"/>
                </a:solidFill>
                <a:latin typeface="微软雅黑" panose="020B0503020204020204" charset="-122"/>
                <a:ea typeface="微软雅黑" panose="020B0503020204020204" charset="-122"/>
                <a:cs typeface="微软雅黑" panose="020B0503020204020204" charset="-122"/>
              </a:rPr>
              <a:t>身安全</a:t>
            </a:r>
            <a:r>
              <a:rPr sz="1500" dirty="0">
                <a:solidFill>
                  <a:schemeClr val="dk1"/>
                </a:solidFill>
                <a:latin typeface="微软雅黑" panose="020B0503020204020204" charset="-122"/>
                <a:ea typeface="微软雅黑" panose="020B0503020204020204" charset="-122"/>
                <a:cs typeface="微软雅黑" panose="020B0503020204020204" charset="-122"/>
              </a:rPr>
              <a:t>，</a:t>
            </a:r>
            <a:r>
              <a:rPr sz="1500" spc="150" dirty="0">
                <a:solidFill>
                  <a:schemeClr val="dk1"/>
                </a:solidFill>
                <a:latin typeface="微软雅黑" panose="020B0503020204020204" charset="-122"/>
                <a:ea typeface="微软雅黑" panose="020B0503020204020204" charset="-122"/>
                <a:cs typeface="微软雅黑" panose="020B0503020204020204" charset="-122"/>
              </a:rPr>
              <a:t>监护</a:t>
            </a:r>
            <a:r>
              <a:rPr sz="1500" spc="135" dirty="0">
                <a:solidFill>
                  <a:schemeClr val="dk1"/>
                </a:solidFill>
                <a:latin typeface="微软雅黑" panose="020B0503020204020204" charset="-122"/>
                <a:ea typeface="微软雅黑" panose="020B0503020204020204" charset="-122"/>
                <a:cs typeface="微软雅黑" panose="020B0503020204020204" charset="-122"/>
              </a:rPr>
              <a:t>位</a:t>
            </a:r>
            <a:r>
              <a:rPr sz="1500" dirty="0">
                <a:solidFill>
                  <a:schemeClr val="dk1"/>
                </a:solidFill>
                <a:latin typeface="微软雅黑" panose="020B0503020204020204" charset="-122"/>
                <a:ea typeface="微软雅黑" panose="020B0503020204020204" charset="-122"/>
                <a:cs typeface="微软雅黑" panose="020B0503020204020204" charset="-122"/>
              </a:rPr>
              <a:t>置</a:t>
            </a:r>
            <a:r>
              <a:rPr sz="1500" spc="150" dirty="0">
                <a:solidFill>
                  <a:schemeClr val="dk1"/>
                </a:solidFill>
                <a:latin typeface="微软雅黑" panose="020B0503020204020204" charset="-122"/>
                <a:ea typeface="微软雅黑" panose="020B0503020204020204" charset="-122"/>
                <a:cs typeface="微软雅黑" panose="020B0503020204020204" charset="-122"/>
              </a:rPr>
              <a:t>的环境必须符</a:t>
            </a:r>
            <a:r>
              <a:rPr sz="1500" spc="140" dirty="0">
                <a:solidFill>
                  <a:schemeClr val="dk1"/>
                </a:solidFill>
                <a:latin typeface="微软雅黑" panose="020B0503020204020204" charset="-122"/>
                <a:ea typeface="微软雅黑" panose="020B0503020204020204" charset="-122"/>
                <a:cs typeface="微软雅黑" panose="020B0503020204020204" charset="-122"/>
              </a:rPr>
              <a:t>合</a:t>
            </a:r>
            <a:r>
              <a:rPr sz="1500" dirty="0">
                <a:solidFill>
                  <a:schemeClr val="dk1"/>
                </a:solidFill>
                <a:latin typeface="微软雅黑" panose="020B0503020204020204" charset="-122"/>
                <a:ea typeface="微软雅黑" panose="020B0503020204020204" charset="-122"/>
                <a:cs typeface="微软雅黑" panose="020B0503020204020204" charset="-122"/>
              </a:rPr>
              <a:t>安</a:t>
            </a:r>
            <a:r>
              <a:rPr sz="1500" spc="150" dirty="0">
                <a:solidFill>
                  <a:schemeClr val="dk1"/>
                </a:solidFill>
                <a:latin typeface="微软雅黑" panose="020B0503020204020204" charset="-122"/>
                <a:ea typeface="微软雅黑" panose="020B0503020204020204" charset="-122"/>
                <a:cs typeface="微软雅黑" panose="020B0503020204020204" charset="-122"/>
              </a:rPr>
              <a:t>全要求。并做</a:t>
            </a:r>
            <a:r>
              <a:rPr sz="1500" spc="140" dirty="0">
                <a:solidFill>
                  <a:schemeClr val="dk1"/>
                </a:solidFill>
                <a:latin typeface="微软雅黑" panose="020B0503020204020204" charset="-122"/>
                <a:ea typeface="微软雅黑" panose="020B0503020204020204" charset="-122"/>
                <a:cs typeface="微软雅黑" panose="020B0503020204020204" charset="-122"/>
              </a:rPr>
              <a:t>好</a:t>
            </a:r>
            <a:r>
              <a:rPr sz="1500" dirty="0">
                <a:solidFill>
                  <a:schemeClr val="dk1"/>
                </a:solidFill>
                <a:latin typeface="微软雅黑" panose="020B0503020204020204" charset="-122"/>
                <a:ea typeface="微软雅黑" panose="020B0503020204020204" charset="-122"/>
                <a:cs typeface="微软雅黑" panose="020B0503020204020204" charset="-122"/>
              </a:rPr>
              <a:t>处</a:t>
            </a:r>
            <a:r>
              <a:rPr sz="1500" spc="150" dirty="0">
                <a:solidFill>
                  <a:schemeClr val="dk1"/>
                </a:solidFill>
                <a:latin typeface="微软雅黑" panose="020B0503020204020204" charset="-122"/>
                <a:ea typeface="微软雅黑" panose="020B0503020204020204" charset="-122"/>
                <a:cs typeface="微软雅黑" panose="020B0503020204020204" charset="-122"/>
              </a:rPr>
              <a:t>理</a:t>
            </a:r>
            <a:r>
              <a:rPr sz="1500" spc="140" dirty="0">
                <a:solidFill>
                  <a:schemeClr val="dk1"/>
                </a:solidFill>
                <a:latin typeface="微软雅黑" panose="020B0503020204020204" charset="-122"/>
                <a:ea typeface="微软雅黑" panose="020B0503020204020204" charset="-122"/>
                <a:cs typeface="微软雅黑" panose="020B0503020204020204" charset="-122"/>
              </a:rPr>
              <a:t>事</a:t>
            </a:r>
            <a:r>
              <a:rPr sz="1500" spc="150" dirty="0">
                <a:solidFill>
                  <a:schemeClr val="dk1"/>
                </a:solidFill>
                <a:latin typeface="微软雅黑" panose="020B0503020204020204" charset="-122"/>
                <a:ea typeface="微软雅黑" panose="020B0503020204020204" charset="-122"/>
                <a:cs typeface="微软雅黑" panose="020B0503020204020204" charset="-122"/>
              </a:rPr>
              <a:t>故</a:t>
            </a:r>
            <a:r>
              <a:rPr sz="1500" spc="140" dirty="0">
                <a:solidFill>
                  <a:schemeClr val="dk1"/>
                </a:solidFill>
                <a:latin typeface="微软雅黑" panose="020B0503020204020204" charset="-122"/>
                <a:ea typeface="微软雅黑" panose="020B0503020204020204" charset="-122"/>
                <a:cs typeface="微软雅黑" panose="020B0503020204020204" charset="-122"/>
              </a:rPr>
              <a:t>的</a:t>
            </a:r>
            <a:r>
              <a:rPr sz="1500" spc="150" dirty="0">
                <a:solidFill>
                  <a:schemeClr val="dk1"/>
                </a:solidFill>
                <a:latin typeface="微软雅黑" panose="020B0503020204020204" charset="-122"/>
                <a:ea typeface="微软雅黑" panose="020B0503020204020204" charset="-122"/>
                <a:cs typeface="微软雅黑" panose="020B0503020204020204" charset="-122"/>
              </a:rPr>
              <a:t>准</a:t>
            </a:r>
            <a:r>
              <a:rPr sz="1500" spc="140" dirty="0">
                <a:solidFill>
                  <a:schemeClr val="dk1"/>
                </a:solidFill>
                <a:latin typeface="微软雅黑" panose="020B0503020204020204" charset="-122"/>
                <a:ea typeface="微软雅黑" panose="020B0503020204020204" charset="-122"/>
                <a:cs typeface="微软雅黑" panose="020B0503020204020204" charset="-122"/>
              </a:rPr>
              <a:t>备工</a:t>
            </a:r>
            <a:r>
              <a:rPr sz="1500" spc="150" dirty="0">
                <a:solidFill>
                  <a:schemeClr val="dk1"/>
                </a:solidFill>
                <a:latin typeface="微软雅黑" panose="020B0503020204020204" charset="-122"/>
                <a:ea typeface="微软雅黑" panose="020B0503020204020204" charset="-122"/>
                <a:cs typeface="微软雅黑" panose="020B0503020204020204" charset="-122"/>
              </a:rPr>
              <a:t>作</a:t>
            </a:r>
            <a:r>
              <a:rPr sz="1500" dirty="0">
                <a:solidFill>
                  <a:schemeClr val="dk1"/>
                </a:solidFill>
                <a:latin typeface="微软雅黑" panose="020B0503020204020204" charset="-122"/>
                <a:ea typeface="微软雅黑" panose="020B0503020204020204" charset="-122"/>
                <a:cs typeface="微软雅黑" panose="020B0503020204020204" charset="-122"/>
              </a:rPr>
              <a:t>，</a:t>
            </a:r>
            <a:r>
              <a:rPr sz="1500" spc="150" dirty="0">
                <a:solidFill>
                  <a:schemeClr val="dk1"/>
                </a:solidFill>
                <a:latin typeface="微软雅黑" panose="020B0503020204020204" charset="-122"/>
                <a:ea typeface="微软雅黑" panose="020B0503020204020204" charset="-122"/>
                <a:cs typeface="微软雅黑" panose="020B0503020204020204" charset="-122"/>
              </a:rPr>
              <a:t>不</a:t>
            </a:r>
            <a:r>
              <a:rPr sz="1500" spc="140" dirty="0">
                <a:solidFill>
                  <a:schemeClr val="dk1"/>
                </a:solidFill>
                <a:latin typeface="微软雅黑" panose="020B0503020204020204" charset="-122"/>
                <a:ea typeface="微软雅黑" panose="020B0503020204020204" charset="-122"/>
                <a:cs typeface="微软雅黑" panose="020B0503020204020204" charset="-122"/>
              </a:rPr>
              <a:t>得</a:t>
            </a:r>
            <a:r>
              <a:rPr sz="1500" spc="150" dirty="0">
                <a:solidFill>
                  <a:schemeClr val="dk1"/>
                </a:solidFill>
                <a:latin typeface="微软雅黑" panose="020B0503020204020204" charset="-122"/>
                <a:ea typeface="微软雅黑" panose="020B0503020204020204" charset="-122"/>
                <a:cs typeface="微软雅黑" panose="020B0503020204020204" charset="-122"/>
              </a:rPr>
              <a:t>参</a:t>
            </a:r>
            <a:r>
              <a:rPr sz="1500" spc="140" dirty="0">
                <a:solidFill>
                  <a:schemeClr val="dk1"/>
                </a:solidFill>
                <a:latin typeface="微软雅黑" panose="020B0503020204020204" charset="-122"/>
                <a:ea typeface="微软雅黑" panose="020B0503020204020204" charset="-122"/>
                <a:cs typeface="微软雅黑" panose="020B0503020204020204" charset="-122"/>
              </a:rPr>
              <a:t>与</a:t>
            </a:r>
            <a:r>
              <a:rPr sz="1500" spc="150" dirty="0">
                <a:solidFill>
                  <a:schemeClr val="dk1"/>
                </a:solidFill>
                <a:latin typeface="微软雅黑" panose="020B0503020204020204" charset="-122"/>
                <a:ea typeface="微软雅黑" panose="020B0503020204020204" charset="-122"/>
                <a:cs typeface="微软雅黑" panose="020B0503020204020204" charset="-122"/>
              </a:rPr>
              <a:t>施</a:t>
            </a:r>
            <a:r>
              <a:rPr sz="1500" spc="140" dirty="0">
                <a:solidFill>
                  <a:schemeClr val="dk1"/>
                </a:solidFill>
                <a:latin typeface="微软雅黑" panose="020B0503020204020204" charset="-122"/>
                <a:ea typeface="微软雅黑" panose="020B0503020204020204" charset="-122"/>
                <a:cs typeface="微软雅黑" panose="020B0503020204020204" charset="-122"/>
              </a:rPr>
              <a:t>工作</a:t>
            </a:r>
            <a:r>
              <a:rPr sz="1500" spc="150" dirty="0">
                <a:solidFill>
                  <a:schemeClr val="dk1"/>
                </a:solidFill>
                <a:latin typeface="微软雅黑" panose="020B0503020204020204" charset="-122"/>
                <a:ea typeface="微软雅黑" panose="020B0503020204020204" charset="-122"/>
                <a:cs typeface="微软雅黑" panose="020B0503020204020204" charset="-122"/>
              </a:rPr>
              <a:t>业</a:t>
            </a:r>
            <a:r>
              <a:rPr sz="1500" dirty="0">
                <a:solidFill>
                  <a:schemeClr val="dk1"/>
                </a:solidFill>
                <a:latin typeface="微软雅黑" panose="020B0503020204020204" charset="-122"/>
                <a:ea typeface="微软雅黑" panose="020B0503020204020204" charset="-122"/>
                <a:cs typeface="微软雅黑" panose="020B0503020204020204" charset="-122"/>
              </a:rPr>
              <a:t>，</a:t>
            </a:r>
            <a:r>
              <a:rPr sz="1500" spc="150" dirty="0">
                <a:solidFill>
                  <a:schemeClr val="dk1"/>
                </a:solidFill>
                <a:latin typeface="微软雅黑" panose="020B0503020204020204" charset="-122"/>
                <a:ea typeface="微软雅黑" panose="020B0503020204020204" charset="-122"/>
                <a:cs typeface="微软雅黑" panose="020B0503020204020204" charset="-122"/>
              </a:rPr>
              <a:t>不能做影响监</a:t>
            </a:r>
            <a:r>
              <a:rPr sz="1500" spc="140" dirty="0">
                <a:solidFill>
                  <a:schemeClr val="dk1"/>
                </a:solidFill>
                <a:latin typeface="微软雅黑" panose="020B0503020204020204" charset="-122"/>
                <a:ea typeface="微软雅黑" panose="020B0503020204020204" charset="-122"/>
                <a:cs typeface="微软雅黑" panose="020B0503020204020204" charset="-122"/>
              </a:rPr>
              <a:t>护</a:t>
            </a:r>
            <a:r>
              <a:rPr sz="1500" dirty="0">
                <a:solidFill>
                  <a:schemeClr val="dk1"/>
                </a:solidFill>
                <a:latin typeface="微软雅黑" panose="020B0503020204020204" charset="-122"/>
                <a:ea typeface="微软雅黑" panose="020B0503020204020204" charset="-122"/>
                <a:cs typeface="微软雅黑" panose="020B0503020204020204" charset="-122"/>
              </a:rPr>
              <a:t>的</a:t>
            </a:r>
            <a:r>
              <a:rPr sz="1500" spc="150" dirty="0">
                <a:solidFill>
                  <a:schemeClr val="dk1"/>
                </a:solidFill>
                <a:latin typeface="微软雅黑" panose="020B0503020204020204" charset="-122"/>
                <a:ea typeface="微软雅黑" panose="020B0503020204020204" charset="-122"/>
                <a:cs typeface="微软雅黑" panose="020B0503020204020204" charset="-122"/>
              </a:rPr>
              <a:t>一切工作</a:t>
            </a:r>
            <a:r>
              <a:rPr sz="1500" dirty="0">
                <a:solidFill>
                  <a:schemeClr val="dk1"/>
                </a:solidFill>
                <a:latin typeface="微软雅黑" panose="020B0503020204020204" charset="-122"/>
                <a:ea typeface="微软雅黑" panose="020B0503020204020204" charset="-122"/>
                <a:cs typeface="微软雅黑" panose="020B0503020204020204" charset="-122"/>
              </a:rPr>
              <a:t>，</a:t>
            </a:r>
            <a:r>
              <a:rPr sz="1500" spc="150" dirty="0">
                <a:solidFill>
                  <a:schemeClr val="dk1"/>
                </a:solidFill>
                <a:latin typeface="微软雅黑" panose="020B0503020204020204" charset="-122"/>
                <a:ea typeface="微软雅黑" panose="020B0503020204020204" charset="-122"/>
                <a:cs typeface="微软雅黑" panose="020B0503020204020204" charset="-122"/>
              </a:rPr>
              <a:t>更</a:t>
            </a:r>
            <a:r>
              <a:rPr sz="1500" spc="140" dirty="0">
                <a:solidFill>
                  <a:schemeClr val="dk1"/>
                </a:solidFill>
                <a:latin typeface="微软雅黑" panose="020B0503020204020204" charset="-122"/>
                <a:ea typeface="微软雅黑" panose="020B0503020204020204" charset="-122"/>
                <a:cs typeface="微软雅黑" panose="020B0503020204020204" charset="-122"/>
              </a:rPr>
              <a:t>不</a:t>
            </a:r>
            <a:r>
              <a:rPr sz="1500" dirty="0">
                <a:solidFill>
                  <a:schemeClr val="dk1"/>
                </a:solidFill>
                <a:latin typeface="微软雅黑" panose="020B0503020204020204" charset="-122"/>
                <a:ea typeface="微软雅黑" panose="020B0503020204020204" charset="-122"/>
                <a:cs typeface="微软雅黑" panose="020B0503020204020204" charset="-122"/>
              </a:rPr>
              <a:t>得</a:t>
            </a:r>
            <a:r>
              <a:rPr sz="1500" spc="155" dirty="0">
                <a:solidFill>
                  <a:schemeClr val="dk1"/>
                </a:solidFill>
                <a:latin typeface="微软雅黑" panose="020B0503020204020204" charset="-122"/>
                <a:ea typeface="微软雅黑" panose="020B0503020204020204" charset="-122"/>
                <a:cs typeface="微软雅黑" panose="020B0503020204020204" charset="-122"/>
              </a:rPr>
              <a:t>离开监护岗位。</a:t>
            </a:r>
          </a:p>
        </p:txBody>
      </p:sp>
      <p:sp>
        <p:nvSpPr>
          <p:cNvPr id="26" name="object 26"/>
          <p:cNvSpPr/>
          <p:nvPr>
            <p:custDataLst>
              <p:tags r:id="rId20"/>
            </p:custDataLst>
          </p:nvPr>
        </p:nvSpPr>
        <p:spPr>
          <a:xfrm>
            <a:off x="10217911" y="1739138"/>
            <a:ext cx="1708150" cy="1734185"/>
          </a:xfrm>
          <a:custGeom>
            <a:avLst/>
            <a:gdLst/>
            <a:ahLst/>
            <a:cxnLst/>
            <a:rect l="l" t="t" r="r" b="b"/>
            <a:pathLst>
              <a:path w="1708150" h="1734185">
                <a:moveTo>
                  <a:pt x="767461" y="971041"/>
                </a:moveTo>
                <a:lnTo>
                  <a:pt x="508" y="971041"/>
                </a:lnTo>
                <a:lnTo>
                  <a:pt x="11049" y="990981"/>
                </a:lnTo>
                <a:lnTo>
                  <a:pt x="40005" y="1026540"/>
                </a:lnTo>
                <a:lnTo>
                  <a:pt x="680085" y="1667637"/>
                </a:lnTo>
                <a:lnTo>
                  <a:pt x="715595" y="1696688"/>
                </a:lnTo>
                <a:lnTo>
                  <a:pt x="754973" y="1717450"/>
                </a:lnTo>
                <a:lnTo>
                  <a:pt x="796932" y="1729923"/>
                </a:lnTo>
                <a:lnTo>
                  <a:pt x="840184" y="1734105"/>
                </a:lnTo>
                <a:lnTo>
                  <a:pt x="883442" y="1729994"/>
                </a:lnTo>
                <a:lnTo>
                  <a:pt x="925419" y="1717589"/>
                </a:lnTo>
                <a:lnTo>
                  <a:pt x="964827" y="1696888"/>
                </a:lnTo>
                <a:lnTo>
                  <a:pt x="1000379" y="1667890"/>
                </a:lnTo>
                <a:lnTo>
                  <a:pt x="1594156" y="1075054"/>
                </a:lnTo>
                <a:lnTo>
                  <a:pt x="767461" y="1075054"/>
                </a:lnTo>
                <a:lnTo>
                  <a:pt x="767461" y="971041"/>
                </a:lnTo>
                <a:close/>
              </a:path>
              <a:path w="1708150" h="1734185">
                <a:moveTo>
                  <a:pt x="1593291" y="659002"/>
                </a:moveTo>
                <a:lnTo>
                  <a:pt x="767461" y="659002"/>
                </a:lnTo>
                <a:lnTo>
                  <a:pt x="975487" y="867028"/>
                </a:lnTo>
                <a:lnTo>
                  <a:pt x="767461" y="1075054"/>
                </a:lnTo>
                <a:lnTo>
                  <a:pt x="1594156" y="1075054"/>
                </a:lnTo>
                <a:lnTo>
                  <a:pt x="1641475" y="1027811"/>
                </a:lnTo>
                <a:lnTo>
                  <a:pt x="1670526" y="992300"/>
                </a:lnTo>
                <a:lnTo>
                  <a:pt x="1691288" y="952922"/>
                </a:lnTo>
                <a:lnTo>
                  <a:pt x="1703761" y="910963"/>
                </a:lnTo>
                <a:lnTo>
                  <a:pt x="1707943" y="867711"/>
                </a:lnTo>
                <a:lnTo>
                  <a:pt x="1703832" y="824453"/>
                </a:lnTo>
                <a:lnTo>
                  <a:pt x="1691427" y="782476"/>
                </a:lnTo>
                <a:lnTo>
                  <a:pt x="1670726" y="743068"/>
                </a:lnTo>
                <a:lnTo>
                  <a:pt x="1641729" y="707516"/>
                </a:lnTo>
                <a:lnTo>
                  <a:pt x="1593291" y="659002"/>
                </a:lnTo>
                <a:close/>
              </a:path>
              <a:path w="1708150" h="1734185">
                <a:moveTo>
                  <a:pt x="841629" y="0"/>
                </a:moveTo>
                <a:lnTo>
                  <a:pt x="798333" y="4069"/>
                </a:lnTo>
                <a:lnTo>
                  <a:pt x="756348" y="16462"/>
                </a:lnTo>
                <a:lnTo>
                  <a:pt x="716934" y="37165"/>
                </a:lnTo>
                <a:lnTo>
                  <a:pt x="681355" y="66166"/>
                </a:lnTo>
                <a:lnTo>
                  <a:pt x="40259" y="706247"/>
                </a:lnTo>
                <a:lnTo>
                  <a:pt x="11176" y="741679"/>
                </a:lnTo>
                <a:lnTo>
                  <a:pt x="0" y="763015"/>
                </a:lnTo>
                <a:lnTo>
                  <a:pt x="767461" y="763015"/>
                </a:lnTo>
                <a:lnTo>
                  <a:pt x="767461" y="659002"/>
                </a:lnTo>
                <a:lnTo>
                  <a:pt x="1593291" y="659002"/>
                </a:lnTo>
                <a:lnTo>
                  <a:pt x="1001649" y="66421"/>
                </a:lnTo>
                <a:lnTo>
                  <a:pt x="966144" y="37397"/>
                </a:lnTo>
                <a:lnTo>
                  <a:pt x="926782" y="16637"/>
                </a:lnTo>
                <a:lnTo>
                  <a:pt x="884848" y="4163"/>
                </a:lnTo>
                <a:lnTo>
                  <a:pt x="841629" y="0"/>
                </a:lnTo>
                <a:close/>
              </a:path>
            </a:pathLst>
          </a:custGeom>
          <a:solidFill>
            <a:srgbClr val="056109"/>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7" name="object 27"/>
          <p:cNvSpPr txBox="1"/>
          <p:nvPr/>
        </p:nvSpPr>
        <p:spPr>
          <a:xfrm>
            <a:off x="11406631" y="2409189"/>
            <a:ext cx="348615" cy="628650"/>
          </a:xfrm>
          <a:prstGeom prst="rect">
            <a:avLst/>
          </a:prstGeom>
        </p:spPr>
        <p:txBody>
          <a:bodyPr vert="horz" wrap="square" lIns="0" tIns="13335" rIns="0" bIns="0" rtlCol="0">
            <a:spAutoFit/>
          </a:bodyPr>
          <a:lstStyle/>
          <a:p>
            <a:pPr marL="12700">
              <a:lnSpc>
                <a:spcPct val="100000"/>
              </a:lnSpc>
              <a:spcBef>
                <a:spcPts val="105"/>
              </a:spcBef>
            </a:pPr>
            <a:r>
              <a:rPr sz="2000" b="1" spc="155" dirty="0">
                <a:solidFill>
                  <a:srgbClr val="FFFFFF"/>
                </a:solidFill>
                <a:latin typeface="微软雅黑" panose="020B0503020204020204" charset="-122"/>
                <a:ea typeface="微软雅黑" panose="020B0503020204020204" charset="-122"/>
                <a:cs typeface="Arial" panose="020B0604020202020204"/>
              </a:rPr>
              <a:t>06</a:t>
            </a:r>
          </a:p>
        </p:txBody>
      </p:sp>
      <p:sp>
        <p:nvSpPr>
          <p:cNvPr id="28" name="object 28"/>
          <p:cNvSpPr/>
          <p:nvPr>
            <p:custDataLst>
              <p:tags r:id="rId21"/>
            </p:custDataLst>
          </p:nvPr>
        </p:nvSpPr>
        <p:spPr>
          <a:xfrm>
            <a:off x="10083134" y="1630522"/>
            <a:ext cx="1951989" cy="1951989"/>
          </a:xfrm>
          <a:custGeom>
            <a:avLst/>
            <a:gdLst/>
            <a:ahLst/>
            <a:cxnLst/>
            <a:rect l="l" t="t" r="r" b="b"/>
            <a:pathLst>
              <a:path w="1951990" h="1951989">
                <a:moveTo>
                  <a:pt x="796319" y="73689"/>
                </a:moveTo>
                <a:lnTo>
                  <a:pt x="831672" y="44192"/>
                </a:lnTo>
                <a:lnTo>
                  <a:pt x="870587" y="22079"/>
                </a:lnTo>
                <a:lnTo>
                  <a:pt x="912045" y="7348"/>
                </a:lnTo>
                <a:lnTo>
                  <a:pt x="955027" y="0"/>
                </a:lnTo>
                <a:lnTo>
                  <a:pt x="998513" y="31"/>
                </a:lnTo>
                <a:lnTo>
                  <a:pt x="1041486" y="7443"/>
                </a:lnTo>
                <a:lnTo>
                  <a:pt x="1082925" y="22232"/>
                </a:lnTo>
                <a:lnTo>
                  <a:pt x="1121812" y="44400"/>
                </a:lnTo>
                <a:lnTo>
                  <a:pt x="1157126" y="73943"/>
                </a:lnTo>
                <a:lnTo>
                  <a:pt x="1878232" y="796319"/>
                </a:lnTo>
                <a:lnTo>
                  <a:pt x="1907730" y="831672"/>
                </a:lnTo>
                <a:lnTo>
                  <a:pt x="1929843" y="870587"/>
                </a:lnTo>
                <a:lnTo>
                  <a:pt x="1944574" y="912045"/>
                </a:lnTo>
                <a:lnTo>
                  <a:pt x="1951922" y="955027"/>
                </a:lnTo>
                <a:lnTo>
                  <a:pt x="1951891" y="998513"/>
                </a:lnTo>
                <a:lnTo>
                  <a:pt x="1944479" y="1041486"/>
                </a:lnTo>
                <a:lnTo>
                  <a:pt x="1929690" y="1082925"/>
                </a:lnTo>
                <a:lnTo>
                  <a:pt x="1907522" y="1121812"/>
                </a:lnTo>
                <a:lnTo>
                  <a:pt x="1877978" y="1157126"/>
                </a:lnTo>
                <a:lnTo>
                  <a:pt x="1155602" y="1878232"/>
                </a:lnTo>
                <a:lnTo>
                  <a:pt x="1120250" y="1907730"/>
                </a:lnTo>
                <a:lnTo>
                  <a:pt x="1081335" y="1929843"/>
                </a:lnTo>
                <a:lnTo>
                  <a:pt x="1039877" y="1944574"/>
                </a:lnTo>
                <a:lnTo>
                  <a:pt x="996895" y="1951922"/>
                </a:lnTo>
                <a:lnTo>
                  <a:pt x="953409" y="1951891"/>
                </a:lnTo>
                <a:lnTo>
                  <a:pt x="910436" y="1944479"/>
                </a:lnTo>
                <a:lnTo>
                  <a:pt x="868997" y="1929690"/>
                </a:lnTo>
                <a:lnTo>
                  <a:pt x="830110" y="1907522"/>
                </a:lnTo>
                <a:lnTo>
                  <a:pt x="794795" y="1877978"/>
                </a:lnTo>
                <a:lnTo>
                  <a:pt x="73689" y="1155602"/>
                </a:lnTo>
                <a:lnTo>
                  <a:pt x="44192" y="1120250"/>
                </a:lnTo>
                <a:lnTo>
                  <a:pt x="22079" y="1081335"/>
                </a:lnTo>
                <a:lnTo>
                  <a:pt x="7348" y="1039877"/>
                </a:lnTo>
                <a:lnTo>
                  <a:pt x="0" y="996895"/>
                </a:lnTo>
                <a:lnTo>
                  <a:pt x="31" y="953409"/>
                </a:lnTo>
                <a:lnTo>
                  <a:pt x="7443" y="910436"/>
                </a:lnTo>
                <a:lnTo>
                  <a:pt x="22232" y="868997"/>
                </a:lnTo>
                <a:lnTo>
                  <a:pt x="44400" y="830110"/>
                </a:lnTo>
                <a:lnTo>
                  <a:pt x="73943" y="794795"/>
                </a:lnTo>
                <a:lnTo>
                  <a:pt x="796319" y="73689"/>
                </a:lnTo>
                <a:close/>
              </a:path>
            </a:pathLst>
          </a:custGeom>
          <a:ln w="3175">
            <a:solidFill>
              <a:srgbClr val="056109"/>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9" name="object 29"/>
          <p:cNvSpPr txBox="1"/>
          <p:nvPr>
            <p:custDataLst>
              <p:tags r:id="rId22"/>
            </p:custDataLst>
          </p:nvPr>
        </p:nvSpPr>
        <p:spPr>
          <a:xfrm>
            <a:off x="6224396" y="3695191"/>
            <a:ext cx="1647189" cy="2473960"/>
          </a:xfrm>
          <a:prstGeom prst="rect">
            <a:avLst/>
          </a:prstGeom>
        </p:spPr>
        <p:txBody>
          <a:bodyPr vert="horz" wrap="square" lIns="0" tIns="12065" rIns="0" bIns="0" rtlCol="0">
            <a:spAutoFit/>
          </a:bodyPr>
          <a:lstStyle/>
          <a:p>
            <a:pPr marL="12700" marR="5080" algn="just">
              <a:lnSpc>
                <a:spcPct val="100000"/>
              </a:lnSpc>
              <a:spcBef>
                <a:spcPts val="95"/>
              </a:spcBef>
            </a:pPr>
            <a:r>
              <a:rPr sz="1600" spc="-5" dirty="0">
                <a:solidFill>
                  <a:schemeClr val="dk1"/>
                </a:solidFill>
                <a:latin typeface="微软雅黑" panose="020B0503020204020204" charset="-122"/>
                <a:ea typeface="微软雅黑" panose="020B0503020204020204" charset="-122"/>
                <a:cs typeface="微软雅黑" panose="020B0503020204020204" charset="-122"/>
              </a:rPr>
              <a:t>监护人有权监督被监护人执行安全措施要求。如发现违章作业，应立即责令其停止工作。进</a:t>
            </a:r>
            <a:r>
              <a:rPr sz="1600" spc="-10" dirty="0">
                <a:solidFill>
                  <a:schemeClr val="dk1"/>
                </a:solidFill>
                <a:latin typeface="微软雅黑" panose="020B0503020204020204" charset="-122"/>
                <a:ea typeface="微软雅黑" panose="020B0503020204020204" charset="-122"/>
                <a:cs typeface="微软雅黑" panose="020B0503020204020204" charset="-122"/>
              </a:rPr>
              <a:t>入容器内作业时间</a:t>
            </a:r>
            <a:r>
              <a:rPr sz="1600" spc="-5" dirty="0">
                <a:solidFill>
                  <a:schemeClr val="dk1"/>
                </a:solidFill>
                <a:latin typeface="微软雅黑" panose="020B0503020204020204" charset="-122"/>
                <a:ea typeface="微软雅黑" panose="020B0503020204020204" charset="-122"/>
                <a:cs typeface="微软雅黑" panose="020B0503020204020204" charset="-122"/>
              </a:rPr>
              <a:t>较长时，作业人员和监护人都应轮班工作，并严格进行交接班。</a:t>
            </a:r>
          </a:p>
        </p:txBody>
      </p:sp>
      <p:sp>
        <p:nvSpPr>
          <p:cNvPr id="2"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27354"/>
            <a:ext cx="3416300" cy="886460"/>
          </a:xfrm>
          <a:prstGeom prst="rect">
            <a:avLst/>
          </a:prstGeom>
        </p:spPr>
        <p:txBody>
          <a:bodyPr vert="horz" wrap="square" lIns="0" tIns="27305" rIns="0" bIns="0" rtlCol="0">
            <a:spAutoFit/>
          </a:bodyPr>
          <a:lstStyle/>
          <a:p>
            <a:pPr marL="12700" marR="5080">
              <a:lnSpc>
                <a:spcPts val="3350"/>
              </a:lnSpc>
              <a:spcBef>
                <a:spcPts val="21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1</a:t>
            </a:r>
            <a:r>
              <a:rPr sz="2800" spc="-5" dirty="0">
                <a:solidFill>
                  <a:schemeClr val="dk1"/>
                </a:solidFill>
                <a:latin typeface="微软雅黑" panose="020B0503020204020204" charset="-122"/>
                <a:ea typeface="微软雅黑" panose="020B0503020204020204" charset="-122"/>
                <a:cs typeface="微软雅黑" panose="020B0503020204020204" charset="-122"/>
              </a:rPr>
              <a:t>）加强明火管理，厂区内不准吸烟</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199644" y="2563367"/>
            <a:ext cx="3781044" cy="3425952"/>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7696" y="5989318"/>
            <a:ext cx="1424940" cy="792479"/>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6801104" y="1264666"/>
            <a:ext cx="1802764"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厂区内吸烟</a:t>
            </a:r>
          </a:p>
        </p:txBody>
      </p:sp>
      <p:sp>
        <p:nvSpPr>
          <p:cNvPr id="10" name="object 10"/>
          <p:cNvSpPr/>
          <p:nvPr>
            <p:custDataLst>
              <p:tags r:id="rId8"/>
            </p:custDataLst>
          </p:nvPr>
        </p:nvSpPr>
        <p:spPr>
          <a:xfrm>
            <a:off x="4227576" y="1854707"/>
            <a:ext cx="7088124" cy="4325112"/>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6"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147820" y="1029970"/>
            <a:ext cx="419354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8、必须有抢救的后备措施</a:t>
            </a:r>
          </a:p>
        </p:txBody>
      </p:sp>
      <p:sp>
        <p:nvSpPr>
          <p:cNvPr id="5" name="object 5"/>
          <p:cNvSpPr/>
          <p:nvPr>
            <p:custDataLst>
              <p:tags r:id="rId5"/>
            </p:custDataLst>
          </p:nvPr>
        </p:nvSpPr>
        <p:spPr>
          <a:xfrm>
            <a:off x="3934967" y="2334767"/>
            <a:ext cx="2444750" cy="2519680"/>
          </a:xfrm>
          <a:custGeom>
            <a:avLst/>
            <a:gdLst/>
            <a:ahLst/>
            <a:cxnLst/>
            <a:rect l="l" t="t" r="r" b="b"/>
            <a:pathLst>
              <a:path w="2444750" h="2519679">
                <a:moveTo>
                  <a:pt x="1222248" y="0"/>
                </a:moveTo>
                <a:lnTo>
                  <a:pt x="1174256" y="953"/>
                </a:lnTo>
                <a:lnTo>
                  <a:pt x="1126733" y="3789"/>
                </a:lnTo>
                <a:lnTo>
                  <a:pt x="1079712" y="8473"/>
                </a:lnTo>
                <a:lnTo>
                  <a:pt x="1033228" y="14970"/>
                </a:lnTo>
                <a:lnTo>
                  <a:pt x="987314" y="23245"/>
                </a:lnTo>
                <a:lnTo>
                  <a:pt x="942005" y="33263"/>
                </a:lnTo>
                <a:lnTo>
                  <a:pt x="897334" y="44989"/>
                </a:lnTo>
                <a:lnTo>
                  <a:pt x="853335" y="58388"/>
                </a:lnTo>
                <a:lnTo>
                  <a:pt x="810043" y="73426"/>
                </a:lnTo>
                <a:lnTo>
                  <a:pt x="767491" y="90066"/>
                </a:lnTo>
                <a:lnTo>
                  <a:pt x="725714" y="108274"/>
                </a:lnTo>
                <a:lnTo>
                  <a:pt x="684744" y="128015"/>
                </a:lnTo>
                <a:lnTo>
                  <a:pt x="644617" y="149255"/>
                </a:lnTo>
                <a:lnTo>
                  <a:pt x="605366" y="171958"/>
                </a:lnTo>
                <a:lnTo>
                  <a:pt x="567025" y="196088"/>
                </a:lnTo>
                <a:lnTo>
                  <a:pt x="529629" y="221612"/>
                </a:lnTo>
                <a:lnTo>
                  <a:pt x="493210" y="248494"/>
                </a:lnTo>
                <a:lnTo>
                  <a:pt x="457804" y="276699"/>
                </a:lnTo>
                <a:lnTo>
                  <a:pt x="423443" y="306192"/>
                </a:lnTo>
                <a:lnTo>
                  <a:pt x="390163" y="336938"/>
                </a:lnTo>
                <a:lnTo>
                  <a:pt x="357997" y="368903"/>
                </a:lnTo>
                <a:lnTo>
                  <a:pt x="326978" y="402050"/>
                </a:lnTo>
                <a:lnTo>
                  <a:pt x="297142" y="436346"/>
                </a:lnTo>
                <a:lnTo>
                  <a:pt x="268521" y="471755"/>
                </a:lnTo>
                <a:lnTo>
                  <a:pt x="241151" y="508242"/>
                </a:lnTo>
                <a:lnTo>
                  <a:pt x="215064" y="545773"/>
                </a:lnTo>
                <a:lnTo>
                  <a:pt x="190295" y="584312"/>
                </a:lnTo>
                <a:lnTo>
                  <a:pt x="166878" y="623824"/>
                </a:lnTo>
                <a:lnTo>
                  <a:pt x="144846" y="664274"/>
                </a:lnTo>
                <a:lnTo>
                  <a:pt x="124234" y="705627"/>
                </a:lnTo>
                <a:lnTo>
                  <a:pt x="105076" y="747849"/>
                </a:lnTo>
                <a:lnTo>
                  <a:pt x="87406" y="790904"/>
                </a:lnTo>
                <a:lnTo>
                  <a:pt x="71257" y="834757"/>
                </a:lnTo>
                <a:lnTo>
                  <a:pt x="56664" y="879373"/>
                </a:lnTo>
                <a:lnTo>
                  <a:pt x="43661" y="924718"/>
                </a:lnTo>
                <a:lnTo>
                  <a:pt x="32281" y="970756"/>
                </a:lnTo>
                <a:lnTo>
                  <a:pt x="22559" y="1017453"/>
                </a:lnTo>
                <a:lnTo>
                  <a:pt x="14528" y="1064773"/>
                </a:lnTo>
                <a:lnTo>
                  <a:pt x="8223" y="1112681"/>
                </a:lnTo>
                <a:lnTo>
                  <a:pt x="3677" y="1161142"/>
                </a:lnTo>
                <a:lnTo>
                  <a:pt x="925" y="1210122"/>
                </a:lnTo>
                <a:lnTo>
                  <a:pt x="0" y="1259586"/>
                </a:lnTo>
                <a:lnTo>
                  <a:pt x="925" y="1309049"/>
                </a:lnTo>
                <a:lnTo>
                  <a:pt x="3677" y="1358029"/>
                </a:lnTo>
                <a:lnTo>
                  <a:pt x="8223" y="1406490"/>
                </a:lnTo>
                <a:lnTo>
                  <a:pt x="14528" y="1454398"/>
                </a:lnTo>
                <a:lnTo>
                  <a:pt x="22559" y="1501718"/>
                </a:lnTo>
                <a:lnTo>
                  <a:pt x="32281" y="1548415"/>
                </a:lnTo>
                <a:lnTo>
                  <a:pt x="43661" y="1594453"/>
                </a:lnTo>
                <a:lnTo>
                  <a:pt x="56664" y="1639798"/>
                </a:lnTo>
                <a:lnTo>
                  <a:pt x="71257" y="1684414"/>
                </a:lnTo>
                <a:lnTo>
                  <a:pt x="87406" y="1728267"/>
                </a:lnTo>
                <a:lnTo>
                  <a:pt x="105076" y="1771322"/>
                </a:lnTo>
                <a:lnTo>
                  <a:pt x="124234" y="1813544"/>
                </a:lnTo>
                <a:lnTo>
                  <a:pt x="144846" y="1854897"/>
                </a:lnTo>
                <a:lnTo>
                  <a:pt x="166877" y="1895348"/>
                </a:lnTo>
                <a:lnTo>
                  <a:pt x="190295" y="1934859"/>
                </a:lnTo>
                <a:lnTo>
                  <a:pt x="215064" y="1973398"/>
                </a:lnTo>
                <a:lnTo>
                  <a:pt x="241151" y="2010929"/>
                </a:lnTo>
                <a:lnTo>
                  <a:pt x="268521" y="2047416"/>
                </a:lnTo>
                <a:lnTo>
                  <a:pt x="297142" y="2082825"/>
                </a:lnTo>
                <a:lnTo>
                  <a:pt x="326978" y="2117121"/>
                </a:lnTo>
                <a:lnTo>
                  <a:pt x="357997" y="2150268"/>
                </a:lnTo>
                <a:lnTo>
                  <a:pt x="390163" y="2182233"/>
                </a:lnTo>
                <a:lnTo>
                  <a:pt x="423443" y="2212979"/>
                </a:lnTo>
                <a:lnTo>
                  <a:pt x="457804" y="2242472"/>
                </a:lnTo>
                <a:lnTo>
                  <a:pt x="493210" y="2270677"/>
                </a:lnTo>
                <a:lnTo>
                  <a:pt x="529629" y="2297559"/>
                </a:lnTo>
                <a:lnTo>
                  <a:pt x="567025" y="2323083"/>
                </a:lnTo>
                <a:lnTo>
                  <a:pt x="605366" y="2347214"/>
                </a:lnTo>
                <a:lnTo>
                  <a:pt x="644617" y="2369916"/>
                </a:lnTo>
                <a:lnTo>
                  <a:pt x="684744" y="2391156"/>
                </a:lnTo>
                <a:lnTo>
                  <a:pt x="725714" y="2410897"/>
                </a:lnTo>
                <a:lnTo>
                  <a:pt x="767491" y="2429105"/>
                </a:lnTo>
                <a:lnTo>
                  <a:pt x="810043" y="2445745"/>
                </a:lnTo>
                <a:lnTo>
                  <a:pt x="853335" y="2460783"/>
                </a:lnTo>
                <a:lnTo>
                  <a:pt x="897334" y="2474182"/>
                </a:lnTo>
                <a:lnTo>
                  <a:pt x="942005" y="2485908"/>
                </a:lnTo>
                <a:lnTo>
                  <a:pt x="987314" y="2495926"/>
                </a:lnTo>
                <a:lnTo>
                  <a:pt x="1033228" y="2504201"/>
                </a:lnTo>
                <a:lnTo>
                  <a:pt x="1079712" y="2510698"/>
                </a:lnTo>
                <a:lnTo>
                  <a:pt x="1126733" y="2515382"/>
                </a:lnTo>
                <a:lnTo>
                  <a:pt x="1174256" y="2518218"/>
                </a:lnTo>
                <a:lnTo>
                  <a:pt x="1222248" y="2519172"/>
                </a:lnTo>
                <a:lnTo>
                  <a:pt x="1270239" y="2518218"/>
                </a:lnTo>
                <a:lnTo>
                  <a:pt x="1317762" y="2515382"/>
                </a:lnTo>
                <a:lnTo>
                  <a:pt x="1364783" y="2510698"/>
                </a:lnTo>
                <a:lnTo>
                  <a:pt x="1411267" y="2504201"/>
                </a:lnTo>
                <a:lnTo>
                  <a:pt x="1457181" y="2495926"/>
                </a:lnTo>
                <a:lnTo>
                  <a:pt x="1502490" y="2485908"/>
                </a:lnTo>
                <a:lnTo>
                  <a:pt x="1547161" y="2474182"/>
                </a:lnTo>
                <a:lnTo>
                  <a:pt x="1591160" y="2460783"/>
                </a:lnTo>
                <a:lnTo>
                  <a:pt x="1634452" y="2445745"/>
                </a:lnTo>
                <a:lnTo>
                  <a:pt x="1677004" y="2429105"/>
                </a:lnTo>
                <a:lnTo>
                  <a:pt x="1718781" y="2410897"/>
                </a:lnTo>
                <a:lnTo>
                  <a:pt x="1759751" y="2391156"/>
                </a:lnTo>
                <a:lnTo>
                  <a:pt x="1799878" y="2369916"/>
                </a:lnTo>
                <a:lnTo>
                  <a:pt x="1839129" y="2347214"/>
                </a:lnTo>
                <a:lnTo>
                  <a:pt x="1877470" y="2323083"/>
                </a:lnTo>
                <a:lnTo>
                  <a:pt x="1914866" y="2297559"/>
                </a:lnTo>
                <a:lnTo>
                  <a:pt x="1951285" y="2270677"/>
                </a:lnTo>
                <a:lnTo>
                  <a:pt x="1986691" y="2242472"/>
                </a:lnTo>
                <a:lnTo>
                  <a:pt x="2021052" y="2212979"/>
                </a:lnTo>
                <a:lnTo>
                  <a:pt x="2054332" y="2182233"/>
                </a:lnTo>
                <a:lnTo>
                  <a:pt x="2086498" y="2150268"/>
                </a:lnTo>
                <a:lnTo>
                  <a:pt x="2117517" y="2117121"/>
                </a:lnTo>
                <a:lnTo>
                  <a:pt x="2147353" y="2082825"/>
                </a:lnTo>
                <a:lnTo>
                  <a:pt x="2175974" y="2047416"/>
                </a:lnTo>
                <a:lnTo>
                  <a:pt x="2203344" y="2010929"/>
                </a:lnTo>
                <a:lnTo>
                  <a:pt x="2229431" y="1973398"/>
                </a:lnTo>
                <a:lnTo>
                  <a:pt x="2254200" y="1934859"/>
                </a:lnTo>
                <a:lnTo>
                  <a:pt x="2277617" y="1895348"/>
                </a:lnTo>
                <a:lnTo>
                  <a:pt x="2299649" y="1854897"/>
                </a:lnTo>
                <a:lnTo>
                  <a:pt x="2320261" y="1813544"/>
                </a:lnTo>
                <a:lnTo>
                  <a:pt x="2339419" y="1771322"/>
                </a:lnTo>
                <a:lnTo>
                  <a:pt x="2357089" y="1728267"/>
                </a:lnTo>
                <a:lnTo>
                  <a:pt x="2373238" y="1684414"/>
                </a:lnTo>
                <a:lnTo>
                  <a:pt x="2387831" y="1639798"/>
                </a:lnTo>
                <a:lnTo>
                  <a:pt x="2400834" y="1594453"/>
                </a:lnTo>
                <a:lnTo>
                  <a:pt x="2412214" y="1548415"/>
                </a:lnTo>
                <a:lnTo>
                  <a:pt x="2421936" y="1501718"/>
                </a:lnTo>
                <a:lnTo>
                  <a:pt x="2429967" y="1454398"/>
                </a:lnTo>
                <a:lnTo>
                  <a:pt x="2436272" y="1406490"/>
                </a:lnTo>
                <a:lnTo>
                  <a:pt x="2440818" y="1358029"/>
                </a:lnTo>
                <a:lnTo>
                  <a:pt x="2443570" y="1309049"/>
                </a:lnTo>
                <a:lnTo>
                  <a:pt x="2444496" y="1259586"/>
                </a:lnTo>
                <a:lnTo>
                  <a:pt x="2443570" y="1210122"/>
                </a:lnTo>
                <a:lnTo>
                  <a:pt x="2440818" y="1161142"/>
                </a:lnTo>
                <a:lnTo>
                  <a:pt x="2436272" y="1112681"/>
                </a:lnTo>
                <a:lnTo>
                  <a:pt x="2429967" y="1064773"/>
                </a:lnTo>
                <a:lnTo>
                  <a:pt x="2421936" y="1017453"/>
                </a:lnTo>
                <a:lnTo>
                  <a:pt x="2412214" y="970756"/>
                </a:lnTo>
                <a:lnTo>
                  <a:pt x="2400834" y="924718"/>
                </a:lnTo>
                <a:lnTo>
                  <a:pt x="2387831" y="879373"/>
                </a:lnTo>
                <a:lnTo>
                  <a:pt x="2373238" y="834757"/>
                </a:lnTo>
                <a:lnTo>
                  <a:pt x="2357089" y="790904"/>
                </a:lnTo>
                <a:lnTo>
                  <a:pt x="2339419" y="747849"/>
                </a:lnTo>
                <a:lnTo>
                  <a:pt x="2320261" y="705627"/>
                </a:lnTo>
                <a:lnTo>
                  <a:pt x="2299649" y="664274"/>
                </a:lnTo>
                <a:lnTo>
                  <a:pt x="2277617" y="623824"/>
                </a:lnTo>
                <a:lnTo>
                  <a:pt x="2254200" y="584312"/>
                </a:lnTo>
                <a:lnTo>
                  <a:pt x="2229431" y="545773"/>
                </a:lnTo>
                <a:lnTo>
                  <a:pt x="2203344" y="508242"/>
                </a:lnTo>
                <a:lnTo>
                  <a:pt x="2175974" y="471755"/>
                </a:lnTo>
                <a:lnTo>
                  <a:pt x="2147353" y="436346"/>
                </a:lnTo>
                <a:lnTo>
                  <a:pt x="2117517" y="402050"/>
                </a:lnTo>
                <a:lnTo>
                  <a:pt x="2086498" y="368903"/>
                </a:lnTo>
                <a:lnTo>
                  <a:pt x="2054332" y="336938"/>
                </a:lnTo>
                <a:lnTo>
                  <a:pt x="2021052" y="306192"/>
                </a:lnTo>
                <a:lnTo>
                  <a:pt x="1986691" y="276699"/>
                </a:lnTo>
                <a:lnTo>
                  <a:pt x="1951285" y="248494"/>
                </a:lnTo>
                <a:lnTo>
                  <a:pt x="1914866" y="221612"/>
                </a:lnTo>
                <a:lnTo>
                  <a:pt x="1877470" y="196088"/>
                </a:lnTo>
                <a:lnTo>
                  <a:pt x="1839129" y="171958"/>
                </a:lnTo>
                <a:lnTo>
                  <a:pt x="1799878" y="149255"/>
                </a:lnTo>
                <a:lnTo>
                  <a:pt x="1759751" y="128015"/>
                </a:lnTo>
                <a:lnTo>
                  <a:pt x="1718781" y="108274"/>
                </a:lnTo>
                <a:lnTo>
                  <a:pt x="1677004" y="90066"/>
                </a:lnTo>
                <a:lnTo>
                  <a:pt x="1634452" y="73426"/>
                </a:lnTo>
                <a:lnTo>
                  <a:pt x="1591160" y="58388"/>
                </a:lnTo>
                <a:lnTo>
                  <a:pt x="1547161" y="44989"/>
                </a:lnTo>
                <a:lnTo>
                  <a:pt x="1502490" y="33263"/>
                </a:lnTo>
                <a:lnTo>
                  <a:pt x="1457181" y="23245"/>
                </a:lnTo>
                <a:lnTo>
                  <a:pt x="1411267" y="14970"/>
                </a:lnTo>
                <a:lnTo>
                  <a:pt x="1364783" y="8473"/>
                </a:lnTo>
                <a:lnTo>
                  <a:pt x="1317762" y="3789"/>
                </a:lnTo>
                <a:lnTo>
                  <a:pt x="1270239" y="953"/>
                </a:lnTo>
                <a:lnTo>
                  <a:pt x="1222248" y="0"/>
                </a:lnTo>
                <a:close/>
              </a:path>
            </a:pathLst>
          </a:custGeom>
          <a:solidFill>
            <a:srgbClr val="FFCC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6060947" y="2334767"/>
            <a:ext cx="2400300" cy="2519680"/>
          </a:xfrm>
          <a:custGeom>
            <a:avLst/>
            <a:gdLst/>
            <a:ahLst/>
            <a:cxnLst/>
            <a:rect l="l" t="t" r="r" b="b"/>
            <a:pathLst>
              <a:path w="2400300" h="2519679">
                <a:moveTo>
                  <a:pt x="1200150" y="0"/>
                </a:moveTo>
                <a:lnTo>
                  <a:pt x="1153025" y="953"/>
                </a:lnTo>
                <a:lnTo>
                  <a:pt x="1106360" y="3789"/>
                </a:lnTo>
                <a:lnTo>
                  <a:pt x="1060189" y="8473"/>
                </a:lnTo>
                <a:lnTo>
                  <a:pt x="1014544" y="14970"/>
                </a:lnTo>
                <a:lnTo>
                  <a:pt x="969460" y="23245"/>
                </a:lnTo>
                <a:lnTo>
                  <a:pt x="924970" y="33263"/>
                </a:lnTo>
                <a:lnTo>
                  <a:pt x="881106" y="44989"/>
                </a:lnTo>
                <a:lnTo>
                  <a:pt x="837903" y="58388"/>
                </a:lnTo>
                <a:lnTo>
                  <a:pt x="795393" y="73426"/>
                </a:lnTo>
                <a:lnTo>
                  <a:pt x="753610" y="90066"/>
                </a:lnTo>
                <a:lnTo>
                  <a:pt x="712588" y="108274"/>
                </a:lnTo>
                <a:lnTo>
                  <a:pt x="672359" y="128015"/>
                </a:lnTo>
                <a:lnTo>
                  <a:pt x="632957" y="149255"/>
                </a:lnTo>
                <a:lnTo>
                  <a:pt x="594416" y="171958"/>
                </a:lnTo>
                <a:lnTo>
                  <a:pt x="556768" y="196088"/>
                </a:lnTo>
                <a:lnTo>
                  <a:pt x="520048" y="221612"/>
                </a:lnTo>
                <a:lnTo>
                  <a:pt x="484288" y="248494"/>
                </a:lnTo>
                <a:lnTo>
                  <a:pt x="449522" y="276699"/>
                </a:lnTo>
                <a:lnTo>
                  <a:pt x="415783" y="306192"/>
                </a:lnTo>
                <a:lnTo>
                  <a:pt x="383104" y="336938"/>
                </a:lnTo>
                <a:lnTo>
                  <a:pt x="351520" y="368903"/>
                </a:lnTo>
                <a:lnTo>
                  <a:pt x="321062" y="402050"/>
                </a:lnTo>
                <a:lnTo>
                  <a:pt x="291765" y="436346"/>
                </a:lnTo>
                <a:lnTo>
                  <a:pt x="263663" y="471755"/>
                </a:lnTo>
                <a:lnTo>
                  <a:pt x="236787" y="508242"/>
                </a:lnTo>
                <a:lnTo>
                  <a:pt x="211172" y="545773"/>
                </a:lnTo>
                <a:lnTo>
                  <a:pt x="186851" y="584312"/>
                </a:lnTo>
                <a:lnTo>
                  <a:pt x="163858" y="623824"/>
                </a:lnTo>
                <a:lnTo>
                  <a:pt x="142225" y="664274"/>
                </a:lnTo>
                <a:lnTo>
                  <a:pt x="121986" y="705627"/>
                </a:lnTo>
                <a:lnTo>
                  <a:pt x="103175" y="747849"/>
                </a:lnTo>
                <a:lnTo>
                  <a:pt x="85824" y="790904"/>
                </a:lnTo>
                <a:lnTo>
                  <a:pt x="69968" y="834757"/>
                </a:lnTo>
                <a:lnTo>
                  <a:pt x="55639" y="879373"/>
                </a:lnTo>
                <a:lnTo>
                  <a:pt x="42871" y="924718"/>
                </a:lnTo>
                <a:lnTo>
                  <a:pt x="31697" y="970756"/>
                </a:lnTo>
                <a:lnTo>
                  <a:pt x="22151" y="1017453"/>
                </a:lnTo>
                <a:lnTo>
                  <a:pt x="14265" y="1064773"/>
                </a:lnTo>
                <a:lnTo>
                  <a:pt x="8074" y="1112681"/>
                </a:lnTo>
                <a:lnTo>
                  <a:pt x="3610" y="1161142"/>
                </a:lnTo>
                <a:lnTo>
                  <a:pt x="908" y="1210122"/>
                </a:lnTo>
                <a:lnTo>
                  <a:pt x="0" y="1259586"/>
                </a:lnTo>
                <a:lnTo>
                  <a:pt x="908" y="1309049"/>
                </a:lnTo>
                <a:lnTo>
                  <a:pt x="3610" y="1358029"/>
                </a:lnTo>
                <a:lnTo>
                  <a:pt x="8074" y="1406490"/>
                </a:lnTo>
                <a:lnTo>
                  <a:pt x="14265" y="1454398"/>
                </a:lnTo>
                <a:lnTo>
                  <a:pt x="22151" y="1501718"/>
                </a:lnTo>
                <a:lnTo>
                  <a:pt x="31697" y="1548415"/>
                </a:lnTo>
                <a:lnTo>
                  <a:pt x="42871" y="1594453"/>
                </a:lnTo>
                <a:lnTo>
                  <a:pt x="55639" y="1639798"/>
                </a:lnTo>
                <a:lnTo>
                  <a:pt x="69968" y="1684414"/>
                </a:lnTo>
                <a:lnTo>
                  <a:pt x="85824" y="1728267"/>
                </a:lnTo>
                <a:lnTo>
                  <a:pt x="103175" y="1771322"/>
                </a:lnTo>
                <a:lnTo>
                  <a:pt x="121986" y="1813544"/>
                </a:lnTo>
                <a:lnTo>
                  <a:pt x="142225" y="1854897"/>
                </a:lnTo>
                <a:lnTo>
                  <a:pt x="163858" y="1895348"/>
                </a:lnTo>
                <a:lnTo>
                  <a:pt x="186851" y="1934859"/>
                </a:lnTo>
                <a:lnTo>
                  <a:pt x="211172" y="1973398"/>
                </a:lnTo>
                <a:lnTo>
                  <a:pt x="236787" y="2010929"/>
                </a:lnTo>
                <a:lnTo>
                  <a:pt x="263663" y="2047416"/>
                </a:lnTo>
                <a:lnTo>
                  <a:pt x="291765" y="2082825"/>
                </a:lnTo>
                <a:lnTo>
                  <a:pt x="321062" y="2117121"/>
                </a:lnTo>
                <a:lnTo>
                  <a:pt x="351520" y="2150268"/>
                </a:lnTo>
                <a:lnTo>
                  <a:pt x="383104" y="2182233"/>
                </a:lnTo>
                <a:lnTo>
                  <a:pt x="415783" y="2212979"/>
                </a:lnTo>
                <a:lnTo>
                  <a:pt x="449522" y="2242472"/>
                </a:lnTo>
                <a:lnTo>
                  <a:pt x="484288" y="2270677"/>
                </a:lnTo>
                <a:lnTo>
                  <a:pt x="520048" y="2297559"/>
                </a:lnTo>
                <a:lnTo>
                  <a:pt x="556768" y="2323083"/>
                </a:lnTo>
                <a:lnTo>
                  <a:pt x="594416" y="2347214"/>
                </a:lnTo>
                <a:lnTo>
                  <a:pt x="632957" y="2369916"/>
                </a:lnTo>
                <a:lnTo>
                  <a:pt x="672359" y="2391156"/>
                </a:lnTo>
                <a:lnTo>
                  <a:pt x="712588" y="2410897"/>
                </a:lnTo>
                <a:lnTo>
                  <a:pt x="753610" y="2429105"/>
                </a:lnTo>
                <a:lnTo>
                  <a:pt x="795393" y="2445745"/>
                </a:lnTo>
                <a:lnTo>
                  <a:pt x="837903" y="2460783"/>
                </a:lnTo>
                <a:lnTo>
                  <a:pt x="881106" y="2474182"/>
                </a:lnTo>
                <a:lnTo>
                  <a:pt x="924970" y="2485908"/>
                </a:lnTo>
                <a:lnTo>
                  <a:pt x="969460" y="2495926"/>
                </a:lnTo>
                <a:lnTo>
                  <a:pt x="1014544" y="2504201"/>
                </a:lnTo>
                <a:lnTo>
                  <a:pt x="1060189" y="2510698"/>
                </a:lnTo>
                <a:lnTo>
                  <a:pt x="1106360" y="2515382"/>
                </a:lnTo>
                <a:lnTo>
                  <a:pt x="1153025" y="2518218"/>
                </a:lnTo>
                <a:lnTo>
                  <a:pt x="1200150" y="2519172"/>
                </a:lnTo>
                <a:lnTo>
                  <a:pt x="1247274" y="2518218"/>
                </a:lnTo>
                <a:lnTo>
                  <a:pt x="1293939" y="2515382"/>
                </a:lnTo>
                <a:lnTo>
                  <a:pt x="1340110" y="2510698"/>
                </a:lnTo>
                <a:lnTo>
                  <a:pt x="1385755" y="2504201"/>
                </a:lnTo>
                <a:lnTo>
                  <a:pt x="1430839" y="2495926"/>
                </a:lnTo>
                <a:lnTo>
                  <a:pt x="1475329" y="2485908"/>
                </a:lnTo>
                <a:lnTo>
                  <a:pt x="1519193" y="2474182"/>
                </a:lnTo>
                <a:lnTo>
                  <a:pt x="1562396" y="2460783"/>
                </a:lnTo>
                <a:lnTo>
                  <a:pt x="1604906" y="2445745"/>
                </a:lnTo>
                <a:lnTo>
                  <a:pt x="1646689" y="2429105"/>
                </a:lnTo>
                <a:lnTo>
                  <a:pt x="1687711" y="2410897"/>
                </a:lnTo>
                <a:lnTo>
                  <a:pt x="1727940" y="2391156"/>
                </a:lnTo>
                <a:lnTo>
                  <a:pt x="1767342" y="2369916"/>
                </a:lnTo>
                <a:lnTo>
                  <a:pt x="1805883" y="2347214"/>
                </a:lnTo>
                <a:lnTo>
                  <a:pt x="1843531" y="2323083"/>
                </a:lnTo>
                <a:lnTo>
                  <a:pt x="1880251" y="2297559"/>
                </a:lnTo>
                <a:lnTo>
                  <a:pt x="1916011" y="2270677"/>
                </a:lnTo>
                <a:lnTo>
                  <a:pt x="1950777" y="2242472"/>
                </a:lnTo>
                <a:lnTo>
                  <a:pt x="1984516" y="2212979"/>
                </a:lnTo>
                <a:lnTo>
                  <a:pt x="2017195" y="2182233"/>
                </a:lnTo>
                <a:lnTo>
                  <a:pt x="2048779" y="2150268"/>
                </a:lnTo>
                <a:lnTo>
                  <a:pt x="2079237" y="2117121"/>
                </a:lnTo>
                <a:lnTo>
                  <a:pt x="2108534" y="2082825"/>
                </a:lnTo>
                <a:lnTo>
                  <a:pt x="2136636" y="2047416"/>
                </a:lnTo>
                <a:lnTo>
                  <a:pt x="2163512" y="2010929"/>
                </a:lnTo>
                <a:lnTo>
                  <a:pt x="2189127" y="1973398"/>
                </a:lnTo>
                <a:lnTo>
                  <a:pt x="2213448" y="1934859"/>
                </a:lnTo>
                <a:lnTo>
                  <a:pt x="2236441" y="1895348"/>
                </a:lnTo>
                <a:lnTo>
                  <a:pt x="2258074" y="1854897"/>
                </a:lnTo>
                <a:lnTo>
                  <a:pt x="2278313" y="1813544"/>
                </a:lnTo>
                <a:lnTo>
                  <a:pt x="2297124" y="1771322"/>
                </a:lnTo>
                <a:lnTo>
                  <a:pt x="2314475" y="1728267"/>
                </a:lnTo>
                <a:lnTo>
                  <a:pt x="2330331" y="1684414"/>
                </a:lnTo>
                <a:lnTo>
                  <a:pt x="2344660" y="1639798"/>
                </a:lnTo>
                <a:lnTo>
                  <a:pt x="2357428" y="1594453"/>
                </a:lnTo>
                <a:lnTo>
                  <a:pt x="2368602" y="1548415"/>
                </a:lnTo>
                <a:lnTo>
                  <a:pt x="2378148" y="1501718"/>
                </a:lnTo>
                <a:lnTo>
                  <a:pt x="2386034" y="1454398"/>
                </a:lnTo>
                <a:lnTo>
                  <a:pt x="2392225" y="1406490"/>
                </a:lnTo>
                <a:lnTo>
                  <a:pt x="2396689" y="1358029"/>
                </a:lnTo>
                <a:lnTo>
                  <a:pt x="2399391" y="1309049"/>
                </a:lnTo>
                <a:lnTo>
                  <a:pt x="2400300" y="1259586"/>
                </a:lnTo>
                <a:lnTo>
                  <a:pt x="2399391" y="1210122"/>
                </a:lnTo>
                <a:lnTo>
                  <a:pt x="2396689" y="1161142"/>
                </a:lnTo>
                <a:lnTo>
                  <a:pt x="2392225" y="1112681"/>
                </a:lnTo>
                <a:lnTo>
                  <a:pt x="2386034" y="1064773"/>
                </a:lnTo>
                <a:lnTo>
                  <a:pt x="2378148" y="1017453"/>
                </a:lnTo>
                <a:lnTo>
                  <a:pt x="2368602" y="970756"/>
                </a:lnTo>
                <a:lnTo>
                  <a:pt x="2357428" y="924718"/>
                </a:lnTo>
                <a:lnTo>
                  <a:pt x="2344660" y="879373"/>
                </a:lnTo>
                <a:lnTo>
                  <a:pt x="2330331" y="834757"/>
                </a:lnTo>
                <a:lnTo>
                  <a:pt x="2314475" y="790904"/>
                </a:lnTo>
                <a:lnTo>
                  <a:pt x="2297124" y="747849"/>
                </a:lnTo>
                <a:lnTo>
                  <a:pt x="2278313" y="705627"/>
                </a:lnTo>
                <a:lnTo>
                  <a:pt x="2258074" y="664274"/>
                </a:lnTo>
                <a:lnTo>
                  <a:pt x="2236441" y="623824"/>
                </a:lnTo>
                <a:lnTo>
                  <a:pt x="2213448" y="584312"/>
                </a:lnTo>
                <a:lnTo>
                  <a:pt x="2189127" y="545773"/>
                </a:lnTo>
                <a:lnTo>
                  <a:pt x="2163512" y="508242"/>
                </a:lnTo>
                <a:lnTo>
                  <a:pt x="2136636" y="471755"/>
                </a:lnTo>
                <a:lnTo>
                  <a:pt x="2108534" y="436346"/>
                </a:lnTo>
                <a:lnTo>
                  <a:pt x="2079237" y="402050"/>
                </a:lnTo>
                <a:lnTo>
                  <a:pt x="2048779" y="368903"/>
                </a:lnTo>
                <a:lnTo>
                  <a:pt x="2017195" y="336938"/>
                </a:lnTo>
                <a:lnTo>
                  <a:pt x="1984516" y="306192"/>
                </a:lnTo>
                <a:lnTo>
                  <a:pt x="1950777" y="276699"/>
                </a:lnTo>
                <a:lnTo>
                  <a:pt x="1916011" y="248494"/>
                </a:lnTo>
                <a:lnTo>
                  <a:pt x="1880251" y="221612"/>
                </a:lnTo>
                <a:lnTo>
                  <a:pt x="1843531" y="196088"/>
                </a:lnTo>
                <a:lnTo>
                  <a:pt x="1805883" y="171958"/>
                </a:lnTo>
                <a:lnTo>
                  <a:pt x="1767342" y="149255"/>
                </a:lnTo>
                <a:lnTo>
                  <a:pt x="1727940" y="128015"/>
                </a:lnTo>
                <a:lnTo>
                  <a:pt x="1687711" y="108274"/>
                </a:lnTo>
                <a:lnTo>
                  <a:pt x="1646689" y="90066"/>
                </a:lnTo>
                <a:lnTo>
                  <a:pt x="1604906" y="73426"/>
                </a:lnTo>
                <a:lnTo>
                  <a:pt x="1562396" y="58388"/>
                </a:lnTo>
                <a:lnTo>
                  <a:pt x="1519193" y="44989"/>
                </a:lnTo>
                <a:lnTo>
                  <a:pt x="1475329" y="33263"/>
                </a:lnTo>
                <a:lnTo>
                  <a:pt x="1430839" y="23245"/>
                </a:lnTo>
                <a:lnTo>
                  <a:pt x="1385755" y="14970"/>
                </a:lnTo>
                <a:lnTo>
                  <a:pt x="1340110" y="8473"/>
                </a:lnTo>
                <a:lnTo>
                  <a:pt x="1293939" y="3789"/>
                </a:lnTo>
                <a:lnTo>
                  <a:pt x="1247274" y="953"/>
                </a:lnTo>
                <a:lnTo>
                  <a:pt x="1200150" y="0"/>
                </a:lnTo>
                <a:close/>
              </a:path>
            </a:pathLst>
          </a:custGeom>
          <a:solidFill>
            <a:srgbClr val="DECC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6129528" y="2833116"/>
            <a:ext cx="1423670" cy="1521460"/>
          </a:xfrm>
          <a:custGeom>
            <a:avLst/>
            <a:gdLst/>
            <a:ahLst/>
            <a:cxnLst/>
            <a:rect l="l" t="t" r="r" b="b"/>
            <a:pathLst>
              <a:path w="1423670" h="1521460">
                <a:moveTo>
                  <a:pt x="0" y="760476"/>
                </a:moveTo>
                <a:lnTo>
                  <a:pt x="1513" y="710475"/>
                </a:lnTo>
                <a:lnTo>
                  <a:pt x="5992" y="661338"/>
                </a:lnTo>
                <a:lnTo>
                  <a:pt x="13343" y="613165"/>
                </a:lnTo>
                <a:lnTo>
                  <a:pt x="23471" y="566056"/>
                </a:lnTo>
                <a:lnTo>
                  <a:pt x="36283" y="520110"/>
                </a:lnTo>
                <a:lnTo>
                  <a:pt x="51685" y="475429"/>
                </a:lnTo>
                <a:lnTo>
                  <a:pt x="69583" y="432113"/>
                </a:lnTo>
                <a:lnTo>
                  <a:pt x="89884" y="390261"/>
                </a:lnTo>
                <a:lnTo>
                  <a:pt x="112494" y="349974"/>
                </a:lnTo>
                <a:lnTo>
                  <a:pt x="137318" y="311353"/>
                </a:lnTo>
                <a:lnTo>
                  <a:pt x="164264" y="274497"/>
                </a:lnTo>
                <a:lnTo>
                  <a:pt x="193237" y="239506"/>
                </a:lnTo>
                <a:lnTo>
                  <a:pt x="224143" y="206481"/>
                </a:lnTo>
                <a:lnTo>
                  <a:pt x="256890" y="175523"/>
                </a:lnTo>
                <a:lnTo>
                  <a:pt x="291382" y="146730"/>
                </a:lnTo>
                <a:lnTo>
                  <a:pt x="327527" y="120204"/>
                </a:lnTo>
                <a:lnTo>
                  <a:pt x="365230" y="96045"/>
                </a:lnTo>
                <a:lnTo>
                  <a:pt x="404398" y="74353"/>
                </a:lnTo>
                <a:lnTo>
                  <a:pt x="444937" y="55228"/>
                </a:lnTo>
                <a:lnTo>
                  <a:pt x="486753" y="38770"/>
                </a:lnTo>
                <a:lnTo>
                  <a:pt x="529752" y="25080"/>
                </a:lnTo>
                <a:lnTo>
                  <a:pt x="573841" y="14258"/>
                </a:lnTo>
                <a:lnTo>
                  <a:pt x="618926" y="6403"/>
                </a:lnTo>
                <a:lnTo>
                  <a:pt x="664913" y="1617"/>
                </a:lnTo>
                <a:lnTo>
                  <a:pt x="711707" y="0"/>
                </a:lnTo>
                <a:lnTo>
                  <a:pt x="758502" y="1617"/>
                </a:lnTo>
                <a:lnTo>
                  <a:pt x="804489" y="6403"/>
                </a:lnTo>
                <a:lnTo>
                  <a:pt x="849574" y="14258"/>
                </a:lnTo>
                <a:lnTo>
                  <a:pt x="893663" y="25080"/>
                </a:lnTo>
                <a:lnTo>
                  <a:pt x="936662" y="38770"/>
                </a:lnTo>
                <a:lnTo>
                  <a:pt x="978478" y="55228"/>
                </a:lnTo>
                <a:lnTo>
                  <a:pt x="1019017" y="74353"/>
                </a:lnTo>
                <a:lnTo>
                  <a:pt x="1058185" y="96045"/>
                </a:lnTo>
                <a:lnTo>
                  <a:pt x="1095888" y="120204"/>
                </a:lnTo>
                <a:lnTo>
                  <a:pt x="1132033" y="146730"/>
                </a:lnTo>
                <a:lnTo>
                  <a:pt x="1166525" y="175523"/>
                </a:lnTo>
                <a:lnTo>
                  <a:pt x="1199272" y="206481"/>
                </a:lnTo>
                <a:lnTo>
                  <a:pt x="1230178" y="239506"/>
                </a:lnTo>
                <a:lnTo>
                  <a:pt x="1259151" y="274497"/>
                </a:lnTo>
                <a:lnTo>
                  <a:pt x="1286097" y="311353"/>
                </a:lnTo>
                <a:lnTo>
                  <a:pt x="1310921" y="349974"/>
                </a:lnTo>
                <a:lnTo>
                  <a:pt x="1333531" y="390261"/>
                </a:lnTo>
                <a:lnTo>
                  <a:pt x="1353832" y="432113"/>
                </a:lnTo>
                <a:lnTo>
                  <a:pt x="1371730" y="475429"/>
                </a:lnTo>
                <a:lnTo>
                  <a:pt x="1387132" y="520110"/>
                </a:lnTo>
                <a:lnTo>
                  <a:pt x="1399944" y="566056"/>
                </a:lnTo>
                <a:lnTo>
                  <a:pt x="1410072" y="613165"/>
                </a:lnTo>
                <a:lnTo>
                  <a:pt x="1417423" y="661338"/>
                </a:lnTo>
                <a:lnTo>
                  <a:pt x="1421902" y="710475"/>
                </a:lnTo>
                <a:lnTo>
                  <a:pt x="1423416" y="760476"/>
                </a:lnTo>
                <a:lnTo>
                  <a:pt x="1421902" y="810476"/>
                </a:lnTo>
                <a:lnTo>
                  <a:pt x="1417423" y="859613"/>
                </a:lnTo>
                <a:lnTo>
                  <a:pt x="1410072" y="907786"/>
                </a:lnTo>
                <a:lnTo>
                  <a:pt x="1399944" y="954895"/>
                </a:lnTo>
                <a:lnTo>
                  <a:pt x="1387132" y="1000841"/>
                </a:lnTo>
                <a:lnTo>
                  <a:pt x="1371730" y="1045522"/>
                </a:lnTo>
                <a:lnTo>
                  <a:pt x="1353832" y="1088838"/>
                </a:lnTo>
                <a:lnTo>
                  <a:pt x="1333531" y="1130690"/>
                </a:lnTo>
                <a:lnTo>
                  <a:pt x="1310921" y="1170977"/>
                </a:lnTo>
                <a:lnTo>
                  <a:pt x="1286097" y="1209598"/>
                </a:lnTo>
                <a:lnTo>
                  <a:pt x="1259151" y="1246454"/>
                </a:lnTo>
                <a:lnTo>
                  <a:pt x="1230178" y="1281445"/>
                </a:lnTo>
                <a:lnTo>
                  <a:pt x="1199272" y="1314470"/>
                </a:lnTo>
                <a:lnTo>
                  <a:pt x="1166525" y="1345428"/>
                </a:lnTo>
                <a:lnTo>
                  <a:pt x="1132033" y="1374221"/>
                </a:lnTo>
                <a:lnTo>
                  <a:pt x="1095888" y="1400747"/>
                </a:lnTo>
                <a:lnTo>
                  <a:pt x="1058185" y="1424906"/>
                </a:lnTo>
                <a:lnTo>
                  <a:pt x="1019017" y="1446598"/>
                </a:lnTo>
                <a:lnTo>
                  <a:pt x="978478" y="1465723"/>
                </a:lnTo>
                <a:lnTo>
                  <a:pt x="936662" y="1482181"/>
                </a:lnTo>
                <a:lnTo>
                  <a:pt x="893663" y="1495871"/>
                </a:lnTo>
                <a:lnTo>
                  <a:pt x="849574" y="1506693"/>
                </a:lnTo>
                <a:lnTo>
                  <a:pt x="804489" y="1514548"/>
                </a:lnTo>
                <a:lnTo>
                  <a:pt x="758502" y="1519334"/>
                </a:lnTo>
                <a:lnTo>
                  <a:pt x="711707" y="1520952"/>
                </a:lnTo>
                <a:lnTo>
                  <a:pt x="664913" y="1519334"/>
                </a:lnTo>
                <a:lnTo>
                  <a:pt x="618926" y="1514548"/>
                </a:lnTo>
                <a:lnTo>
                  <a:pt x="573841" y="1506693"/>
                </a:lnTo>
                <a:lnTo>
                  <a:pt x="529752" y="1495871"/>
                </a:lnTo>
                <a:lnTo>
                  <a:pt x="486753" y="1482181"/>
                </a:lnTo>
                <a:lnTo>
                  <a:pt x="444937" y="1465723"/>
                </a:lnTo>
                <a:lnTo>
                  <a:pt x="404398" y="1446598"/>
                </a:lnTo>
                <a:lnTo>
                  <a:pt x="365230" y="1424906"/>
                </a:lnTo>
                <a:lnTo>
                  <a:pt x="327527" y="1400747"/>
                </a:lnTo>
                <a:lnTo>
                  <a:pt x="291382" y="1374221"/>
                </a:lnTo>
                <a:lnTo>
                  <a:pt x="256890" y="1345428"/>
                </a:lnTo>
                <a:lnTo>
                  <a:pt x="224143" y="1314470"/>
                </a:lnTo>
                <a:lnTo>
                  <a:pt x="193237" y="1281445"/>
                </a:lnTo>
                <a:lnTo>
                  <a:pt x="164264" y="1246454"/>
                </a:lnTo>
                <a:lnTo>
                  <a:pt x="137318" y="1209598"/>
                </a:lnTo>
                <a:lnTo>
                  <a:pt x="112494" y="1170977"/>
                </a:lnTo>
                <a:lnTo>
                  <a:pt x="89884" y="1130690"/>
                </a:lnTo>
                <a:lnTo>
                  <a:pt x="69583" y="1088838"/>
                </a:lnTo>
                <a:lnTo>
                  <a:pt x="51685" y="1045522"/>
                </a:lnTo>
                <a:lnTo>
                  <a:pt x="36283" y="1000841"/>
                </a:lnTo>
                <a:lnTo>
                  <a:pt x="23471" y="954895"/>
                </a:lnTo>
                <a:lnTo>
                  <a:pt x="13343" y="907786"/>
                </a:lnTo>
                <a:lnTo>
                  <a:pt x="5992" y="859613"/>
                </a:lnTo>
                <a:lnTo>
                  <a:pt x="1513" y="810476"/>
                </a:lnTo>
                <a:lnTo>
                  <a:pt x="0" y="760476"/>
                </a:lnTo>
                <a:close/>
              </a:path>
            </a:pathLst>
          </a:custGeom>
          <a:ln w="12192">
            <a:solidFill>
              <a:srgbClr val="9FBA0C"/>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8"/>
            </p:custDataLst>
          </p:nvPr>
        </p:nvSpPr>
        <p:spPr>
          <a:xfrm>
            <a:off x="4931664" y="2833116"/>
            <a:ext cx="1424940" cy="1521460"/>
          </a:xfrm>
          <a:custGeom>
            <a:avLst/>
            <a:gdLst/>
            <a:ahLst/>
            <a:cxnLst/>
            <a:rect l="l" t="t" r="r" b="b"/>
            <a:pathLst>
              <a:path w="1424939" h="1521460">
                <a:moveTo>
                  <a:pt x="0" y="760476"/>
                </a:moveTo>
                <a:lnTo>
                  <a:pt x="1515" y="710475"/>
                </a:lnTo>
                <a:lnTo>
                  <a:pt x="6000" y="661338"/>
                </a:lnTo>
                <a:lnTo>
                  <a:pt x="13359" y="613165"/>
                </a:lnTo>
                <a:lnTo>
                  <a:pt x="23499" y="566056"/>
                </a:lnTo>
                <a:lnTo>
                  <a:pt x="36326" y="520110"/>
                </a:lnTo>
                <a:lnTo>
                  <a:pt x="51745" y="475429"/>
                </a:lnTo>
                <a:lnTo>
                  <a:pt x="69664" y="432113"/>
                </a:lnTo>
                <a:lnTo>
                  <a:pt x="89989" y="390261"/>
                </a:lnTo>
                <a:lnTo>
                  <a:pt x="112624" y="349974"/>
                </a:lnTo>
                <a:lnTo>
                  <a:pt x="137476" y="311353"/>
                </a:lnTo>
                <a:lnTo>
                  <a:pt x="164452" y="274497"/>
                </a:lnTo>
                <a:lnTo>
                  <a:pt x="193458" y="239506"/>
                </a:lnTo>
                <a:lnTo>
                  <a:pt x="224399" y="206481"/>
                </a:lnTo>
                <a:lnTo>
                  <a:pt x="257181" y="175523"/>
                </a:lnTo>
                <a:lnTo>
                  <a:pt x="291711" y="146730"/>
                </a:lnTo>
                <a:lnTo>
                  <a:pt x="327895" y="120204"/>
                </a:lnTo>
                <a:lnTo>
                  <a:pt x="365639" y="96045"/>
                </a:lnTo>
                <a:lnTo>
                  <a:pt x="404848" y="74353"/>
                </a:lnTo>
                <a:lnTo>
                  <a:pt x="445430" y="55228"/>
                </a:lnTo>
                <a:lnTo>
                  <a:pt x="487289" y="38770"/>
                </a:lnTo>
                <a:lnTo>
                  <a:pt x="530333" y="25080"/>
                </a:lnTo>
                <a:lnTo>
                  <a:pt x="574467" y="14258"/>
                </a:lnTo>
                <a:lnTo>
                  <a:pt x="619597" y="6403"/>
                </a:lnTo>
                <a:lnTo>
                  <a:pt x="665629" y="1617"/>
                </a:lnTo>
                <a:lnTo>
                  <a:pt x="712470" y="0"/>
                </a:lnTo>
                <a:lnTo>
                  <a:pt x="759310" y="1617"/>
                </a:lnTo>
                <a:lnTo>
                  <a:pt x="805342" y="6403"/>
                </a:lnTo>
                <a:lnTo>
                  <a:pt x="850472" y="14258"/>
                </a:lnTo>
                <a:lnTo>
                  <a:pt x="894606" y="25080"/>
                </a:lnTo>
                <a:lnTo>
                  <a:pt x="937650" y="38770"/>
                </a:lnTo>
                <a:lnTo>
                  <a:pt x="979509" y="55228"/>
                </a:lnTo>
                <a:lnTo>
                  <a:pt x="1020091" y="74353"/>
                </a:lnTo>
                <a:lnTo>
                  <a:pt x="1059300" y="96045"/>
                </a:lnTo>
                <a:lnTo>
                  <a:pt x="1097044" y="120204"/>
                </a:lnTo>
                <a:lnTo>
                  <a:pt x="1133228" y="146730"/>
                </a:lnTo>
                <a:lnTo>
                  <a:pt x="1167758" y="175523"/>
                </a:lnTo>
                <a:lnTo>
                  <a:pt x="1200540" y="206481"/>
                </a:lnTo>
                <a:lnTo>
                  <a:pt x="1231481" y="239506"/>
                </a:lnTo>
                <a:lnTo>
                  <a:pt x="1260487" y="274497"/>
                </a:lnTo>
                <a:lnTo>
                  <a:pt x="1287463" y="311353"/>
                </a:lnTo>
                <a:lnTo>
                  <a:pt x="1312315" y="349974"/>
                </a:lnTo>
                <a:lnTo>
                  <a:pt x="1334950" y="390261"/>
                </a:lnTo>
                <a:lnTo>
                  <a:pt x="1355275" y="432113"/>
                </a:lnTo>
                <a:lnTo>
                  <a:pt x="1373194" y="475429"/>
                </a:lnTo>
                <a:lnTo>
                  <a:pt x="1388613" y="520110"/>
                </a:lnTo>
                <a:lnTo>
                  <a:pt x="1401440" y="566056"/>
                </a:lnTo>
                <a:lnTo>
                  <a:pt x="1411580" y="613165"/>
                </a:lnTo>
                <a:lnTo>
                  <a:pt x="1418939" y="661338"/>
                </a:lnTo>
                <a:lnTo>
                  <a:pt x="1423424" y="710475"/>
                </a:lnTo>
                <a:lnTo>
                  <a:pt x="1424939" y="760476"/>
                </a:lnTo>
                <a:lnTo>
                  <a:pt x="1423424" y="810476"/>
                </a:lnTo>
                <a:lnTo>
                  <a:pt x="1418939" y="859613"/>
                </a:lnTo>
                <a:lnTo>
                  <a:pt x="1411580" y="907786"/>
                </a:lnTo>
                <a:lnTo>
                  <a:pt x="1401440" y="954895"/>
                </a:lnTo>
                <a:lnTo>
                  <a:pt x="1388613" y="1000841"/>
                </a:lnTo>
                <a:lnTo>
                  <a:pt x="1373194" y="1045522"/>
                </a:lnTo>
                <a:lnTo>
                  <a:pt x="1355275" y="1088838"/>
                </a:lnTo>
                <a:lnTo>
                  <a:pt x="1334950" y="1130690"/>
                </a:lnTo>
                <a:lnTo>
                  <a:pt x="1312315" y="1170977"/>
                </a:lnTo>
                <a:lnTo>
                  <a:pt x="1287463" y="1209598"/>
                </a:lnTo>
                <a:lnTo>
                  <a:pt x="1260487" y="1246454"/>
                </a:lnTo>
                <a:lnTo>
                  <a:pt x="1231481" y="1281445"/>
                </a:lnTo>
                <a:lnTo>
                  <a:pt x="1200540" y="1314470"/>
                </a:lnTo>
                <a:lnTo>
                  <a:pt x="1167758" y="1345428"/>
                </a:lnTo>
                <a:lnTo>
                  <a:pt x="1133228" y="1374221"/>
                </a:lnTo>
                <a:lnTo>
                  <a:pt x="1097044" y="1400747"/>
                </a:lnTo>
                <a:lnTo>
                  <a:pt x="1059300" y="1424906"/>
                </a:lnTo>
                <a:lnTo>
                  <a:pt x="1020091" y="1446598"/>
                </a:lnTo>
                <a:lnTo>
                  <a:pt x="979509" y="1465723"/>
                </a:lnTo>
                <a:lnTo>
                  <a:pt x="937650" y="1482181"/>
                </a:lnTo>
                <a:lnTo>
                  <a:pt x="894606" y="1495871"/>
                </a:lnTo>
                <a:lnTo>
                  <a:pt x="850472" y="1506693"/>
                </a:lnTo>
                <a:lnTo>
                  <a:pt x="805342" y="1514548"/>
                </a:lnTo>
                <a:lnTo>
                  <a:pt x="759310" y="1519334"/>
                </a:lnTo>
                <a:lnTo>
                  <a:pt x="712470" y="1520952"/>
                </a:lnTo>
                <a:lnTo>
                  <a:pt x="665629" y="1519334"/>
                </a:lnTo>
                <a:lnTo>
                  <a:pt x="619597" y="1514548"/>
                </a:lnTo>
                <a:lnTo>
                  <a:pt x="574467" y="1506693"/>
                </a:lnTo>
                <a:lnTo>
                  <a:pt x="530333" y="1495871"/>
                </a:lnTo>
                <a:lnTo>
                  <a:pt x="487289" y="1482181"/>
                </a:lnTo>
                <a:lnTo>
                  <a:pt x="445430" y="1465723"/>
                </a:lnTo>
                <a:lnTo>
                  <a:pt x="404848" y="1446598"/>
                </a:lnTo>
                <a:lnTo>
                  <a:pt x="365639" y="1424906"/>
                </a:lnTo>
                <a:lnTo>
                  <a:pt x="327895" y="1400747"/>
                </a:lnTo>
                <a:lnTo>
                  <a:pt x="291711" y="1374221"/>
                </a:lnTo>
                <a:lnTo>
                  <a:pt x="257181" y="1345428"/>
                </a:lnTo>
                <a:lnTo>
                  <a:pt x="224399" y="1314470"/>
                </a:lnTo>
                <a:lnTo>
                  <a:pt x="193458" y="1281445"/>
                </a:lnTo>
                <a:lnTo>
                  <a:pt x="164452" y="1246454"/>
                </a:lnTo>
                <a:lnTo>
                  <a:pt x="137476" y="1209598"/>
                </a:lnTo>
                <a:lnTo>
                  <a:pt x="112624" y="1170977"/>
                </a:lnTo>
                <a:lnTo>
                  <a:pt x="89989" y="1130690"/>
                </a:lnTo>
                <a:lnTo>
                  <a:pt x="69664" y="1088838"/>
                </a:lnTo>
                <a:lnTo>
                  <a:pt x="51745" y="1045522"/>
                </a:lnTo>
                <a:lnTo>
                  <a:pt x="36326" y="1000841"/>
                </a:lnTo>
                <a:lnTo>
                  <a:pt x="23499" y="954895"/>
                </a:lnTo>
                <a:lnTo>
                  <a:pt x="13359" y="907786"/>
                </a:lnTo>
                <a:lnTo>
                  <a:pt x="6000" y="859613"/>
                </a:lnTo>
                <a:lnTo>
                  <a:pt x="1515" y="810476"/>
                </a:lnTo>
                <a:lnTo>
                  <a:pt x="0" y="760476"/>
                </a:lnTo>
                <a:close/>
              </a:path>
            </a:pathLst>
          </a:custGeom>
          <a:ln w="12191">
            <a:solidFill>
              <a:srgbClr val="9FBA0C"/>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custDataLst>
              <p:tags r:id="rId9"/>
            </p:custDataLst>
          </p:nvPr>
        </p:nvSpPr>
        <p:spPr>
          <a:xfrm>
            <a:off x="7037831" y="2602992"/>
            <a:ext cx="4872355" cy="538480"/>
          </a:xfrm>
          <a:prstGeom prst="rect">
            <a:avLst/>
          </a:prstGeom>
          <a:solidFill>
            <a:srgbClr val="A6E392"/>
          </a:solidFill>
        </p:spPr>
        <p:txBody>
          <a:bodyPr vert="horz" wrap="square" lIns="0" tIns="22225" rIns="0" bIns="0" rtlCol="0">
            <a:spAutoFit/>
          </a:bodyPr>
          <a:lstStyle/>
          <a:p>
            <a:pPr marL="103505" marR="844550">
              <a:lnSpc>
                <a:spcPct val="120000"/>
              </a:lnSpc>
              <a:spcBef>
                <a:spcPts val="175"/>
              </a:spcBef>
            </a:pPr>
            <a:r>
              <a:rPr sz="1400" dirty="0">
                <a:solidFill>
                  <a:schemeClr val="dk1"/>
                </a:solidFill>
                <a:latin typeface="微软雅黑" panose="020B0503020204020204" charset="-122"/>
                <a:ea typeface="微软雅黑" panose="020B0503020204020204" charset="-122"/>
                <a:cs typeface="微软雅黑" panose="020B0503020204020204" charset="-122"/>
              </a:rPr>
              <a:t>准备适合进入容器施救</a:t>
            </a:r>
            <a:r>
              <a:rPr sz="1400" spc="-15" dirty="0">
                <a:solidFill>
                  <a:schemeClr val="dk1"/>
                </a:solidFill>
                <a:latin typeface="微软雅黑" panose="020B0503020204020204" charset="-122"/>
                <a:ea typeface="微软雅黑" panose="020B0503020204020204" charset="-122"/>
                <a:cs typeface="微软雅黑" panose="020B0503020204020204" charset="-122"/>
              </a:rPr>
              <a:t>防</a:t>
            </a:r>
            <a:r>
              <a:rPr sz="1400" dirty="0">
                <a:solidFill>
                  <a:schemeClr val="dk1"/>
                </a:solidFill>
                <a:latin typeface="微软雅黑" panose="020B0503020204020204" charset="-122"/>
                <a:ea typeface="微软雅黑" panose="020B0503020204020204" charset="-122"/>
                <a:cs typeface="微软雅黑" panose="020B0503020204020204" charset="-122"/>
              </a:rPr>
              <a:t>护器</a:t>
            </a:r>
            <a:r>
              <a:rPr sz="1400" spc="-15" dirty="0">
                <a:solidFill>
                  <a:schemeClr val="dk1"/>
                </a:solidFill>
                <a:latin typeface="微软雅黑" panose="020B0503020204020204" charset="-122"/>
                <a:ea typeface="微软雅黑" panose="020B0503020204020204" charset="-122"/>
                <a:cs typeface="微软雅黑" panose="020B0503020204020204" charset="-122"/>
              </a:rPr>
              <a:t>材</a:t>
            </a:r>
            <a:r>
              <a:rPr sz="1400" dirty="0">
                <a:solidFill>
                  <a:schemeClr val="dk1"/>
                </a:solidFill>
                <a:latin typeface="微软雅黑" panose="020B0503020204020204" charset="-122"/>
                <a:ea typeface="微软雅黑" panose="020B0503020204020204" charset="-122"/>
                <a:cs typeface="微软雅黑" panose="020B0503020204020204" charset="-122"/>
              </a:rPr>
              <a:t>，防</a:t>
            </a:r>
            <a:r>
              <a:rPr sz="1400" spc="-15" dirty="0">
                <a:solidFill>
                  <a:schemeClr val="dk1"/>
                </a:solidFill>
                <a:latin typeface="微软雅黑" panose="020B0503020204020204" charset="-122"/>
                <a:ea typeface="微软雅黑" panose="020B0503020204020204" charset="-122"/>
                <a:cs typeface="微软雅黑" panose="020B0503020204020204" charset="-122"/>
              </a:rPr>
              <a:t>毒</a:t>
            </a:r>
            <a:r>
              <a:rPr sz="1400" dirty="0">
                <a:solidFill>
                  <a:schemeClr val="dk1"/>
                </a:solidFill>
                <a:latin typeface="微软雅黑" panose="020B0503020204020204" charset="-122"/>
                <a:ea typeface="微软雅黑" panose="020B0503020204020204" charset="-122"/>
                <a:cs typeface="微软雅黑" panose="020B0503020204020204" charset="-122"/>
              </a:rPr>
              <a:t>面具</a:t>
            </a:r>
            <a:r>
              <a:rPr sz="1400" spc="-15" dirty="0">
                <a:solidFill>
                  <a:schemeClr val="dk1"/>
                </a:solidFill>
                <a:latin typeface="微软雅黑" panose="020B0503020204020204" charset="-122"/>
                <a:ea typeface="微软雅黑" panose="020B0503020204020204" charset="-122"/>
                <a:cs typeface="微软雅黑" panose="020B0503020204020204" charset="-122"/>
              </a:rPr>
              <a:t>或</a:t>
            </a:r>
            <a:r>
              <a:rPr sz="1400" dirty="0">
                <a:solidFill>
                  <a:schemeClr val="dk1"/>
                </a:solidFill>
                <a:latin typeface="微软雅黑" panose="020B0503020204020204" charset="-122"/>
                <a:ea typeface="微软雅黑" panose="020B0503020204020204" charset="-122"/>
                <a:cs typeface="微软雅黑" panose="020B0503020204020204" charset="-122"/>
              </a:rPr>
              <a:t>长管送风式的面具，氧气呼</a:t>
            </a:r>
            <a:r>
              <a:rPr sz="1400" spc="-15" dirty="0">
                <a:solidFill>
                  <a:schemeClr val="dk1"/>
                </a:solidFill>
                <a:latin typeface="微软雅黑" panose="020B0503020204020204" charset="-122"/>
                <a:ea typeface="微软雅黑" panose="020B0503020204020204" charset="-122"/>
                <a:cs typeface="微软雅黑" panose="020B0503020204020204" charset="-122"/>
              </a:rPr>
              <a:t>吸</a:t>
            </a:r>
            <a:r>
              <a:rPr sz="1400" dirty="0">
                <a:solidFill>
                  <a:schemeClr val="dk1"/>
                </a:solidFill>
                <a:latin typeface="微软雅黑" panose="020B0503020204020204" charset="-122"/>
                <a:ea typeface="微软雅黑" panose="020B0503020204020204" charset="-122"/>
                <a:cs typeface="微软雅黑" panose="020B0503020204020204" charset="-122"/>
              </a:rPr>
              <a:t>器等。</a:t>
            </a:r>
          </a:p>
        </p:txBody>
      </p:sp>
      <p:sp>
        <p:nvSpPr>
          <p:cNvPr id="10" name="object 10"/>
          <p:cNvSpPr txBox="1"/>
          <p:nvPr>
            <p:custDataLst>
              <p:tags r:id="rId10"/>
            </p:custDataLst>
          </p:nvPr>
        </p:nvSpPr>
        <p:spPr>
          <a:xfrm>
            <a:off x="7050023" y="4191000"/>
            <a:ext cx="4860290" cy="539115"/>
          </a:xfrm>
          <a:prstGeom prst="rect">
            <a:avLst/>
          </a:prstGeom>
          <a:solidFill>
            <a:srgbClr val="A6E392"/>
          </a:solidFill>
        </p:spPr>
        <p:txBody>
          <a:bodyPr vert="horz" wrap="square" lIns="0" tIns="22860" rIns="0" bIns="0" rtlCol="0">
            <a:spAutoFit/>
          </a:bodyPr>
          <a:lstStyle/>
          <a:p>
            <a:pPr marL="91440" marR="843915">
              <a:lnSpc>
                <a:spcPct val="120000"/>
              </a:lnSpc>
              <a:spcBef>
                <a:spcPts val="180"/>
              </a:spcBef>
            </a:pPr>
            <a:r>
              <a:rPr sz="1400" dirty="0">
                <a:solidFill>
                  <a:schemeClr val="dk1"/>
                </a:solidFill>
                <a:latin typeface="微软雅黑" panose="020B0503020204020204" charset="-122"/>
                <a:ea typeface="微软雅黑" panose="020B0503020204020204" charset="-122"/>
                <a:cs typeface="微软雅黑" panose="020B0503020204020204" charset="-122"/>
              </a:rPr>
              <a:t>事先规定好监护人报告</a:t>
            </a:r>
            <a:r>
              <a:rPr sz="1400" spc="-15" dirty="0">
                <a:solidFill>
                  <a:schemeClr val="dk1"/>
                </a:solidFill>
                <a:latin typeface="微软雅黑" panose="020B0503020204020204" charset="-122"/>
                <a:ea typeface="微软雅黑" panose="020B0503020204020204" charset="-122"/>
                <a:cs typeface="微软雅黑" panose="020B0503020204020204" charset="-122"/>
              </a:rPr>
              <a:t>方</a:t>
            </a:r>
            <a:r>
              <a:rPr sz="1400" dirty="0">
                <a:solidFill>
                  <a:schemeClr val="dk1"/>
                </a:solidFill>
                <a:latin typeface="微软雅黑" panose="020B0503020204020204" charset="-122"/>
                <a:ea typeface="微软雅黑" panose="020B0503020204020204" charset="-122"/>
                <a:cs typeface="微软雅黑" panose="020B0503020204020204" charset="-122"/>
              </a:rPr>
              <a:t>式及</a:t>
            </a:r>
            <a:r>
              <a:rPr sz="1400" spc="-15" dirty="0">
                <a:solidFill>
                  <a:schemeClr val="dk1"/>
                </a:solidFill>
                <a:latin typeface="微软雅黑" panose="020B0503020204020204" charset="-122"/>
                <a:ea typeface="微软雅黑" panose="020B0503020204020204" charset="-122"/>
                <a:cs typeface="微软雅黑" panose="020B0503020204020204" charset="-122"/>
              </a:rPr>
              <a:t>救</a:t>
            </a:r>
            <a:r>
              <a:rPr sz="1400" dirty="0">
                <a:solidFill>
                  <a:schemeClr val="dk1"/>
                </a:solidFill>
                <a:latin typeface="微软雅黑" panose="020B0503020204020204" charset="-122"/>
                <a:ea typeface="微软雅黑" panose="020B0503020204020204" charset="-122"/>
                <a:cs typeface="微软雅黑" panose="020B0503020204020204" charset="-122"/>
              </a:rPr>
              <a:t>助手</a:t>
            </a:r>
            <a:r>
              <a:rPr sz="1400" spc="-15" dirty="0">
                <a:solidFill>
                  <a:schemeClr val="dk1"/>
                </a:solidFill>
                <a:latin typeface="微软雅黑" panose="020B0503020204020204" charset="-122"/>
                <a:ea typeface="微软雅黑" panose="020B0503020204020204" charset="-122"/>
                <a:cs typeface="微软雅黑" panose="020B0503020204020204" charset="-122"/>
              </a:rPr>
              <a:t>段</a:t>
            </a:r>
            <a:r>
              <a:rPr sz="1400" dirty="0">
                <a:solidFill>
                  <a:schemeClr val="dk1"/>
                </a:solidFill>
                <a:latin typeface="微软雅黑" panose="020B0503020204020204" charset="-122"/>
                <a:ea typeface="微软雅黑" panose="020B0503020204020204" charset="-122"/>
                <a:cs typeface="微软雅黑" panose="020B0503020204020204" charset="-122"/>
              </a:rPr>
              <a:t>，切</a:t>
            </a:r>
            <a:r>
              <a:rPr sz="1400" spc="-15" dirty="0">
                <a:solidFill>
                  <a:schemeClr val="dk1"/>
                </a:solidFill>
                <a:latin typeface="微软雅黑" panose="020B0503020204020204" charset="-122"/>
                <a:ea typeface="微软雅黑" panose="020B0503020204020204" charset="-122"/>
                <a:cs typeface="微软雅黑" panose="020B0503020204020204" charset="-122"/>
              </a:rPr>
              <a:t>记</a:t>
            </a:r>
            <a:r>
              <a:rPr sz="1400" dirty="0">
                <a:solidFill>
                  <a:schemeClr val="dk1"/>
                </a:solidFill>
                <a:latin typeface="微软雅黑" panose="020B0503020204020204" charset="-122"/>
                <a:ea typeface="微软雅黑" panose="020B0503020204020204" charset="-122"/>
                <a:cs typeface="微软雅黑" panose="020B0503020204020204" charset="-122"/>
              </a:rPr>
              <a:t>不得盲目施救，防止一人中</a:t>
            </a:r>
            <a:r>
              <a:rPr sz="1400" spc="-15" dirty="0">
                <a:solidFill>
                  <a:schemeClr val="dk1"/>
                </a:solidFill>
                <a:latin typeface="微软雅黑" panose="020B0503020204020204" charset="-122"/>
                <a:ea typeface="微软雅黑" panose="020B0503020204020204" charset="-122"/>
                <a:cs typeface="微软雅黑" panose="020B0503020204020204" charset="-122"/>
              </a:rPr>
              <a:t>毒</a:t>
            </a:r>
            <a:r>
              <a:rPr sz="1400" dirty="0">
                <a:solidFill>
                  <a:schemeClr val="dk1"/>
                </a:solidFill>
                <a:latin typeface="微软雅黑" panose="020B0503020204020204" charset="-122"/>
                <a:ea typeface="微软雅黑" panose="020B0503020204020204" charset="-122"/>
                <a:cs typeface="微软雅黑" panose="020B0503020204020204" charset="-122"/>
              </a:rPr>
              <a:t>多人</a:t>
            </a:r>
            <a:r>
              <a:rPr sz="1400" spc="-15" dirty="0">
                <a:solidFill>
                  <a:schemeClr val="dk1"/>
                </a:solidFill>
                <a:latin typeface="微软雅黑" panose="020B0503020204020204" charset="-122"/>
                <a:ea typeface="微软雅黑" panose="020B0503020204020204" charset="-122"/>
                <a:cs typeface="微软雅黑" panose="020B0503020204020204" charset="-122"/>
              </a:rPr>
              <a:t>死</a:t>
            </a:r>
            <a:r>
              <a:rPr sz="1400" dirty="0">
                <a:solidFill>
                  <a:schemeClr val="dk1"/>
                </a:solidFill>
                <a:latin typeface="微软雅黑" panose="020B0503020204020204" charset="-122"/>
                <a:ea typeface="微软雅黑" panose="020B0503020204020204" charset="-122"/>
                <a:cs typeface="微软雅黑" panose="020B0503020204020204" charset="-122"/>
              </a:rPr>
              <a:t>亡。</a:t>
            </a:r>
          </a:p>
        </p:txBody>
      </p:sp>
      <p:sp>
        <p:nvSpPr>
          <p:cNvPr id="11" name="object 11"/>
          <p:cNvSpPr txBox="1"/>
          <p:nvPr>
            <p:custDataLst>
              <p:tags r:id="rId11"/>
            </p:custDataLst>
          </p:nvPr>
        </p:nvSpPr>
        <p:spPr>
          <a:xfrm>
            <a:off x="6717792" y="3378708"/>
            <a:ext cx="4871085" cy="539750"/>
          </a:xfrm>
          <a:prstGeom prst="rect">
            <a:avLst/>
          </a:prstGeom>
          <a:solidFill>
            <a:srgbClr val="A6E392"/>
          </a:solidFill>
        </p:spPr>
        <p:txBody>
          <a:bodyPr vert="horz" wrap="square" lIns="0" tIns="23495" rIns="0" bIns="0" rtlCol="0">
            <a:spAutoFit/>
          </a:bodyPr>
          <a:lstStyle/>
          <a:p>
            <a:pPr marL="102870" marR="836930">
              <a:lnSpc>
                <a:spcPct val="120000"/>
              </a:lnSpc>
              <a:spcBef>
                <a:spcPts val="185"/>
              </a:spcBef>
            </a:pPr>
            <a:r>
              <a:rPr sz="1400" dirty="0">
                <a:solidFill>
                  <a:schemeClr val="dk1"/>
                </a:solidFill>
                <a:latin typeface="微软雅黑" panose="020B0503020204020204" charset="-122"/>
                <a:ea typeface="微软雅黑" panose="020B0503020204020204" charset="-122"/>
                <a:cs typeface="微软雅黑" panose="020B0503020204020204" charset="-122"/>
              </a:rPr>
              <a:t>根据可能遇到的危险，</a:t>
            </a:r>
            <a:r>
              <a:rPr sz="1400" spc="-15" dirty="0">
                <a:solidFill>
                  <a:schemeClr val="dk1"/>
                </a:solidFill>
                <a:latin typeface="微软雅黑" panose="020B0503020204020204" charset="-122"/>
                <a:ea typeface="微软雅黑" panose="020B0503020204020204" charset="-122"/>
                <a:cs typeface="微软雅黑" panose="020B0503020204020204" charset="-122"/>
              </a:rPr>
              <a:t>确</a:t>
            </a:r>
            <a:r>
              <a:rPr sz="1400" dirty="0">
                <a:solidFill>
                  <a:schemeClr val="dk1"/>
                </a:solidFill>
                <a:latin typeface="微软雅黑" panose="020B0503020204020204" charset="-122"/>
                <a:ea typeface="微软雅黑" panose="020B0503020204020204" charset="-122"/>
                <a:cs typeface="微软雅黑" panose="020B0503020204020204" charset="-122"/>
              </a:rPr>
              <a:t>定上</a:t>
            </a:r>
            <a:r>
              <a:rPr sz="1400" spc="-15" dirty="0">
                <a:solidFill>
                  <a:schemeClr val="dk1"/>
                </a:solidFill>
                <a:latin typeface="微软雅黑" panose="020B0503020204020204" charset="-122"/>
                <a:ea typeface="微软雅黑" panose="020B0503020204020204" charset="-122"/>
                <a:cs typeface="微软雅黑" panose="020B0503020204020204" charset="-122"/>
              </a:rPr>
              <a:t>器</a:t>
            </a:r>
            <a:r>
              <a:rPr sz="1400" dirty="0">
                <a:solidFill>
                  <a:schemeClr val="dk1"/>
                </a:solidFill>
                <a:latin typeface="微软雅黑" panose="020B0503020204020204" charset="-122"/>
                <a:ea typeface="微软雅黑" panose="020B0503020204020204" charset="-122"/>
                <a:cs typeface="微软雅黑" panose="020B0503020204020204" charset="-122"/>
              </a:rPr>
              <a:t>救或</a:t>
            </a:r>
            <a:r>
              <a:rPr sz="1400" spc="-15" dirty="0">
                <a:solidFill>
                  <a:schemeClr val="dk1"/>
                </a:solidFill>
                <a:latin typeface="微软雅黑" panose="020B0503020204020204" charset="-122"/>
                <a:ea typeface="微软雅黑" panose="020B0503020204020204" charset="-122"/>
                <a:cs typeface="微软雅黑" panose="020B0503020204020204" charset="-122"/>
              </a:rPr>
              <a:t>下</a:t>
            </a:r>
            <a:r>
              <a:rPr sz="1400" dirty="0">
                <a:solidFill>
                  <a:schemeClr val="dk1"/>
                </a:solidFill>
                <a:latin typeface="微软雅黑" panose="020B0503020204020204" charset="-122"/>
                <a:ea typeface="微软雅黑" panose="020B0503020204020204" charset="-122"/>
                <a:cs typeface="微软雅黑" panose="020B0503020204020204" charset="-122"/>
              </a:rPr>
              <a:t>器救</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根据方法不同，准备相应的</a:t>
            </a:r>
            <a:r>
              <a:rPr sz="1400" spc="-15" dirty="0">
                <a:solidFill>
                  <a:schemeClr val="dk1"/>
                </a:solidFill>
                <a:latin typeface="微软雅黑" panose="020B0503020204020204" charset="-122"/>
                <a:ea typeface="微软雅黑" panose="020B0503020204020204" charset="-122"/>
                <a:cs typeface="微软雅黑" panose="020B0503020204020204" charset="-122"/>
              </a:rPr>
              <a:t>个</a:t>
            </a:r>
            <a:r>
              <a:rPr sz="1400" dirty="0">
                <a:solidFill>
                  <a:schemeClr val="dk1"/>
                </a:solidFill>
                <a:latin typeface="微软雅黑" panose="020B0503020204020204" charset="-122"/>
                <a:ea typeface="微软雅黑" panose="020B0503020204020204" charset="-122"/>
                <a:cs typeface="微软雅黑" panose="020B0503020204020204" charset="-122"/>
              </a:rPr>
              <a:t>体防</a:t>
            </a:r>
            <a:r>
              <a:rPr sz="1400" spc="-15" dirty="0">
                <a:solidFill>
                  <a:schemeClr val="dk1"/>
                </a:solidFill>
                <a:latin typeface="微软雅黑" panose="020B0503020204020204" charset="-122"/>
                <a:ea typeface="微软雅黑" panose="020B0503020204020204" charset="-122"/>
                <a:cs typeface="微软雅黑" panose="020B0503020204020204" charset="-122"/>
              </a:rPr>
              <a:t>护</a:t>
            </a:r>
            <a:r>
              <a:rPr sz="1400" dirty="0">
                <a:solidFill>
                  <a:schemeClr val="dk1"/>
                </a:solidFill>
                <a:latin typeface="微软雅黑" panose="020B0503020204020204" charset="-122"/>
                <a:ea typeface="微软雅黑" panose="020B0503020204020204" charset="-122"/>
                <a:cs typeface="微软雅黑" panose="020B0503020204020204" charset="-122"/>
              </a:rPr>
              <a:t>和工</a:t>
            </a:r>
            <a:r>
              <a:rPr sz="1400" spc="-15" dirty="0">
                <a:solidFill>
                  <a:schemeClr val="dk1"/>
                </a:solidFill>
                <a:latin typeface="微软雅黑" panose="020B0503020204020204" charset="-122"/>
                <a:ea typeface="微软雅黑" panose="020B0503020204020204" charset="-122"/>
                <a:cs typeface="微软雅黑" panose="020B0503020204020204" charset="-122"/>
              </a:rPr>
              <a:t>器</a:t>
            </a:r>
            <a:r>
              <a:rPr sz="1400" dirty="0">
                <a:solidFill>
                  <a:schemeClr val="dk1"/>
                </a:solidFill>
                <a:latin typeface="微软雅黑" panose="020B0503020204020204" charset="-122"/>
                <a:ea typeface="微软雅黑" panose="020B0503020204020204" charset="-122"/>
                <a:cs typeface="微软雅黑" panose="020B0503020204020204" charset="-122"/>
              </a:rPr>
              <a:t>具。</a:t>
            </a:r>
          </a:p>
        </p:txBody>
      </p:sp>
      <p:sp>
        <p:nvSpPr>
          <p:cNvPr id="12" name="object 12"/>
          <p:cNvSpPr txBox="1"/>
          <p:nvPr>
            <p:custDataLst>
              <p:tags r:id="rId12"/>
            </p:custDataLst>
          </p:nvPr>
        </p:nvSpPr>
        <p:spPr>
          <a:xfrm>
            <a:off x="458723" y="2593848"/>
            <a:ext cx="4871085" cy="536575"/>
          </a:xfrm>
          <a:prstGeom prst="rect">
            <a:avLst/>
          </a:prstGeom>
          <a:solidFill>
            <a:srgbClr val="A6E392"/>
          </a:solidFill>
        </p:spPr>
        <p:txBody>
          <a:bodyPr vert="horz" wrap="square" lIns="0" tIns="20320" rIns="0" bIns="0" rtlCol="0">
            <a:spAutoFit/>
          </a:bodyPr>
          <a:lstStyle/>
          <a:p>
            <a:pPr marL="717550" marR="228600">
              <a:lnSpc>
                <a:spcPct val="120000"/>
              </a:lnSpc>
              <a:spcBef>
                <a:spcPts val="160"/>
              </a:spcBef>
            </a:pPr>
            <a:r>
              <a:rPr sz="1400" dirty="0">
                <a:solidFill>
                  <a:schemeClr val="dk1"/>
                </a:solidFill>
                <a:latin typeface="微软雅黑" panose="020B0503020204020204" charset="-122"/>
                <a:ea typeface="微软雅黑" panose="020B0503020204020204" charset="-122"/>
                <a:cs typeface="微软雅黑" panose="020B0503020204020204" charset="-122"/>
              </a:rPr>
              <a:t>准备好抢救后备措施，</a:t>
            </a:r>
            <a:r>
              <a:rPr sz="1400" spc="-15" dirty="0">
                <a:solidFill>
                  <a:schemeClr val="dk1"/>
                </a:solidFill>
                <a:latin typeface="微软雅黑" panose="020B0503020204020204" charset="-122"/>
                <a:ea typeface="微软雅黑" panose="020B0503020204020204" charset="-122"/>
                <a:cs typeface="微软雅黑" panose="020B0503020204020204" charset="-122"/>
              </a:rPr>
              <a:t>是</a:t>
            </a:r>
            <a:r>
              <a:rPr sz="1400" dirty="0">
                <a:solidFill>
                  <a:schemeClr val="dk1"/>
                </a:solidFill>
                <a:latin typeface="微软雅黑" panose="020B0503020204020204" charset="-122"/>
                <a:ea typeface="微软雅黑" panose="020B0503020204020204" charset="-122"/>
                <a:cs typeface="微软雅黑" panose="020B0503020204020204" charset="-122"/>
              </a:rPr>
              <a:t>进入</a:t>
            </a:r>
            <a:r>
              <a:rPr sz="1400" spc="-15" dirty="0">
                <a:solidFill>
                  <a:schemeClr val="dk1"/>
                </a:solidFill>
                <a:latin typeface="微软雅黑" panose="020B0503020204020204" charset="-122"/>
                <a:ea typeface="微软雅黑" panose="020B0503020204020204" charset="-122"/>
                <a:cs typeface="微软雅黑" panose="020B0503020204020204" charset="-122"/>
              </a:rPr>
              <a:t>容</a:t>
            </a:r>
            <a:r>
              <a:rPr sz="1400" dirty="0">
                <a:solidFill>
                  <a:schemeClr val="dk1"/>
                </a:solidFill>
                <a:latin typeface="微软雅黑" panose="020B0503020204020204" charset="-122"/>
                <a:ea typeface="微软雅黑" panose="020B0503020204020204" charset="-122"/>
                <a:cs typeface="微软雅黑" panose="020B0503020204020204" charset="-122"/>
              </a:rPr>
              <a:t>器、</a:t>
            </a:r>
            <a:r>
              <a:rPr sz="1400" spc="-15" dirty="0">
                <a:solidFill>
                  <a:schemeClr val="dk1"/>
                </a:solidFill>
                <a:latin typeface="微软雅黑" panose="020B0503020204020204" charset="-122"/>
                <a:ea typeface="微软雅黑" panose="020B0503020204020204" charset="-122"/>
                <a:cs typeface="微软雅黑" panose="020B0503020204020204" charset="-122"/>
              </a:rPr>
              <a:t>设</a:t>
            </a:r>
            <a:r>
              <a:rPr sz="1400" dirty="0">
                <a:solidFill>
                  <a:schemeClr val="dk1"/>
                </a:solidFill>
                <a:latin typeface="微软雅黑" panose="020B0503020204020204" charset="-122"/>
                <a:ea typeface="微软雅黑" panose="020B0503020204020204" charset="-122"/>
                <a:cs typeface="微软雅黑" panose="020B0503020204020204" charset="-122"/>
              </a:rPr>
              <a:t>备作</a:t>
            </a:r>
            <a:r>
              <a:rPr sz="1400" spc="-15" dirty="0">
                <a:solidFill>
                  <a:schemeClr val="dk1"/>
                </a:solidFill>
                <a:latin typeface="微软雅黑" panose="020B0503020204020204" charset="-122"/>
                <a:ea typeface="微软雅黑" panose="020B0503020204020204" charset="-122"/>
                <a:cs typeface="微软雅黑" panose="020B0503020204020204" charset="-122"/>
              </a:rPr>
              <a:t>业</a:t>
            </a:r>
            <a:r>
              <a:rPr sz="1400" dirty="0">
                <a:solidFill>
                  <a:schemeClr val="dk1"/>
                </a:solidFill>
                <a:latin typeface="微软雅黑" panose="020B0503020204020204" charset="-122"/>
                <a:ea typeface="微软雅黑" panose="020B0503020204020204" charset="-122"/>
                <a:cs typeface="微软雅黑" panose="020B0503020204020204" charset="-122"/>
              </a:rPr>
              <a:t>万一发生事故，组织紧急救</a:t>
            </a:r>
            <a:r>
              <a:rPr sz="1400" spc="-15" dirty="0">
                <a:solidFill>
                  <a:schemeClr val="dk1"/>
                </a:solidFill>
                <a:latin typeface="微软雅黑" panose="020B0503020204020204" charset="-122"/>
                <a:ea typeface="微软雅黑" panose="020B0503020204020204" charset="-122"/>
                <a:cs typeface="微软雅黑" panose="020B0503020204020204" charset="-122"/>
              </a:rPr>
              <a:t>援</a:t>
            </a:r>
            <a:r>
              <a:rPr sz="1400" dirty="0">
                <a:solidFill>
                  <a:schemeClr val="dk1"/>
                </a:solidFill>
                <a:latin typeface="微软雅黑" panose="020B0503020204020204" charset="-122"/>
                <a:ea typeface="微软雅黑" panose="020B0503020204020204" charset="-122"/>
                <a:cs typeface="微软雅黑" panose="020B0503020204020204" charset="-122"/>
              </a:rPr>
              <a:t>的物</a:t>
            </a:r>
            <a:r>
              <a:rPr sz="1400" spc="-15" dirty="0">
                <a:solidFill>
                  <a:schemeClr val="dk1"/>
                </a:solidFill>
                <a:latin typeface="微软雅黑" panose="020B0503020204020204" charset="-122"/>
                <a:ea typeface="微软雅黑" panose="020B0503020204020204" charset="-122"/>
                <a:cs typeface="微软雅黑" panose="020B0503020204020204" charset="-122"/>
              </a:rPr>
              <a:t>质</a:t>
            </a:r>
            <a:r>
              <a:rPr sz="1400" dirty="0">
                <a:solidFill>
                  <a:schemeClr val="dk1"/>
                </a:solidFill>
                <a:latin typeface="微软雅黑" panose="020B0503020204020204" charset="-122"/>
                <a:ea typeface="微软雅黑" panose="020B0503020204020204" charset="-122"/>
                <a:cs typeface="微软雅黑" panose="020B0503020204020204" charset="-122"/>
              </a:rPr>
              <a:t>准备</a:t>
            </a:r>
            <a:r>
              <a:rPr sz="1400" spc="-15" dirty="0">
                <a:solidFill>
                  <a:schemeClr val="dk1"/>
                </a:solidFill>
                <a:latin typeface="微软雅黑" panose="020B0503020204020204" charset="-122"/>
                <a:ea typeface="微软雅黑" panose="020B0503020204020204" charset="-122"/>
                <a:cs typeface="微软雅黑" panose="020B0503020204020204" charset="-122"/>
              </a:rPr>
              <a:t>和</a:t>
            </a:r>
            <a:r>
              <a:rPr sz="1400" dirty="0">
                <a:solidFill>
                  <a:schemeClr val="dk1"/>
                </a:solidFill>
                <a:latin typeface="微软雅黑" panose="020B0503020204020204" charset="-122"/>
                <a:ea typeface="微软雅黑" panose="020B0503020204020204" charset="-122"/>
                <a:cs typeface="微软雅黑" panose="020B0503020204020204" charset="-122"/>
              </a:rPr>
              <a:t>组织</a:t>
            </a:r>
            <a:r>
              <a:rPr sz="1400" spc="-15" dirty="0">
                <a:solidFill>
                  <a:schemeClr val="dk1"/>
                </a:solidFill>
                <a:latin typeface="微软雅黑" panose="020B0503020204020204" charset="-122"/>
                <a:ea typeface="微软雅黑" panose="020B0503020204020204" charset="-122"/>
                <a:cs typeface="微软雅黑" panose="020B0503020204020204" charset="-122"/>
              </a:rPr>
              <a:t>准</a:t>
            </a:r>
            <a:r>
              <a:rPr sz="1400" dirty="0">
                <a:solidFill>
                  <a:schemeClr val="dk1"/>
                </a:solidFill>
                <a:latin typeface="微软雅黑" panose="020B0503020204020204" charset="-122"/>
                <a:ea typeface="微软雅黑" panose="020B0503020204020204" charset="-122"/>
                <a:cs typeface="微软雅黑" panose="020B0503020204020204" charset="-122"/>
              </a:rPr>
              <a:t>备。</a:t>
            </a:r>
          </a:p>
        </p:txBody>
      </p:sp>
      <p:sp>
        <p:nvSpPr>
          <p:cNvPr id="13" name="object 13"/>
          <p:cNvSpPr txBox="1"/>
          <p:nvPr>
            <p:custDataLst>
              <p:tags r:id="rId13"/>
            </p:custDataLst>
          </p:nvPr>
        </p:nvSpPr>
        <p:spPr>
          <a:xfrm>
            <a:off x="458723" y="4181855"/>
            <a:ext cx="4871085" cy="537210"/>
          </a:xfrm>
          <a:prstGeom prst="rect">
            <a:avLst/>
          </a:prstGeom>
          <a:solidFill>
            <a:srgbClr val="A6E392"/>
          </a:solidFill>
        </p:spPr>
        <p:txBody>
          <a:bodyPr vert="horz" wrap="square" lIns="0" tIns="20955" rIns="0" bIns="0" rtlCol="0">
            <a:spAutoFit/>
          </a:bodyPr>
          <a:lstStyle/>
          <a:p>
            <a:pPr marL="716915" marR="55245">
              <a:lnSpc>
                <a:spcPct val="120000"/>
              </a:lnSpc>
              <a:spcBef>
                <a:spcPts val="165"/>
              </a:spcBef>
            </a:pPr>
            <a:r>
              <a:rPr sz="1400" dirty="0">
                <a:solidFill>
                  <a:schemeClr val="dk1"/>
                </a:solidFill>
                <a:latin typeface="微软雅黑" panose="020B0503020204020204" charset="-122"/>
                <a:ea typeface="微软雅黑" panose="020B0503020204020204" charset="-122"/>
                <a:cs typeface="微软雅黑" panose="020B0503020204020204" charset="-122"/>
              </a:rPr>
              <a:t>任何人</a:t>
            </a:r>
            <a:r>
              <a:rPr sz="1400" spc="-15" dirty="0">
                <a:solidFill>
                  <a:schemeClr val="dk1"/>
                </a:solidFill>
                <a:latin typeface="微软雅黑" panose="020B0503020204020204" charset="-122"/>
                <a:ea typeface="微软雅黑" panose="020B0503020204020204" charset="-122"/>
                <a:cs typeface="微软雅黑" panose="020B0503020204020204" charset="-122"/>
              </a:rPr>
              <a:t>承</a:t>
            </a:r>
            <a:r>
              <a:rPr sz="1400" dirty="0">
                <a:solidFill>
                  <a:schemeClr val="dk1"/>
                </a:solidFill>
                <a:latin typeface="微软雅黑" panose="020B0503020204020204" charset="-122"/>
                <a:ea typeface="微软雅黑" panose="020B0503020204020204" charset="-122"/>
                <a:cs typeface="微软雅黑" panose="020B0503020204020204" charset="-122"/>
              </a:rPr>
              <a:t>担器</a:t>
            </a:r>
            <a:r>
              <a:rPr sz="1400" spc="-15" dirty="0">
                <a:solidFill>
                  <a:schemeClr val="dk1"/>
                </a:solidFill>
                <a:latin typeface="微软雅黑" panose="020B0503020204020204" charset="-122"/>
                <a:ea typeface="微软雅黑" panose="020B0503020204020204" charset="-122"/>
                <a:cs typeface="微软雅黑" panose="020B0503020204020204" charset="-122"/>
              </a:rPr>
              <a:t>外监</a:t>
            </a:r>
            <a:r>
              <a:rPr sz="1400" dirty="0">
                <a:solidFill>
                  <a:schemeClr val="dk1"/>
                </a:solidFill>
                <a:latin typeface="微软雅黑" panose="020B0503020204020204" charset="-122"/>
                <a:ea typeface="微软雅黑" panose="020B0503020204020204" charset="-122"/>
                <a:cs typeface="微软雅黑" panose="020B0503020204020204" charset="-122"/>
              </a:rPr>
              <a:t>护任务</a:t>
            </a:r>
            <a:r>
              <a:rPr sz="1400" spc="-15" dirty="0">
                <a:solidFill>
                  <a:schemeClr val="dk1"/>
                </a:solidFill>
                <a:latin typeface="微软雅黑" panose="020B0503020204020204" charset="-122"/>
                <a:ea typeface="微软雅黑" panose="020B0503020204020204" charset="-122"/>
                <a:cs typeface="微软雅黑" panose="020B0503020204020204" charset="-122"/>
              </a:rPr>
              <a:t>时</a:t>
            </a:r>
            <a:r>
              <a:rPr sz="1400" dirty="0">
                <a:solidFill>
                  <a:schemeClr val="dk1"/>
                </a:solidFill>
                <a:latin typeface="微软雅黑" panose="020B0503020204020204" charset="-122"/>
                <a:ea typeface="微软雅黑" panose="020B0503020204020204" charset="-122"/>
                <a:cs typeface="微软雅黑" panose="020B0503020204020204" charset="-122"/>
              </a:rPr>
              <a:t>，都</a:t>
            </a:r>
            <a:r>
              <a:rPr sz="1400" spc="-15" dirty="0">
                <a:solidFill>
                  <a:schemeClr val="dk1"/>
                </a:solidFill>
                <a:latin typeface="微软雅黑" panose="020B0503020204020204" charset="-122"/>
                <a:ea typeface="微软雅黑" panose="020B0503020204020204" charset="-122"/>
                <a:cs typeface="微软雅黑" panose="020B0503020204020204" charset="-122"/>
              </a:rPr>
              <a:t>要清</a:t>
            </a:r>
            <a:r>
              <a:rPr sz="1400" dirty="0">
                <a:solidFill>
                  <a:schemeClr val="dk1"/>
                </a:solidFill>
                <a:latin typeface="微软雅黑" panose="020B0503020204020204" charset="-122"/>
                <a:ea typeface="微软雅黑" panose="020B0503020204020204" charset="-122"/>
                <a:cs typeface="微软雅黑" panose="020B0503020204020204" charset="-122"/>
              </a:rPr>
              <a:t>楚地预</a:t>
            </a:r>
            <a:r>
              <a:rPr sz="1400" spc="-15" dirty="0">
                <a:solidFill>
                  <a:schemeClr val="dk1"/>
                </a:solidFill>
                <a:latin typeface="微软雅黑" panose="020B0503020204020204" charset="-122"/>
                <a:ea typeface="微软雅黑" panose="020B0503020204020204" charset="-122"/>
                <a:cs typeface="微软雅黑" panose="020B0503020204020204" charset="-122"/>
              </a:rPr>
              <a:t>测</a:t>
            </a:r>
            <a:r>
              <a:rPr sz="1400" dirty="0">
                <a:solidFill>
                  <a:schemeClr val="dk1"/>
                </a:solidFill>
                <a:latin typeface="微软雅黑" panose="020B0503020204020204" charset="-122"/>
                <a:ea typeface="微软雅黑" panose="020B0503020204020204" charset="-122"/>
                <a:cs typeface="微软雅黑" panose="020B0503020204020204" charset="-122"/>
              </a:rPr>
              <a:t>危险，明确救护方法和物质准</a:t>
            </a:r>
            <a:r>
              <a:rPr sz="1400" spc="-15" dirty="0">
                <a:solidFill>
                  <a:schemeClr val="dk1"/>
                </a:solidFill>
                <a:latin typeface="微软雅黑" panose="020B0503020204020204" charset="-122"/>
                <a:ea typeface="微软雅黑" panose="020B0503020204020204" charset="-122"/>
                <a:cs typeface="微软雅黑" panose="020B0503020204020204" charset="-122"/>
              </a:rPr>
              <a:t>备</a:t>
            </a:r>
            <a:r>
              <a:rPr sz="14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14" name="object 14"/>
          <p:cNvSpPr txBox="1"/>
          <p:nvPr>
            <p:custDataLst>
              <p:tags r:id="rId14"/>
            </p:custDataLst>
          </p:nvPr>
        </p:nvSpPr>
        <p:spPr>
          <a:xfrm>
            <a:off x="803148" y="3378708"/>
            <a:ext cx="4871085" cy="546100"/>
          </a:xfrm>
          <a:prstGeom prst="rect">
            <a:avLst/>
          </a:prstGeom>
          <a:solidFill>
            <a:srgbClr val="A6E392"/>
          </a:solidFill>
        </p:spPr>
        <p:txBody>
          <a:bodyPr vert="horz" wrap="square" lIns="0" tIns="29845" rIns="0" bIns="0" rtlCol="0">
            <a:spAutoFit/>
          </a:bodyPr>
          <a:lstStyle/>
          <a:p>
            <a:pPr marL="716915" marR="228600">
              <a:lnSpc>
                <a:spcPct val="120000"/>
              </a:lnSpc>
              <a:spcBef>
                <a:spcPts val="235"/>
              </a:spcBef>
            </a:pPr>
            <a:r>
              <a:rPr sz="1400" dirty="0">
                <a:solidFill>
                  <a:schemeClr val="dk1"/>
                </a:solidFill>
                <a:latin typeface="微软雅黑" panose="020B0503020204020204" charset="-122"/>
                <a:ea typeface="微软雅黑" panose="020B0503020204020204" charset="-122"/>
                <a:cs typeface="微软雅黑" panose="020B0503020204020204" charset="-122"/>
              </a:rPr>
              <a:t>一旦容器内的作业人员</a:t>
            </a:r>
            <a:r>
              <a:rPr sz="1400" spc="-15" dirty="0">
                <a:solidFill>
                  <a:schemeClr val="dk1"/>
                </a:solidFill>
                <a:latin typeface="微软雅黑" panose="020B0503020204020204" charset="-122"/>
                <a:ea typeface="微软雅黑" panose="020B0503020204020204" charset="-122"/>
                <a:cs typeface="微软雅黑" panose="020B0503020204020204" charset="-122"/>
              </a:rPr>
              <a:t>出</a:t>
            </a:r>
            <a:r>
              <a:rPr sz="1400" dirty="0">
                <a:solidFill>
                  <a:schemeClr val="dk1"/>
                </a:solidFill>
                <a:latin typeface="微软雅黑" panose="020B0503020204020204" charset="-122"/>
                <a:ea typeface="微软雅黑" panose="020B0503020204020204" charset="-122"/>
                <a:cs typeface="微软雅黑" panose="020B0503020204020204" charset="-122"/>
              </a:rPr>
              <a:t>现危</a:t>
            </a:r>
            <a:r>
              <a:rPr sz="1400" spc="-15" dirty="0">
                <a:solidFill>
                  <a:schemeClr val="dk1"/>
                </a:solidFill>
                <a:latin typeface="微软雅黑" panose="020B0503020204020204" charset="-122"/>
                <a:ea typeface="微软雅黑" panose="020B0503020204020204" charset="-122"/>
                <a:cs typeface="微软雅黑" panose="020B0503020204020204" charset="-122"/>
              </a:rPr>
              <a:t>险</a:t>
            </a:r>
            <a:r>
              <a:rPr sz="1400" dirty="0">
                <a:solidFill>
                  <a:schemeClr val="dk1"/>
                </a:solidFill>
                <a:latin typeface="微软雅黑" panose="020B0503020204020204" charset="-122"/>
                <a:ea typeface="微软雅黑" panose="020B0503020204020204" charset="-122"/>
                <a:cs typeface="微软雅黑" panose="020B0503020204020204" charset="-122"/>
              </a:rPr>
              <a:t>，监</a:t>
            </a:r>
            <a:r>
              <a:rPr sz="1400" spc="-15" dirty="0">
                <a:solidFill>
                  <a:schemeClr val="dk1"/>
                </a:solidFill>
                <a:latin typeface="微软雅黑" panose="020B0503020204020204" charset="-122"/>
                <a:ea typeface="微软雅黑" panose="020B0503020204020204" charset="-122"/>
                <a:cs typeface="微软雅黑" panose="020B0503020204020204" charset="-122"/>
              </a:rPr>
              <a:t>护</a:t>
            </a:r>
            <a:r>
              <a:rPr sz="1400" dirty="0">
                <a:solidFill>
                  <a:schemeClr val="dk1"/>
                </a:solidFill>
                <a:latin typeface="微软雅黑" panose="020B0503020204020204" charset="-122"/>
                <a:ea typeface="微软雅黑" panose="020B0503020204020204" charset="-122"/>
                <a:cs typeface="微软雅黑" panose="020B0503020204020204" charset="-122"/>
              </a:rPr>
              <a:t>人和</a:t>
            </a:r>
            <a:r>
              <a:rPr sz="1400" spc="-15" dirty="0">
                <a:solidFill>
                  <a:schemeClr val="dk1"/>
                </a:solidFill>
                <a:latin typeface="微软雅黑" panose="020B0503020204020204" charset="-122"/>
                <a:ea typeface="微软雅黑" panose="020B0503020204020204" charset="-122"/>
                <a:cs typeface="微软雅黑" panose="020B0503020204020204" charset="-122"/>
              </a:rPr>
              <a:t>周</a:t>
            </a:r>
            <a:r>
              <a:rPr sz="1400" dirty="0">
                <a:solidFill>
                  <a:schemeClr val="dk1"/>
                </a:solidFill>
                <a:latin typeface="微软雅黑" panose="020B0503020204020204" charset="-122"/>
                <a:ea typeface="微软雅黑" panose="020B0503020204020204" charset="-122"/>
                <a:cs typeface="微软雅黑" panose="020B0503020204020204" charset="-122"/>
              </a:rPr>
              <a:t>围的人应积极参与抢救。</a:t>
            </a:r>
          </a:p>
        </p:txBody>
      </p:sp>
      <p:sp>
        <p:nvSpPr>
          <p:cNvPr id="2" name="object 6"/>
          <p:cNvSpPr txBox="1">
            <a:spLocks noGrp="1"/>
          </p:cNvSpPr>
          <p:nvPr/>
        </p:nvSpPr>
        <p:spPr>
          <a:xfrm>
            <a:off x="-76327" y="203580"/>
            <a:ext cx="12217654"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945005" lvl="0" algn="l">
              <a:spcBef>
                <a:spcPts val="95"/>
              </a:spcBef>
              <a:buClrTx/>
              <a:buSzTx/>
              <a:buFontTx/>
              <a:tabLst>
                <a:tab pos="2286000" algn="l"/>
                <a:tab pos="12204065" algn="l"/>
              </a:tabLst>
            </a:pP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	四、进入容器、设备的八个必须	</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36"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2" name="object 2"/>
          <p:cNvSpPr/>
          <p:nvPr>
            <p:custDataLst>
              <p:tags r:id="rId4"/>
            </p:custDataLst>
          </p:nvPr>
        </p:nvSpPr>
        <p:spPr>
          <a:xfrm>
            <a:off x="8341614" y="2705861"/>
            <a:ext cx="1564005" cy="1564005"/>
          </a:xfrm>
          <a:custGeom>
            <a:avLst/>
            <a:gdLst/>
            <a:ahLst/>
            <a:cxnLst/>
            <a:rect l="l" t="t" r="r" b="b"/>
            <a:pathLst>
              <a:path w="1564004" h="1564004">
                <a:moveTo>
                  <a:pt x="0" y="781812"/>
                </a:moveTo>
                <a:lnTo>
                  <a:pt x="1426" y="734184"/>
                </a:lnTo>
                <a:lnTo>
                  <a:pt x="5652" y="687311"/>
                </a:lnTo>
                <a:lnTo>
                  <a:pt x="12595" y="641275"/>
                </a:lnTo>
                <a:lnTo>
                  <a:pt x="22173" y="596158"/>
                </a:lnTo>
                <a:lnTo>
                  <a:pt x="34306" y="552040"/>
                </a:lnTo>
                <a:lnTo>
                  <a:pt x="48910" y="509005"/>
                </a:lnTo>
                <a:lnTo>
                  <a:pt x="65904" y="467133"/>
                </a:lnTo>
                <a:lnTo>
                  <a:pt x="85207" y="426507"/>
                </a:lnTo>
                <a:lnTo>
                  <a:pt x="106736" y="387208"/>
                </a:lnTo>
                <a:lnTo>
                  <a:pt x="130410" y="349319"/>
                </a:lnTo>
                <a:lnTo>
                  <a:pt x="156148" y="312919"/>
                </a:lnTo>
                <a:lnTo>
                  <a:pt x="183866" y="278093"/>
                </a:lnTo>
                <a:lnTo>
                  <a:pt x="213485" y="244921"/>
                </a:lnTo>
                <a:lnTo>
                  <a:pt x="244921" y="213485"/>
                </a:lnTo>
                <a:lnTo>
                  <a:pt x="278093" y="183866"/>
                </a:lnTo>
                <a:lnTo>
                  <a:pt x="312919" y="156148"/>
                </a:lnTo>
                <a:lnTo>
                  <a:pt x="349319" y="130410"/>
                </a:lnTo>
                <a:lnTo>
                  <a:pt x="387208" y="106736"/>
                </a:lnTo>
                <a:lnTo>
                  <a:pt x="426507" y="85207"/>
                </a:lnTo>
                <a:lnTo>
                  <a:pt x="467133" y="65904"/>
                </a:lnTo>
                <a:lnTo>
                  <a:pt x="509005" y="48910"/>
                </a:lnTo>
                <a:lnTo>
                  <a:pt x="552040" y="34306"/>
                </a:lnTo>
                <a:lnTo>
                  <a:pt x="596158" y="22173"/>
                </a:lnTo>
                <a:lnTo>
                  <a:pt x="641275" y="12595"/>
                </a:lnTo>
                <a:lnTo>
                  <a:pt x="687311" y="5652"/>
                </a:lnTo>
                <a:lnTo>
                  <a:pt x="734184" y="1426"/>
                </a:lnTo>
                <a:lnTo>
                  <a:pt x="781811"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4"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1" y="1563624"/>
                </a:lnTo>
                <a:lnTo>
                  <a:pt x="734184" y="1562197"/>
                </a:lnTo>
                <a:lnTo>
                  <a:pt x="687311" y="1557971"/>
                </a:lnTo>
                <a:lnTo>
                  <a:pt x="641275" y="1551028"/>
                </a:lnTo>
                <a:lnTo>
                  <a:pt x="596158" y="1541450"/>
                </a:lnTo>
                <a:lnTo>
                  <a:pt x="552040" y="1529317"/>
                </a:lnTo>
                <a:lnTo>
                  <a:pt x="509005" y="1514713"/>
                </a:lnTo>
                <a:lnTo>
                  <a:pt x="467133" y="1497719"/>
                </a:lnTo>
                <a:lnTo>
                  <a:pt x="426507" y="1478416"/>
                </a:lnTo>
                <a:lnTo>
                  <a:pt x="387208" y="1456887"/>
                </a:lnTo>
                <a:lnTo>
                  <a:pt x="349319" y="1433213"/>
                </a:lnTo>
                <a:lnTo>
                  <a:pt x="312919" y="1407475"/>
                </a:lnTo>
                <a:lnTo>
                  <a:pt x="278093" y="1379757"/>
                </a:lnTo>
                <a:lnTo>
                  <a:pt x="244921" y="1350138"/>
                </a:lnTo>
                <a:lnTo>
                  <a:pt x="213485" y="1318702"/>
                </a:lnTo>
                <a:lnTo>
                  <a:pt x="183866" y="1285530"/>
                </a:lnTo>
                <a:lnTo>
                  <a:pt x="156148" y="1250704"/>
                </a:lnTo>
                <a:lnTo>
                  <a:pt x="130410" y="1214304"/>
                </a:lnTo>
                <a:lnTo>
                  <a:pt x="106736" y="1176415"/>
                </a:lnTo>
                <a:lnTo>
                  <a:pt x="85207" y="1137116"/>
                </a:lnTo>
                <a:lnTo>
                  <a:pt x="65904" y="1096490"/>
                </a:lnTo>
                <a:lnTo>
                  <a:pt x="48910" y="1054618"/>
                </a:lnTo>
                <a:lnTo>
                  <a:pt x="34306" y="1011583"/>
                </a:lnTo>
                <a:lnTo>
                  <a:pt x="22173" y="967465"/>
                </a:lnTo>
                <a:lnTo>
                  <a:pt x="12595" y="922348"/>
                </a:lnTo>
                <a:lnTo>
                  <a:pt x="5652" y="876312"/>
                </a:lnTo>
                <a:lnTo>
                  <a:pt x="1426" y="829439"/>
                </a:lnTo>
                <a:lnTo>
                  <a:pt x="0" y="781812"/>
                </a:lnTo>
                <a:close/>
              </a:path>
            </a:pathLst>
          </a:custGeom>
          <a:ln w="3175">
            <a:solidFill>
              <a:srgbClr val="404040"/>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0" y="6144767"/>
            <a:ext cx="9123680" cy="1270"/>
          </a:xfrm>
          <a:custGeom>
            <a:avLst/>
            <a:gdLst/>
            <a:ahLst/>
            <a:cxnLst/>
            <a:rect l="l" t="t" r="r" b="b"/>
            <a:pathLst>
              <a:path w="9123680" h="1270">
                <a:moveTo>
                  <a:pt x="0" y="0"/>
                </a:moveTo>
                <a:lnTo>
                  <a:pt x="9123426" y="1193"/>
                </a:lnTo>
              </a:path>
            </a:pathLst>
          </a:custGeom>
          <a:ln w="12192">
            <a:solidFill>
              <a:srgbClr val="E24D4D"/>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793241" y="3480053"/>
            <a:ext cx="1564005" cy="1564005"/>
          </a:xfrm>
          <a:custGeom>
            <a:avLst/>
            <a:gdLst/>
            <a:ahLst/>
            <a:cxnLst/>
            <a:rect l="l" t="t" r="r" b="b"/>
            <a:pathLst>
              <a:path w="1564005" h="1564004">
                <a:moveTo>
                  <a:pt x="0" y="781812"/>
                </a:moveTo>
                <a:lnTo>
                  <a:pt x="1426" y="734184"/>
                </a:lnTo>
                <a:lnTo>
                  <a:pt x="5652" y="687311"/>
                </a:lnTo>
                <a:lnTo>
                  <a:pt x="12595" y="641275"/>
                </a:lnTo>
                <a:lnTo>
                  <a:pt x="22174" y="596158"/>
                </a:lnTo>
                <a:lnTo>
                  <a:pt x="34307" y="552040"/>
                </a:lnTo>
                <a:lnTo>
                  <a:pt x="48911" y="509005"/>
                </a:lnTo>
                <a:lnTo>
                  <a:pt x="65906" y="467133"/>
                </a:lnTo>
                <a:lnTo>
                  <a:pt x="85209" y="426507"/>
                </a:lnTo>
                <a:lnTo>
                  <a:pt x="106739" y="387208"/>
                </a:lnTo>
                <a:lnTo>
                  <a:pt x="130413" y="349319"/>
                </a:lnTo>
                <a:lnTo>
                  <a:pt x="156151" y="312919"/>
                </a:lnTo>
                <a:lnTo>
                  <a:pt x="183870" y="278093"/>
                </a:lnTo>
                <a:lnTo>
                  <a:pt x="213489" y="244921"/>
                </a:lnTo>
                <a:lnTo>
                  <a:pt x="244926" y="213485"/>
                </a:lnTo>
                <a:lnTo>
                  <a:pt x="278098" y="183866"/>
                </a:lnTo>
                <a:lnTo>
                  <a:pt x="312925" y="156148"/>
                </a:lnTo>
                <a:lnTo>
                  <a:pt x="349324" y="130410"/>
                </a:lnTo>
                <a:lnTo>
                  <a:pt x="387214" y="106736"/>
                </a:lnTo>
                <a:lnTo>
                  <a:pt x="426513" y="85207"/>
                </a:lnTo>
                <a:lnTo>
                  <a:pt x="467139" y="65904"/>
                </a:lnTo>
                <a:lnTo>
                  <a:pt x="509010" y="48910"/>
                </a:lnTo>
                <a:lnTo>
                  <a:pt x="552045" y="34306"/>
                </a:lnTo>
                <a:lnTo>
                  <a:pt x="596162" y="22173"/>
                </a:lnTo>
                <a:lnTo>
                  <a:pt x="641279" y="12595"/>
                </a:lnTo>
                <a:lnTo>
                  <a:pt x="687314" y="5652"/>
                </a:lnTo>
                <a:lnTo>
                  <a:pt x="734185" y="1426"/>
                </a:lnTo>
                <a:lnTo>
                  <a:pt x="781811"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4"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1" y="1563624"/>
                </a:lnTo>
                <a:lnTo>
                  <a:pt x="734185" y="1562197"/>
                </a:lnTo>
                <a:lnTo>
                  <a:pt x="687314" y="1557971"/>
                </a:lnTo>
                <a:lnTo>
                  <a:pt x="641279" y="1551028"/>
                </a:lnTo>
                <a:lnTo>
                  <a:pt x="596162" y="1541450"/>
                </a:lnTo>
                <a:lnTo>
                  <a:pt x="552045" y="1529317"/>
                </a:lnTo>
                <a:lnTo>
                  <a:pt x="509010" y="1514713"/>
                </a:lnTo>
                <a:lnTo>
                  <a:pt x="467139" y="1497719"/>
                </a:lnTo>
                <a:lnTo>
                  <a:pt x="426513" y="1478416"/>
                </a:lnTo>
                <a:lnTo>
                  <a:pt x="387214" y="1456887"/>
                </a:lnTo>
                <a:lnTo>
                  <a:pt x="349324" y="1433213"/>
                </a:lnTo>
                <a:lnTo>
                  <a:pt x="312925" y="1407475"/>
                </a:lnTo>
                <a:lnTo>
                  <a:pt x="278098" y="1379757"/>
                </a:lnTo>
                <a:lnTo>
                  <a:pt x="244926" y="1350138"/>
                </a:lnTo>
                <a:lnTo>
                  <a:pt x="213489" y="1318702"/>
                </a:lnTo>
                <a:lnTo>
                  <a:pt x="183870" y="1285530"/>
                </a:lnTo>
                <a:lnTo>
                  <a:pt x="156151" y="1250704"/>
                </a:lnTo>
                <a:lnTo>
                  <a:pt x="130413" y="1214304"/>
                </a:lnTo>
                <a:lnTo>
                  <a:pt x="106739" y="1176415"/>
                </a:lnTo>
                <a:lnTo>
                  <a:pt x="85209" y="1137116"/>
                </a:lnTo>
                <a:lnTo>
                  <a:pt x="65906" y="1096490"/>
                </a:lnTo>
                <a:lnTo>
                  <a:pt x="48911" y="1054618"/>
                </a:lnTo>
                <a:lnTo>
                  <a:pt x="34307" y="1011583"/>
                </a:lnTo>
                <a:lnTo>
                  <a:pt x="22174" y="967465"/>
                </a:lnTo>
                <a:lnTo>
                  <a:pt x="12595" y="922348"/>
                </a:lnTo>
                <a:lnTo>
                  <a:pt x="5652" y="876312"/>
                </a:lnTo>
                <a:lnTo>
                  <a:pt x="1426" y="829439"/>
                </a:lnTo>
                <a:lnTo>
                  <a:pt x="0" y="781812"/>
                </a:lnTo>
                <a:close/>
              </a:path>
            </a:pathLst>
          </a:custGeom>
          <a:ln w="3175">
            <a:solidFill>
              <a:srgbClr val="E24D4D"/>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1267967" y="4850891"/>
            <a:ext cx="614680" cy="1396365"/>
          </a:xfrm>
          <a:custGeom>
            <a:avLst/>
            <a:gdLst/>
            <a:ahLst/>
            <a:cxnLst/>
            <a:rect l="l" t="t" r="r" b="b"/>
            <a:pathLst>
              <a:path w="614680" h="1396364">
                <a:moveTo>
                  <a:pt x="297688" y="1193495"/>
                </a:moveTo>
                <a:lnTo>
                  <a:pt x="258204" y="1201451"/>
                </a:lnTo>
                <a:lnTo>
                  <a:pt x="225948" y="1223148"/>
                </a:lnTo>
                <a:lnTo>
                  <a:pt x="204194" y="1255329"/>
                </a:lnTo>
                <a:lnTo>
                  <a:pt x="196215" y="1294739"/>
                </a:lnTo>
                <a:lnTo>
                  <a:pt x="204194" y="1334149"/>
                </a:lnTo>
                <a:lnTo>
                  <a:pt x="225948" y="1366331"/>
                </a:lnTo>
                <a:lnTo>
                  <a:pt x="258204" y="1388028"/>
                </a:lnTo>
                <a:lnTo>
                  <a:pt x="297688" y="1395983"/>
                </a:lnTo>
                <a:lnTo>
                  <a:pt x="337224" y="1388028"/>
                </a:lnTo>
                <a:lnTo>
                  <a:pt x="369474" y="1366331"/>
                </a:lnTo>
                <a:lnTo>
                  <a:pt x="391199" y="1334149"/>
                </a:lnTo>
                <a:lnTo>
                  <a:pt x="399161" y="1294739"/>
                </a:lnTo>
                <a:lnTo>
                  <a:pt x="391199" y="1255329"/>
                </a:lnTo>
                <a:lnTo>
                  <a:pt x="369474" y="1223148"/>
                </a:lnTo>
                <a:lnTo>
                  <a:pt x="337224" y="1201451"/>
                </a:lnTo>
                <a:lnTo>
                  <a:pt x="297688" y="1193495"/>
                </a:lnTo>
                <a:close/>
              </a:path>
              <a:path w="614680" h="1396364">
                <a:moveTo>
                  <a:pt x="307085" y="0"/>
                </a:moveTo>
                <a:lnTo>
                  <a:pt x="257288" y="4009"/>
                </a:lnTo>
                <a:lnTo>
                  <a:pt x="210043" y="15617"/>
                </a:lnTo>
                <a:lnTo>
                  <a:pt x="165986" y="34193"/>
                </a:lnTo>
                <a:lnTo>
                  <a:pt x="125748" y="59106"/>
                </a:lnTo>
                <a:lnTo>
                  <a:pt x="89963" y="89725"/>
                </a:lnTo>
                <a:lnTo>
                  <a:pt x="59265" y="125419"/>
                </a:lnTo>
                <a:lnTo>
                  <a:pt x="34286" y="165556"/>
                </a:lnTo>
                <a:lnTo>
                  <a:pt x="15660" y="209507"/>
                </a:lnTo>
                <a:lnTo>
                  <a:pt x="4020" y="256640"/>
                </a:lnTo>
                <a:lnTo>
                  <a:pt x="0" y="306323"/>
                </a:lnTo>
                <a:lnTo>
                  <a:pt x="3802" y="354642"/>
                </a:lnTo>
                <a:lnTo>
                  <a:pt x="14822" y="400573"/>
                </a:lnTo>
                <a:lnTo>
                  <a:pt x="32479" y="443535"/>
                </a:lnTo>
                <a:lnTo>
                  <a:pt x="56190" y="482948"/>
                </a:lnTo>
                <a:lnTo>
                  <a:pt x="85376" y="518230"/>
                </a:lnTo>
                <a:lnTo>
                  <a:pt x="119455" y="548799"/>
                </a:lnTo>
                <a:lnTo>
                  <a:pt x="157845" y="574076"/>
                </a:lnTo>
                <a:lnTo>
                  <a:pt x="199966" y="593478"/>
                </a:lnTo>
                <a:lnTo>
                  <a:pt x="245237" y="606424"/>
                </a:lnTo>
                <a:lnTo>
                  <a:pt x="276859" y="609599"/>
                </a:lnTo>
                <a:lnTo>
                  <a:pt x="307085" y="1189304"/>
                </a:lnTo>
                <a:lnTo>
                  <a:pt x="337312" y="609599"/>
                </a:lnTo>
                <a:lnTo>
                  <a:pt x="368934" y="606424"/>
                </a:lnTo>
                <a:lnTo>
                  <a:pt x="414205" y="593478"/>
                </a:lnTo>
                <a:lnTo>
                  <a:pt x="456326" y="574076"/>
                </a:lnTo>
                <a:lnTo>
                  <a:pt x="494716" y="548799"/>
                </a:lnTo>
                <a:lnTo>
                  <a:pt x="528795" y="518230"/>
                </a:lnTo>
                <a:lnTo>
                  <a:pt x="557981" y="482948"/>
                </a:lnTo>
                <a:lnTo>
                  <a:pt x="581692" y="443535"/>
                </a:lnTo>
                <a:lnTo>
                  <a:pt x="599349" y="400573"/>
                </a:lnTo>
                <a:lnTo>
                  <a:pt x="610369" y="354642"/>
                </a:lnTo>
                <a:lnTo>
                  <a:pt x="614171" y="306323"/>
                </a:lnTo>
                <a:lnTo>
                  <a:pt x="610151" y="256640"/>
                </a:lnTo>
                <a:lnTo>
                  <a:pt x="598511" y="209507"/>
                </a:lnTo>
                <a:lnTo>
                  <a:pt x="579885" y="165556"/>
                </a:lnTo>
                <a:lnTo>
                  <a:pt x="554906" y="125419"/>
                </a:lnTo>
                <a:lnTo>
                  <a:pt x="524208" y="89725"/>
                </a:lnTo>
                <a:lnTo>
                  <a:pt x="488423" y="59106"/>
                </a:lnTo>
                <a:lnTo>
                  <a:pt x="448185" y="34193"/>
                </a:lnTo>
                <a:lnTo>
                  <a:pt x="404128" y="15617"/>
                </a:lnTo>
                <a:lnTo>
                  <a:pt x="356883" y="4009"/>
                </a:lnTo>
                <a:lnTo>
                  <a:pt x="307085" y="0"/>
                </a:lnTo>
                <a:close/>
              </a:path>
            </a:pathLst>
          </a:custGeom>
          <a:solidFill>
            <a:srgbClr val="E24D4D"/>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txBox="1"/>
          <p:nvPr/>
        </p:nvSpPr>
        <p:spPr>
          <a:xfrm>
            <a:off x="946810" y="3954907"/>
            <a:ext cx="1305560" cy="628015"/>
          </a:xfrm>
          <a:prstGeom prst="rect">
            <a:avLst/>
          </a:prstGeom>
        </p:spPr>
        <p:txBody>
          <a:bodyPr vert="horz" wrap="square" lIns="0" tIns="12700" rIns="0" bIns="0" rtlCol="0">
            <a:spAutoFit/>
          </a:bodyPr>
          <a:lstStyle/>
          <a:p>
            <a:pPr marL="121920" marR="5080" indent="-109855">
              <a:lnSpc>
                <a:spcPct val="100000"/>
              </a:lnSpc>
              <a:spcBef>
                <a:spcPts val="100"/>
              </a:spcBef>
            </a:pPr>
            <a:r>
              <a:rPr sz="2000" b="1" spc="10" dirty="0">
                <a:solidFill>
                  <a:srgbClr val="252525"/>
                </a:solidFill>
                <a:latin typeface="微软雅黑" panose="020B0503020204020204" charset="-122"/>
                <a:ea typeface="微软雅黑" panose="020B0503020204020204" charset="-122"/>
                <a:cs typeface="微软雅黑" panose="020B0503020204020204" charset="-122"/>
              </a:rPr>
              <a:t>严禁无证、无令开车</a:t>
            </a:r>
          </a:p>
        </p:txBody>
      </p:sp>
      <p:sp>
        <p:nvSpPr>
          <p:cNvPr id="9" name="object 9"/>
          <p:cNvSpPr txBox="1"/>
          <p:nvPr/>
        </p:nvSpPr>
        <p:spPr>
          <a:xfrm>
            <a:off x="1410716" y="5021960"/>
            <a:ext cx="327660"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01</a:t>
            </a:r>
          </a:p>
        </p:txBody>
      </p:sp>
      <p:sp>
        <p:nvSpPr>
          <p:cNvPr id="10" name="object 10"/>
          <p:cNvSpPr/>
          <p:nvPr>
            <p:custDataLst>
              <p:tags r:id="rId8"/>
            </p:custDataLst>
          </p:nvPr>
        </p:nvSpPr>
        <p:spPr>
          <a:xfrm>
            <a:off x="3724655" y="3253740"/>
            <a:ext cx="1564005" cy="1564005"/>
          </a:xfrm>
          <a:custGeom>
            <a:avLst/>
            <a:gdLst/>
            <a:ahLst/>
            <a:cxnLst/>
            <a:rect l="l" t="t" r="r" b="b"/>
            <a:pathLst>
              <a:path w="1564004" h="1564004">
                <a:moveTo>
                  <a:pt x="0" y="781812"/>
                </a:moveTo>
                <a:lnTo>
                  <a:pt x="1426" y="734184"/>
                </a:lnTo>
                <a:lnTo>
                  <a:pt x="5652" y="687311"/>
                </a:lnTo>
                <a:lnTo>
                  <a:pt x="12595" y="641275"/>
                </a:lnTo>
                <a:lnTo>
                  <a:pt x="22173" y="596158"/>
                </a:lnTo>
                <a:lnTo>
                  <a:pt x="34306" y="552040"/>
                </a:lnTo>
                <a:lnTo>
                  <a:pt x="48910" y="509005"/>
                </a:lnTo>
                <a:lnTo>
                  <a:pt x="65904" y="467133"/>
                </a:lnTo>
                <a:lnTo>
                  <a:pt x="85207" y="426507"/>
                </a:lnTo>
                <a:lnTo>
                  <a:pt x="106736" y="387208"/>
                </a:lnTo>
                <a:lnTo>
                  <a:pt x="130410" y="349319"/>
                </a:lnTo>
                <a:lnTo>
                  <a:pt x="156148" y="312919"/>
                </a:lnTo>
                <a:lnTo>
                  <a:pt x="183866" y="278093"/>
                </a:lnTo>
                <a:lnTo>
                  <a:pt x="213485" y="244921"/>
                </a:lnTo>
                <a:lnTo>
                  <a:pt x="244921" y="213485"/>
                </a:lnTo>
                <a:lnTo>
                  <a:pt x="278093" y="183866"/>
                </a:lnTo>
                <a:lnTo>
                  <a:pt x="312919" y="156148"/>
                </a:lnTo>
                <a:lnTo>
                  <a:pt x="349319" y="130410"/>
                </a:lnTo>
                <a:lnTo>
                  <a:pt x="387208" y="106736"/>
                </a:lnTo>
                <a:lnTo>
                  <a:pt x="426507" y="85207"/>
                </a:lnTo>
                <a:lnTo>
                  <a:pt x="467133" y="65904"/>
                </a:lnTo>
                <a:lnTo>
                  <a:pt x="509005" y="48910"/>
                </a:lnTo>
                <a:lnTo>
                  <a:pt x="552040" y="34306"/>
                </a:lnTo>
                <a:lnTo>
                  <a:pt x="596158" y="22173"/>
                </a:lnTo>
                <a:lnTo>
                  <a:pt x="641275" y="12595"/>
                </a:lnTo>
                <a:lnTo>
                  <a:pt x="687311" y="5652"/>
                </a:lnTo>
                <a:lnTo>
                  <a:pt x="734184" y="1426"/>
                </a:lnTo>
                <a:lnTo>
                  <a:pt x="781812"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4"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2" y="1563624"/>
                </a:lnTo>
                <a:lnTo>
                  <a:pt x="734184" y="1562197"/>
                </a:lnTo>
                <a:lnTo>
                  <a:pt x="687311" y="1557971"/>
                </a:lnTo>
                <a:lnTo>
                  <a:pt x="641275" y="1551028"/>
                </a:lnTo>
                <a:lnTo>
                  <a:pt x="596158" y="1541450"/>
                </a:lnTo>
                <a:lnTo>
                  <a:pt x="552040" y="1529317"/>
                </a:lnTo>
                <a:lnTo>
                  <a:pt x="509005" y="1514713"/>
                </a:lnTo>
                <a:lnTo>
                  <a:pt x="467133" y="1497719"/>
                </a:lnTo>
                <a:lnTo>
                  <a:pt x="426507" y="1478416"/>
                </a:lnTo>
                <a:lnTo>
                  <a:pt x="387208" y="1456887"/>
                </a:lnTo>
                <a:lnTo>
                  <a:pt x="349319" y="1433213"/>
                </a:lnTo>
                <a:lnTo>
                  <a:pt x="312919" y="1407475"/>
                </a:lnTo>
                <a:lnTo>
                  <a:pt x="278093" y="1379757"/>
                </a:lnTo>
                <a:lnTo>
                  <a:pt x="244921" y="1350138"/>
                </a:lnTo>
                <a:lnTo>
                  <a:pt x="213485" y="1318702"/>
                </a:lnTo>
                <a:lnTo>
                  <a:pt x="183866" y="1285530"/>
                </a:lnTo>
                <a:lnTo>
                  <a:pt x="156148" y="1250704"/>
                </a:lnTo>
                <a:lnTo>
                  <a:pt x="130410" y="1214304"/>
                </a:lnTo>
                <a:lnTo>
                  <a:pt x="106736" y="1176415"/>
                </a:lnTo>
                <a:lnTo>
                  <a:pt x="85207" y="1137116"/>
                </a:lnTo>
                <a:lnTo>
                  <a:pt x="65904" y="1096490"/>
                </a:lnTo>
                <a:lnTo>
                  <a:pt x="48910" y="1054618"/>
                </a:lnTo>
                <a:lnTo>
                  <a:pt x="34306" y="1011583"/>
                </a:lnTo>
                <a:lnTo>
                  <a:pt x="22173" y="967465"/>
                </a:lnTo>
                <a:lnTo>
                  <a:pt x="12595" y="922348"/>
                </a:lnTo>
                <a:lnTo>
                  <a:pt x="5652" y="876312"/>
                </a:lnTo>
                <a:lnTo>
                  <a:pt x="1426" y="829439"/>
                </a:lnTo>
                <a:lnTo>
                  <a:pt x="0" y="781812"/>
                </a:lnTo>
                <a:close/>
              </a:path>
            </a:pathLst>
          </a:custGeom>
          <a:ln w="9144">
            <a:solidFill>
              <a:srgbClr val="E24D4D"/>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9"/>
            </p:custDataLst>
          </p:nvPr>
        </p:nvSpPr>
        <p:spPr>
          <a:xfrm>
            <a:off x="4200144" y="4666488"/>
            <a:ext cx="612775" cy="1580515"/>
          </a:xfrm>
          <a:custGeom>
            <a:avLst/>
            <a:gdLst/>
            <a:ahLst/>
            <a:cxnLst/>
            <a:rect l="l" t="t" r="r" b="b"/>
            <a:pathLst>
              <a:path w="612775" h="1580514">
                <a:moveTo>
                  <a:pt x="306577" y="1377823"/>
                </a:moveTo>
                <a:lnTo>
                  <a:pt x="267114" y="1385781"/>
                </a:lnTo>
                <a:lnTo>
                  <a:pt x="234902" y="1407485"/>
                </a:lnTo>
                <a:lnTo>
                  <a:pt x="213191" y="1439678"/>
                </a:lnTo>
                <a:lnTo>
                  <a:pt x="205231" y="1479105"/>
                </a:lnTo>
                <a:lnTo>
                  <a:pt x="213191" y="1518526"/>
                </a:lnTo>
                <a:lnTo>
                  <a:pt x="234902" y="1550720"/>
                </a:lnTo>
                <a:lnTo>
                  <a:pt x="267114" y="1572427"/>
                </a:lnTo>
                <a:lnTo>
                  <a:pt x="306577" y="1580388"/>
                </a:lnTo>
                <a:lnTo>
                  <a:pt x="345967" y="1572427"/>
                </a:lnTo>
                <a:lnTo>
                  <a:pt x="378142" y="1550720"/>
                </a:lnTo>
                <a:lnTo>
                  <a:pt x="399839" y="1518526"/>
                </a:lnTo>
                <a:lnTo>
                  <a:pt x="407796" y="1479105"/>
                </a:lnTo>
                <a:lnTo>
                  <a:pt x="399839" y="1439678"/>
                </a:lnTo>
                <a:lnTo>
                  <a:pt x="378142" y="1407485"/>
                </a:lnTo>
                <a:lnTo>
                  <a:pt x="345967" y="1385781"/>
                </a:lnTo>
                <a:lnTo>
                  <a:pt x="306577" y="1377823"/>
                </a:lnTo>
                <a:close/>
              </a:path>
              <a:path w="612775" h="1580514">
                <a:moveTo>
                  <a:pt x="306323" y="0"/>
                </a:moveTo>
                <a:lnTo>
                  <a:pt x="256640" y="4009"/>
                </a:lnTo>
                <a:lnTo>
                  <a:pt x="209507" y="15618"/>
                </a:lnTo>
                <a:lnTo>
                  <a:pt x="165556" y="34197"/>
                </a:lnTo>
                <a:lnTo>
                  <a:pt x="125419" y="59114"/>
                </a:lnTo>
                <a:lnTo>
                  <a:pt x="89725" y="89741"/>
                </a:lnTo>
                <a:lnTo>
                  <a:pt x="59106" y="125446"/>
                </a:lnTo>
                <a:lnTo>
                  <a:pt x="34193" y="165600"/>
                </a:lnTo>
                <a:lnTo>
                  <a:pt x="15617" y="209572"/>
                </a:lnTo>
                <a:lnTo>
                  <a:pt x="4009" y="256732"/>
                </a:lnTo>
                <a:lnTo>
                  <a:pt x="0" y="306450"/>
                </a:lnTo>
                <a:lnTo>
                  <a:pt x="3793" y="354807"/>
                </a:lnTo>
                <a:lnTo>
                  <a:pt x="14786" y="400767"/>
                </a:lnTo>
                <a:lnTo>
                  <a:pt x="32399" y="443752"/>
                </a:lnTo>
                <a:lnTo>
                  <a:pt x="56051" y="483180"/>
                </a:lnTo>
                <a:lnTo>
                  <a:pt x="85163" y="518473"/>
                </a:lnTo>
                <a:lnTo>
                  <a:pt x="119154" y="549049"/>
                </a:lnTo>
                <a:lnTo>
                  <a:pt x="157444" y="574329"/>
                </a:lnTo>
                <a:lnTo>
                  <a:pt x="199453" y="593732"/>
                </a:lnTo>
                <a:lnTo>
                  <a:pt x="244601" y="606679"/>
                </a:lnTo>
                <a:lnTo>
                  <a:pt x="268350" y="609092"/>
                </a:lnTo>
                <a:lnTo>
                  <a:pt x="306323" y="1337614"/>
                </a:lnTo>
                <a:lnTo>
                  <a:pt x="344296" y="609092"/>
                </a:lnTo>
                <a:lnTo>
                  <a:pt x="368045" y="606679"/>
                </a:lnTo>
                <a:lnTo>
                  <a:pt x="413194" y="593732"/>
                </a:lnTo>
                <a:lnTo>
                  <a:pt x="455203" y="574329"/>
                </a:lnTo>
                <a:lnTo>
                  <a:pt x="493493" y="549049"/>
                </a:lnTo>
                <a:lnTo>
                  <a:pt x="527484" y="518473"/>
                </a:lnTo>
                <a:lnTo>
                  <a:pt x="556596" y="483180"/>
                </a:lnTo>
                <a:lnTo>
                  <a:pt x="580248" y="443752"/>
                </a:lnTo>
                <a:lnTo>
                  <a:pt x="597861" y="400767"/>
                </a:lnTo>
                <a:lnTo>
                  <a:pt x="608854" y="354807"/>
                </a:lnTo>
                <a:lnTo>
                  <a:pt x="612647" y="306450"/>
                </a:lnTo>
                <a:lnTo>
                  <a:pt x="608638" y="256732"/>
                </a:lnTo>
                <a:lnTo>
                  <a:pt x="597030" y="209572"/>
                </a:lnTo>
                <a:lnTo>
                  <a:pt x="578454" y="165600"/>
                </a:lnTo>
                <a:lnTo>
                  <a:pt x="553541" y="125446"/>
                </a:lnTo>
                <a:lnTo>
                  <a:pt x="522922" y="89741"/>
                </a:lnTo>
                <a:lnTo>
                  <a:pt x="487228" y="59114"/>
                </a:lnTo>
                <a:lnTo>
                  <a:pt x="447091" y="34197"/>
                </a:lnTo>
                <a:lnTo>
                  <a:pt x="403140" y="15618"/>
                </a:lnTo>
                <a:lnTo>
                  <a:pt x="356007" y="4009"/>
                </a:lnTo>
                <a:lnTo>
                  <a:pt x="306323" y="0"/>
                </a:lnTo>
                <a:close/>
              </a:path>
            </a:pathLst>
          </a:custGeom>
          <a:solidFill>
            <a:srgbClr val="E24D4D"/>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txBox="1"/>
          <p:nvPr>
            <p:custDataLst>
              <p:tags r:id="rId10"/>
            </p:custDataLst>
          </p:nvPr>
        </p:nvSpPr>
        <p:spPr>
          <a:xfrm>
            <a:off x="4005453" y="3646423"/>
            <a:ext cx="1049655" cy="935990"/>
          </a:xfrm>
          <a:prstGeom prst="rect">
            <a:avLst/>
          </a:prstGeom>
        </p:spPr>
        <p:txBody>
          <a:bodyPr vert="horz" wrap="square" lIns="0" tIns="12700" rIns="0" bIns="0" rtlCol="0">
            <a:spAutoFit/>
          </a:bodyPr>
          <a:lstStyle/>
          <a:p>
            <a:pPr marL="12700" marR="5080" algn="just">
              <a:lnSpc>
                <a:spcPct val="100000"/>
              </a:lnSpc>
              <a:spcBef>
                <a:spcPts val="100"/>
              </a:spcBef>
            </a:pPr>
            <a:r>
              <a:rPr sz="2000" b="1" spc="10" dirty="0">
                <a:solidFill>
                  <a:schemeClr val="dk1"/>
                </a:solidFill>
                <a:latin typeface="微软雅黑" panose="020B0503020204020204" charset="-122"/>
                <a:ea typeface="微软雅黑" panose="020B0503020204020204" charset="-122"/>
                <a:cs typeface="微软雅黑" panose="020B0503020204020204" charset="-122"/>
              </a:rPr>
              <a:t>严禁超速行驶和空档溜车</a:t>
            </a:r>
          </a:p>
        </p:txBody>
      </p:sp>
      <p:sp>
        <p:nvSpPr>
          <p:cNvPr id="13" name="object 13"/>
          <p:cNvSpPr txBox="1"/>
          <p:nvPr/>
        </p:nvSpPr>
        <p:spPr>
          <a:xfrm>
            <a:off x="4367910" y="4818710"/>
            <a:ext cx="327660"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03</a:t>
            </a:r>
          </a:p>
        </p:txBody>
      </p:sp>
      <p:sp>
        <p:nvSpPr>
          <p:cNvPr id="14" name="object 14"/>
          <p:cNvSpPr/>
          <p:nvPr>
            <p:custDataLst>
              <p:tags r:id="rId11"/>
            </p:custDataLst>
          </p:nvPr>
        </p:nvSpPr>
        <p:spPr>
          <a:xfrm>
            <a:off x="6761988" y="3290315"/>
            <a:ext cx="1564005" cy="1564005"/>
          </a:xfrm>
          <a:custGeom>
            <a:avLst/>
            <a:gdLst/>
            <a:ahLst/>
            <a:cxnLst/>
            <a:rect l="l" t="t" r="r" b="b"/>
            <a:pathLst>
              <a:path w="1564004" h="1564004">
                <a:moveTo>
                  <a:pt x="0" y="781812"/>
                </a:moveTo>
                <a:lnTo>
                  <a:pt x="1426" y="734184"/>
                </a:lnTo>
                <a:lnTo>
                  <a:pt x="5652" y="687311"/>
                </a:lnTo>
                <a:lnTo>
                  <a:pt x="12595" y="641275"/>
                </a:lnTo>
                <a:lnTo>
                  <a:pt x="22173" y="596158"/>
                </a:lnTo>
                <a:lnTo>
                  <a:pt x="34306" y="552040"/>
                </a:lnTo>
                <a:lnTo>
                  <a:pt x="48910" y="509005"/>
                </a:lnTo>
                <a:lnTo>
                  <a:pt x="65904" y="467133"/>
                </a:lnTo>
                <a:lnTo>
                  <a:pt x="85207" y="426507"/>
                </a:lnTo>
                <a:lnTo>
                  <a:pt x="106736" y="387208"/>
                </a:lnTo>
                <a:lnTo>
                  <a:pt x="130410" y="349319"/>
                </a:lnTo>
                <a:lnTo>
                  <a:pt x="156148" y="312919"/>
                </a:lnTo>
                <a:lnTo>
                  <a:pt x="183866" y="278093"/>
                </a:lnTo>
                <a:lnTo>
                  <a:pt x="213485" y="244921"/>
                </a:lnTo>
                <a:lnTo>
                  <a:pt x="244921" y="213485"/>
                </a:lnTo>
                <a:lnTo>
                  <a:pt x="278093" y="183866"/>
                </a:lnTo>
                <a:lnTo>
                  <a:pt x="312919" y="156148"/>
                </a:lnTo>
                <a:lnTo>
                  <a:pt x="349319" y="130410"/>
                </a:lnTo>
                <a:lnTo>
                  <a:pt x="387208" y="106736"/>
                </a:lnTo>
                <a:lnTo>
                  <a:pt x="426507" y="85207"/>
                </a:lnTo>
                <a:lnTo>
                  <a:pt x="467133" y="65904"/>
                </a:lnTo>
                <a:lnTo>
                  <a:pt x="509005" y="48910"/>
                </a:lnTo>
                <a:lnTo>
                  <a:pt x="552040" y="34306"/>
                </a:lnTo>
                <a:lnTo>
                  <a:pt x="596158" y="22173"/>
                </a:lnTo>
                <a:lnTo>
                  <a:pt x="641275" y="12595"/>
                </a:lnTo>
                <a:lnTo>
                  <a:pt x="687311" y="5652"/>
                </a:lnTo>
                <a:lnTo>
                  <a:pt x="734184" y="1426"/>
                </a:lnTo>
                <a:lnTo>
                  <a:pt x="781811"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3"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1" y="1563624"/>
                </a:lnTo>
                <a:lnTo>
                  <a:pt x="734184" y="1562197"/>
                </a:lnTo>
                <a:lnTo>
                  <a:pt x="687311" y="1557971"/>
                </a:lnTo>
                <a:lnTo>
                  <a:pt x="641275" y="1551028"/>
                </a:lnTo>
                <a:lnTo>
                  <a:pt x="596158" y="1541450"/>
                </a:lnTo>
                <a:lnTo>
                  <a:pt x="552040" y="1529317"/>
                </a:lnTo>
                <a:lnTo>
                  <a:pt x="509005" y="1514713"/>
                </a:lnTo>
                <a:lnTo>
                  <a:pt x="467133" y="1497719"/>
                </a:lnTo>
                <a:lnTo>
                  <a:pt x="426507" y="1478416"/>
                </a:lnTo>
                <a:lnTo>
                  <a:pt x="387208" y="1456887"/>
                </a:lnTo>
                <a:lnTo>
                  <a:pt x="349319" y="1433213"/>
                </a:lnTo>
                <a:lnTo>
                  <a:pt x="312919" y="1407475"/>
                </a:lnTo>
                <a:lnTo>
                  <a:pt x="278093" y="1379757"/>
                </a:lnTo>
                <a:lnTo>
                  <a:pt x="244921" y="1350138"/>
                </a:lnTo>
                <a:lnTo>
                  <a:pt x="213485" y="1318702"/>
                </a:lnTo>
                <a:lnTo>
                  <a:pt x="183866" y="1285530"/>
                </a:lnTo>
                <a:lnTo>
                  <a:pt x="156148" y="1250704"/>
                </a:lnTo>
                <a:lnTo>
                  <a:pt x="130410" y="1214304"/>
                </a:lnTo>
                <a:lnTo>
                  <a:pt x="106736" y="1176415"/>
                </a:lnTo>
                <a:lnTo>
                  <a:pt x="85207" y="1137116"/>
                </a:lnTo>
                <a:lnTo>
                  <a:pt x="65904" y="1096490"/>
                </a:lnTo>
                <a:lnTo>
                  <a:pt x="48910" y="1054618"/>
                </a:lnTo>
                <a:lnTo>
                  <a:pt x="34306" y="1011583"/>
                </a:lnTo>
                <a:lnTo>
                  <a:pt x="22173" y="967465"/>
                </a:lnTo>
                <a:lnTo>
                  <a:pt x="12595" y="922348"/>
                </a:lnTo>
                <a:lnTo>
                  <a:pt x="5652" y="876312"/>
                </a:lnTo>
                <a:lnTo>
                  <a:pt x="1426" y="829439"/>
                </a:lnTo>
                <a:lnTo>
                  <a:pt x="0" y="781812"/>
                </a:lnTo>
                <a:close/>
              </a:path>
            </a:pathLst>
          </a:custGeom>
          <a:ln w="9144">
            <a:solidFill>
              <a:srgbClr val="E24D4D"/>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2"/>
            </p:custDataLst>
          </p:nvPr>
        </p:nvSpPr>
        <p:spPr>
          <a:xfrm>
            <a:off x="7237476" y="4666488"/>
            <a:ext cx="612775" cy="1580515"/>
          </a:xfrm>
          <a:custGeom>
            <a:avLst/>
            <a:gdLst/>
            <a:ahLst/>
            <a:cxnLst/>
            <a:rect l="l" t="t" r="r" b="b"/>
            <a:pathLst>
              <a:path w="612775" h="1580514">
                <a:moveTo>
                  <a:pt x="316102" y="1377823"/>
                </a:moveTo>
                <a:lnTo>
                  <a:pt x="276713" y="1385781"/>
                </a:lnTo>
                <a:lnTo>
                  <a:pt x="244538" y="1407485"/>
                </a:lnTo>
                <a:lnTo>
                  <a:pt x="222841" y="1439678"/>
                </a:lnTo>
                <a:lnTo>
                  <a:pt x="214883" y="1479105"/>
                </a:lnTo>
                <a:lnTo>
                  <a:pt x="222841" y="1518526"/>
                </a:lnTo>
                <a:lnTo>
                  <a:pt x="244538" y="1550720"/>
                </a:lnTo>
                <a:lnTo>
                  <a:pt x="276713" y="1572427"/>
                </a:lnTo>
                <a:lnTo>
                  <a:pt x="316102" y="1580388"/>
                </a:lnTo>
                <a:lnTo>
                  <a:pt x="355492" y="1572427"/>
                </a:lnTo>
                <a:lnTo>
                  <a:pt x="387667" y="1550720"/>
                </a:lnTo>
                <a:lnTo>
                  <a:pt x="409364" y="1518526"/>
                </a:lnTo>
                <a:lnTo>
                  <a:pt x="417322" y="1479105"/>
                </a:lnTo>
                <a:lnTo>
                  <a:pt x="409364" y="1439678"/>
                </a:lnTo>
                <a:lnTo>
                  <a:pt x="387667" y="1407485"/>
                </a:lnTo>
                <a:lnTo>
                  <a:pt x="355492" y="1385781"/>
                </a:lnTo>
                <a:lnTo>
                  <a:pt x="316102" y="1377823"/>
                </a:lnTo>
                <a:close/>
              </a:path>
              <a:path w="612775" h="1580514">
                <a:moveTo>
                  <a:pt x="306324" y="0"/>
                </a:moveTo>
                <a:lnTo>
                  <a:pt x="256640" y="4009"/>
                </a:lnTo>
                <a:lnTo>
                  <a:pt x="209507" y="15618"/>
                </a:lnTo>
                <a:lnTo>
                  <a:pt x="165556" y="34197"/>
                </a:lnTo>
                <a:lnTo>
                  <a:pt x="125419" y="59114"/>
                </a:lnTo>
                <a:lnTo>
                  <a:pt x="89725" y="89741"/>
                </a:lnTo>
                <a:lnTo>
                  <a:pt x="59106" y="125446"/>
                </a:lnTo>
                <a:lnTo>
                  <a:pt x="34193" y="165600"/>
                </a:lnTo>
                <a:lnTo>
                  <a:pt x="15617" y="209572"/>
                </a:lnTo>
                <a:lnTo>
                  <a:pt x="4009" y="256732"/>
                </a:lnTo>
                <a:lnTo>
                  <a:pt x="0" y="306450"/>
                </a:lnTo>
                <a:lnTo>
                  <a:pt x="3793" y="354807"/>
                </a:lnTo>
                <a:lnTo>
                  <a:pt x="14786" y="400767"/>
                </a:lnTo>
                <a:lnTo>
                  <a:pt x="32399" y="443752"/>
                </a:lnTo>
                <a:lnTo>
                  <a:pt x="56051" y="483180"/>
                </a:lnTo>
                <a:lnTo>
                  <a:pt x="85163" y="518473"/>
                </a:lnTo>
                <a:lnTo>
                  <a:pt x="119154" y="549049"/>
                </a:lnTo>
                <a:lnTo>
                  <a:pt x="157444" y="574329"/>
                </a:lnTo>
                <a:lnTo>
                  <a:pt x="199453" y="593732"/>
                </a:lnTo>
                <a:lnTo>
                  <a:pt x="244601" y="606679"/>
                </a:lnTo>
                <a:lnTo>
                  <a:pt x="268350" y="609092"/>
                </a:lnTo>
                <a:lnTo>
                  <a:pt x="306324" y="1337614"/>
                </a:lnTo>
                <a:lnTo>
                  <a:pt x="344297" y="609092"/>
                </a:lnTo>
                <a:lnTo>
                  <a:pt x="368046" y="606679"/>
                </a:lnTo>
                <a:lnTo>
                  <a:pt x="413194" y="593732"/>
                </a:lnTo>
                <a:lnTo>
                  <a:pt x="455203" y="574329"/>
                </a:lnTo>
                <a:lnTo>
                  <a:pt x="493493" y="549049"/>
                </a:lnTo>
                <a:lnTo>
                  <a:pt x="527484" y="518473"/>
                </a:lnTo>
                <a:lnTo>
                  <a:pt x="556596" y="483180"/>
                </a:lnTo>
                <a:lnTo>
                  <a:pt x="580248" y="443752"/>
                </a:lnTo>
                <a:lnTo>
                  <a:pt x="597861" y="400767"/>
                </a:lnTo>
                <a:lnTo>
                  <a:pt x="608854" y="354807"/>
                </a:lnTo>
                <a:lnTo>
                  <a:pt x="612648" y="306450"/>
                </a:lnTo>
                <a:lnTo>
                  <a:pt x="608638" y="256732"/>
                </a:lnTo>
                <a:lnTo>
                  <a:pt x="597030" y="209572"/>
                </a:lnTo>
                <a:lnTo>
                  <a:pt x="578454" y="165600"/>
                </a:lnTo>
                <a:lnTo>
                  <a:pt x="553541" y="125446"/>
                </a:lnTo>
                <a:lnTo>
                  <a:pt x="522922" y="89741"/>
                </a:lnTo>
                <a:lnTo>
                  <a:pt x="487228" y="59114"/>
                </a:lnTo>
                <a:lnTo>
                  <a:pt x="447091" y="34197"/>
                </a:lnTo>
                <a:lnTo>
                  <a:pt x="403140" y="15618"/>
                </a:lnTo>
                <a:lnTo>
                  <a:pt x="356007" y="4009"/>
                </a:lnTo>
                <a:lnTo>
                  <a:pt x="306324" y="0"/>
                </a:lnTo>
                <a:close/>
              </a:path>
            </a:pathLst>
          </a:custGeom>
          <a:solidFill>
            <a:srgbClr val="E24D4D"/>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txBox="1"/>
          <p:nvPr>
            <p:custDataLst>
              <p:tags r:id="rId13"/>
            </p:custDataLst>
          </p:nvPr>
        </p:nvSpPr>
        <p:spPr>
          <a:xfrm>
            <a:off x="7059548" y="3800602"/>
            <a:ext cx="1049655" cy="628015"/>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chemeClr val="dk1"/>
                </a:solidFill>
                <a:latin typeface="微软雅黑" panose="020B0503020204020204" charset="-122"/>
                <a:ea typeface="微软雅黑" panose="020B0503020204020204" charset="-122"/>
                <a:cs typeface="Microsoft JhengHei" panose="020B0604030504040204" charset="-120"/>
              </a:rPr>
              <a:t>严禁人货</a:t>
            </a:r>
            <a:endParaRPr sz="2000">
              <a:solidFill>
                <a:schemeClr val="dk1"/>
              </a:solidFill>
              <a:latin typeface="微软雅黑" panose="020B0503020204020204" charset="-122"/>
              <a:ea typeface="微软雅黑" panose="020B0503020204020204" charset="-122"/>
              <a:cs typeface="Microsoft JhengHei" panose="020B0604030504040204" charset="-120"/>
            </a:endParaRPr>
          </a:p>
          <a:p>
            <a:pPr marL="12700">
              <a:lnSpc>
                <a:spcPct val="100000"/>
              </a:lnSpc>
            </a:pPr>
            <a:r>
              <a:rPr sz="2000" b="1" spc="10" dirty="0">
                <a:solidFill>
                  <a:schemeClr val="dk1"/>
                </a:solidFill>
                <a:latin typeface="微软雅黑" panose="020B0503020204020204" charset="-122"/>
                <a:ea typeface="微软雅黑" panose="020B0503020204020204" charset="-122"/>
                <a:cs typeface="Microsoft JhengHei" panose="020B0604030504040204" charset="-120"/>
              </a:rPr>
              <a:t>混载行车</a:t>
            </a:r>
          </a:p>
        </p:txBody>
      </p:sp>
      <p:sp>
        <p:nvSpPr>
          <p:cNvPr id="17" name="object 17"/>
          <p:cNvSpPr txBox="1"/>
          <p:nvPr/>
        </p:nvSpPr>
        <p:spPr>
          <a:xfrm>
            <a:off x="7391145" y="4836617"/>
            <a:ext cx="327660"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05</a:t>
            </a:r>
          </a:p>
        </p:txBody>
      </p:sp>
      <p:sp>
        <p:nvSpPr>
          <p:cNvPr id="18" name="object 18"/>
          <p:cNvSpPr/>
          <p:nvPr>
            <p:custDataLst>
              <p:tags r:id="rId14"/>
            </p:custDataLst>
          </p:nvPr>
        </p:nvSpPr>
        <p:spPr>
          <a:xfrm>
            <a:off x="5246370" y="2715005"/>
            <a:ext cx="1564005" cy="1564005"/>
          </a:xfrm>
          <a:custGeom>
            <a:avLst/>
            <a:gdLst/>
            <a:ahLst/>
            <a:cxnLst/>
            <a:rect l="l" t="t" r="r" b="b"/>
            <a:pathLst>
              <a:path w="1564004" h="1564004">
                <a:moveTo>
                  <a:pt x="0" y="781812"/>
                </a:moveTo>
                <a:lnTo>
                  <a:pt x="1426" y="734184"/>
                </a:lnTo>
                <a:lnTo>
                  <a:pt x="5652" y="687311"/>
                </a:lnTo>
                <a:lnTo>
                  <a:pt x="12595" y="641275"/>
                </a:lnTo>
                <a:lnTo>
                  <a:pt x="22173" y="596158"/>
                </a:lnTo>
                <a:lnTo>
                  <a:pt x="34306" y="552040"/>
                </a:lnTo>
                <a:lnTo>
                  <a:pt x="48910" y="509005"/>
                </a:lnTo>
                <a:lnTo>
                  <a:pt x="65904" y="467133"/>
                </a:lnTo>
                <a:lnTo>
                  <a:pt x="85207" y="426507"/>
                </a:lnTo>
                <a:lnTo>
                  <a:pt x="106736" y="387208"/>
                </a:lnTo>
                <a:lnTo>
                  <a:pt x="130410" y="349319"/>
                </a:lnTo>
                <a:lnTo>
                  <a:pt x="156148" y="312919"/>
                </a:lnTo>
                <a:lnTo>
                  <a:pt x="183866" y="278093"/>
                </a:lnTo>
                <a:lnTo>
                  <a:pt x="213485" y="244921"/>
                </a:lnTo>
                <a:lnTo>
                  <a:pt x="244921" y="213485"/>
                </a:lnTo>
                <a:lnTo>
                  <a:pt x="278093" y="183866"/>
                </a:lnTo>
                <a:lnTo>
                  <a:pt x="312919" y="156148"/>
                </a:lnTo>
                <a:lnTo>
                  <a:pt x="349319" y="130410"/>
                </a:lnTo>
                <a:lnTo>
                  <a:pt x="387208" y="106736"/>
                </a:lnTo>
                <a:lnTo>
                  <a:pt x="426507" y="85207"/>
                </a:lnTo>
                <a:lnTo>
                  <a:pt x="467133" y="65904"/>
                </a:lnTo>
                <a:lnTo>
                  <a:pt x="509005" y="48910"/>
                </a:lnTo>
                <a:lnTo>
                  <a:pt x="552040" y="34306"/>
                </a:lnTo>
                <a:lnTo>
                  <a:pt x="596158" y="22173"/>
                </a:lnTo>
                <a:lnTo>
                  <a:pt x="641275" y="12595"/>
                </a:lnTo>
                <a:lnTo>
                  <a:pt x="687311" y="5652"/>
                </a:lnTo>
                <a:lnTo>
                  <a:pt x="734184" y="1426"/>
                </a:lnTo>
                <a:lnTo>
                  <a:pt x="781812"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4"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2" y="1563624"/>
                </a:lnTo>
                <a:lnTo>
                  <a:pt x="734184" y="1562197"/>
                </a:lnTo>
                <a:lnTo>
                  <a:pt x="687311" y="1557971"/>
                </a:lnTo>
                <a:lnTo>
                  <a:pt x="641275" y="1551028"/>
                </a:lnTo>
                <a:lnTo>
                  <a:pt x="596158" y="1541450"/>
                </a:lnTo>
                <a:lnTo>
                  <a:pt x="552040" y="1529317"/>
                </a:lnTo>
                <a:lnTo>
                  <a:pt x="509005" y="1514713"/>
                </a:lnTo>
                <a:lnTo>
                  <a:pt x="467133" y="1497719"/>
                </a:lnTo>
                <a:lnTo>
                  <a:pt x="426507" y="1478416"/>
                </a:lnTo>
                <a:lnTo>
                  <a:pt x="387208" y="1456887"/>
                </a:lnTo>
                <a:lnTo>
                  <a:pt x="349319" y="1433213"/>
                </a:lnTo>
                <a:lnTo>
                  <a:pt x="312919" y="1407475"/>
                </a:lnTo>
                <a:lnTo>
                  <a:pt x="278093" y="1379757"/>
                </a:lnTo>
                <a:lnTo>
                  <a:pt x="244921" y="1350138"/>
                </a:lnTo>
                <a:lnTo>
                  <a:pt x="213485" y="1318702"/>
                </a:lnTo>
                <a:lnTo>
                  <a:pt x="183866" y="1285530"/>
                </a:lnTo>
                <a:lnTo>
                  <a:pt x="156148" y="1250704"/>
                </a:lnTo>
                <a:lnTo>
                  <a:pt x="130410" y="1214304"/>
                </a:lnTo>
                <a:lnTo>
                  <a:pt x="106736" y="1176415"/>
                </a:lnTo>
                <a:lnTo>
                  <a:pt x="85207" y="1137116"/>
                </a:lnTo>
                <a:lnTo>
                  <a:pt x="65904" y="1096490"/>
                </a:lnTo>
                <a:lnTo>
                  <a:pt x="48910" y="1054618"/>
                </a:lnTo>
                <a:lnTo>
                  <a:pt x="34306" y="1011583"/>
                </a:lnTo>
                <a:lnTo>
                  <a:pt x="22173" y="967465"/>
                </a:lnTo>
                <a:lnTo>
                  <a:pt x="12595" y="922348"/>
                </a:lnTo>
                <a:lnTo>
                  <a:pt x="5652" y="876312"/>
                </a:lnTo>
                <a:lnTo>
                  <a:pt x="1426" y="829439"/>
                </a:lnTo>
                <a:lnTo>
                  <a:pt x="0" y="781812"/>
                </a:lnTo>
                <a:close/>
              </a:path>
            </a:pathLst>
          </a:custGeom>
          <a:ln w="3175">
            <a:solidFill>
              <a:srgbClr val="404040"/>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5"/>
            </p:custDataLst>
          </p:nvPr>
        </p:nvSpPr>
        <p:spPr>
          <a:xfrm>
            <a:off x="5721096" y="4043171"/>
            <a:ext cx="614680" cy="2204085"/>
          </a:xfrm>
          <a:custGeom>
            <a:avLst/>
            <a:gdLst/>
            <a:ahLst/>
            <a:cxnLst/>
            <a:rect l="l" t="t" r="r" b="b"/>
            <a:pathLst>
              <a:path w="614679" h="2204085">
                <a:moveTo>
                  <a:pt x="299592" y="2001088"/>
                </a:moveTo>
                <a:lnTo>
                  <a:pt x="260109" y="2009050"/>
                </a:lnTo>
                <a:lnTo>
                  <a:pt x="227853" y="2030763"/>
                </a:lnTo>
                <a:lnTo>
                  <a:pt x="206099" y="2062965"/>
                </a:lnTo>
                <a:lnTo>
                  <a:pt x="198119" y="2102396"/>
                </a:lnTo>
                <a:lnTo>
                  <a:pt x="206099" y="2141831"/>
                </a:lnTo>
                <a:lnTo>
                  <a:pt x="227853" y="2174033"/>
                </a:lnTo>
                <a:lnTo>
                  <a:pt x="260109" y="2195743"/>
                </a:lnTo>
                <a:lnTo>
                  <a:pt x="299592" y="2203704"/>
                </a:lnTo>
                <a:lnTo>
                  <a:pt x="339149" y="2195743"/>
                </a:lnTo>
                <a:lnTo>
                  <a:pt x="371443" y="2174033"/>
                </a:lnTo>
                <a:lnTo>
                  <a:pt x="393211" y="2141831"/>
                </a:lnTo>
                <a:lnTo>
                  <a:pt x="401192" y="2102396"/>
                </a:lnTo>
                <a:lnTo>
                  <a:pt x="393211" y="2062965"/>
                </a:lnTo>
                <a:lnTo>
                  <a:pt x="371443" y="2030763"/>
                </a:lnTo>
                <a:lnTo>
                  <a:pt x="339149" y="2009050"/>
                </a:lnTo>
                <a:lnTo>
                  <a:pt x="299592" y="2001088"/>
                </a:lnTo>
                <a:close/>
              </a:path>
              <a:path w="614679" h="2204085">
                <a:moveTo>
                  <a:pt x="307086" y="0"/>
                </a:moveTo>
                <a:lnTo>
                  <a:pt x="257288" y="4009"/>
                </a:lnTo>
                <a:lnTo>
                  <a:pt x="210043" y="15618"/>
                </a:lnTo>
                <a:lnTo>
                  <a:pt x="165986" y="34197"/>
                </a:lnTo>
                <a:lnTo>
                  <a:pt x="125748" y="59114"/>
                </a:lnTo>
                <a:lnTo>
                  <a:pt x="89963" y="89741"/>
                </a:lnTo>
                <a:lnTo>
                  <a:pt x="59265" y="125446"/>
                </a:lnTo>
                <a:lnTo>
                  <a:pt x="34286" y="165600"/>
                </a:lnTo>
                <a:lnTo>
                  <a:pt x="15660" y="209572"/>
                </a:lnTo>
                <a:lnTo>
                  <a:pt x="4020" y="256732"/>
                </a:lnTo>
                <a:lnTo>
                  <a:pt x="0" y="306450"/>
                </a:lnTo>
                <a:lnTo>
                  <a:pt x="4605" y="359645"/>
                </a:lnTo>
                <a:lnTo>
                  <a:pt x="17904" y="409854"/>
                </a:lnTo>
                <a:lnTo>
                  <a:pt x="39118" y="456300"/>
                </a:lnTo>
                <a:lnTo>
                  <a:pt x="67470" y="498205"/>
                </a:lnTo>
                <a:lnTo>
                  <a:pt x="102183" y="534791"/>
                </a:lnTo>
                <a:lnTo>
                  <a:pt x="142478" y="565282"/>
                </a:lnTo>
                <a:lnTo>
                  <a:pt x="187578" y="588898"/>
                </a:lnTo>
                <a:lnTo>
                  <a:pt x="269620" y="605408"/>
                </a:lnTo>
                <a:lnTo>
                  <a:pt x="307086" y="1951520"/>
                </a:lnTo>
                <a:lnTo>
                  <a:pt x="344550" y="605408"/>
                </a:lnTo>
                <a:lnTo>
                  <a:pt x="426592" y="588898"/>
                </a:lnTo>
                <a:lnTo>
                  <a:pt x="471693" y="565282"/>
                </a:lnTo>
                <a:lnTo>
                  <a:pt x="511988" y="534791"/>
                </a:lnTo>
                <a:lnTo>
                  <a:pt x="546701" y="498205"/>
                </a:lnTo>
                <a:lnTo>
                  <a:pt x="575053" y="456300"/>
                </a:lnTo>
                <a:lnTo>
                  <a:pt x="596267" y="409854"/>
                </a:lnTo>
                <a:lnTo>
                  <a:pt x="609566" y="359645"/>
                </a:lnTo>
                <a:lnTo>
                  <a:pt x="614171" y="306450"/>
                </a:lnTo>
                <a:lnTo>
                  <a:pt x="610151" y="256732"/>
                </a:lnTo>
                <a:lnTo>
                  <a:pt x="598511" y="209572"/>
                </a:lnTo>
                <a:lnTo>
                  <a:pt x="579885" y="165600"/>
                </a:lnTo>
                <a:lnTo>
                  <a:pt x="554906" y="125446"/>
                </a:lnTo>
                <a:lnTo>
                  <a:pt x="524208" y="89741"/>
                </a:lnTo>
                <a:lnTo>
                  <a:pt x="488423" y="59114"/>
                </a:lnTo>
                <a:lnTo>
                  <a:pt x="448185" y="34197"/>
                </a:lnTo>
                <a:lnTo>
                  <a:pt x="404128" y="15618"/>
                </a:lnTo>
                <a:lnTo>
                  <a:pt x="356883" y="4009"/>
                </a:lnTo>
                <a:lnTo>
                  <a:pt x="307086" y="0"/>
                </a:lnTo>
                <a:close/>
              </a:path>
            </a:pathLst>
          </a:custGeom>
          <a:solidFill>
            <a:srgbClr val="585858"/>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txBox="1"/>
          <p:nvPr>
            <p:custDataLst>
              <p:tags r:id="rId16"/>
            </p:custDataLst>
          </p:nvPr>
        </p:nvSpPr>
        <p:spPr>
          <a:xfrm>
            <a:off x="5519673" y="3106674"/>
            <a:ext cx="1049655" cy="628650"/>
          </a:xfrm>
          <a:prstGeom prst="rect">
            <a:avLst/>
          </a:prstGeom>
        </p:spPr>
        <p:txBody>
          <a:bodyPr vert="horz" wrap="square" lIns="0" tIns="13335" rIns="0" bIns="0" rtlCol="0">
            <a:spAutoFit/>
          </a:bodyPr>
          <a:lstStyle/>
          <a:p>
            <a:pPr algn="ctr">
              <a:lnSpc>
                <a:spcPct val="100000"/>
              </a:lnSpc>
              <a:spcBef>
                <a:spcPts val="105"/>
              </a:spcBef>
            </a:pPr>
            <a:r>
              <a:rPr sz="2000" b="1" spc="10" dirty="0">
                <a:solidFill>
                  <a:schemeClr val="dk1"/>
                </a:solidFill>
                <a:latin typeface="微软雅黑" panose="020B0503020204020204" charset="-122"/>
                <a:ea typeface="微软雅黑" panose="020B0503020204020204" charset="-122"/>
                <a:cs typeface="Microsoft JhengHei" panose="020B0604030504040204" charset="-120"/>
              </a:rPr>
              <a:t>严禁带病</a:t>
            </a:r>
            <a:endParaRPr sz="2000">
              <a:solidFill>
                <a:schemeClr val="dk1"/>
              </a:solidFill>
              <a:latin typeface="微软雅黑" panose="020B0503020204020204" charset="-122"/>
              <a:ea typeface="微软雅黑" panose="020B0503020204020204" charset="-122"/>
              <a:cs typeface="Microsoft JhengHei" panose="020B0604030504040204" charset="-120"/>
            </a:endParaRPr>
          </a:p>
          <a:p>
            <a:pPr algn="ctr">
              <a:lnSpc>
                <a:spcPct val="100000"/>
              </a:lnSpc>
            </a:pPr>
            <a:r>
              <a:rPr sz="2000" b="1" spc="10" dirty="0">
                <a:solidFill>
                  <a:schemeClr val="dk1"/>
                </a:solidFill>
                <a:latin typeface="微软雅黑" panose="020B0503020204020204" charset="-122"/>
                <a:ea typeface="微软雅黑" panose="020B0503020204020204" charset="-122"/>
                <a:cs typeface="Microsoft JhengHei" panose="020B0604030504040204" charset="-120"/>
              </a:rPr>
              <a:t>行车</a:t>
            </a:r>
          </a:p>
        </p:txBody>
      </p:sp>
      <p:sp>
        <p:nvSpPr>
          <p:cNvPr id="21" name="object 21"/>
          <p:cNvSpPr txBox="1"/>
          <p:nvPr/>
        </p:nvSpPr>
        <p:spPr>
          <a:xfrm>
            <a:off x="5869051" y="4187698"/>
            <a:ext cx="328295"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04</a:t>
            </a:r>
          </a:p>
        </p:txBody>
      </p:sp>
      <p:sp>
        <p:nvSpPr>
          <p:cNvPr id="22" name="object 22"/>
          <p:cNvSpPr/>
          <p:nvPr>
            <p:custDataLst>
              <p:tags r:id="rId17"/>
            </p:custDataLst>
          </p:nvPr>
        </p:nvSpPr>
        <p:spPr>
          <a:xfrm>
            <a:off x="2212085" y="2689098"/>
            <a:ext cx="1564005" cy="1564005"/>
          </a:xfrm>
          <a:custGeom>
            <a:avLst/>
            <a:gdLst/>
            <a:ahLst/>
            <a:cxnLst/>
            <a:rect l="l" t="t" r="r" b="b"/>
            <a:pathLst>
              <a:path w="1564004" h="1564004">
                <a:moveTo>
                  <a:pt x="0" y="781812"/>
                </a:moveTo>
                <a:lnTo>
                  <a:pt x="1426" y="734184"/>
                </a:lnTo>
                <a:lnTo>
                  <a:pt x="5652" y="687311"/>
                </a:lnTo>
                <a:lnTo>
                  <a:pt x="12595" y="641275"/>
                </a:lnTo>
                <a:lnTo>
                  <a:pt x="22173" y="596158"/>
                </a:lnTo>
                <a:lnTo>
                  <a:pt x="34306" y="552040"/>
                </a:lnTo>
                <a:lnTo>
                  <a:pt x="48910" y="509005"/>
                </a:lnTo>
                <a:lnTo>
                  <a:pt x="65904" y="467133"/>
                </a:lnTo>
                <a:lnTo>
                  <a:pt x="85207" y="426507"/>
                </a:lnTo>
                <a:lnTo>
                  <a:pt x="106736" y="387208"/>
                </a:lnTo>
                <a:lnTo>
                  <a:pt x="130410" y="349319"/>
                </a:lnTo>
                <a:lnTo>
                  <a:pt x="156148" y="312919"/>
                </a:lnTo>
                <a:lnTo>
                  <a:pt x="183866" y="278093"/>
                </a:lnTo>
                <a:lnTo>
                  <a:pt x="213485" y="244921"/>
                </a:lnTo>
                <a:lnTo>
                  <a:pt x="244921" y="213485"/>
                </a:lnTo>
                <a:lnTo>
                  <a:pt x="278093" y="183866"/>
                </a:lnTo>
                <a:lnTo>
                  <a:pt x="312919" y="156148"/>
                </a:lnTo>
                <a:lnTo>
                  <a:pt x="349319" y="130410"/>
                </a:lnTo>
                <a:lnTo>
                  <a:pt x="387208" y="106736"/>
                </a:lnTo>
                <a:lnTo>
                  <a:pt x="426507" y="85207"/>
                </a:lnTo>
                <a:lnTo>
                  <a:pt x="467133" y="65904"/>
                </a:lnTo>
                <a:lnTo>
                  <a:pt x="509005" y="48910"/>
                </a:lnTo>
                <a:lnTo>
                  <a:pt x="552040" y="34306"/>
                </a:lnTo>
                <a:lnTo>
                  <a:pt x="596158" y="22173"/>
                </a:lnTo>
                <a:lnTo>
                  <a:pt x="641275" y="12595"/>
                </a:lnTo>
                <a:lnTo>
                  <a:pt x="687311" y="5652"/>
                </a:lnTo>
                <a:lnTo>
                  <a:pt x="734184" y="1426"/>
                </a:lnTo>
                <a:lnTo>
                  <a:pt x="781812"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4"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2" y="1563624"/>
                </a:lnTo>
                <a:lnTo>
                  <a:pt x="734184" y="1562197"/>
                </a:lnTo>
                <a:lnTo>
                  <a:pt x="687311" y="1557971"/>
                </a:lnTo>
                <a:lnTo>
                  <a:pt x="641275" y="1551028"/>
                </a:lnTo>
                <a:lnTo>
                  <a:pt x="596158" y="1541450"/>
                </a:lnTo>
                <a:lnTo>
                  <a:pt x="552040" y="1529317"/>
                </a:lnTo>
                <a:lnTo>
                  <a:pt x="509005" y="1514713"/>
                </a:lnTo>
                <a:lnTo>
                  <a:pt x="467133" y="1497719"/>
                </a:lnTo>
                <a:lnTo>
                  <a:pt x="426507" y="1478416"/>
                </a:lnTo>
                <a:lnTo>
                  <a:pt x="387208" y="1456887"/>
                </a:lnTo>
                <a:lnTo>
                  <a:pt x="349319" y="1433213"/>
                </a:lnTo>
                <a:lnTo>
                  <a:pt x="312919" y="1407475"/>
                </a:lnTo>
                <a:lnTo>
                  <a:pt x="278093" y="1379757"/>
                </a:lnTo>
                <a:lnTo>
                  <a:pt x="244921" y="1350138"/>
                </a:lnTo>
                <a:lnTo>
                  <a:pt x="213485" y="1318702"/>
                </a:lnTo>
                <a:lnTo>
                  <a:pt x="183866" y="1285530"/>
                </a:lnTo>
                <a:lnTo>
                  <a:pt x="156148" y="1250704"/>
                </a:lnTo>
                <a:lnTo>
                  <a:pt x="130410" y="1214304"/>
                </a:lnTo>
                <a:lnTo>
                  <a:pt x="106736" y="1176415"/>
                </a:lnTo>
                <a:lnTo>
                  <a:pt x="85207" y="1137116"/>
                </a:lnTo>
                <a:lnTo>
                  <a:pt x="65904" y="1096490"/>
                </a:lnTo>
                <a:lnTo>
                  <a:pt x="48910" y="1054618"/>
                </a:lnTo>
                <a:lnTo>
                  <a:pt x="34306" y="1011583"/>
                </a:lnTo>
                <a:lnTo>
                  <a:pt x="22173" y="967465"/>
                </a:lnTo>
                <a:lnTo>
                  <a:pt x="12595" y="922348"/>
                </a:lnTo>
                <a:lnTo>
                  <a:pt x="5652" y="876312"/>
                </a:lnTo>
                <a:lnTo>
                  <a:pt x="1426" y="829439"/>
                </a:lnTo>
                <a:lnTo>
                  <a:pt x="0" y="781812"/>
                </a:lnTo>
                <a:close/>
              </a:path>
            </a:pathLst>
          </a:custGeom>
          <a:ln w="25908">
            <a:solidFill>
              <a:srgbClr val="404040"/>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p:nvPr>
            <p:custDataLst>
              <p:tags r:id="rId18"/>
            </p:custDataLst>
          </p:nvPr>
        </p:nvSpPr>
        <p:spPr>
          <a:xfrm>
            <a:off x="2686811" y="4043171"/>
            <a:ext cx="612775" cy="2204085"/>
          </a:xfrm>
          <a:custGeom>
            <a:avLst/>
            <a:gdLst/>
            <a:ahLst/>
            <a:cxnLst/>
            <a:rect l="l" t="t" r="r" b="b"/>
            <a:pathLst>
              <a:path w="612775" h="2204085">
                <a:moveTo>
                  <a:pt x="306577" y="2001088"/>
                </a:moveTo>
                <a:lnTo>
                  <a:pt x="267114" y="2009050"/>
                </a:lnTo>
                <a:lnTo>
                  <a:pt x="234902" y="2030763"/>
                </a:lnTo>
                <a:lnTo>
                  <a:pt x="213191" y="2062965"/>
                </a:lnTo>
                <a:lnTo>
                  <a:pt x="205231" y="2102396"/>
                </a:lnTo>
                <a:lnTo>
                  <a:pt x="213191" y="2141831"/>
                </a:lnTo>
                <a:lnTo>
                  <a:pt x="234902" y="2174033"/>
                </a:lnTo>
                <a:lnTo>
                  <a:pt x="267114" y="2195743"/>
                </a:lnTo>
                <a:lnTo>
                  <a:pt x="306577" y="2203704"/>
                </a:lnTo>
                <a:lnTo>
                  <a:pt x="345967" y="2195743"/>
                </a:lnTo>
                <a:lnTo>
                  <a:pt x="378142" y="2174033"/>
                </a:lnTo>
                <a:lnTo>
                  <a:pt x="399839" y="2141831"/>
                </a:lnTo>
                <a:lnTo>
                  <a:pt x="407796" y="2102396"/>
                </a:lnTo>
                <a:lnTo>
                  <a:pt x="399839" y="2062965"/>
                </a:lnTo>
                <a:lnTo>
                  <a:pt x="378142" y="2030763"/>
                </a:lnTo>
                <a:lnTo>
                  <a:pt x="345967" y="2009050"/>
                </a:lnTo>
                <a:lnTo>
                  <a:pt x="306577" y="2001088"/>
                </a:lnTo>
                <a:close/>
              </a:path>
              <a:path w="612775" h="2204085">
                <a:moveTo>
                  <a:pt x="306324" y="0"/>
                </a:moveTo>
                <a:lnTo>
                  <a:pt x="256640" y="4009"/>
                </a:lnTo>
                <a:lnTo>
                  <a:pt x="209507" y="15618"/>
                </a:lnTo>
                <a:lnTo>
                  <a:pt x="165556" y="34197"/>
                </a:lnTo>
                <a:lnTo>
                  <a:pt x="125419" y="59114"/>
                </a:lnTo>
                <a:lnTo>
                  <a:pt x="89725" y="89741"/>
                </a:lnTo>
                <a:lnTo>
                  <a:pt x="59106" y="125446"/>
                </a:lnTo>
                <a:lnTo>
                  <a:pt x="34193" y="165600"/>
                </a:lnTo>
                <a:lnTo>
                  <a:pt x="15617" y="209572"/>
                </a:lnTo>
                <a:lnTo>
                  <a:pt x="4009" y="256732"/>
                </a:lnTo>
                <a:lnTo>
                  <a:pt x="0" y="306450"/>
                </a:lnTo>
                <a:lnTo>
                  <a:pt x="4590" y="359645"/>
                </a:lnTo>
                <a:lnTo>
                  <a:pt x="17848" y="409854"/>
                </a:lnTo>
                <a:lnTo>
                  <a:pt x="38998" y="456300"/>
                </a:lnTo>
                <a:lnTo>
                  <a:pt x="67269" y="498205"/>
                </a:lnTo>
                <a:lnTo>
                  <a:pt x="101886" y="534791"/>
                </a:lnTo>
                <a:lnTo>
                  <a:pt x="142078" y="565282"/>
                </a:lnTo>
                <a:lnTo>
                  <a:pt x="187070" y="588898"/>
                </a:lnTo>
                <a:lnTo>
                  <a:pt x="268096" y="605282"/>
                </a:lnTo>
                <a:lnTo>
                  <a:pt x="306324" y="1981542"/>
                </a:lnTo>
                <a:lnTo>
                  <a:pt x="344550" y="605282"/>
                </a:lnTo>
                <a:lnTo>
                  <a:pt x="425576" y="588898"/>
                </a:lnTo>
                <a:lnTo>
                  <a:pt x="470569" y="565282"/>
                </a:lnTo>
                <a:lnTo>
                  <a:pt x="510761" y="534791"/>
                </a:lnTo>
                <a:lnTo>
                  <a:pt x="545378" y="498205"/>
                </a:lnTo>
                <a:lnTo>
                  <a:pt x="573649" y="456300"/>
                </a:lnTo>
                <a:lnTo>
                  <a:pt x="594799" y="409854"/>
                </a:lnTo>
                <a:lnTo>
                  <a:pt x="608057" y="359645"/>
                </a:lnTo>
                <a:lnTo>
                  <a:pt x="612648" y="306450"/>
                </a:lnTo>
                <a:lnTo>
                  <a:pt x="608638" y="256732"/>
                </a:lnTo>
                <a:lnTo>
                  <a:pt x="597030" y="209572"/>
                </a:lnTo>
                <a:lnTo>
                  <a:pt x="578454" y="165600"/>
                </a:lnTo>
                <a:lnTo>
                  <a:pt x="553541" y="125446"/>
                </a:lnTo>
                <a:lnTo>
                  <a:pt x="522922" y="89741"/>
                </a:lnTo>
                <a:lnTo>
                  <a:pt x="487228" y="59114"/>
                </a:lnTo>
                <a:lnTo>
                  <a:pt x="447091" y="34197"/>
                </a:lnTo>
                <a:lnTo>
                  <a:pt x="403140" y="15618"/>
                </a:lnTo>
                <a:lnTo>
                  <a:pt x="356007" y="4009"/>
                </a:lnTo>
                <a:lnTo>
                  <a:pt x="306324" y="0"/>
                </a:lnTo>
                <a:close/>
              </a:path>
            </a:pathLst>
          </a:custGeom>
          <a:solidFill>
            <a:srgbClr val="585858"/>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4" name="object 24"/>
          <p:cNvSpPr txBox="1"/>
          <p:nvPr>
            <p:custDataLst>
              <p:tags r:id="rId19"/>
            </p:custDataLst>
          </p:nvPr>
        </p:nvSpPr>
        <p:spPr>
          <a:xfrm>
            <a:off x="2465958" y="3106927"/>
            <a:ext cx="1050925" cy="628650"/>
          </a:xfrm>
          <a:prstGeom prst="rect">
            <a:avLst/>
          </a:prstGeom>
        </p:spPr>
        <p:txBody>
          <a:bodyPr vert="horz" wrap="square" lIns="0" tIns="13335" rIns="0" bIns="0" rtlCol="0">
            <a:spAutoFit/>
          </a:bodyPr>
          <a:lstStyle/>
          <a:p>
            <a:pPr marL="268605" marR="5080" indent="-256540">
              <a:lnSpc>
                <a:spcPct val="100000"/>
              </a:lnSpc>
              <a:spcBef>
                <a:spcPts val="105"/>
              </a:spcBef>
            </a:pPr>
            <a:r>
              <a:rPr sz="2000" b="1" spc="10" dirty="0">
                <a:solidFill>
                  <a:schemeClr val="dk1"/>
                </a:solidFill>
                <a:latin typeface="微软雅黑" panose="020B0503020204020204" charset="-122"/>
                <a:ea typeface="微软雅黑" panose="020B0503020204020204" charset="-122"/>
                <a:cs typeface="微软雅黑" panose="020B0503020204020204" charset="-122"/>
              </a:rPr>
              <a:t>严禁酒后开车</a:t>
            </a:r>
          </a:p>
        </p:txBody>
      </p:sp>
      <p:sp>
        <p:nvSpPr>
          <p:cNvPr id="25" name="object 25"/>
          <p:cNvSpPr txBox="1"/>
          <p:nvPr/>
        </p:nvSpPr>
        <p:spPr>
          <a:xfrm>
            <a:off x="2824352" y="4187698"/>
            <a:ext cx="327660"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02</a:t>
            </a:r>
          </a:p>
        </p:txBody>
      </p:sp>
      <p:sp>
        <p:nvSpPr>
          <p:cNvPr id="26" name="object 26"/>
          <p:cNvSpPr/>
          <p:nvPr>
            <p:custDataLst>
              <p:tags r:id="rId20"/>
            </p:custDataLst>
          </p:nvPr>
        </p:nvSpPr>
        <p:spPr>
          <a:xfrm>
            <a:off x="10294619" y="4666488"/>
            <a:ext cx="612775" cy="1580515"/>
          </a:xfrm>
          <a:custGeom>
            <a:avLst/>
            <a:gdLst/>
            <a:ahLst/>
            <a:cxnLst/>
            <a:rect l="l" t="t" r="r" b="b"/>
            <a:pathLst>
              <a:path w="612775" h="1580514">
                <a:moveTo>
                  <a:pt x="316102" y="1377823"/>
                </a:moveTo>
                <a:lnTo>
                  <a:pt x="276713" y="1385781"/>
                </a:lnTo>
                <a:lnTo>
                  <a:pt x="244538" y="1407485"/>
                </a:lnTo>
                <a:lnTo>
                  <a:pt x="222841" y="1439678"/>
                </a:lnTo>
                <a:lnTo>
                  <a:pt x="214883" y="1479105"/>
                </a:lnTo>
                <a:lnTo>
                  <a:pt x="222841" y="1518526"/>
                </a:lnTo>
                <a:lnTo>
                  <a:pt x="244538" y="1550720"/>
                </a:lnTo>
                <a:lnTo>
                  <a:pt x="276713" y="1572427"/>
                </a:lnTo>
                <a:lnTo>
                  <a:pt x="316102" y="1580388"/>
                </a:lnTo>
                <a:lnTo>
                  <a:pt x="355492" y="1572427"/>
                </a:lnTo>
                <a:lnTo>
                  <a:pt x="387667" y="1550720"/>
                </a:lnTo>
                <a:lnTo>
                  <a:pt x="409364" y="1518526"/>
                </a:lnTo>
                <a:lnTo>
                  <a:pt x="417322" y="1479105"/>
                </a:lnTo>
                <a:lnTo>
                  <a:pt x="409364" y="1439678"/>
                </a:lnTo>
                <a:lnTo>
                  <a:pt x="387667" y="1407485"/>
                </a:lnTo>
                <a:lnTo>
                  <a:pt x="355492" y="1385781"/>
                </a:lnTo>
                <a:lnTo>
                  <a:pt x="316102" y="1377823"/>
                </a:lnTo>
                <a:close/>
              </a:path>
              <a:path w="612775" h="1580514">
                <a:moveTo>
                  <a:pt x="306324" y="0"/>
                </a:moveTo>
                <a:lnTo>
                  <a:pt x="256640" y="4009"/>
                </a:lnTo>
                <a:lnTo>
                  <a:pt x="209507" y="15618"/>
                </a:lnTo>
                <a:lnTo>
                  <a:pt x="165556" y="34197"/>
                </a:lnTo>
                <a:lnTo>
                  <a:pt x="125419" y="59114"/>
                </a:lnTo>
                <a:lnTo>
                  <a:pt x="89725" y="89741"/>
                </a:lnTo>
                <a:lnTo>
                  <a:pt x="59106" y="125446"/>
                </a:lnTo>
                <a:lnTo>
                  <a:pt x="34193" y="165600"/>
                </a:lnTo>
                <a:lnTo>
                  <a:pt x="15617" y="209572"/>
                </a:lnTo>
                <a:lnTo>
                  <a:pt x="4009" y="256732"/>
                </a:lnTo>
                <a:lnTo>
                  <a:pt x="0" y="306450"/>
                </a:lnTo>
                <a:lnTo>
                  <a:pt x="3793" y="354807"/>
                </a:lnTo>
                <a:lnTo>
                  <a:pt x="14786" y="400767"/>
                </a:lnTo>
                <a:lnTo>
                  <a:pt x="32399" y="443752"/>
                </a:lnTo>
                <a:lnTo>
                  <a:pt x="56051" y="483180"/>
                </a:lnTo>
                <a:lnTo>
                  <a:pt x="85163" y="518473"/>
                </a:lnTo>
                <a:lnTo>
                  <a:pt x="119154" y="549049"/>
                </a:lnTo>
                <a:lnTo>
                  <a:pt x="157444" y="574329"/>
                </a:lnTo>
                <a:lnTo>
                  <a:pt x="199453" y="593732"/>
                </a:lnTo>
                <a:lnTo>
                  <a:pt x="244601" y="606679"/>
                </a:lnTo>
                <a:lnTo>
                  <a:pt x="268350" y="609092"/>
                </a:lnTo>
                <a:lnTo>
                  <a:pt x="306324" y="1337614"/>
                </a:lnTo>
                <a:lnTo>
                  <a:pt x="344297" y="609092"/>
                </a:lnTo>
                <a:lnTo>
                  <a:pt x="368046" y="606679"/>
                </a:lnTo>
                <a:lnTo>
                  <a:pt x="413194" y="593732"/>
                </a:lnTo>
                <a:lnTo>
                  <a:pt x="455203" y="574329"/>
                </a:lnTo>
                <a:lnTo>
                  <a:pt x="493493" y="549049"/>
                </a:lnTo>
                <a:lnTo>
                  <a:pt x="527484" y="518473"/>
                </a:lnTo>
                <a:lnTo>
                  <a:pt x="556596" y="483180"/>
                </a:lnTo>
                <a:lnTo>
                  <a:pt x="580248" y="443752"/>
                </a:lnTo>
                <a:lnTo>
                  <a:pt x="597861" y="400767"/>
                </a:lnTo>
                <a:lnTo>
                  <a:pt x="608854" y="354807"/>
                </a:lnTo>
                <a:lnTo>
                  <a:pt x="612648" y="306450"/>
                </a:lnTo>
                <a:lnTo>
                  <a:pt x="608638" y="256732"/>
                </a:lnTo>
                <a:lnTo>
                  <a:pt x="597030" y="209572"/>
                </a:lnTo>
                <a:lnTo>
                  <a:pt x="578454" y="165600"/>
                </a:lnTo>
                <a:lnTo>
                  <a:pt x="553541" y="125446"/>
                </a:lnTo>
                <a:lnTo>
                  <a:pt x="522922" y="89741"/>
                </a:lnTo>
                <a:lnTo>
                  <a:pt x="487228" y="59114"/>
                </a:lnTo>
                <a:lnTo>
                  <a:pt x="447091" y="34197"/>
                </a:lnTo>
                <a:lnTo>
                  <a:pt x="403140" y="15618"/>
                </a:lnTo>
                <a:lnTo>
                  <a:pt x="356007" y="4009"/>
                </a:lnTo>
                <a:lnTo>
                  <a:pt x="306324" y="0"/>
                </a:lnTo>
                <a:close/>
              </a:path>
            </a:pathLst>
          </a:custGeom>
          <a:solidFill>
            <a:srgbClr val="E24D4D"/>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7" name="object 27"/>
          <p:cNvSpPr/>
          <p:nvPr>
            <p:custDataLst>
              <p:tags r:id="rId21"/>
            </p:custDataLst>
          </p:nvPr>
        </p:nvSpPr>
        <p:spPr>
          <a:xfrm>
            <a:off x="3067811" y="6144767"/>
            <a:ext cx="9123680" cy="1270"/>
          </a:xfrm>
          <a:custGeom>
            <a:avLst/>
            <a:gdLst/>
            <a:ahLst/>
            <a:cxnLst/>
            <a:rect l="l" t="t" r="r" b="b"/>
            <a:pathLst>
              <a:path w="9123680" h="1270">
                <a:moveTo>
                  <a:pt x="0" y="0"/>
                </a:moveTo>
                <a:lnTo>
                  <a:pt x="9123426" y="1193"/>
                </a:lnTo>
              </a:path>
            </a:pathLst>
          </a:custGeom>
          <a:ln w="12192">
            <a:solidFill>
              <a:srgbClr val="E24D4D"/>
            </a:solidFill>
            <a:prstDash val="sysDot"/>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8" name="object 28"/>
          <p:cNvSpPr/>
          <p:nvPr>
            <p:custDataLst>
              <p:tags r:id="rId22"/>
            </p:custDataLst>
          </p:nvPr>
        </p:nvSpPr>
        <p:spPr>
          <a:xfrm>
            <a:off x="8796528" y="4056888"/>
            <a:ext cx="612775" cy="2205355"/>
          </a:xfrm>
          <a:custGeom>
            <a:avLst/>
            <a:gdLst/>
            <a:ahLst/>
            <a:cxnLst/>
            <a:rect l="l" t="t" r="r" b="b"/>
            <a:pathLst>
              <a:path w="612775" h="2205354">
                <a:moveTo>
                  <a:pt x="298830" y="2002472"/>
                </a:moveTo>
                <a:lnTo>
                  <a:pt x="259441" y="2010439"/>
                </a:lnTo>
                <a:lnTo>
                  <a:pt x="227266" y="2032166"/>
                </a:lnTo>
                <a:lnTo>
                  <a:pt x="205569" y="2064392"/>
                </a:lnTo>
                <a:lnTo>
                  <a:pt x="197612" y="2103856"/>
                </a:lnTo>
                <a:lnTo>
                  <a:pt x="205569" y="2143313"/>
                </a:lnTo>
                <a:lnTo>
                  <a:pt x="227266" y="2175535"/>
                </a:lnTo>
                <a:lnTo>
                  <a:pt x="259441" y="2197261"/>
                </a:lnTo>
                <a:lnTo>
                  <a:pt x="298830" y="2205228"/>
                </a:lnTo>
                <a:lnTo>
                  <a:pt x="338294" y="2197261"/>
                </a:lnTo>
                <a:lnTo>
                  <a:pt x="370506" y="2175535"/>
                </a:lnTo>
                <a:lnTo>
                  <a:pt x="392217" y="2143313"/>
                </a:lnTo>
                <a:lnTo>
                  <a:pt x="400176" y="2103856"/>
                </a:lnTo>
                <a:lnTo>
                  <a:pt x="392217" y="2064392"/>
                </a:lnTo>
                <a:lnTo>
                  <a:pt x="370506" y="2032166"/>
                </a:lnTo>
                <a:lnTo>
                  <a:pt x="338294" y="2010439"/>
                </a:lnTo>
                <a:lnTo>
                  <a:pt x="298830" y="2002472"/>
                </a:lnTo>
                <a:close/>
              </a:path>
              <a:path w="612775" h="2205354">
                <a:moveTo>
                  <a:pt x="306324" y="0"/>
                </a:moveTo>
                <a:lnTo>
                  <a:pt x="256640" y="4013"/>
                </a:lnTo>
                <a:lnTo>
                  <a:pt x="209507" y="15633"/>
                </a:lnTo>
                <a:lnTo>
                  <a:pt x="165556" y="34228"/>
                </a:lnTo>
                <a:lnTo>
                  <a:pt x="125419" y="59167"/>
                </a:lnTo>
                <a:lnTo>
                  <a:pt x="89725" y="89820"/>
                </a:lnTo>
                <a:lnTo>
                  <a:pt x="59106" y="125556"/>
                </a:lnTo>
                <a:lnTo>
                  <a:pt x="34193" y="165743"/>
                </a:lnTo>
                <a:lnTo>
                  <a:pt x="15617" y="209751"/>
                </a:lnTo>
                <a:lnTo>
                  <a:pt x="4009" y="256948"/>
                </a:lnTo>
                <a:lnTo>
                  <a:pt x="0" y="306705"/>
                </a:lnTo>
                <a:lnTo>
                  <a:pt x="4590" y="359906"/>
                </a:lnTo>
                <a:lnTo>
                  <a:pt x="17848" y="410134"/>
                </a:lnTo>
                <a:lnTo>
                  <a:pt x="38998" y="456604"/>
                </a:lnTo>
                <a:lnTo>
                  <a:pt x="67269" y="498536"/>
                </a:lnTo>
                <a:lnTo>
                  <a:pt x="101886" y="535147"/>
                </a:lnTo>
                <a:lnTo>
                  <a:pt x="142078" y="565656"/>
                </a:lnTo>
                <a:lnTo>
                  <a:pt x="187071" y="589280"/>
                </a:lnTo>
                <a:lnTo>
                  <a:pt x="268986" y="605917"/>
                </a:lnTo>
                <a:lnTo>
                  <a:pt x="306324" y="1952866"/>
                </a:lnTo>
                <a:lnTo>
                  <a:pt x="343662" y="605917"/>
                </a:lnTo>
                <a:lnTo>
                  <a:pt x="425576" y="589280"/>
                </a:lnTo>
                <a:lnTo>
                  <a:pt x="470569" y="565656"/>
                </a:lnTo>
                <a:lnTo>
                  <a:pt x="510761" y="535147"/>
                </a:lnTo>
                <a:lnTo>
                  <a:pt x="545378" y="498536"/>
                </a:lnTo>
                <a:lnTo>
                  <a:pt x="573649" y="456604"/>
                </a:lnTo>
                <a:lnTo>
                  <a:pt x="594799" y="410134"/>
                </a:lnTo>
                <a:lnTo>
                  <a:pt x="608057" y="359906"/>
                </a:lnTo>
                <a:lnTo>
                  <a:pt x="612648" y="306705"/>
                </a:lnTo>
                <a:lnTo>
                  <a:pt x="608638" y="256948"/>
                </a:lnTo>
                <a:lnTo>
                  <a:pt x="597030" y="209751"/>
                </a:lnTo>
                <a:lnTo>
                  <a:pt x="578454" y="165743"/>
                </a:lnTo>
                <a:lnTo>
                  <a:pt x="553541" y="125556"/>
                </a:lnTo>
                <a:lnTo>
                  <a:pt x="522922" y="89820"/>
                </a:lnTo>
                <a:lnTo>
                  <a:pt x="487228" y="59167"/>
                </a:lnTo>
                <a:lnTo>
                  <a:pt x="447091" y="34228"/>
                </a:lnTo>
                <a:lnTo>
                  <a:pt x="403140" y="15633"/>
                </a:lnTo>
                <a:lnTo>
                  <a:pt x="356007" y="4013"/>
                </a:lnTo>
                <a:lnTo>
                  <a:pt x="306324" y="0"/>
                </a:lnTo>
                <a:close/>
              </a:path>
            </a:pathLst>
          </a:custGeom>
          <a:solidFill>
            <a:srgbClr val="585858"/>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9" name="object 29"/>
          <p:cNvSpPr/>
          <p:nvPr>
            <p:custDataLst>
              <p:tags r:id="rId23"/>
            </p:custDataLst>
          </p:nvPr>
        </p:nvSpPr>
        <p:spPr>
          <a:xfrm>
            <a:off x="9880092" y="3287267"/>
            <a:ext cx="1564005" cy="1564005"/>
          </a:xfrm>
          <a:custGeom>
            <a:avLst/>
            <a:gdLst/>
            <a:ahLst/>
            <a:cxnLst/>
            <a:rect l="l" t="t" r="r" b="b"/>
            <a:pathLst>
              <a:path w="1564004" h="1564004">
                <a:moveTo>
                  <a:pt x="0" y="781812"/>
                </a:moveTo>
                <a:lnTo>
                  <a:pt x="1426" y="734184"/>
                </a:lnTo>
                <a:lnTo>
                  <a:pt x="5652" y="687311"/>
                </a:lnTo>
                <a:lnTo>
                  <a:pt x="12595" y="641275"/>
                </a:lnTo>
                <a:lnTo>
                  <a:pt x="22173" y="596158"/>
                </a:lnTo>
                <a:lnTo>
                  <a:pt x="34306" y="552040"/>
                </a:lnTo>
                <a:lnTo>
                  <a:pt x="48910" y="509005"/>
                </a:lnTo>
                <a:lnTo>
                  <a:pt x="65904" y="467133"/>
                </a:lnTo>
                <a:lnTo>
                  <a:pt x="85207" y="426507"/>
                </a:lnTo>
                <a:lnTo>
                  <a:pt x="106736" y="387208"/>
                </a:lnTo>
                <a:lnTo>
                  <a:pt x="130410" y="349319"/>
                </a:lnTo>
                <a:lnTo>
                  <a:pt x="156148" y="312919"/>
                </a:lnTo>
                <a:lnTo>
                  <a:pt x="183866" y="278093"/>
                </a:lnTo>
                <a:lnTo>
                  <a:pt x="213485" y="244921"/>
                </a:lnTo>
                <a:lnTo>
                  <a:pt x="244921" y="213485"/>
                </a:lnTo>
                <a:lnTo>
                  <a:pt x="278093" y="183866"/>
                </a:lnTo>
                <a:lnTo>
                  <a:pt x="312919" y="156148"/>
                </a:lnTo>
                <a:lnTo>
                  <a:pt x="349319" y="130410"/>
                </a:lnTo>
                <a:lnTo>
                  <a:pt x="387208" y="106736"/>
                </a:lnTo>
                <a:lnTo>
                  <a:pt x="426507" y="85207"/>
                </a:lnTo>
                <a:lnTo>
                  <a:pt x="467133" y="65904"/>
                </a:lnTo>
                <a:lnTo>
                  <a:pt x="509005" y="48910"/>
                </a:lnTo>
                <a:lnTo>
                  <a:pt x="552040" y="34306"/>
                </a:lnTo>
                <a:lnTo>
                  <a:pt x="596158" y="22173"/>
                </a:lnTo>
                <a:lnTo>
                  <a:pt x="641275" y="12595"/>
                </a:lnTo>
                <a:lnTo>
                  <a:pt x="687311" y="5652"/>
                </a:lnTo>
                <a:lnTo>
                  <a:pt x="734184" y="1426"/>
                </a:lnTo>
                <a:lnTo>
                  <a:pt x="781811" y="0"/>
                </a:lnTo>
                <a:lnTo>
                  <a:pt x="829439" y="1426"/>
                </a:lnTo>
                <a:lnTo>
                  <a:pt x="876312" y="5652"/>
                </a:lnTo>
                <a:lnTo>
                  <a:pt x="922348" y="12595"/>
                </a:lnTo>
                <a:lnTo>
                  <a:pt x="967465" y="22173"/>
                </a:lnTo>
                <a:lnTo>
                  <a:pt x="1011583" y="34306"/>
                </a:lnTo>
                <a:lnTo>
                  <a:pt x="1054618" y="48910"/>
                </a:lnTo>
                <a:lnTo>
                  <a:pt x="1096490" y="65904"/>
                </a:lnTo>
                <a:lnTo>
                  <a:pt x="1137116" y="85207"/>
                </a:lnTo>
                <a:lnTo>
                  <a:pt x="1176415" y="106736"/>
                </a:lnTo>
                <a:lnTo>
                  <a:pt x="1214304" y="130410"/>
                </a:lnTo>
                <a:lnTo>
                  <a:pt x="1250704" y="156148"/>
                </a:lnTo>
                <a:lnTo>
                  <a:pt x="1285530" y="183866"/>
                </a:lnTo>
                <a:lnTo>
                  <a:pt x="1318702" y="213485"/>
                </a:lnTo>
                <a:lnTo>
                  <a:pt x="1350138" y="244921"/>
                </a:lnTo>
                <a:lnTo>
                  <a:pt x="1379757" y="278093"/>
                </a:lnTo>
                <a:lnTo>
                  <a:pt x="1407475" y="312919"/>
                </a:lnTo>
                <a:lnTo>
                  <a:pt x="1433213" y="349319"/>
                </a:lnTo>
                <a:lnTo>
                  <a:pt x="1456887" y="387208"/>
                </a:lnTo>
                <a:lnTo>
                  <a:pt x="1478416" y="426507"/>
                </a:lnTo>
                <a:lnTo>
                  <a:pt x="1497719" y="467133"/>
                </a:lnTo>
                <a:lnTo>
                  <a:pt x="1514713" y="509005"/>
                </a:lnTo>
                <a:lnTo>
                  <a:pt x="1529317" y="552040"/>
                </a:lnTo>
                <a:lnTo>
                  <a:pt x="1541450" y="596158"/>
                </a:lnTo>
                <a:lnTo>
                  <a:pt x="1551028" y="641275"/>
                </a:lnTo>
                <a:lnTo>
                  <a:pt x="1557971" y="687311"/>
                </a:lnTo>
                <a:lnTo>
                  <a:pt x="1562197" y="734184"/>
                </a:lnTo>
                <a:lnTo>
                  <a:pt x="1563624" y="781812"/>
                </a:lnTo>
                <a:lnTo>
                  <a:pt x="1562197" y="829439"/>
                </a:lnTo>
                <a:lnTo>
                  <a:pt x="1557971" y="876312"/>
                </a:lnTo>
                <a:lnTo>
                  <a:pt x="1551028" y="922348"/>
                </a:lnTo>
                <a:lnTo>
                  <a:pt x="1541450" y="967465"/>
                </a:lnTo>
                <a:lnTo>
                  <a:pt x="1529317" y="1011583"/>
                </a:lnTo>
                <a:lnTo>
                  <a:pt x="1514713" y="1054618"/>
                </a:lnTo>
                <a:lnTo>
                  <a:pt x="1497719" y="1096490"/>
                </a:lnTo>
                <a:lnTo>
                  <a:pt x="1478416" y="1137116"/>
                </a:lnTo>
                <a:lnTo>
                  <a:pt x="1456887" y="1176415"/>
                </a:lnTo>
                <a:lnTo>
                  <a:pt x="1433213" y="1214304"/>
                </a:lnTo>
                <a:lnTo>
                  <a:pt x="1407475" y="1250704"/>
                </a:lnTo>
                <a:lnTo>
                  <a:pt x="1379757" y="1285530"/>
                </a:lnTo>
                <a:lnTo>
                  <a:pt x="1350138" y="1318702"/>
                </a:lnTo>
                <a:lnTo>
                  <a:pt x="1318702" y="1350138"/>
                </a:lnTo>
                <a:lnTo>
                  <a:pt x="1285530" y="1379757"/>
                </a:lnTo>
                <a:lnTo>
                  <a:pt x="1250704" y="1407475"/>
                </a:lnTo>
                <a:lnTo>
                  <a:pt x="1214304" y="1433213"/>
                </a:lnTo>
                <a:lnTo>
                  <a:pt x="1176415" y="1456887"/>
                </a:lnTo>
                <a:lnTo>
                  <a:pt x="1137116" y="1478416"/>
                </a:lnTo>
                <a:lnTo>
                  <a:pt x="1096490" y="1497719"/>
                </a:lnTo>
                <a:lnTo>
                  <a:pt x="1054618" y="1514713"/>
                </a:lnTo>
                <a:lnTo>
                  <a:pt x="1011583" y="1529317"/>
                </a:lnTo>
                <a:lnTo>
                  <a:pt x="967465" y="1541450"/>
                </a:lnTo>
                <a:lnTo>
                  <a:pt x="922348" y="1551028"/>
                </a:lnTo>
                <a:lnTo>
                  <a:pt x="876312" y="1557971"/>
                </a:lnTo>
                <a:lnTo>
                  <a:pt x="829439" y="1562197"/>
                </a:lnTo>
                <a:lnTo>
                  <a:pt x="781811" y="1563624"/>
                </a:lnTo>
                <a:lnTo>
                  <a:pt x="734184" y="1562197"/>
                </a:lnTo>
                <a:lnTo>
                  <a:pt x="687311" y="1557971"/>
                </a:lnTo>
                <a:lnTo>
                  <a:pt x="641275" y="1551028"/>
                </a:lnTo>
                <a:lnTo>
                  <a:pt x="596158" y="1541450"/>
                </a:lnTo>
                <a:lnTo>
                  <a:pt x="552040" y="1529317"/>
                </a:lnTo>
                <a:lnTo>
                  <a:pt x="509005" y="1514713"/>
                </a:lnTo>
                <a:lnTo>
                  <a:pt x="467133" y="1497719"/>
                </a:lnTo>
                <a:lnTo>
                  <a:pt x="426507" y="1478416"/>
                </a:lnTo>
                <a:lnTo>
                  <a:pt x="387208" y="1456887"/>
                </a:lnTo>
                <a:lnTo>
                  <a:pt x="349319" y="1433213"/>
                </a:lnTo>
                <a:lnTo>
                  <a:pt x="312919" y="1407475"/>
                </a:lnTo>
                <a:lnTo>
                  <a:pt x="278093" y="1379757"/>
                </a:lnTo>
                <a:lnTo>
                  <a:pt x="244921" y="1350138"/>
                </a:lnTo>
                <a:lnTo>
                  <a:pt x="213485" y="1318702"/>
                </a:lnTo>
                <a:lnTo>
                  <a:pt x="183866" y="1285530"/>
                </a:lnTo>
                <a:lnTo>
                  <a:pt x="156148" y="1250704"/>
                </a:lnTo>
                <a:lnTo>
                  <a:pt x="130410" y="1214304"/>
                </a:lnTo>
                <a:lnTo>
                  <a:pt x="106736" y="1176415"/>
                </a:lnTo>
                <a:lnTo>
                  <a:pt x="85207" y="1137116"/>
                </a:lnTo>
                <a:lnTo>
                  <a:pt x="65904" y="1096490"/>
                </a:lnTo>
                <a:lnTo>
                  <a:pt x="48910" y="1054618"/>
                </a:lnTo>
                <a:lnTo>
                  <a:pt x="34306" y="1011583"/>
                </a:lnTo>
                <a:lnTo>
                  <a:pt x="22173" y="967465"/>
                </a:lnTo>
                <a:lnTo>
                  <a:pt x="12595" y="922348"/>
                </a:lnTo>
                <a:lnTo>
                  <a:pt x="5652" y="876312"/>
                </a:lnTo>
                <a:lnTo>
                  <a:pt x="1426" y="829439"/>
                </a:lnTo>
                <a:lnTo>
                  <a:pt x="0" y="781812"/>
                </a:lnTo>
                <a:close/>
              </a:path>
            </a:pathLst>
          </a:custGeom>
          <a:ln w="9144">
            <a:solidFill>
              <a:srgbClr val="E24D4D"/>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0" name="object 30"/>
          <p:cNvSpPr txBox="1"/>
          <p:nvPr/>
        </p:nvSpPr>
        <p:spPr>
          <a:xfrm>
            <a:off x="8955151" y="4188079"/>
            <a:ext cx="327660"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06</a:t>
            </a:r>
          </a:p>
        </p:txBody>
      </p:sp>
      <p:sp>
        <p:nvSpPr>
          <p:cNvPr id="31" name="object 31"/>
          <p:cNvSpPr txBox="1"/>
          <p:nvPr/>
        </p:nvSpPr>
        <p:spPr>
          <a:xfrm>
            <a:off x="10413872" y="4830826"/>
            <a:ext cx="327660" cy="294005"/>
          </a:xfrm>
          <a:prstGeom prst="rect">
            <a:avLst/>
          </a:prstGeom>
        </p:spPr>
        <p:txBody>
          <a:bodyPr vert="horz" wrap="square" lIns="0" tIns="17145" rIns="0" bIns="0" rtlCol="0">
            <a:spAutoFit/>
          </a:bodyPr>
          <a:lstStyle/>
          <a:p>
            <a:pPr marL="12700">
              <a:lnSpc>
                <a:spcPct val="100000"/>
              </a:lnSpc>
              <a:spcBef>
                <a:spcPts val="135"/>
              </a:spcBef>
            </a:pPr>
            <a:r>
              <a:rPr b="1" spc="15" dirty="0">
                <a:solidFill>
                  <a:srgbClr val="FFFFFF"/>
                </a:solidFill>
                <a:latin typeface="微软雅黑" panose="020B0503020204020204" charset="-122"/>
                <a:ea typeface="微软雅黑" panose="020B0503020204020204" charset="-122"/>
                <a:cs typeface="Arial" panose="020B0604020202020204"/>
              </a:rPr>
              <a:t>07</a:t>
            </a:r>
          </a:p>
        </p:txBody>
      </p:sp>
      <p:sp>
        <p:nvSpPr>
          <p:cNvPr id="32" name="object 32"/>
          <p:cNvSpPr txBox="1"/>
          <p:nvPr>
            <p:custDataLst>
              <p:tags r:id="rId24"/>
            </p:custDataLst>
          </p:nvPr>
        </p:nvSpPr>
        <p:spPr>
          <a:xfrm>
            <a:off x="8628126" y="3106674"/>
            <a:ext cx="1050925" cy="628650"/>
          </a:xfrm>
          <a:prstGeom prst="rect">
            <a:avLst/>
          </a:prstGeom>
        </p:spPr>
        <p:txBody>
          <a:bodyPr vert="horz" wrap="square" lIns="0" tIns="13335" rIns="0" bIns="0" rtlCol="0">
            <a:spAutoFit/>
          </a:bodyPr>
          <a:lstStyle/>
          <a:p>
            <a:pPr marL="12700" marR="5080">
              <a:lnSpc>
                <a:spcPct val="100000"/>
              </a:lnSpc>
              <a:spcBef>
                <a:spcPts val="105"/>
              </a:spcBef>
            </a:pPr>
            <a:r>
              <a:rPr sz="2000" b="1" spc="10" dirty="0">
                <a:solidFill>
                  <a:schemeClr val="dk1"/>
                </a:solidFill>
                <a:latin typeface="微软雅黑" panose="020B0503020204020204" charset="-122"/>
                <a:ea typeface="微软雅黑" panose="020B0503020204020204" charset="-122"/>
                <a:cs typeface="微软雅黑" panose="020B0503020204020204" charset="-122"/>
              </a:rPr>
              <a:t>严禁超标装载行车</a:t>
            </a:r>
          </a:p>
        </p:txBody>
      </p:sp>
      <p:sp>
        <p:nvSpPr>
          <p:cNvPr id="33" name="object 33"/>
          <p:cNvSpPr txBox="1"/>
          <p:nvPr>
            <p:custDataLst>
              <p:tags r:id="rId25"/>
            </p:custDataLst>
          </p:nvPr>
        </p:nvSpPr>
        <p:spPr>
          <a:xfrm>
            <a:off x="9955148" y="3647059"/>
            <a:ext cx="1307465" cy="935990"/>
          </a:xfrm>
          <a:prstGeom prst="rect">
            <a:avLst/>
          </a:prstGeom>
        </p:spPr>
        <p:txBody>
          <a:bodyPr vert="horz" wrap="square" lIns="0" tIns="12700" rIns="0" bIns="0" rtlCol="0">
            <a:spAutoFit/>
          </a:bodyPr>
          <a:lstStyle/>
          <a:p>
            <a:pPr marL="12700" marR="5080" algn="ctr">
              <a:lnSpc>
                <a:spcPct val="100000"/>
              </a:lnSpc>
              <a:spcBef>
                <a:spcPts val="100"/>
              </a:spcBef>
            </a:pPr>
            <a:r>
              <a:rPr sz="2000" b="1" spc="10" dirty="0">
                <a:solidFill>
                  <a:schemeClr val="dk1"/>
                </a:solidFill>
                <a:latin typeface="微软雅黑" panose="020B0503020204020204" charset="-122"/>
                <a:ea typeface="微软雅黑" panose="020B0503020204020204" charset="-122"/>
                <a:cs typeface="微软雅黑" panose="020B0503020204020204" charset="-122"/>
              </a:rPr>
              <a:t>严禁无阻火</a:t>
            </a:r>
            <a:r>
              <a:rPr sz="2000" b="1" spc="15" dirty="0">
                <a:solidFill>
                  <a:schemeClr val="dk1"/>
                </a:solidFill>
                <a:latin typeface="微软雅黑" panose="020B0503020204020204" charset="-122"/>
                <a:ea typeface="微软雅黑" panose="020B0503020204020204" charset="-122"/>
                <a:cs typeface="微软雅黑" panose="020B0503020204020204" charset="-122"/>
              </a:rPr>
              <a:t>器车辆进入</a:t>
            </a:r>
            <a:r>
              <a:rPr sz="2000" b="1" spc="10" dirty="0">
                <a:solidFill>
                  <a:schemeClr val="dk1"/>
                </a:solidFill>
                <a:latin typeface="微软雅黑" panose="020B0503020204020204" charset="-122"/>
                <a:ea typeface="微软雅黑" panose="020B0503020204020204" charset="-122"/>
                <a:cs typeface="微软雅黑" panose="020B0503020204020204" charset="-122"/>
              </a:rPr>
              <a:t>禁火区</a:t>
            </a:r>
          </a:p>
        </p:txBody>
      </p:sp>
      <p:sp>
        <p:nvSpPr>
          <p:cNvPr id="34" name="object 34"/>
          <p:cNvSpPr txBox="1"/>
          <p:nvPr>
            <p:custDataLst>
              <p:tags r:id="rId26"/>
            </p:custDataLst>
          </p:nvPr>
        </p:nvSpPr>
        <p:spPr>
          <a:xfrm>
            <a:off x="4199890" y="1371346"/>
            <a:ext cx="3695700" cy="566420"/>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chemeClr val="dk1"/>
                </a:solidFill>
                <a:latin typeface="微软雅黑" panose="020B0503020204020204" charset="-122"/>
                <a:ea typeface="微软雅黑" panose="020B0503020204020204" charset="-122"/>
                <a:cs typeface="Microsoft JhengHei" panose="020B0604030504040204" charset="-120"/>
              </a:rPr>
              <a:t>机动车辆七大禁令</a:t>
            </a:r>
          </a:p>
        </p:txBody>
      </p:sp>
      <p:sp>
        <p:nvSpPr>
          <p:cNvPr id="3"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5"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5926835" y="3585464"/>
            <a:ext cx="889000" cy="889635"/>
          </a:xfrm>
          <a:custGeom>
            <a:avLst/>
            <a:gdLst/>
            <a:ahLst/>
            <a:cxnLst/>
            <a:rect l="l" t="t" r="r" b="b"/>
            <a:pathLst>
              <a:path w="889000" h="889635">
                <a:moveTo>
                  <a:pt x="344550" y="0"/>
                </a:moveTo>
                <a:lnTo>
                  <a:pt x="0" y="344169"/>
                </a:lnTo>
                <a:lnTo>
                  <a:pt x="35940" y="349250"/>
                </a:lnTo>
                <a:lnTo>
                  <a:pt x="75017" y="361421"/>
                </a:lnTo>
                <a:lnTo>
                  <a:pt x="116714" y="379361"/>
                </a:lnTo>
                <a:lnTo>
                  <a:pt x="160404" y="402807"/>
                </a:lnTo>
                <a:lnTo>
                  <a:pt x="205458" y="431494"/>
                </a:lnTo>
                <a:lnTo>
                  <a:pt x="251248" y="465156"/>
                </a:lnTo>
                <a:lnTo>
                  <a:pt x="297144" y="503531"/>
                </a:lnTo>
                <a:lnTo>
                  <a:pt x="342518" y="546354"/>
                </a:lnTo>
                <a:lnTo>
                  <a:pt x="385287" y="591775"/>
                </a:lnTo>
                <a:lnTo>
                  <a:pt x="423610" y="637708"/>
                </a:lnTo>
                <a:lnTo>
                  <a:pt x="457225" y="683527"/>
                </a:lnTo>
                <a:lnTo>
                  <a:pt x="485871" y="728608"/>
                </a:lnTo>
                <a:lnTo>
                  <a:pt x="509285" y="772328"/>
                </a:lnTo>
                <a:lnTo>
                  <a:pt x="527205" y="814062"/>
                </a:lnTo>
                <a:lnTo>
                  <a:pt x="539368" y="853186"/>
                </a:lnTo>
                <a:lnTo>
                  <a:pt x="544322" y="889127"/>
                </a:lnTo>
                <a:lnTo>
                  <a:pt x="888872" y="544957"/>
                </a:lnTo>
                <a:lnTo>
                  <a:pt x="813855" y="527705"/>
                </a:lnTo>
                <a:lnTo>
                  <a:pt x="772158" y="509765"/>
                </a:lnTo>
                <a:lnTo>
                  <a:pt x="728468" y="486319"/>
                </a:lnTo>
                <a:lnTo>
                  <a:pt x="683414" y="457632"/>
                </a:lnTo>
                <a:lnTo>
                  <a:pt x="637624" y="423970"/>
                </a:lnTo>
                <a:lnTo>
                  <a:pt x="591728" y="385595"/>
                </a:lnTo>
                <a:lnTo>
                  <a:pt x="546353" y="342773"/>
                </a:lnTo>
                <a:lnTo>
                  <a:pt x="503585" y="297351"/>
                </a:lnTo>
                <a:lnTo>
                  <a:pt x="465262" y="251418"/>
                </a:lnTo>
                <a:lnTo>
                  <a:pt x="431647" y="205599"/>
                </a:lnTo>
                <a:lnTo>
                  <a:pt x="403001" y="160518"/>
                </a:lnTo>
                <a:lnTo>
                  <a:pt x="379587" y="116798"/>
                </a:lnTo>
                <a:lnTo>
                  <a:pt x="361667" y="75064"/>
                </a:lnTo>
                <a:lnTo>
                  <a:pt x="349503" y="35941"/>
                </a:lnTo>
                <a:lnTo>
                  <a:pt x="344550" y="0"/>
                </a:lnTo>
                <a:close/>
              </a:path>
            </a:pathLst>
          </a:custGeom>
          <a:solidFill>
            <a:srgbClr val="FF5F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p:nvPr>
            <p:custDataLst>
              <p:tags r:id="rId5"/>
            </p:custDataLst>
          </p:nvPr>
        </p:nvSpPr>
        <p:spPr>
          <a:xfrm>
            <a:off x="5068823" y="2621279"/>
            <a:ext cx="1245235" cy="1245235"/>
          </a:xfrm>
          <a:custGeom>
            <a:avLst/>
            <a:gdLst/>
            <a:ahLst/>
            <a:cxnLst/>
            <a:rect l="l" t="t" r="r" b="b"/>
            <a:pathLst>
              <a:path w="1245235" h="1245235">
                <a:moveTo>
                  <a:pt x="622553" y="0"/>
                </a:moveTo>
                <a:lnTo>
                  <a:pt x="573906" y="1873"/>
                </a:lnTo>
                <a:lnTo>
                  <a:pt x="526282" y="7400"/>
                </a:lnTo>
                <a:lnTo>
                  <a:pt x="479820" y="16444"/>
                </a:lnTo>
                <a:lnTo>
                  <a:pt x="434657" y="28864"/>
                </a:lnTo>
                <a:lnTo>
                  <a:pt x="390933" y="44524"/>
                </a:lnTo>
                <a:lnTo>
                  <a:pt x="348787" y="63283"/>
                </a:lnTo>
                <a:lnTo>
                  <a:pt x="308355" y="85005"/>
                </a:lnTo>
                <a:lnTo>
                  <a:pt x="269778" y="109550"/>
                </a:lnTo>
                <a:lnTo>
                  <a:pt x="233194" y="136780"/>
                </a:lnTo>
                <a:lnTo>
                  <a:pt x="198740" y="166556"/>
                </a:lnTo>
                <a:lnTo>
                  <a:pt x="166556" y="198740"/>
                </a:lnTo>
                <a:lnTo>
                  <a:pt x="136780" y="233194"/>
                </a:lnTo>
                <a:lnTo>
                  <a:pt x="109550" y="269778"/>
                </a:lnTo>
                <a:lnTo>
                  <a:pt x="85005" y="308356"/>
                </a:lnTo>
                <a:lnTo>
                  <a:pt x="63283" y="348787"/>
                </a:lnTo>
                <a:lnTo>
                  <a:pt x="44524" y="390933"/>
                </a:lnTo>
                <a:lnTo>
                  <a:pt x="28864" y="434657"/>
                </a:lnTo>
                <a:lnTo>
                  <a:pt x="16444" y="479820"/>
                </a:lnTo>
                <a:lnTo>
                  <a:pt x="7400" y="526282"/>
                </a:lnTo>
                <a:lnTo>
                  <a:pt x="1873" y="573906"/>
                </a:lnTo>
                <a:lnTo>
                  <a:pt x="0" y="622554"/>
                </a:lnTo>
                <a:lnTo>
                  <a:pt x="1873" y="671201"/>
                </a:lnTo>
                <a:lnTo>
                  <a:pt x="7400" y="718825"/>
                </a:lnTo>
                <a:lnTo>
                  <a:pt x="16444" y="765287"/>
                </a:lnTo>
                <a:lnTo>
                  <a:pt x="28864" y="810450"/>
                </a:lnTo>
                <a:lnTo>
                  <a:pt x="44524" y="854174"/>
                </a:lnTo>
                <a:lnTo>
                  <a:pt x="63283" y="896320"/>
                </a:lnTo>
                <a:lnTo>
                  <a:pt x="85005" y="936752"/>
                </a:lnTo>
                <a:lnTo>
                  <a:pt x="109550" y="975329"/>
                </a:lnTo>
                <a:lnTo>
                  <a:pt x="136780" y="1011913"/>
                </a:lnTo>
                <a:lnTo>
                  <a:pt x="166556" y="1046367"/>
                </a:lnTo>
                <a:lnTo>
                  <a:pt x="198740" y="1078551"/>
                </a:lnTo>
                <a:lnTo>
                  <a:pt x="233194" y="1108327"/>
                </a:lnTo>
                <a:lnTo>
                  <a:pt x="269778" y="1135557"/>
                </a:lnTo>
                <a:lnTo>
                  <a:pt x="308355" y="1160102"/>
                </a:lnTo>
                <a:lnTo>
                  <a:pt x="348787" y="1181824"/>
                </a:lnTo>
                <a:lnTo>
                  <a:pt x="390933" y="1200583"/>
                </a:lnTo>
                <a:lnTo>
                  <a:pt x="434657" y="1216243"/>
                </a:lnTo>
                <a:lnTo>
                  <a:pt x="479820" y="1228663"/>
                </a:lnTo>
                <a:lnTo>
                  <a:pt x="526282" y="1237707"/>
                </a:lnTo>
                <a:lnTo>
                  <a:pt x="573906" y="1243234"/>
                </a:lnTo>
                <a:lnTo>
                  <a:pt x="622553" y="1245108"/>
                </a:lnTo>
                <a:lnTo>
                  <a:pt x="671201" y="1243234"/>
                </a:lnTo>
                <a:lnTo>
                  <a:pt x="718825" y="1237707"/>
                </a:lnTo>
                <a:lnTo>
                  <a:pt x="765287" y="1228663"/>
                </a:lnTo>
                <a:lnTo>
                  <a:pt x="810450" y="1216243"/>
                </a:lnTo>
                <a:lnTo>
                  <a:pt x="854174" y="1200583"/>
                </a:lnTo>
                <a:lnTo>
                  <a:pt x="896320" y="1181824"/>
                </a:lnTo>
                <a:lnTo>
                  <a:pt x="936752" y="1160102"/>
                </a:lnTo>
                <a:lnTo>
                  <a:pt x="975329" y="1135557"/>
                </a:lnTo>
                <a:lnTo>
                  <a:pt x="1011913" y="1108327"/>
                </a:lnTo>
                <a:lnTo>
                  <a:pt x="1046367" y="1078551"/>
                </a:lnTo>
                <a:lnTo>
                  <a:pt x="1078551" y="1046367"/>
                </a:lnTo>
                <a:lnTo>
                  <a:pt x="1108327" y="1011913"/>
                </a:lnTo>
                <a:lnTo>
                  <a:pt x="1135557" y="975329"/>
                </a:lnTo>
                <a:lnTo>
                  <a:pt x="1160102" y="936752"/>
                </a:lnTo>
                <a:lnTo>
                  <a:pt x="1181824" y="896320"/>
                </a:lnTo>
                <a:lnTo>
                  <a:pt x="1200583" y="854174"/>
                </a:lnTo>
                <a:lnTo>
                  <a:pt x="1216243" y="810450"/>
                </a:lnTo>
                <a:lnTo>
                  <a:pt x="1228663" y="765287"/>
                </a:lnTo>
                <a:lnTo>
                  <a:pt x="1237707" y="718825"/>
                </a:lnTo>
                <a:lnTo>
                  <a:pt x="1243234" y="671201"/>
                </a:lnTo>
                <a:lnTo>
                  <a:pt x="1245108" y="622554"/>
                </a:lnTo>
                <a:lnTo>
                  <a:pt x="1243234" y="573906"/>
                </a:lnTo>
                <a:lnTo>
                  <a:pt x="1237707" y="526282"/>
                </a:lnTo>
                <a:lnTo>
                  <a:pt x="1228663" y="479820"/>
                </a:lnTo>
                <a:lnTo>
                  <a:pt x="1216243" y="434657"/>
                </a:lnTo>
                <a:lnTo>
                  <a:pt x="1200583" y="390933"/>
                </a:lnTo>
                <a:lnTo>
                  <a:pt x="1181824" y="348787"/>
                </a:lnTo>
                <a:lnTo>
                  <a:pt x="1160102" y="308356"/>
                </a:lnTo>
                <a:lnTo>
                  <a:pt x="1135557" y="269778"/>
                </a:lnTo>
                <a:lnTo>
                  <a:pt x="1108327" y="233194"/>
                </a:lnTo>
                <a:lnTo>
                  <a:pt x="1078551" y="198740"/>
                </a:lnTo>
                <a:lnTo>
                  <a:pt x="1046367" y="166556"/>
                </a:lnTo>
                <a:lnTo>
                  <a:pt x="1011913" y="136780"/>
                </a:lnTo>
                <a:lnTo>
                  <a:pt x="975329" y="109550"/>
                </a:lnTo>
                <a:lnTo>
                  <a:pt x="936752" y="85005"/>
                </a:lnTo>
                <a:lnTo>
                  <a:pt x="896320" y="63283"/>
                </a:lnTo>
                <a:lnTo>
                  <a:pt x="854174" y="44524"/>
                </a:lnTo>
                <a:lnTo>
                  <a:pt x="810450" y="28864"/>
                </a:lnTo>
                <a:lnTo>
                  <a:pt x="765287" y="16444"/>
                </a:lnTo>
                <a:lnTo>
                  <a:pt x="718825" y="7400"/>
                </a:lnTo>
                <a:lnTo>
                  <a:pt x="671201" y="1873"/>
                </a:lnTo>
                <a:lnTo>
                  <a:pt x="622553" y="0"/>
                </a:lnTo>
                <a:close/>
              </a:path>
            </a:pathLst>
          </a:custGeom>
          <a:solidFill>
            <a:srgbClr val="FF17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5177028" y="2737104"/>
            <a:ext cx="1028700" cy="1013460"/>
          </a:xfrm>
          <a:custGeom>
            <a:avLst/>
            <a:gdLst/>
            <a:ahLst/>
            <a:cxnLst/>
            <a:rect l="l" t="t" r="r" b="b"/>
            <a:pathLst>
              <a:path w="1028700" h="1013460">
                <a:moveTo>
                  <a:pt x="514350" y="0"/>
                </a:moveTo>
                <a:lnTo>
                  <a:pt x="464809" y="2319"/>
                </a:lnTo>
                <a:lnTo>
                  <a:pt x="416602" y="9135"/>
                </a:lnTo>
                <a:lnTo>
                  <a:pt x="369944" y="20236"/>
                </a:lnTo>
                <a:lnTo>
                  <a:pt x="325051" y="35409"/>
                </a:lnTo>
                <a:lnTo>
                  <a:pt x="282136" y="54443"/>
                </a:lnTo>
                <a:lnTo>
                  <a:pt x="241417" y="77125"/>
                </a:lnTo>
                <a:lnTo>
                  <a:pt x="203109" y="103243"/>
                </a:lnTo>
                <a:lnTo>
                  <a:pt x="167427" y="132585"/>
                </a:lnTo>
                <a:lnTo>
                  <a:pt x="134585" y="164939"/>
                </a:lnTo>
                <a:lnTo>
                  <a:pt x="104801" y="200092"/>
                </a:lnTo>
                <a:lnTo>
                  <a:pt x="78289" y="237833"/>
                </a:lnTo>
                <a:lnTo>
                  <a:pt x="55265" y="277949"/>
                </a:lnTo>
                <a:lnTo>
                  <a:pt x="35944" y="320228"/>
                </a:lnTo>
                <a:lnTo>
                  <a:pt x="20541" y="364457"/>
                </a:lnTo>
                <a:lnTo>
                  <a:pt x="9273" y="410426"/>
                </a:lnTo>
                <a:lnTo>
                  <a:pt x="2354" y="457920"/>
                </a:lnTo>
                <a:lnTo>
                  <a:pt x="0" y="506730"/>
                </a:lnTo>
                <a:lnTo>
                  <a:pt x="2354" y="555539"/>
                </a:lnTo>
                <a:lnTo>
                  <a:pt x="9273" y="603033"/>
                </a:lnTo>
                <a:lnTo>
                  <a:pt x="20541" y="649002"/>
                </a:lnTo>
                <a:lnTo>
                  <a:pt x="35944" y="693231"/>
                </a:lnTo>
                <a:lnTo>
                  <a:pt x="55265" y="735510"/>
                </a:lnTo>
                <a:lnTo>
                  <a:pt x="78289" y="775626"/>
                </a:lnTo>
                <a:lnTo>
                  <a:pt x="104801" y="813367"/>
                </a:lnTo>
                <a:lnTo>
                  <a:pt x="134585" y="848520"/>
                </a:lnTo>
                <a:lnTo>
                  <a:pt x="167427" y="880874"/>
                </a:lnTo>
                <a:lnTo>
                  <a:pt x="203109" y="910216"/>
                </a:lnTo>
                <a:lnTo>
                  <a:pt x="241417" y="936334"/>
                </a:lnTo>
                <a:lnTo>
                  <a:pt x="282136" y="959016"/>
                </a:lnTo>
                <a:lnTo>
                  <a:pt x="325051" y="978050"/>
                </a:lnTo>
                <a:lnTo>
                  <a:pt x="369944" y="993223"/>
                </a:lnTo>
                <a:lnTo>
                  <a:pt x="416602" y="1004324"/>
                </a:lnTo>
                <a:lnTo>
                  <a:pt x="464809" y="1011140"/>
                </a:lnTo>
                <a:lnTo>
                  <a:pt x="514350" y="1013460"/>
                </a:lnTo>
                <a:lnTo>
                  <a:pt x="563890" y="1011140"/>
                </a:lnTo>
                <a:lnTo>
                  <a:pt x="612097" y="1004324"/>
                </a:lnTo>
                <a:lnTo>
                  <a:pt x="658755" y="993223"/>
                </a:lnTo>
                <a:lnTo>
                  <a:pt x="703648" y="978050"/>
                </a:lnTo>
                <a:lnTo>
                  <a:pt x="746563" y="959016"/>
                </a:lnTo>
                <a:lnTo>
                  <a:pt x="787282" y="936334"/>
                </a:lnTo>
                <a:lnTo>
                  <a:pt x="825590" y="910216"/>
                </a:lnTo>
                <a:lnTo>
                  <a:pt x="861272" y="880874"/>
                </a:lnTo>
                <a:lnTo>
                  <a:pt x="894114" y="848520"/>
                </a:lnTo>
                <a:lnTo>
                  <a:pt x="923898" y="813367"/>
                </a:lnTo>
                <a:lnTo>
                  <a:pt x="950410" y="775626"/>
                </a:lnTo>
                <a:lnTo>
                  <a:pt x="973434" y="735510"/>
                </a:lnTo>
                <a:lnTo>
                  <a:pt x="992755" y="693231"/>
                </a:lnTo>
                <a:lnTo>
                  <a:pt x="1008158" y="649002"/>
                </a:lnTo>
                <a:lnTo>
                  <a:pt x="1019426" y="603033"/>
                </a:lnTo>
                <a:lnTo>
                  <a:pt x="1026345" y="555539"/>
                </a:lnTo>
                <a:lnTo>
                  <a:pt x="1028700" y="506730"/>
                </a:lnTo>
                <a:lnTo>
                  <a:pt x="1026345" y="457920"/>
                </a:lnTo>
                <a:lnTo>
                  <a:pt x="1019426" y="410426"/>
                </a:lnTo>
                <a:lnTo>
                  <a:pt x="1008158" y="364457"/>
                </a:lnTo>
                <a:lnTo>
                  <a:pt x="992755" y="320228"/>
                </a:lnTo>
                <a:lnTo>
                  <a:pt x="973434" y="277949"/>
                </a:lnTo>
                <a:lnTo>
                  <a:pt x="950410" y="237833"/>
                </a:lnTo>
                <a:lnTo>
                  <a:pt x="923898" y="200092"/>
                </a:lnTo>
                <a:lnTo>
                  <a:pt x="894114" y="164939"/>
                </a:lnTo>
                <a:lnTo>
                  <a:pt x="861272" y="132585"/>
                </a:lnTo>
                <a:lnTo>
                  <a:pt x="825590" y="103243"/>
                </a:lnTo>
                <a:lnTo>
                  <a:pt x="787282" y="77125"/>
                </a:lnTo>
                <a:lnTo>
                  <a:pt x="746563" y="54443"/>
                </a:lnTo>
                <a:lnTo>
                  <a:pt x="703648" y="35409"/>
                </a:lnTo>
                <a:lnTo>
                  <a:pt x="658755" y="20236"/>
                </a:lnTo>
                <a:lnTo>
                  <a:pt x="612097" y="9135"/>
                </a:lnTo>
                <a:lnTo>
                  <a:pt x="563890" y="2319"/>
                </a:lnTo>
                <a:lnTo>
                  <a:pt x="514350" y="0"/>
                </a:lnTo>
                <a:close/>
              </a:path>
            </a:pathLst>
          </a:custGeom>
          <a:solidFill>
            <a:srgbClr val="F3EEEE"/>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5374640" y="2875279"/>
            <a:ext cx="635000" cy="690245"/>
          </a:xfrm>
          <a:prstGeom prst="rect">
            <a:avLst/>
          </a:prstGeom>
        </p:spPr>
        <p:txBody>
          <a:bodyPr vert="horz" wrap="square" lIns="0" tIns="72390" rIns="0" bIns="0" rtlCol="0">
            <a:spAutoFit/>
          </a:bodyPr>
          <a:lstStyle/>
          <a:p>
            <a:pPr marL="12700" marR="5080">
              <a:lnSpc>
                <a:spcPts val="2410"/>
              </a:lnSpc>
              <a:spcBef>
                <a:spcPts val="570"/>
              </a:spcBef>
            </a:pPr>
            <a:r>
              <a:rPr sz="2400" dirty="0">
                <a:solidFill>
                  <a:srgbClr val="C70900"/>
                </a:solidFill>
                <a:latin typeface="微软雅黑" panose="020B0503020204020204" charset="-122"/>
                <a:ea typeface="微软雅黑" panose="020B0503020204020204" charset="-122"/>
                <a:cs typeface="微软雅黑" panose="020B0503020204020204" charset="-122"/>
              </a:rPr>
              <a:t>无证驾驶</a:t>
            </a:r>
          </a:p>
        </p:txBody>
      </p:sp>
      <p:sp>
        <p:nvSpPr>
          <p:cNvPr id="8" name="object 8"/>
          <p:cNvSpPr/>
          <p:nvPr>
            <p:custDataLst>
              <p:tags r:id="rId7"/>
            </p:custDataLst>
          </p:nvPr>
        </p:nvSpPr>
        <p:spPr>
          <a:xfrm>
            <a:off x="6559295" y="4120896"/>
            <a:ext cx="1245235" cy="1245235"/>
          </a:xfrm>
          <a:custGeom>
            <a:avLst/>
            <a:gdLst/>
            <a:ahLst/>
            <a:cxnLst/>
            <a:rect l="l" t="t" r="r" b="b"/>
            <a:pathLst>
              <a:path w="1245234" h="1245235">
                <a:moveTo>
                  <a:pt x="622553" y="0"/>
                </a:moveTo>
                <a:lnTo>
                  <a:pt x="573906" y="1873"/>
                </a:lnTo>
                <a:lnTo>
                  <a:pt x="526282" y="7400"/>
                </a:lnTo>
                <a:lnTo>
                  <a:pt x="479820" y="16444"/>
                </a:lnTo>
                <a:lnTo>
                  <a:pt x="434657" y="28864"/>
                </a:lnTo>
                <a:lnTo>
                  <a:pt x="390933" y="44524"/>
                </a:lnTo>
                <a:lnTo>
                  <a:pt x="348787" y="63283"/>
                </a:lnTo>
                <a:lnTo>
                  <a:pt x="308356" y="85005"/>
                </a:lnTo>
                <a:lnTo>
                  <a:pt x="269778" y="109550"/>
                </a:lnTo>
                <a:lnTo>
                  <a:pt x="233194" y="136780"/>
                </a:lnTo>
                <a:lnTo>
                  <a:pt x="198740" y="166556"/>
                </a:lnTo>
                <a:lnTo>
                  <a:pt x="166556" y="198740"/>
                </a:lnTo>
                <a:lnTo>
                  <a:pt x="136780" y="233194"/>
                </a:lnTo>
                <a:lnTo>
                  <a:pt x="109550" y="269778"/>
                </a:lnTo>
                <a:lnTo>
                  <a:pt x="85005" y="308355"/>
                </a:lnTo>
                <a:lnTo>
                  <a:pt x="63283" y="348787"/>
                </a:lnTo>
                <a:lnTo>
                  <a:pt x="44524" y="390933"/>
                </a:lnTo>
                <a:lnTo>
                  <a:pt x="28864" y="434657"/>
                </a:lnTo>
                <a:lnTo>
                  <a:pt x="16444" y="479820"/>
                </a:lnTo>
                <a:lnTo>
                  <a:pt x="7400" y="526282"/>
                </a:lnTo>
                <a:lnTo>
                  <a:pt x="1873" y="573906"/>
                </a:lnTo>
                <a:lnTo>
                  <a:pt x="0" y="622553"/>
                </a:lnTo>
                <a:lnTo>
                  <a:pt x="1873" y="671201"/>
                </a:lnTo>
                <a:lnTo>
                  <a:pt x="7400" y="718825"/>
                </a:lnTo>
                <a:lnTo>
                  <a:pt x="16444" y="765287"/>
                </a:lnTo>
                <a:lnTo>
                  <a:pt x="28864" y="810450"/>
                </a:lnTo>
                <a:lnTo>
                  <a:pt x="44524" y="854174"/>
                </a:lnTo>
                <a:lnTo>
                  <a:pt x="63283" y="896320"/>
                </a:lnTo>
                <a:lnTo>
                  <a:pt x="85005" y="936752"/>
                </a:lnTo>
                <a:lnTo>
                  <a:pt x="109550" y="975329"/>
                </a:lnTo>
                <a:lnTo>
                  <a:pt x="136780" y="1011913"/>
                </a:lnTo>
                <a:lnTo>
                  <a:pt x="166556" y="1046367"/>
                </a:lnTo>
                <a:lnTo>
                  <a:pt x="198740" y="1078551"/>
                </a:lnTo>
                <a:lnTo>
                  <a:pt x="233194" y="1108327"/>
                </a:lnTo>
                <a:lnTo>
                  <a:pt x="269778" y="1135557"/>
                </a:lnTo>
                <a:lnTo>
                  <a:pt x="308355" y="1160102"/>
                </a:lnTo>
                <a:lnTo>
                  <a:pt x="348787" y="1181824"/>
                </a:lnTo>
                <a:lnTo>
                  <a:pt x="390933" y="1200583"/>
                </a:lnTo>
                <a:lnTo>
                  <a:pt x="434657" y="1216243"/>
                </a:lnTo>
                <a:lnTo>
                  <a:pt x="479820" y="1228663"/>
                </a:lnTo>
                <a:lnTo>
                  <a:pt x="526282" y="1237707"/>
                </a:lnTo>
                <a:lnTo>
                  <a:pt x="573906" y="1243234"/>
                </a:lnTo>
                <a:lnTo>
                  <a:pt x="622553" y="1245107"/>
                </a:lnTo>
                <a:lnTo>
                  <a:pt x="671201" y="1243234"/>
                </a:lnTo>
                <a:lnTo>
                  <a:pt x="718825" y="1237707"/>
                </a:lnTo>
                <a:lnTo>
                  <a:pt x="765287" y="1228663"/>
                </a:lnTo>
                <a:lnTo>
                  <a:pt x="810450" y="1216243"/>
                </a:lnTo>
                <a:lnTo>
                  <a:pt x="854174" y="1200583"/>
                </a:lnTo>
                <a:lnTo>
                  <a:pt x="896320" y="1181824"/>
                </a:lnTo>
                <a:lnTo>
                  <a:pt x="936751" y="1160102"/>
                </a:lnTo>
                <a:lnTo>
                  <a:pt x="975329" y="1135557"/>
                </a:lnTo>
                <a:lnTo>
                  <a:pt x="1011913" y="1108327"/>
                </a:lnTo>
                <a:lnTo>
                  <a:pt x="1046367" y="1078551"/>
                </a:lnTo>
                <a:lnTo>
                  <a:pt x="1078551" y="1046367"/>
                </a:lnTo>
                <a:lnTo>
                  <a:pt x="1108327" y="1011913"/>
                </a:lnTo>
                <a:lnTo>
                  <a:pt x="1135557" y="975329"/>
                </a:lnTo>
                <a:lnTo>
                  <a:pt x="1160102" y="936752"/>
                </a:lnTo>
                <a:lnTo>
                  <a:pt x="1181824" y="896320"/>
                </a:lnTo>
                <a:lnTo>
                  <a:pt x="1200583" y="854174"/>
                </a:lnTo>
                <a:lnTo>
                  <a:pt x="1216243" y="810450"/>
                </a:lnTo>
                <a:lnTo>
                  <a:pt x="1228663" y="765287"/>
                </a:lnTo>
                <a:lnTo>
                  <a:pt x="1237707" y="718825"/>
                </a:lnTo>
                <a:lnTo>
                  <a:pt x="1243234" y="671201"/>
                </a:lnTo>
                <a:lnTo>
                  <a:pt x="1245107" y="622553"/>
                </a:lnTo>
                <a:lnTo>
                  <a:pt x="1243234" y="573906"/>
                </a:lnTo>
                <a:lnTo>
                  <a:pt x="1237707" y="526282"/>
                </a:lnTo>
                <a:lnTo>
                  <a:pt x="1228663" y="479820"/>
                </a:lnTo>
                <a:lnTo>
                  <a:pt x="1216243" y="434657"/>
                </a:lnTo>
                <a:lnTo>
                  <a:pt x="1200583" y="390933"/>
                </a:lnTo>
                <a:lnTo>
                  <a:pt x="1181824" y="348787"/>
                </a:lnTo>
                <a:lnTo>
                  <a:pt x="1160102" y="308355"/>
                </a:lnTo>
                <a:lnTo>
                  <a:pt x="1135557" y="269778"/>
                </a:lnTo>
                <a:lnTo>
                  <a:pt x="1108327" y="233194"/>
                </a:lnTo>
                <a:lnTo>
                  <a:pt x="1078551" y="198740"/>
                </a:lnTo>
                <a:lnTo>
                  <a:pt x="1046367" y="166556"/>
                </a:lnTo>
                <a:lnTo>
                  <a:pt x="1011913" y="136780"/>
                </a:lnTo>
                <a:lnTo>
                  <a:pt x="975329" y="109550"/>
                </a:lnTo>
                <a:lnTo>
                  <a:pt x="936751" y="85005"/>
                </a:lnTo>
                <a:lnTo>
                  <a:pt x="896320" y="63283"/>
                </a:lnTo>
                <a:lnTo>
                  <a:pt x="854174" y="44524"/>
                </a:lnTo>
                <a:lnTo>
                  <a:pt x="810450" y="28864"/>
                </a:lnTo>
                <a:lnTo>
                  <a:pt x="765287" y="16444"/>
                </a:lnTo>
                <a:lnTo>
                  <a:pt x="718825" y="7400"/>
                </a:lnTo>
                <a:lnTo>
                  <a:pt x="671201" y="1873"/>
                </a:lnTo>
                <a:lnTo>
                  <a:pt x="622553" y="0"/>
                </a:lnTo>
                <a:close/>
              </a:path>
            </a:pathLst>
          </a:custGeom>
          <a:solidFill>
            <a:srgbClr val="FF42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6667500" y="4236720"/>
            <a:ext cx="1027430" cy="1013460"/>
          </a:xfrm>
          <a:custGeom>
            <a:avLst/>
            <a:gdLst/>
            <a:ahLst/>
            <a:cxnLst/>
            <a:rect l="l" t="t" r="r" b="b"/>
            <a:pathLst>
              <a:path w="1027429" h="1013460">
                <a:moveTo>
                  <a:pt x="513588" y="0"/>
                </a:moveTo>
                <a:lnTo>
                  <a:pt x="464134" y="2319"/>
                </a:lnTo>
                <a:lnTo>
                  <a:pt x="416009" y="9135"/>
                </a:lnTo>
                <a:lnTo>
                  <a:pt x="369428" y="20236"/>
                </a:lnTo>
                <a:lnTo>
                  <a:pt x="324605" y="35409"/>
                </a:lnTo>
                <a:lnTo>
                  <a:pt x="281757" y="54443"/>
                </a:lnTo>
                <a:lnTo>
                  <a:pt x="241098" y="77125"/>
                </a:lnTo>
                <a:lnTo>
                  <a:pt x="202845" y="103243"/>
                </a:lnTo>
                <a:lnTo>
                  <a:pt x="167213" y="132585"/>
                </a:lnTo>
                <a:lnTo>
                  <a:pt x="134417" y="164939"/>
                </a:lnTo>
                <a:lnTo>
                  <a:pt x="104672" y="200092"/>
                </a:lnTo>
                <a:lnTo>
                  <a:pt x="78194" y="237833"/>
                </a:lnTo>
                <a:lnTo>
                  <a:pt x="55199" y="277949"/>
                </a:lnTo>
                <a:lnTo>
                  <a:pt x="35902" y="320228"/>
                </a:lnTo>
                <a:lnTo>
                  <a:pt x="20518" y="364457"/>
                </a:lnTo>
                <a:lnTo>
                  <a:pt x="9262" y="410426"/>
                </a:lnTo>
                <a:lnTo>
                  <a:pt x="2351" y="457920"/>
                </a:lnTo>
                <a:lnTo>
                  <a:pt x="0" y="506729"/>
                </a:lnTo>
                <a:lnTo>
                  <a:pt x="2351" y="555539"/>
                </a:lnTo>
                <a:lnTo>
                  <a:pt x="9262" y="603033"/>
                </a:lnTo>
                <a:lnTo>
                  <a:pt x="20518" y="649002"/>
                </a:lnTo>
                <a:lnTo>
                  <a:pt x="35902" y="693231"/>
                </a:lnTo>
                <a:lnTo>
                  <a:pt x="55199" y="735510"/>
                </a:lnTo>
                <a:lnTo>
                  <a:pt x="78194" y="775626"/>
                </a:lnTo>
                <a:lnTo>
                  <a:pt x="104672" y="813367"/>
                </a:lnTo>
                <a:lnTo>
                  <a:pt x="134417" y="848520"/>
                </a:lnTo>
                <a:lnTo>
                  <a:pt x="167213" y="880874"/>
                </a:lnTo>
                <a:lnTo>
                  <a:pt x="202845" y="910216"/>
                </a:lnTo>
                <a:lnTo>
                  <a:pt x="241098" y="936334"/>
                </a:lnTo>
                <a:lnTo>
                  <a:pt x="281757" y="959016"/>
                </a:lnTo>
                <a:lnTo>
                  <a:pt x="324605" y="978050"/>
                </a:lnTo>
                <a:lnTo>
                  <a:pt x="369428" y="993223"/>
                </a:lnTo>
                <a:lnTo>
                  <a:pt x="416009" y="1004324"/>
                </a:lnTo>
                <a:lnTo>
                  <a:pt x="464134" y="1011140"/>
                </a:lnTo>
                <a:lnTo>
                  <a:pt x="513588" y="1013459"/>
                </a:lnTo>
                <a:lnTo>
                  <a:pt x="563041" y="1011140"/>
                </a:lnTo>
                <a:lnTo>
                  <a:pt x="611166" y="1004324"/>
                </a:lnTo>
                <a:lnTo>
                  <a:pt x="657747" y="993223"/>
                </a:lnTo>
                <a:lnTo>
                  <a:pt x="702570" y="978050"/>
                </a:lnTo>
                <a:lnTo>
                  <a:pt x="745418" y="959016"/>
                </a:lnTo>
                <a:lnTo>
                  <a:pt x="786077" y="936334"/>
                </a:lnTo>
                <a:lnTo>
                  <a:pt x="824330" y="910216"/>
                </a:lnTo>
                <a:lnTo>
                  <a:pt x="859962" y="880874"/>
                </a:lnTo>
                <a:lnTo>
                  <a:pt x="892758" y="848520"/>
                </a:lnTo>
                <a:lnTo>
                  <a:pt x="922503" y="813367"/>
                </a:lnTo>
                <a:lnTo>
                  <a:pt x="948981" y="775626"/>
                </a:lnTo>
                <a:lnTo>
                  <a:pt x="971976" y="735510"/>
                </a:lnTo>
                <a:lnTo>
                  <a:pt x="991273" y="693231"/>
                </a:lnTo>
                <a:lnTo>
                  <a:pt x="1006657" y="649002"/>
                </a:lnTo>
                <a:lnTo>
                  <a:pt x="1017913" y="603033"/>
                </a:lnTo>
                <a:lnTo>
                  <a:pt x="1024824" y="555539"/>
                </a:lnTo>
                <a:lnTo>
                  <a:pt x="1027176" y="506729"/>
                </a:lnTo>
                <a:lnTo>
                  <a:pt x="1024824" y="457920"/>
                </a:lnTo>
                <a:lnTo>
                  <a:pt x="1017913" y="410426"/>
                </a:lnTo>
                <a:lnTo>
                  <a:pt x="1006657" y="364457"/>
                </a:lnTo>
                <a:lnTo>
                  <a:pt x="991273" y="320228"/>
                </a:lnTo>
                <a:lnTo>
                  <a:pt x="971976" y="277949"/>
                </a:lnTo>
                <a:lnTo>
                  <a:pt x="948981" y="237833"/>
                </a:lnTo>
                <a:lnTo>
                  <a:pt x="922503" y="200092"/>
                </a:lnTo>
                <a:lnTo>
                  <a:pt x="892758" y="164939"/>
                </a:lnTo>
                <a:lnTo>
                  <a:pt x="859962" y="132585"/>
                </a:lnTo>
                <a:lnTo>
                  <a:pt x="824330" y="103243"/>
                </a:lnTo>
                <a:lnTo>
                  <a:pt x="786077" y="77125"/>
                </a:lnTo>
                <a:lnTo>
                  <a:pt x="745418" y="54443"/>
                </a:lnTo>
                <a:lnTo>
                  <a:pt x="702570" y="35409"/>
                </a:lnTo>
                <a:lnTo>
                  <a:pt x="657747" y="20236"/>
                </a:lnTo>
                <a:lnTo>
                  <a:pt x="611166" y="9135"/>
                </a:lnTo>
                <a:lnTo>
                  <a:pt x="563041" y="2319"/>
                </a:lnTo>
                <a:lnTo>
                  <a:pt x="513588" y="0"/>
                </a:lnTo>
                <a:close/>
              </a:path>
            </a:pathLst>
          </a:custGeom>
          <a:solidFill>
            <a:srgbClr val="F3EEEE"/>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6864477" y="4374845"/>
            <a:ext cx="635000" cy="690880"/>
          </a:xfrm>
          <a:prstGeom prst="rect">
            <a:avLst/>
          </a:prstGeom>
        </p:spPr>
        <p:txBody>
          <a:bodyPr vert="horz" wrap="square" lIns="0" tIns="12700" rIns="0" bIns="0" rtlCol="0">
            <a:spAutoFit/>
          </a:bodyPr>
          <a:lstStyle/>
          <a:p>
            <a:pPr marL="12700">
              <a:lnSpc>
                <a:spcPts val="2645"/>
              </a:lnSpc>
              <a:spcBef>
                <a:spcPts val="100"/>
              </a:spcBef>
            </a:pPr>
            <a:r>
              <a:rPr sz="2400" spc="-5" dirty="0">
                <a:solidFill>
                  <a:schemeClr val="dk1"/>
                </a:solidFill>
                <a:latin typeface="微软雅黑" panose="020B0503020204020204" charset="-122"/>
                <a:ea typeface="微软雅黑" panose="020B0503020204020204" charset="-122"/>
                <a:cs typeface="宋体" panose="02010600030101010101" pitchFamily="2" charset="-122"/>
              </a:rPr>
              <a:t>无令</a:t>
            </a:r>
            <a:endParaRPr sz="2400">
              <a:solidFill>
                <a:schemeClr val="dk1"/>
              </a:solidFill>
              <a:latin typeface="微软雅黑" panose="020B0503020204020204" charset="-122"/>
              <a:ea typeface="微软雅黑" panose="020B0503020204020204" charset="-122"/>
              <a:cs typeface="宋体" panose="02010600030101010101" pitchFamily="2" charset="-122"/>
            </a:endParaRPr>
          </a:p>
          <a:p>
            <a:pPr marL="12700">
              <a:lnSpc>
                <a:spcPts val="2645"/>
              </a:lnSpc>
            </a:pPr>
            <a:r>
              <a:rPr sz="2400" dirty="0">
                <a:solidFill>
                  <a:schemeClr val="dk1"/>
                </a:solidFill>
                <a:latin typeface="微软雅黑" panose="020B0503020204020204" charset="-122"/>
                <a:ea typeface="微软雅黑" panose="020B0503020204020204" charset="-122"/>
                <a:cs typeface="宋体" panose="02010600030101010101" pitchFamily="2" charset="-122"/>
              </a:rPr>
              <a:t>开车</a:t>
            </a:r>
          </a:p>
        </p:txBody>
      </p:sp>
      <p:sp>
        <p:nvSpPr>
          <p:cNvPr id="11" name="object 11"/>
          <p:cNvSpPr txBox="1">
            <a:spLocks noGrp="1"/>
          </p:cNvSpPr>
          <p:nvPr>
            <p:ph sz="half" idx="4294967295"/>
            <p:custDataLst>
              <p:tags r:id="rId9"/>
            </p:custDataLst>
          </p:nvPr>
        </p:nvSpPr>
        <p:spPr>
          <a:xfrm>
            <a:off x="8153400" y="1940560"/>
            <a:ext cx="3621405" cy="3336290"/>
          </a:xfrm>
          <a:prstGeom prst="rect">
            <a:avLst/>
          </a:prstGeom>
        </p:spPr>
        <p:txBody>
          <a:bodyPr vert="horz" wrap="square" lIns="0" tIns="12700" rIns="0" bIns="0" rtlCol="0">
            <a:spAutoFit/>
          </a:bodyPr>
          <a:lstStyle>
            <a:lvl1pPr marL="0">
              <a:defRPr sz="2000" b="0" i="0">
                <a:solidFill>
                  <a:schemeClr val="tx1"/>
                </a:solidFill>
                <a:latin typeface="宋体" panose="02010600030101010101" pitchFamily="2" charset="-122"/>
                <a:ea typeface="+mn-ea"/>
                <a:cs typeface="宋体" panose="02010600030101010101" pitchFamily="2"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lvl="0" algn="l" defTabSz="914400">
              <a:lnSpc>
                <a:spcPct val="120000"/>
              </a:lnSpc>
              <a:spcBef>
                <a:spcPts val="100"/>
              </a:spcBef>
              <a:buClrTx/>
              <a:buSzTx/>
              <a:buFontTx/>
            </a:pPr>
            <a:r>
              <a:rPr kern="1200" spc="55" dirty="0">
                <a:solidFill>
                  <a:schemeClr val="dk1"/>
                </a:solidFill>
                <a:latin typeface="微软雅黑" panose="020B0503020204020204" charset="-122"/>
                <a:ea typeface="微软雅黑" panose="020B0503020204020204" charset="-122"/>
                <a:cs typeface="微软雅黑" panose="020B0503020204020204" charset="-122"/>
                <a:sym typeface="+mn-ea"/>
              </a:rPr>
              <a:t>所谓无令开车，就是没有接到车辆调度命令，驾驶员擅自出车，或者听从不懂得交通规则的领导等其他人瞎指挥，违章开车。无令开车大多属于开车办私事。由于无调度令，偷偷摸摸怕人知道，心里慌张，而且往往赶时间，抢速度，很容易出事故，必须严加禁止。</a:t>
            </a:r>
          </a:p>
        </p:txBody>
      </p:sp>
      <p:sp>
        <p:nvSpPr>
          <p:cNvPr id="12" name="object 12"/>
          <p:cNvSpPr txBox="1"/>
          <p:nvPr>
            <p:custDataLst>
              <p:tags r:id="rId10"/>
            </p:custDataLst>
          </p:nvPr>
        </p:nvSpPr>
        <p:spPr>
          <a:xfrm>
            <a:off x="304800" y="1905000"/>
            <a:ext cx="4687570" cy="3501390"/>
          </a:xfrm>
          <a:prstGeom prst="rect">
            <a:avLst/>
          </a:prstGeom>
        </p:spPr>
        <p:txBody>
          <a:bodyPr vert="horz" wrap="square" lIns="0" tIns="177800" rIns="0" bIns="0" rtlCol="0">
            <a:spAutoFit/>
          </a:bodyPr>
          <a:lstStyle/>
          <a:p>
            <a:pPr marL="12700" marR="5080" indent="-228600" algn="l">
              <a:lnSpc>
                <a:spcPct val="120000"/>
              </a:lnSpc>
              <a:spcBef>
                <a:spcPts val="100"/>
              </a:spcBef>
              <a:spcAft>
                <a:spcPts val="1000"/>
              </a:spcAft>
              <a:buClrTx/>
              <a:buSzTx/>
              <a:buFontTx/>
              <a:buChar char="•"/>
            </a:pPr>
            <a:r>
              <a:rPr sz="2000" spc="55" dirty="0">
                <a:solidFill>
                  <a:schemeClr val="dk1"/>
                </a:solidFill>
                <a:uFillTx/>
                <a:latin typeface="微软雅黑" panose="020B0503020204020204" charset="-122"/>
                <a:ea typeface="微软雅黑" panose="020B0503020204020204" charset="-122"/>
                <a:cs typeface="微软雅黑" panose="020B0503020204020204" charset="-122"/>
              </a:rPr>
              <a:t>无证驾驶就是没有驾驶证，持无年检签章的驾驶证；持学习驾驶证的学员单独开车；持有驾驶资格与驾驶车辆不符；持超期的实习驾驶证开车；教练员让无学习驾驶证的人开教练车；持实习驾驶证开拖拉机、平板车、装载危险品车辆和载客车；未经审核签证，用货运汽车载客；持地方驾驶证开军用车或持部队驾驶证的驾驶地方车。</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3727450" y="1219200"/>
            <a:ext cx="4737100" cy="645160"/>
          </a:xfrm>
          <a:prstGeom prst="rect">
            <a:avLst/>
          </a:prstGeom>
          <a:noFill/>
        </p:spPr>
        <p:txBody>
          <a:bodyPr wrap="none" rtlCol="0" anchor="t">
            <a:spAutoFit/>
          </a:bodyPr>
          <a:lstStyle/>
          <a:p>
            <a:pPr marL="12700" algn="l">
              <a:lnSpc>
                <a:spcPct val="100000"/>
              </a:lnSpc>
              <a:spcBef>
                <a:spcPts val="100"/>
              </a:spcBef>
              <a:buClrTx/>
              <a:buSzTx/>
              <a:buFontTx/>
            </a:pPr>
            <a:r>
              <a:rPr sz="3600" b="1" spc="10" dirty="0">
                <a:solidFill>
                  <a:schemeClr val="dk1"/>
                </a:solidFill>
                <a:latin typeface="微软雅黑" panose="020B0503020204020204" charset="-122"/>
                <a:ea typeface="微软雅黑" panose="020B0503020204020204" charset="-122"/>
                <a:cs typeface="Microsoft JhengHei" panose="020B0604030504040204" charset="-120"/>
                <a:sym typeface="+mn-ea"/>
              </a:rPr>
              <a:t>1.严禁无证、无令驾驶</a:t>
            </a:r>
            <a:endParaRPr sz="3600" b="1" spc="10" dirty="0">
              <a:solidFill>
                <a:schemeClr val="dk1"/>
              </a:solidFill>
              <a:latin typeface="微软雅黑" panose="020B0503020204020204" charset="-122"/>
              <a:ea typeface="微软雅黑" panose="020B0503020204020204" charset="-122"/>
              <a:cs typeface="Microsoft JhengHei" panose="020B0604030504040204" charset="-120"/>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857750" y="1346708"/>
            <a:ext cx="247777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2</a:t>
            </a:r>
            <a:r>
              <a:rPr sz="2800" b="1" dirty="0">
                <a:solidFill>
                  <a:schemeClr val="dk1"/>
                </a:solidFill>
                <a:latin typeface="微软雅黑" panose="020B0503020204020204" charset="-122"/>
                <a:ea typeface="微软雅黑" panose="020B0503020204020204" charset="-122"/>
                <a:cs typeface="微软雅黑" panose="020B0503020204020204" charset="-122"/>
              </a:rPr>
              <a:t>.</a:t>
            </a:r>
            <a:r>
              <a:rPr sz="2800" b="1" spc="-5" dirty="0">
                <a:solidFill>
                  <a:schemeClr val="dk1"/>
                </a:solidFill>
                <a:latin typeface="微软雅黑" panose="020B0503020204020204" charset="-122"/>
                <a:ea typeface="微软雅黑" panose="020B0503020204020204" charset="-122"/>
                <a:cs typeface="微软雅黑" panose="020B0503020204020204" charset="-122"/>
              </a:rPr>
              <a:t>严禁酒后开车</a:t>
            </a:r>
          </a:p>
        </p:txBody>
      </p:sp>
      <p:sp>
        <p:nvSpPr>
          <p:cNvPr id="5" name="object 5"/>
          <p:cNvSpPr txBox="1"/>
          <p:nvPr/>
        </p:nvSpPr>
        <p:spPr>
          <a:xfrm>
            <a:off x="2481072" y="2176272"/>
            <a:ext cx="2921635" cy="749300"/>
          </a:xfrm>
          <a:prstGeom prst="rect">
            <a:avLst/>
          </a:prstGeom>
          <a:solidFill>
            <a:srgbClr val="EC4146"/>
          </a:solidFill>
        </p:spPr>
        <p:txBody>
          <a:bodyPr vert="horz" wrap="square" lIns="0" tIns="10795" rIns="0" bIns="0" rtlCol="0">
            <a:spAutoFit/>
          </a:bodyPr>
          <a:lstStyle/>
          <a:p>
            <a:pPr marL="875665" marR="720725" indent="-146685">
              <a:lnSpc>
                <a:spcPct val="120000"/>
              </a:lnSpc>
              <a:spcBef>
                <a:spcPts val="85"/>
              </a:spcBef>
            </a:pPr>
            <a:r>
              <a:rPr sz="2000" b="1" spc="300" dirty="0">
                <a:solidFill>
                  <a:srgbClr val="FFFFFF"/>
                </a:solidFill>
                <a:latin typeface="微软雅黑" panose="020B0503020204020204" charset="-122"/>
                <a:ea typeface="微软雅黑" panose="020B0503020204020204" charset="-122"/>
                <a:cs typeface="微软雅黑" panose="020B0503020204020204" charset="-122"/>
              </a:rPr>
              <a:t>喝酒闯大祸车毁人亡</a:t>
            </a:r>
          </a:p>
        </p:txBody>
      </p:sp>
      <p:sp>
        <p:nvSpPr>
          <p:cNvPr id="6" name="object 6"/>
          <p:cNvSpPr txBox="1"/>
          <p:nvPr/>
        </p:nvSpPr>
        <p:spPr>
          <a:xfrm>
            <a:off x="1391920" y="2353945"/>
            <a:ext cx="1137920" cy="442595"/>
          </a:xfrm>
          <a:prstGeom prst="rect">
            <a:avLst/>
          </a:prstGeom>
        </p:spPr>
        <p:txBody>
          <a:bodyPr vert="horz" wrap="square" lIns="0" tIns="12065" rIns="0" bIns="0" rtlCol="0">
            <a:spAutoFit/>
          </a:bodyPr>
          <a:lstStyle/>
          <a:p>
            <a:pPr marL="12700">
              <a:lnSpc>
                <a:spcPct val="100000"/>
              </a:lnSpc>
              <a:spcBef>
                <a:spcPts val="95"/>
              </a:spcBef>
            </a:pPr>
            <a:r>
              <a:rPr sz="2800" b="1" spc="295" dirty="0">
                <a:solidFill>
                  <a:srgbClr val="EC4146"/>
                </a:solidFill>
                <a:latin typeface="微软雅黑" panose="020B0503020204020204" charset="-122"/>
                <a:ea typeface="微软雅黑" panose="020B0503020204020204" charset="-122"/>
                <a:cs typeface="微软雅黑" panose="020B0503020204020204" charset="-122"/>
              </a:rPr>
              <a:t>案例</a:t>
            </a:r>
            <a:r>
              <a:rPr sz="2800" b="1" spc="-5" dirty="0">
                <a:solidFill>
                  <a:srgbClr val="EC4146"/>
                </a:solidFill>
                <a:latin typeface="微软雅黑" panose="020B0503020204020204" charset="-122"/>
                <a:ea typeface="微软雅黑" panose="020B0503020204020204" charset="-122"/>
                <a:cs typeface="微软雅黑" panose="020B0503020204020204" charset="-122"/>
              </a:rPr>
              <a:t>1</a:t>
            </a:r>
          </a:p>
        </p:txBody>
      </p:sp>
      <p:sp>
        <p:nvSpPr>
          <p:cNvPr id="7" name="object 7"/>
          <p:cNvSpPr txBox="1"/>
          <p:nvPr>
            <p:custDataLst>
              <p:tags r:id="rId5"/>
            </p:custDataLst>
          </p:nvPr>
        </p:nvSpPr>
        <p:spPr>
          <a:xfrm>
            <a:off x="1334261" y="3101746"/>
            <a:ext cx="4670425" cy="2077085"/>
          </a:xfrm>
          <a:prstGeom prst="rect">
            <a:avLst/>
          </a:prstGeom>
        </p:spPr>
        <p:txBody>
          <a:bodyPr vert="horz" wrap="square" lIns="0" tIns="12700" rIns="0" bIns="0" rtlCol="0">
            <a:spAutoFit/>
          </a:bodyPr>
          <a:lstStyle/>
          <a:p>
            <a:pPr marL="12700" marR="5080">
              <a:lnSpc>
                <a:spcPct val="120000"/>
              </a:lnSpc>
              <a:spcBef>
                <a:spcPts val="100"/>
              </a:spcBef>
            </a:pPr>
            <a:r>
              <a:rPr sz="1600" spc="145" dirty="0">
                <a:solidFill>
                  <a:schemeClr val="dk1"/>
                </a:solidFill>
                <a:latin typeface="微软雅黑" panose="020B0503020204020204" charset="-122"/>
                <a:ea typeface="微软雅黑" panose="020B0503020204020204" charset="-122"/>
                <a:cs typeface="微软雅黑" panose="020B0503020204020204" charset="-122"/>
              </a:rPr>
              <a:t>某</a:t>
            </a:r>
            <a:r>
              <a:rPr sz="1600" spc="135" dirty="0">
                <a:solidFill>
                  <a:schemeClr val="dk1"/>
                </a:solidFill>
                <a:latin typeface="微软雅黑" panose="020B0503020204020204" charset="-122"/>
                <a:ea typeface="微软雅黑" panose="020B0503020204020204" charset="-122"/>
                <a:cs typeface="微软雅黑" panose="020B0503020204020204" charset="-122"/>
              </a:rPr>
              <a:t>市</a:t>
            </a:r>
            <a:r>
              <a:rPr sz="1600" spc="145" dirty="0">
                <a:solidFill>
                  <a:schemeClr val="dk1"/>
                </a:solidFill>
                <a:latin typeface="微软雅黑" panose="020B0503020204020204" charset="-122"/>
                <a:ea typeface="微软雅黑" panose="020B0503020204020204" charset="-122"/>
                <a:cs typeface="微软雅黑" panose="020B0503020204020204" charset="-122"/>
              </a:rPr>
              <a:t>化工厂小车班</a:t>
            </a:r>
            <a:r>
              <a:rPr sz="1600" spc="135" dirty="0">
                <a:solidFill>
                  <a:schemeClr val="dk1"/>
                </a:solidFill>
                <a:latin typeface="微软雅黑" panose="020B0503020204020204" charset="-122"/>
                <a:ea typeface="微软雅黑" panose="020B0503020204020204" charset="-122"/>
                <a:cs typeface="微软雅黑" panose="020B0503020204020204" charset="-122"/>
              </a:rPr>
              <a:t>驾</a:t>
            </a:r>
            <a:r>
              <a:rPr sz="1600" spc="145" dirty="0">
                <a:solidFill>
                  <a:schemeClr val="dk1"/>
                </a:solidFill>
                <a:latin typeface="微软雅黑" panose="020B0503020204020204" charset="-122"/>
                <a:ea typeface="微软雅黑" panose="020B0503020204020204" charset="-122"/>
                <a:cs typeface="微软雅黑" panose="020B0503020204020204" charset="-122"/>
              </a:rPr>
              <a:t>驶员</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驾驶崭</a:t>
            </a:r>
            <a:r>
              <a:rPr sz="1600" spc="135" dirty="0">
                <a:solidFill>
                  <a:schemeClr val="dk1"/>
                </a:solidFill>
                <a:latin typeface="微软雅黑" panose="020B0503020204020204" charset="-122"/>
                <a:ea typeface="微软雅黑" panose="020B0503020204020204" charset="-122"/>
                <a:cs typeface="微软雅黑" panose="020B0503020204020204" charset="-122"/>
              </a:rPr>
              <a:t>新</a:t>
            </a:r>
            <a:r>
              <a:rPr sz="1600" spc="145" dirty="0">
                <a:solidFill>
                  <a:schemeClr val="dk1"/>
                </a:solidFill>
                <a:latin typeface="微软雅黑" panose="020B0503020204020204" charset="-122"/>
                <a:ea typeface="微软雅黑" panose="020B0503020204020204" charset="-122"/>
                <a:cs typeface="微软雅黑" panose="020B0503020204020204" charset="-122"/>
              </a:rPr>
              <a:t>的</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上海</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轿车</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送人</a:t>
            </a:r>
            <a:r>
              <a:rPr sz="1600" spc="145" dirty="0">
                <a:solidFill>
                  <a:schemeClr val="dk1"/>
                </a:solidFill>
                <a:latin typeface="微软雅黑" panose="020B0503020204020204" charset="-122"/>
                <a:ea typeface="微软雅黑" panose="020B0503020204020204" charset="-122"/>
                <a:cs typeface="微软雅黑" panose="020B0503020204020204" charset="-122"/>
              </a:rPr>
              <a:t>到火车</a:t>
            </a:r>
            <a:r>
              <a:rPr sz="1600" spc="135" dirty="0">
                <a:solidFill>
                  <a:schemeClr val="dk1"/>
                </a:solidFill>
                <a:latin typeface="微软雅黑" panose="020B0503020204020204" charset="-122"/>
                <a:ea typeface="微软雅黑" panose="020B0503020204020204" charset="-122"/>
                <a:cs typeface="微软雅黑" panose="020B0503020204020204" charset="-122"/>
              </a:rPr>
              <a:t>站</a:t>
            </a:r>
            <a:r>
              <a:rPr sz="1600" spc="145" dirty="0">
                <a:solidFill>
                  <a:schemeClr val="dk1"/>
                </a:solidFill>
                <a:latin typeface="微软雅黑" panose="020B0503020204020204" charset="-122"/>
                <a:ea typeface="微软雅黑" panose="020B0503020204020204" charset="-122"/>
                <a:cs typeface="微软雅黑" panose="020B0503020204020204" charset="-122"/>
              </a:rPr>
              <a:t>后</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就开车</a:t>
            </a:r>
            <a:r>
              <a:rPr sz="1600" spc="135" dirty="0">
                <a:solidFill>
                  <a:schemeClr val="dk1"/>
                </a:solidFill>
                <a:latin typeface="微软雅黑" panose="020B0503020204020204" charset="-122"/>
                <a:ea typeface="微软雅黑" panose="020B0503020204020204" charset="-122"/>
                <a:cs typeface="微软雅黑" panose="020B0503020204020204" charset="-122"/>
              </a:rPr>
              <a:t>到</a:t>
            </a:r>
            <a:r>
              <a:rPr sz="1600" spc="145" dirty="0">
                <a:solidFill>
                  <a:schemeClr val="dk1"/>
                </a:solidFill>
                <a:latin typeface="微软雅黑" panose="020B0503020204020204" charset="-122"/>
                <a:ea typeface="微软雅黑" panose="020B0503020204020204" charset="-122"/>
                <a:cs typeface="微软雅黑" panose="020B0503020204020204" charset="-122"/>
              </a:rPr>
              <a:t>朋友家去</a:t>
            </a:r>
            <a:r>
              <a:rPr sz="1600" spc="-5" dirty="0">
                <a:solidFill>
                  <a:schemeClr val="dk1"/>
                </a:solidFill>
                <a:latin typeface="微软雅黑" panose="020B0503020204020204" charset="-122"/>
                <a:ea typeface="微软雅黑" panose="020B0503020204020204" charset="-122"/>
                <a:cs typeface="微软雅黑" panose="020B0503020204020204" charset="-122"/>
              </a:rPr>
              <a:t>喝</a:t>
            </a:r>
            <a:r>
              <a:rPr sz="1600" spc="135" dirty="0">
                <a:solidFill>
                  <a:schemeClr val="dk1"/>
                </a:solidFill>
                <a:latin typeface="微软雅黑" panose="020B0503020204020204" charset="-122"/>
                <a:ea typeface="微软雅黑" panose="020B0503020204020204" charset="-122"/>
                <a:cs typeface="微软雅黑" panose="020B0503020204020204" charset="-122"/>
              </a:rPr>
              <a:t>酒</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从晚上</a:t>
            </a:r>
            <a:r>
              <a:rPr sz="1600" spc="145" dirty="0">
                <a:solidFill>
                  <a:schemeClr val="dk1"/>
                </a:solidFill>
                <a:latin typeface="微软雅黑" panose="020B0503020204020204" charset="-122"/>
                <a:ea typeface="微软雅黑" panose="020B0503020204020204" charset="-122"/>
                <a:cs typeface="微软雅黑" panose="020B0503020204020204" charset="-122"/>
              </a:rPr>
              <a:t>七时一</a:t>
            </a:r>
            <a:r>
              <a:rPr sz="1600" spc="135" dirty="0">
                <a:solidFill>
                  <a:schemeClr val="dk1"/>
                </a:solidFill>
                <a:latin typeface="微软雅黑" panose="020B0503020204020204" charset="-122"/>
                <a:ea typeface="微软雅黑" panose="020B0503020204020204" charset="-122"/>
                <a:cs typeface="微软雅黑" panose="020B0503020204020204" charset="-122"/>
              </a:rPr>
              <a:t>直</a:t>
            </a:r>
            <a:r>
              <a:rPr sz="1600" spc="145" dirty="0">
                <a:solidFill>
                  <a:schemeClr val="dk1"/>
                </a:solidFill>
                <a:latin typeface="微软雅黑" panose="020B0503020204020204" charset="-122"/>
                <a:ea typeface="微软雅黑" panose="020B0503020204020204" charset="-122"/>
                <a:cs typeface="微软雅黑" panose="020B0503020204020204" charset="-122"/>
              </a:rPr>
              <a:t>喝到十时才</a:t>
            </a:r>
            <a:r>
              <a:rPr sz="1600" spc="135" dirty="0">
                <a:solidFill>
                  <a:schemeClr val="dk1"/>
                </a:solidFill>
                <a:latin typeface="微软雅黑" panose="020B0503020204020204" charset="-122"/>
                <a:ea typeface="微软雅黑" panose="020B0503020204020204" charset="-122"/>
                <a:cs typeface="微软雅黑" panose="020B0503020204020204" charset="-122"/>
              </a:rPr>
              <a:t>罢</a:t>
            </a:r>
            <a:r>
              <a:rPr sz="1600" spc="145" dirty="0">
                <a:solidFill>
                  <a:schemeClr val="dk1"/>
                </a:solidFill>
                <a:latin typeface="微软雅黑" panose="020B0503020204020204" charset="-122"/>
                <a:ea typeface="微软雅黑" panose="020B0503020204020204" charset="-122"/>
                <a:cs typeface="微软雅黑" panose="020B0503020204020204" charset="-122"/>
              </a:rPr>
              <a:t>。酒后即</a:t>
            </a:r>
            <a:r>
              <a:rPr sz="1600" spc="-5" dirty="0">
                <a:solidFill>
                  <a:schemeClr val="dk1"/>
                </a:solidFill>
                <a:latin typeface="微软雅黑" panose="020B0503020204020204" charset="-122"/>
                <a:ea typeface="微软雅黑" panose="020B0503020204020204" charset="-122"/>
                <a:cs typeface="微软雅黑" panose="020B0503020204020204" charset="-122"/>
              </a:rPr>
              <a:t>开</a:t>
            </a:r>
            <a:r>
              <a:rPr sz="1600" spc="135" dirty="0">
                <a:solidFill>
                  <a:schemeClr val="dk1"/>
                </a:solidFill>
                <a:latin typeface="微软雅黑" panose="020B0503020204020204" charset="-122"/>
                <a:ea typeface="微软雅黑" panose="020B0503020204020204" charset="-122"/>
                <a:cs typeface="微软雅黑" panose="020B0503020204020204" charset="-122"/>
              </a:rPr>
              <a:t>车返回单位</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途经</a:t>
            </a:r>
            <a:r>
              <a:rPr sz="1600" spc="135" dirty="0">
                <a:solidFill>
                  <a:schemeClr val="dk1"/>
                </a:solidFill>
                <a:latin typeface="微软雅黑" panose="020B0503020204020204" charset="-122"/>
                <a:ea typeface="微软雅黑" panose="020B0503020204020204" charset="-122"/>
                <a:cs typeface="微软雅黑" panose="020B0503020204020204" charset="-122"/>
              </a:rPr>
              <a:t>某</a:t>
            </a:r>
            <a:r>
              <a:rPr sz="1600" spc="145" dirty="0">
                <a:solidFill>
                  <a:schemeClr val="dk1"/>
                </a:solidFill>
                <a:latin typeface="微软雅黑" panose="020B0503020204020204" charset="-122"/>
                <a:ea typeface="微软雅黑" panose="020B0503020204020204" charset="-122"/>
                <a:cs typeface="微软雅黑" panose="020B0503020204020204" charset="-122"/>
              </a:rPr>
              <a:t>厂附近时</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因</a:t>
            </a:r>
            <a:r>
              <a:rPr sz="1600" spc="145" dirty="0">
                <a:solidFill>
                  <a:schemeClr val="dk1"/>
                </a:solidFill>
                <a:latin typeface="微软雅黑" panose="020B0503020204020204" charset="-122"/>
                <a:ea typeface="微软雅黑" panose="020B0503020204020204" charset="-122"/>
                <a:cs typeface="微软雅黑" panose="020B0503020204020204" charset="-122"/>
              </a:rPr>
              <a:t>酒性发作</a:t>
            </a:r>
            <a:r>
              <a:rPr sz="1600" spc="-5" dirty="0">
                <a:solidFill>
                  <a:schemeClr val="dk1"/>
                </a:solidFill>
                <a:latin typeface="微软雅黑" panose="020B0503020204020204" charset="-122"/>
                <a:ea typeface="微软雅黑" panose="020B0503020204020204" charset="-122"/>
                <a:cs typeface="微软雅黑" panose="020B0503020204020204" charset="-122"/>
              </a:rPr>
              <a:t>掌</a:t>
            </a:r>
            <a:r>
              <a:rPr sz="1600" spc="145" dirty="0">
                <a:solidFill>
                  <a:schemeClr val="dk1"/>
                </a:solidFill>
                <a:latin typeface="微软雅黑" panose="020B0503020204020204" charset="-122"/>
                <a:ea typeface="微软雅黑" panose="020B0503020204020204" charset="-122"/>
                <a:cs typeface="微软雅黑" panose="020B0503020204020204" charset="-122"/>
              </a:rPr>
              <a:t>握</a:t>
            </a:r>
            <a:r>
              <a:rPr sz="1600" spc="135" dirty="0">
                <a:solidFill>
                  <a:schemeClr val="dk1"/>
                </a:solidFill>
                <a:latin typeface="微软雅黑" panose="020B0503020204020204" charset="-122"/>
                <a:ea typeface="微软雅黑" panose="020B0503020204020204" charset="-122"/>
                <a:cs typeface="微软雅黑" panose="020B0503020204020204" charset="-122"/>
              </a:rPr>
              <a:t>不</a:t>
            </a:r>
            <a:r>
              <a:rPr sz="1600" spc="145" dirty="0">
                <a:solidFill>
                  <a:schemeClr val="dk1"/>
                </a:solidFill>
                <a:latin typeface="微软雅黑" panose="020B0503020204020204" charset="-122"/>
                <a:ea typeface="微软雅黑" panose="020B0503020204020204" charset="-122"/>
                <a:cs typeface="微软雅黑" panose="020B0503020204020204" charset="-122"/>
              </a:rPr>
              <a:t>住方向</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车辆</a:t>
            </a:r>
            <a:r>
              <a:rPr sz="1600" spc="135" dirty="0">
                <a:solidFill>
                  <a:schemeClr val="dk1"/>
                </a:solidFill>
                <a:latin typeface="微软雅黑" panose="020B0503020204020204" charset="-122"/>
                <a:ea typeface="微软雅黑" panose="020B0503020204020204" charset="-122"/>
                <a:cs typeface="微软雅黑" panose="020B0503020204020204" charset="-122"/>
              </a:rPr>
              <a:t>翻</a:t>
            </a:r>
            <a:r>
              <a:rPr sz="1600" spc="145" dirty="0">
                <a:solidFill>
                  <a:schemeClr val="dk1"/>
                </a:solidFill>
                <a:latin typeface="微软雅黑" panose="020B0503020204020204" charset="-122"/>
                <a:ea typeface="微软雅黑" panose="020B0503020204020204" charset="-122"/>
                <a:cs typeface="微软雅黑" panose="020B0503020204020204" charset="-122"/>
              </a:rPr>
              <a:t>到路左边二米</a:t>
            </a:r>
            <a:r>
              <a:rPr sz="1600" spc="135" dirty="0">
                <a:solidFill>
                  <a:schemeClr val="dk1"/>
                </a:solidFill>
                <a:latin typeface="微软雅黑" panose="020B0503020204020204" charset="-122"/>
                <a:ea typeface="微软雅黑" panose="020B0503020204020204" charset="-122"/>
                <a:cs typeface="微软雅黑" panose="020B0503020204020204" charset="-122"/>
              </a:rPr>
              <a:t>深</a:t>
            </a:r>
            <a:r>
              <a:rPr sz="1600" spc="145" dirty="0">
                <a:solidFill>
                  <a:schemeClr val="dk1"/>
                </a:solidFill>
                <a:latin typeface="微软雅黑" panose="020B0503020204020204" charset="-122"/>
                <a:ea typeface="微软雅黑" panose="020B0503020204020204" charset="-122"/>
                <a:cs typeface="微软雅黑" panose="020B0503020204020204" charset="-122"/>
              </a:rPr>
              <a:t>的菜地里</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导</a:t>
            </a:r>
            <a:r>
              <a:rPr sz="1600" spc="135" dirty="0">
                <a:solidFill>
                  <a:schemeClr val="dk1"/>
                </a:solidFill>
                <a:latin typeface="微软雅黑" panose="020B0503020204020204" charset="-122"/>
                <a:ea typeface="微软雅黑" panose="020B0503020204020204" charset="-122"/>
                <a:cs typeface="微软雅黑" panose="020B0503020204020204" charset="-122"/>
              </a:rPr>
              <a:t>致</a:t>
            </a:r>
            <a:r>
              <a:rPr sz="1600" spc="145" dirty="0">
                <a:solidFill>
                  <a:schemeClr val="dk1"/>
                </a:solidFill>
                <a:latin typeface="微软雅黑" panose="020B0503020204020204" charset="-122"/>
                <a:ea typeface="微软雅黑" panose="020B0503020204020204" charset="-122"/>
                <a:cs typeface="微软雅黑" panose="020B0503020204020204" charset="-122"/>
              </a:rPr>
              <a:t>汽油外溢</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电</a:t>
            </a:r>
            <a:r>
              <a:rPr sz="1600" spc="135" dirty="0">
                <a:solidFill>
                  <a:schemeClr val="dk1"/>
                </a:solidFill>
                <a:latin typeface="微软雅黑" panose="020B0503020204020204" charset="-122"/>
                <a:ea typeface="微软雅黑" panose="020B0503020204020204" charset="-122"/>
                <a:cs typeface="微软雅黑" panose="020B0503020204020204" charset="-122"/>
              </a:rPr>
              <a:t>源</a:t>
            </a:r>
            <a:r>
              <a:rPr sz="1600" spc="145" dirty="0">
                <a:solidFill>
                  <a:schemeClr val="dk1"/>
                </a:solidFill>
                <a:latin typeface="微软雅黑" panose="020B0503020204020204" charset="-122"/>
                <a:ea typeface="微软雅黑" panose="020B0503020204020204" charset="-122"/>
                <a:cs typeface="微软雅黑" panose="020B0503020204020204" charset="-122"/>
              </a:rPr>
              <a:t>的短路、起火</a:t>
            </a:r>
            <a:r>
              <a:rPr sz="1600" spc="13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车被烧毁</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司机被烧死</a:t>
            </a:r>
            <a:r>
              <a:rPr sz="1600" spc="145" dirty="0">
                <a:solidFill>
                  <a:schemeClr val="dk1"/>
                </a:solidFill>
                <a:latin typeface="微软雅黑" panose="020B0503020204020204" charset="-122"/>
                <a:ea typeface="微软雅黑" panose="020B0503020204020204" charset="-122"/>
                <a:cs typeface="微软雅黑" panose="020B0503020204020204" charset="-122"/>
              </a:rPr>
              <a:t>在车内</a:t>
            </a:r>
            <a:r>
              <a:rPr sz="16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8" name="object 8"/>
          <p:cNvSpPr txBox="1"/>
          <p:nvPr/>
        </p:nvSpPr>
        <p:spPr>
          <a:xfrm>
            <a:off x="7822692" y="2176272"/>
            <a:ext cx="2689860" cy="749300"/>
          </a:xfrm>
          <a:prstGeom prst="rect">
            <a:avLst/>
          </a:prstGeom>
          <a:solidFill>
            <a:srgbClr val="EA8730"/>
          </a:solidFill>
        </p:spPr>
        <p:txBody>
          <a:bodyPr vert="horz" wrap="square" lIns="0" tIns="10795" rIns="0" bIns="0" rtlCol="0">
            <a:spAutoFit/>
          </a:bodyPr>
          <a:lstStyle/>
          <a:p>
            <a:pPr marL="320675" marR="313055">
              <a:lnSpc>
                <a:spcPct val="120000"/>
              </a:lnSpc>
              <a:spcBef>
                <a:spcPts val="85"/>
              </a:spcBef>
            </a:pPr>
            <a:r>
              <a:rPr sz="2000" b="1" spc="300" dirty="0">
                <a:solidFill>
                  <a:srgbClr val="FFFFFF"/>
                </a:solidFill>
                <a:latin typeface="微软雅黑" panose="020B0503020204020204" charset="-122"/>
                <a:ea typeface="微软雅黑" panose="020B0503020204020204" charset="-122"/>
                <a:cs typeface="微软雅黑" panose="020B0503020204020204" charset="-122"/>
              </a:rPr>
              <a:t>酒后开车撞坏桥火车停开乱了套</a:t>
            </a:r>
          </a:p>
        </p:txBody>
      </p:sp>
      <p:sp>
        <p:nvSpPr>
          <p:cNvPr id="9" name="object 9"/>
          <p:cNvSpPr txBox="1"/>
          <p:nvPr/>
        </p:nvSpPr>
        <p:spPr>
          <a:xfrm>
            <a:off x="6530975" y="2353945"/>
            <a:ext cx="1115060" cy="442595"/>
          </a:xfrm>
          <a:prstGeom prst="rect">
            <a:avLst/>
          </a:prstGeom>
        </p:spPr>
        <p:txBody>
          <a:bodyPr vert="horz" wrap="square" lIns="0" tIns="12065" rIns="0" bIns="0" rtlCol="0">
            <a:spAutoFit/>
          </a:bodyPr>
          <a:lstStyle/>
          <a:p>
            <a:pPr marL="12700">
              <a:lnSpc>
                <a:spcPct val="100000"/>
              </a:lnSpc>
              <a:spcBef>
                <a:spcPts val="95"/>
              </a:spcBef>
            </a:pPr>
            <a:r>
              <a:rPr sz="2800" b="1" spc="295" dirty="0">
                <a:solidFill>
                  <a:schemeClr val="dk1"/>
                </a:solidFill>
                <a:latin typeface="微软雅黑" panose="020B0503020204020204" charset="-122"/>
                <a:ea typeface="微软雅黑" panose="020B0503020204020204" charset="-122"/>
                <a:cs typeface="微软雅黑" panose="020B0503020204020204" charset="-122"/>
              </a:rPr>
              <a:t>案例</a:t>
            </a:r>
            <a:r>
              <a:rPr sz="2800" b="1" spc="-5" dirty="0">
                <a:solidFill>
                  <a:schemeClr val="dk1"/>
                </a:solidFill>
                <a:latin typeface="微软雅黑" panose="020B0503020204020204" charset="-122"/>
                <a:ea typeface="微软雅黑" panose="020B0503020204020204" charset="-122"/>
                <a:cs typeface="微软雅黑" panose="020B0503020204020204" charset="-122"/>
              </a:rPr>
              <a:t>2</a:t>
            </a:r>
          </a:p>
        </p:txBody>
      </p:sp>
      <p:sp>
        <p:nvSpPr>
          <p:cNvPr id="10" name="object 10"/>
          <p:cNvSpPr txBox="1"/>
          <p:nvPr>
            <p:custDataLst>
              <p:tags r:id="rId6"/>
            </p:custDataLst>
          </p:nvPr>
        </p:nvSpPr>
        <p:spPr>
          <a:xfrm>
            <a:off x="6473190" y="3101746"/>
            <a:ext cx="4897755" cy="2667635"/>
          </a:xfrm>
          <a:prstGeom prst="rect">
            <a:avLst/>
          </a:prstGeom>
        </p:spPr>
        <p:txBody>
          <a:bodyPr vert="horz" wrap="square" lIns="0" tIns="12700" rIns="0" bIns="0" rtlCol="0">
            <a:spAutoFit/>
          </a:bodyPr>
          <a:lstStyle/>
          <a:p>
            <a:pPr marL="12700" marR="5080">
              <a:lnSpc>
                <a:spcPct val="120000"/>
              </a:lnSpc>
              <a:spcBef>
                <a:spcPts val="100"/>
              </a:spcBef>
            </a:pPr>
            <a:r>
              <a:rPr sz="1600" spc="140" dirty="0">
                <a:solidFill>
                  <a:schemeClr val="dk1"/>
                </a:solidFill>
                <a:latin typeface="微软雅黑" panose="020B0503020204020204" charset="-122"/>
                <a:ea typeface="微软雅黑" panose="020B0503020204020204" charset="-122"/>
                <a:cs typeface="微软雅黑" panose="020B0503020204020204" charset="-122"/>
              </a:rPr>
              <a:t>有一个汽车</a:t>
            </a:r>
            <a:r>
              <a:rPr sz="1600" spc="150" dirty="0">
                <a:solidFill>
                  <a:schemeClr val="dk1"/>
                </a:solidFill>
                <a:latin typeface="微软雅黑" panose="020B0503020204020204" charset="-122"/>
                <a:ea typeface="微软雅黑" panose="020B0503020204020204" charset="-122"/>
                <a:cs typeface="微软雅黑" panose="020B0503020204020204" charset="-122"/>
              </a:rPr>
              <a:t>驾驶员</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50" dirty="0">
                <a:solidFill>
                  <a:schemeClr val="dk1"/>
                </a:solidFill>
                <a:latin typeface="微软雅黑" panose="020B0503020204020204" charset="-122"/>
                <a:ea typeface="微软雅黑" panose="020B0503020204020204" charset="-122"/>
                <a:cs typeface="微软雅黑" panose="020B0503020204020204" charset="-122"/>
              </a:rPr>
              <a:t>是安全行车</a:t>
            </a:r>
            <a:r>
              <a:rPr sz="1600" spc="140" dirty="0">
                <a:solidFill>
                  <a:schemeClr val="dk1"/>
                </a:solidFill>
                <a:latin typeface="微软雅黑" panose="020B0503020204020204" charset="-122"/>
                <a:ea typeface="微软雅黑" panose="020B0503020204020204" charset="-122"/>
                <a:cs typeface="微软雅黑" panose="020B0503020204020204" charset="-122"/>
              </a:rPr>
              <a:t>十</a:t>
            </a:r>
            <a:r>
              <a:rPr sz="1600" spc="150" dirty="0">
                <a:solidFill>
                  <a:schemeClr val="dk1"/>
                </a:solidFill>
                <a:latin typeface="微软雅黑" panose="020B0503020204020204" charset="-122"/>
                <a:ea typeface="微软雅黑" panose="020B0503020204020204" charset="-122"/>
                <a:cs typeface="微软雅黑" panose="020B0503020204020204" charset="-122"/>
              </a:rPr>
              <a:t>多年来的先</a:t>
            </a:r>
            <a:r>
              <a:rPr sz="1600" spc="-5" dirty="0">
                <a:solidFill>
                  <a:schemeClr val="dk1"/>
                </a:solidFill>
                <a:latin typeface="微软雅黑" panose="020B0503020204020204" charset="-122"/>
                <a:ea typeface="微软雅黑" panose="020B0503020204020204" charset="-122"/>
                <a:cs typeface="微软雅黑" panose="020B0503020204020204" charset="-122"/>
              </a:rPr>
              <a:t>进</a:t>
            </a:r>
            <a:r>
              <a:rPr sz="1600" spc="150" dirty="0">
                <a:solidFill>
                  <a:schemeClr val="dk1"/>
                </a:solidFill>
                <a:latin typeface="微软雅黑" panose="020B0503020204020204" charset="-122"/>
                <a:ea typeface="微软雅黑" panose="020B0503020204020204" charset="-122"/>
                <a:cs typeface="微软雅黑" panose="020B0503020204020204" charset="-122"/>
              </a:rPr>
              <a:t>司</a:t>
            </a:r>
            <a:r>
              <a:rPr sz="1600" spc="140" dirty="0">
                <a:solidFill>
                  <a:schemeClr val="dk1"/>
                </a:solidFill>
                <a:latin typeface="微软雅黑" panose="020B0503020204020204" charset="-122"/>
                <a:ea typeface="微软雅黑" panose="020B0503020204020204" charset="-122"/>
                <a:cs typeface="微软雅黑" panose="020B0503020204020204" charset="-122"/>
              </a:rPr>
              <a:t>机</a:t>
            </a:r>
            <a:r>
              <a:rPr sz="1600" spc="150" dirty="0">
                <a:solidFill>
                  <a:schemeClr val="dk1"/>
                </a:solidFill>
                <a:latin typeface="微软雅黑" panose="020B0503020204020204" charset="-122"/>
                <a:ea typeface="微软雅黑" panose="020B0503020204020204" charset="-122"/>
                <a:cs typeface="微软雅黑" panose="020B0503020204020204" charset="-122"/>
              </a:rPr>
              <a:t>。新春初五</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0" dirty="0">
                <a:solidFill>
                  <a:schemeClr val="dk1"/>
                </a:solidFill>
                <a:latin typeface="微软雅黑" panose="020B0503020204020204" charset="-122"/>
                <a:ea typeface="微软雅黑" panose="020B0503020204020204" charset="-122"/>
                <a:cs typeface="微软雅黑" panose="020B0503020204020204" charset="-122"/>
              </a:rPr>
              <a:t>队</a:t>
            </a:r>
            <a:r>
              <a:rPr sz="1600" spc="150" dirty="0">
                <a:solidFill>
                  <a:schemeClr val="dk1"/>
                </a:solidFill>
                <a:latin typeface="微软雅黑" panose="020B0503020204020204" charset="-122"/>
                <a:ea typeface="微软雅黑" panose="020B0503020204020204" charset="-122"/>
                <a:cs typeface="微软雅黑" panose="020B0503020204020204" charset="-122"/>
              </a:rPr>
              <a:t>长要他开车去</a:t>
            </a:r>
            <a:r>
              <a:rPr sz="1600" spc="140" dirty="0">
                <a:solidFill>
                  <a:schemeClr val="dk1"/>
                </a:solidFill>
                <a:latin typeface="微软雅黑" panose="020B0503020204020204" charset="-122"/>
                <a:ea typeface="微软雅黑" panose="020B0503020204020204" charset="-122"/>
                <a:cs typeface="微软雅黑" panose="020B0503020204020204" charset="-122"/>
              </a:rPr>
              <a:t>送</a:t>
            </a:r>
            <a:r>
              <a:rPr sz="1600" spc="150" dirty="0">
                <a:solidFill>
                  <a:schemeClr val="dk1"/>
                </a:solidFill>
                <a:latin typeface="微软雅黑" panose="020B0503020204020204" charset="-122"/>
                <a:ea typeface="微软雅黑" panose="020B0503020204020204" charset="-122"/>
                <a:cs typeface="微软雅黑" panose="020B0503020204020204" charset="-122"/>
              </a:rPr>
              <a:t>回一台锅炉</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并说</a:t>
            </a:r>
            <a:r>
              <a:rPr sz="1600" spc="6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货</a:t>
            </a:r>
            <a:r>
              <a:rPr sz="1600" spc="145" dirty="0">
                <a:solidFill>
                  <a:schemeClr val="dk1"/>
                </a:solidFill>
                <a:latin typeface="微软雅黑" panose="020B0503020204020204" charset="-122"/>
                <a:ea typeface="微软雅黑" panose="020B0503020204020204" charset="-122"/>
                <a:cs typeface="微软雅黑" panose="020B0503020204020204" charset="-122"/>
              </a:rPr>
              <a:t>物体积</a:t>
            </a:r>
            <a:r>
              <a:rPr sz="1600" spc="135" dirty="0">
                <a:solidFill>
                  <a:schemeClr val="dk1"/>
                </a:solidFill>
                <a:latin typeface="微软雅黑" panose="020B0503020204020204" charset="-122"/>
                <a:ea typeface="微软雅黑" panose="020B0503020204020204" charset="-122"/>
                <a:cs typeface="微软雅黑" panose="020B0503020204020204" charset="-122"/>
              </a:rPr>
              <a:t>大</a:t>
            </a:r>
            <a:r>
              <a:rPr sz="1600" spc="145" dirty="0">
                <a:solidFill>
                  <a:schemeClr val="dk1"/>
                </a:solidFill>
                <a:latin typeface="微软雅黑" panose="020B0503020204020204" charset="-122"/>
                <a:ea typeface="微软雅黑" panose="020B0503020204020204" charset="-122"/>
                <a:cs typeface="微软雅黑" panose="020B0503020204020204" charset="-122"/>
              </a:rPr>
              <a:t>而高</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务必</a:t>
            </a:r>
            <a:r>
              <a:rPr sz="1600" spc="135" dirty="0">
                <a:solidFill>
                  <a:schemeClr val="dk1"/>
                </a:solidFill>
                <a:latin typeface="微软雅黑" panose="020B0503020204020204" charset="-122"/>
                <a:ea typeface="微软雅黑" panose="020B0503020204020204" charset="-122"/>
                <a:cs typeface="微软雅黑" panose="020B0503020204020204" charset="-122"/>
              </a:rPr>
              <a:t>注</a:t>
            </a:r>
            <a:r>
              <a:rPr sz="1600" spc="145" dirty="0">
                <a:solidFill>
                  <a:schemeClr val="dk1"/>
                </a:solidFill>
                <a:latin typeface="微软雅黑" panose="020B0503020204020204" charset="-122"/>
                <a:ea typeface="微软雅黑" panose="020B0503020204020204" charset="-122"/>
                <a:cs typeface="微软雅黑" panose="020B0503020204020204" charset="-122"/>
              </a:rPr>
              <a:t>意安全</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回</a:t>
            </a:r>
            <a:r>
              <a:rPr sz="1600" spc="-5" dirty="0">
                <a:solidFill>
                  <a:schemeClr val="dk1"/>
                </a:solidFill>
                <a:latin typeface="微软雅黑" panose="020B0503020204020204" charset="-122"/>
                <a:ea typeface="微软雅黑" panose="020B0503020204020204" charset="-122"/>
                <a:cs typeface="微软雅黑" panose="020B0503020204020204" charset="-122"/>
              </a:rPr>
              <a:t>来</a:t>
            </a:r>
            <a:r>
              <a:rPr sz="1600" spc="140" dirty="0">
                <a:solidFill>
                  <a:schemeClr val="dk1"/>
                </a:solidFill>
                <a:latin typeface="微软雅黑" panose="020B0503020204020204" charset="-122"/>
                <a:ea typeface="微软雅黑" panose="020B0503020204020204" charset="-122"/>
                <a:cs typeface="微软雅黑" panose="020B0503020204020204" charset="-122"/>
              </a:rPr>
              <a:t>时绕道</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0" dirty="0">
                <a:solidFill>
                  <a:schemeClr val="dk1"/>
                </a:solidFill>
                <a:latin typeface="微软雅黑" panose="020B0503020204020204" charset="-122"/>
                <a:ea typeface="微软雅黑" panose="020B0503020204020204" charset="-122"/>
                <a:cs typeface="微软雅黑" panose="020B0503020204020204" charset="-122"/>
              </a:rPr>
              <a:t>千</a:t>
            </a:r>
            <a:r>
              <a:rPr sz="1600" spc="150" dirty="0">
                <a:solidFill>
                  <a:schemeClr val="dk1"/>
                </a:solidFill>
                <a:latin typeface="微软雅黑" panose="020B0503020204020204" charset="-122"/>
                <a:ea typeface="微软雅黑" panose="020B0503020204020204" charset="-122"/>
                <a:cs typeface="微软雅黑" panose="020B0503020204020204" charset="-122"/>
              </a:rPr>
              <a:t>万不能</a:t>
            </a:r>
            <a:r>
              <a:rPr sz="1600" spc="140" dirty="0">
                <a:solidFill>
                  <a:schemeClr val="dk1"/>
                </a:solidFill>
                <a:latin typeface="微软雅黑" panose="020B0503020204020204" charset="-122"/>
                <a:ea typeface="微软雅黑" panose="020B0503020204020204" charset="-122"/>
                <a:cs typeface="微软雅黑" panose="020B0503020204020204" charset="-122"/>
              </a:rPr>
              <a:t>走</a:t>
            </a:r>
            <a:r>
              <a:rPr sz="1600" spc="150" dirty="0">
                <a:solidFill>
                  <a:schemeClr val="dk1"/>
                </a:solidFill>
                <a:latin typeface="微软雅黑" panose="020B0503020204020204" charset="-122"/>
                <a:ea typeface="微软雅黑" panose="020B0503020204020204" charset="-122"/>
                <a:cs typeface="微软雅黑" panose="020B0503020204020204" charset="-122"/>
              </a:rPr>
              <a:t>地道桥</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50" dirty="0">
                <a:solidFill>
                  <a:schemeClr val="dk1"/>
                </a:solidFill>
                <a:latin typeface="微软雅黑" panose="020B0503020204020204" charset="-122"/>
                <a:ea typeface="微软雅黑" panose="020B0503020204020204" charset="-122"/>
                <a:cs typeface="微软雅黑" panose="020B0503020204020204" charset="-122"/>
              </a:rPr>
              <a:t>上</a:t>
            </a:r>
            <a:r>
              <a:rPr sz="1600" spc="130" dirty="0">
                <a:solidFill>
                  <a:schemeClr val="dk1"/>
                </a:solidFill>
                <a:latin typeface="微软雅黑" panose="020B0503020204020204" charset="-122"/>
                <a:ea typeface="微软雅黑" panose="020B0503020204020204" charset="-122"/>
                <a:cs typeface="微软雅黑" panose="020B0503020204020204" charset="-122"/>
              </a:rPr>
              <a:t>午</a:t>
            </a:r>
            <a:r>
              <a:rPr sz="1600" spc="70" dirty="0">
                <a:solidFill>
                  <a:schemeClr val="dk1"/>
                </a:solidFill>
                <a:latin typeface="微软雅黑" panose="020B0503020204020204" charset="-122"/>
                <a:ea typeface="微软雅黑" panose="020B0503020204020204" charset="-122"/>
                <a:cs typeface="微软雅黑" panose="020B0503020204020204" charset="-122"/>
              </a:rPr>
              <a:t>11</a:t>
            </a:r>
            <a:r>
              <a:rPr sz="1600" spc="145" dirty="0">
                <a:solidFill>
                  <a:schemeClr val="dk1"/>
                </a:solidFill>
                <a:latin typeface="微软雅黑" panose="020B0503020204020204" charset="-122"/>
                <a:ea typeface="微软雅黑" panose="020B0503020204020204" charset="-122"/>
                <a:cs typeface="微软雅黑" panose="020B0503020204020204" charset="-122"/>
              </a:rPr>
              <a:t>点</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5" dirty="0">
                <a:solidFill>
                  <a:schemeClr val="dk1"/>
                </a:solidFill>
                <a:latin typeface="微软雅黑" panose="020B0503020204020204" charset="-122"/>
                <a:ea typeface="微软雅黑" panose="020B0503020204020204" charset="-122"/>
                <a:cs typeface="微软雅黑" panose="020B0503020204020204" charset="-122"/>
              </a:rPr>
              <a:t>喝了</a:t>
            </a:r>
            <a:r>
              <a:rPr sz="1600" spc="-5" dirty="0">
                <a:solidFill>
                  <a:schemeClr val="dk1"/>
                </a:solidFill>
                <a:latin typeface="微软雅黑" panose="020B0503020204020204" charset="-122"/>
                <a:ea typeface="微软雅黑" panose="020B0503020204020204" charset="-122"/>
                <a:cs typeface="微软雅黑" panose="020B0503020204020204" charset="-122"/>
              </a:rPr>
              <a:t>八</a:t>
            </a:r>
            <a:r>
              <a:rPr sz="1600" spc="140" dirty="0">
                <a:solidFill>
                  <a:schemeClr val="dk1"/>
                </a:solidFill>
                <a:latin typeface="微软雅黑" panose="020B0503020204020204" charset="-122"/>
                <a:ea typeface="微软雅黑" panose="020B0503020204020204" charset="-122"/>
                <a:cs typeface="微软雅黑" panose="020B0503020204020204" charset="-122"/>
              </a:rPr>
              <a:t>两酒的他带</a:t>
            </a:r>
            <a:r>
              <a:rPr sz="1600" spc="150" dirty="0">
                <a:solidFill>
                  <a:schemeClr val="dk1"/>
                </a:solidFill>
                <a:latin typeface="微软雅黑" panose="020B0503020204020204" charset="-122"/>
                <a:ea typeface="微软雅黑" panose="020B0503020204020204" charset="-122"/>
                <a:cs typeface="微软雅黑" panose="020B0503020204020204" charset="-122"/>
              </a:rPr>
              <a:t>着一家</a:t>
            </a:r>
            <a:r>
              <a:rPr sz="1600" spc="140" dirty="0">
                <a:solidFill>
                  <a:schemeClr val="dk1"/>
                </a:solidFill>
                <a:latin typeface="微软雅黑" panose="020B0503020204020204" charset="-122"/>
                <a:ea typeface="微软雅黑" panose="020B0503020204020204" charset="-122"/>
                <a:cs typeface="微软雅黑" panose="020B0503020204020204" charset="-122"/>
              </a:rPr>
              <a:t>四</a:t>
            </a:r>
            <a:r>
              <a:rPr sz="1600" spc="150" dirty="0">
                <a:solidFill>
                  <a:schemeClr val="dk1"/>
                </a:solidFill>
                <a:latin typeface="微软雅黑" panose="020B0503020204020204" charset="-122"/>
                <a:ea typeface="微软雅黑" panose="020B0503020204020204" charset="-122"/>
                <a:cs typeface="微软雅黑" panose="020B0503020204020204" charset="-122"/>
              </a:rPr>
              <a:t>口开</a:t>
            </a:r>
            <a:r>
              <a:rPr sz="1600" spc="130" dirty="0">
                <a:solidFill>
                  <a:schemeClr val="dk1"/>
                </a:solidFill>
                <a:latin typeface="微软雅黑" panose="020B0503020204020204" charset="-122"/>
                <a:ea typeface="微软雅黑" panose="020B0503020204020204" charset="-122"/>
                <a:cs typeface="微软雅黑" panose="020B0503020204020204" charset="-122"/>
              </a:rPr>
              <a:t>着</a:t>
            </a:r>
            <a:r>
              <a:rPr sz="1600" spc="70" dirty="0">
                <a:solidFill>
                  <a:schemeClr val="dk1"/>
                </a:solidFill>
                <a:latin typeface="微软雅黑" panose="020B0503020204020204" charset="-122"/>
                <a:ea typeface="微软雅黑" panose="020B0503020204020204" charset="-122"/>
                <a:cs typeface="微软雅黑" panose="020B0503020204020204" charset="-122"/>
              </a:rPr>
              <a:t>15</a:t>
            </a:r>
            <a:r>
              <a:rPr sz="1600" spc="145" dirty="0">
                <a:solidFill>
                  <a:schemeClr val="dk1"/>
                </a:solidFill>
                <a:latin typeface="微软雅黑" panose="020B0503020204020204" charset="-122"/>
                <a:ea typeface="微软雅黑" panose="020B0503020204020204" charset="-122"/>
                <a:cs typeface="微软雅黑" panose="020B0503020204020204" charset="-122"/>
              </a:rPr>
              <a:t>吨平板车</a:t>
            </a:r>
            <a:r>
              <a:rPr sz="1600" spc="135" dirty="0">
                <a:solidFill>
                  <a:schemeClr val="dk1"/>
                </a:solidFill>
                <a:latin typeface="微软雅黑" panose="020B0503020204020204" charset="-122"/>
                <a:ea typeface="微软雅黑" panose="020B0503020204020204" charset="-122"/>
                <a:cs typeface="微软雅黑" panose="020B0503020204020204" charset="-122"/>
              </a:rPr>
              <a:t>到</a:t>
            </a:r>
            <a:r>
              <a:rPr sz="1600" spc="145" dirty="0">
                <a:solidFill>
                  <a:schemeClr val="dk1"/>
                </a:solidFill>
                <a:latin typeface="微软雅黑" panose="020B0503020204020204" charset="-122"/>
                <a:ea typeface="微软雅黑" panose="020B0503020204020204" charset="-122"/>
                <a:cs typeface="微软雅黑" panose="020B0503020204020204" charset="-122"/>
              </a:rPr>
              <a:t>火车</a:t>
            </a:r>
            <a:r>
              <a:rPr sz="1600" spc="-5" dirty="0">
                <a:solidFill>
                  <a:schemeClr val="dk1"/>
                </a:solidFill>
                <a:latin typeface="微软雅黑" panose="020B0503020204020204" charset="-122"/>
                <a:ea typeface="微软雅黑" panose="020B0503020204020204" charset="-122"/>
                <a:cs typeface="微软雅黑" panose="020B0503020204020204" charset="-122"/>
              </a:rPr>
              <a:t>站</a:t>
            </a:r>
            <a:r>
              <a:rPr sz="1600" spc="140" dirty="0">
                <a:solidFill>
                  <a:schemeClr val="dk1"/>
                </a:solidFill>
                <a:latin typeface="微软雅黑" panose="020B0503020204020204" charset="-122"/>
                <a:ea typeface="微软雅黑" panose="020B0503020204020204" charset="-122"/>
                <a:cs typeface="微软雅黑" panose="020B0503020204020204" charset="-122"/>
              </a:rPr>
              <a:t>提货</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0" dirty="0">
                <a:solidFill>
                  <a:schemeClr val="dk1"/>
                </a:solidFill>
                <a:latin typeface="微软雅黑" panose="020B0503020204020204" charset="-122"/>
                <a:ea typeface="微软雅黑" panose="020B0503020204020204" charset="-122"/>
                <a:cs typeface="微软雅黑" panose="020B0503020204020204" charset="-122"/>
              </a:rPr>
              <a:t>当车</a:t>
            </a:r>
            <a:r>
              <a:rPr sz="1600" spc="150" dirty="0">
                <a:solidFill>
                  <a:schemeClr val="dk1"/>
                </a:solidFill>
                <a:latin typeface="微软雅黑" panose="020B0503020204020204" charset="-122"/>
                <a:ea typeface="微软雅黑" panose="020B0503020204020204" charset="-122"/>
                <a:cs typeface="微软雅黑" panose="020B0503020204020204" charset="-122"/>
              </a:rPr>
              <a:t>子临到</a:t>
            </a:r>
            <a:r>
              <a:rPr sz="1600" spc="140" dirty="0">
                <a:solidFill>
                  <a:schemeClr val="dk1"/>
                </a:solidFill>
                <a:latin typeface="微软雅黑" panose="020B0503020204020204" charset="-122"/>
                <a:ea typeface="微软雅黑" panose="020B0503020204020204" charset="-122"/>
                <a:cs typeface="微软雅黑" panose="020B0503020204020204" charset="-122"/>
              </a:rPr>
              <a:t>铁</a:t>
            </a:r>
            <a:r>
              <a:rPr sz="1600" spc="150" dirty="0">
                <a:solidFill>
                  <a:schemeClr val="dk1"/>
                </a:solidFill>
                <a:latin typeface="微软雅黑" panose="020B0503020204020204" charset="-122"/>
                <a:ea typeface="微软雅黑" panose="020B0503020204020204" charset="-122"/>
                <a:cs typeface="微软雅黑" panose="020B0503020204020204" charset="-122"/>
              </a:rPr>
              <a:t>路桥时</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50" dirty="0">
                <a:solidFill>
                  <a:schemeClr val="dk1"/>
                </a:solidFill>
                <a:latin typeface="微软雅黑" panose="020B0503020204020204" charset="-122"/>
                <a:ea typeface="微软雅黑" panose="020B0503020204020204" charset="-122"/>
                <a:cs typeface="微软雅黑" panose="020B0503020204020204" charset="-122"/>
              </a:rPr>
              <a:t>仍</a:t>
            </a:r>
            <a:r>
              <a:rPr sz="1600" spc="130" dirty="0">
                <a:solidFill>
                  <a:schemeClr val="dk1"/>
                </a:solidFill>
                <a:latin typeface="微软雅黑" panose="020B0503020204020204" charset="-122"/>
                <a:ea typeface="微软雅黑" panose="020B0503020204020204" charset="-122"/>
                <a:cs typeface="微软雅黑" panose="020B0503020204020204" charset="-122"/>
              </a:rPr>
              <a:t>以</a:t>
            </a:r>
            <a:r>
              <a:rPr sz="1600" spc="70" dirty="0">
                <a:solidFill>
                  <a:schemeClr val="dk1"/>
                </a:solidFill>
                <a:latin typeface="微软雅黑" panose="020B0503020204020204" charset="-122"/>
                <a:ea typeface="微软雅黑" panose="020B0503020204020204" charset="-122"/>
                <a:cs typeface="微软雅黑" panose="020B0503020204020204" charset="-122"/>
              </a:rPr>
              <a:t>50</a:t>
            </a:r>
            <a:r>
              <a:rPr sz="1600" spc="145" dirty="0">
                <a:solidFill>
                  <a:schemeClr val="dk1"/>
                </a:solidFill>
                <a:latin typeface="微软雅黑" panose="020B0503020204020204" charset="-122"/>
                <a:ea typeface="微软雅黑" panose="020B0503020204020204" charset="-122"/>
                <a:cs typeface="微软雅黑" panose="020B0503020204020204" charset="-122"/>
              </a:rPr>
              <a:t>公</a:t>
            </a:r>
            <a:r>
              <a:rPr sz="1600" spc="135" dirty="0">
                <a:solidFill>
                  <a:schemeClr val="dk1"/>
                </a:solidFill>
                <a:latin typeface="微软雅黑" panose="020B0503020204020204" charset="-122"/>
                <a:ea typeface="微软雅黑" panose="020B0503020204020204" charset="-122"/>
                <a:cs typeface="微软雅黑" panose="020B0503020204020204" charset="-122"/>
              </a:rPr>
              <a:t>里</a:t>
            </a:r>
            <a:r>
              <a:rPr sz="1600" spc="145" dirty="0">
                <a:solidFill>
                  <a:schemeClr val="dk1"/>
                </a:solidFill>
                <a:latin typeface="微软雅黑" panose="020B0503020204020204" charset="-122"/>
                <a:ea typeface="微软雅黑" panose="020B0503020204020204" charset="-122"/>
                <a:cs typeface="微软雅黑" panose="020B0503020204020204" charset="-122"/>
              </a:rPr>
              <a:t>的车</a:t>
            </a:r>
            <a:r>
              <a:rPr sz="1600" spc="-5" dirty="0">
                <a:solidFill>
                  <a:schemeClr val="dk1"/>
                </a:solidFill>
                <a:latin typeface="微软雅黑" panose="020B0503020204020204" charset="-122"/>
                <a:ea typeface="微软雅黑" panose="020B0503020204020204" charset="-122"/>
                <a:cs typeface="微软雅黑" panose="020B0503020204020204" charset="-122"/>
              </a:rPr>
              <a:t>速</a:t>
            </a:r>
            <a:r>
              <a:rPr sz="1600" spc="140" dirty="0">
                <a:solidFill>
                  <a:schemeClr val="dk1"/>
                </a:solidFill>
                <a:latin typeface="微软雅黑" panose="020B0503020204020204" charset="-122"/>
                <a:ea typeface="微软雅黑" panose="020B0503020204020204" charset="-122"/>
                <a:cs typeface="微软雅黑" panose="020B0503020204020204" charset="-122"/>
              </a:rPr>
              <a:t>冲了下去</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50" dirty="0">
                <a:solidFill>
                  <a:schemeClr val="dk1"/>
                </a:solidFill>
                <a:latin typeface="微软雅黑" panose="020B0503020204020204" charset="-122"/>
                <a:ea typeface="微软雅黑" panose="020B0503020204020204" charset="-122"/>
                <a:cs typeface="微软雅黑" panose="020B0503020204020204" charset="-122"/>
              </a:rPr>
              <a:t>果然不</a:t>
            </a:r>
            <a:r>
              <a:rPr sz="1600" spc="140" dirty="0">
                <a:solidFill>
                  <a:schemeClr val="dk1"/>
                </a:solidFill>
                <a:latin typeface="微软雅黑" panose="020B0503020204020204" charset="-122"/>
                <a:ea typeface="微软雅黑" panose="020B0503020204020204" charset="-122"/>
                <a:cs typeface="微软雅黑" panose="020B0503020204020204" charset="-122"/>
              </a:rPr>
              <a:t>出</a:t>
            </a:r>
            <a:r>
              <a:rPr sz="1600" spc="150" dirty="0">
                <a:solidFill>
                  <a:schemeClr val="dk1"/>
                </a:solidFill>
                <a:latin typeface="微软雅黑" panose="020B0503020204020204" charset="-122"/>
                <a:ea typeface="微软雅黑" panose="020B0503020204020204" charset="-122"/>
                <a:cs typeface="微软雅黑" panose="020B0503020204020204" charset="-122"/>
              </a:rPr>
              <a:t>队长所料</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0" dirty="0">
                <a:solidFill>
                  <a:schemeClr val="dk1"/>
                </a:solidFill>
                <a:latin typeface="微软雅黑" panose="020B0503020204020204" charset="-122"/>
                <a:ea typeface="微软雅黑" panose="020B0503020204020204" charset="-122"/>
                <a:cs typeface="微软雅黑" panose="020B0503020204020204" charset="-122"/>
              </a:rPr>
              <a:t>车</a:t>
            </a:r>
            <a:r>
              <a:rPr sz="1600" spc="150" dirty="0">
                <a:solidFill>
                  <a:schemeClr val="dk1"/>
                </a:solidFill>
                <a:latin typeface="微软雅黑" panose="020B0503020204020204" charset="-122"/>
                <a:ea typeface="微软雅黑" panose="020B0503020204020204" charset="-122"/>
                <a:cs typeface="微软雅黑" panose="020B0503020204020204" charset="-122"/>
              </a:rPr>
              <a:t>上超高锅炉</a:t>
            </a:r>
            <a:r>
              <a:rPr sz="1600" spc="-5" dirty="0">
                <a:solidFill>
                  <a:schemeClr val="dk1"/>
                </a:solidFill>
                <a:latin typeface="微软雅黑" panose="020B0503020204020204" charset="-122"/>
                <a:ea typeface="微软雅黑" panose="020B0503020204020204" charset="-122"/>
                <a:cs typeface="微软雅黑" panose="020B0503020204020204" charset="-122"/>
              </a:rPr>
              <a:t>与</a:t>
            </a:r>
            <a:r>
              <a:rPr sz="1600" spc="135" dirty="0">
                <a:solidFill>
                  <a:schemeClr val="dk1"/>
                </a:solidFill>
                <a:latin typeface="微软雅黑" panose="020B0503020204020204" charset="-122"/>
                <a:ea typeface="微软雅黑" panose="020B0503020204020204" charset="-122"/>
                <a:cs typeface="微软雅黑" panose="020B0503020204020204" charset="-122"/>
              </a:rPr>
              <a:t>地道桥的驱</a:t>
            </a:r>
            <a:r>
              <a:rPr sz="1600" spc="150" dirty="0">
                <a:solidFill>
                  <a:schemeClr val="dk1"/>
                </a:solidFill>
                <a:latin typeface="微软雅黑" panose="020B0503020204020204" charset="-122"/>
                <a:ea typeface="微软雅黑" panose="020B0503020204020204" charset="-122"/>
                <a:cs typeface="微软雅黑" panose="020B0503020204020204" charset="-122"/>
              </a:rPr>
              <a:t>梁相撞</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50" dirty="0">
                <a:solidFill>
                  <a:schemeClr val="dk1"/>
                </a:solidFill>
                <a:latin typeface="微软雅黑" panose="020B0503020204020204" charset="-122"/>
                <a:ea typeface="微软雅黑" panose="020B0503020204020204" charset="-122"/>
                <a:cs typeface="微软雅黑" panose="020B0503020204020204" charset="-122"/>
              </a:rPr>
              <a:t>锅炉报废</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35" dirty="0">
                <a:solidFill>
                  <a:schemeClr val="dk1"/>
                </a:solidFill>
                <a:latin typeface="微软雅黑" panose="020B0503020204020204" charset="-122"/>
                <a:ea typeface="微软雅黑" panose="020B0503020204020204" charset="-122"/>
                <a:cs typeface="微软雅黑" panose="020B0503020204020204" charset="-122"/>
              </a:rPr>
              <a:t>车</a:t>
            </a:r>
            <a:r>
              <a:rPr sz="1600" spc="150" dirty="0">
                <a:solidFill>
                  <a:schemeClr val="dk1"/>
                </a:solidFill>
                <a:latin typeface="微软雅黑" panose="020B0503020204020204" charset="-122"/>
                <a:ea typeface="微软雅黑" panose="020B0503020204020204" charset="-122"/>
                <a:cs typeface="微软雅黑" panose="020B0503020204020204" charset="-122"/>
              </a:rPr>
              <a:t>内两死两伤</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0" dirty="0">
                <a:solidFill>
                  <a:schemeClr val="dk1"/>
                </a:solidFill>
                <a:latin typeface="微软雅黑" panose="020B0503020204020204" charset="-122"/>
                <a:ea typeface="微软雅黑" panose="020B0503020204020204" charset="-122"/>
                <a:cs typeface="微软雅黑" panose="020B0503020204020204" charset="-122"/>
              </a:rPr>
              <a:t>铁路钢梁弯</a:t>
            </a:r>
            <a:r>
              <a:rPr sz="1600" spc="150" dirty="0">
                <a:solidFill>
                  <a:schemeClr val="dk1"/>
                </a:solidFill>
                <a:latin typeface="微软雅黑" panose="020B0503020204020204" charset="-122"/>
                <a:ea typeface="微软雅黑" panose="020B0503020204020204" charset="-122"/>
                <a:cs typeface="微软雅黑" panose="020B0503020204020204" charset="-122"/>
              </a:rPr>
              <a:t>曲</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50" dirty="0">
                <a:solidFill>
                  <a:schemeClr val="dk1"/>
                </a:solidFill>
                <a:latin typeface="微软雅黑" panose="020B0503020204020204" charset="-122"/>
                <a:ea typeface="微软雅黑" panose="020B0503020204020204" charset="-122"/>
                <a:cs typeface="微软雅黑" panose="020B0503020204020204" charset="-122"/>
              </a:rPr>
              <a:t>铁</a:t>
            </a:r>
            <a:r>
              <a:rPr sz="1600" spc="140" dirty="0">
                <a:solidFill>
                  <a:schemeClr val="dk1"/>
                </a:solidFill>
                <a:latin typeface="微软雅黑" panose="020B0503020204020204" charset="-122"/>
                <a:ea typeface="微软雅黑" panose="020B0503020204020204" charset="-122"/>
                <a:cs typeface="微软雅黑" panose="020B0503020204020204" charset="-122"/>
              </a:rPr>
              <a:t>路</a:t>
            </a:r>
            <a:r>
              <a:rPr sz="1600" spc="-5" dirty="0">
                <a:solidFill>
                  <a:schemeClr val="dk1"/>
                </a:solidFill>
                <a:latin typeface="微软雅黑" panose="020B0503020204020204" charset="-122"/>
                <a:ea typeface="微软雅黑" panose="020B0503020204020204" charset="-122"/>
                <a:cs typeface="微软雅黑" panose="020B0503020204020204" charset="-122"/>
              </a:rPr>
              <a:t>无</a:t>
            </a:r>
            <a:endParaRPr sz="1600">
              <a:solidFill>
                <a:schemeClr val="dk1"/>
              </a:solidFill>
              <a:latin typeface="微软雅黑" panose="020B0503020204020204" charset="-122"/>
              <a:ea typeface="微软雅黑" panose="020B0503020204020204" charset="-122"/>
              <a:cs typeface="微软雅黑" panose="020B0503020204020204" charset="-122"/>
            </a:endParaRPr>
          </a:p>
          <a:p>
            <a:pPr marL="12700" algn="just">
              <a:lnSpc>
                <a:spcPct val="100000"/>
              </a:lnSpc>
              <a:spcBef>
                <a:spcPts val="385"/>
              </a:spcBef>
            </a:pPr>
            <a:r>
              <a:rPr sz="1600" spc="140" dirty="0">
                <a:solidFill>
                  <a:schemeClr val="dk1"/>
                </a:solidFill>
                <a:latin typeface="微软雅黑" panose="020B0503020204020204" charset="-122"/>
                <a:ea typeface="微软雅黑" panose="020B0503020204020204" charset="-122"/>
                <a:cs typeface="微软雅黑" panose="020B0503020204020204" charset="-122"/>
              </a:rPr>
              <a:t>法通车</a:t>
            </a:r>
            <a:r>
              <a:rPr sz="1600" spc="-5" dirty="0">
                <a:solidFill>
                  <a:schemeClr val="dk1"/>
                </a:solidFill>
                <a:latin typeface="微软雅黑" panose="020B0503020204020204" charset="-122"/>
                <a:ea typeface="微软雅黑" panose="020B0503020204020204" charset="-122"/>
                <a:cs typeface="微软雅黑" panose="020B0503020204020204" charset="-122"/>
              </a:rPr>
              <a:t>，</a:t>
            </a:r>
            <a:r>
              <a:rPr sz="1600" spc="140" dirty="0">
                <a:solidFill>
                  <a:schemeClr val="dk1"/>
                </a:solidFill>
                <a:latin typeface="微软雅黑" panose="020B0503020204020204" charset="-122"/>
                <a:ea typeface="微软雅黑" panose="020B0503020204020204" charset="-122"/>
                <a:cs typeface="微软雅黑" panose="020B0503020204020204" charset="-122"/>
              </a:rPr>
              <a:t>火</a:t>
            </a:r>
            <a:r>
              <a:rPr sz="1600" spc="150" dirty="0">
                <a:solidFill>
                  <a:schemeClr val="dk1"/>
                </a:solidFill>
                <a:latin typeface="微软雅黑" panose="020B0503020204020204" charset="-122"/>
                <a:ea typeface="微软雅黑" panose="020B0503020204020204" charset="-122"/>
                <a:cs typeface="微软雅黑" panose="020B0503020204020204" charset="-122"/>
              </a:rPr>
              <a:t>车停</a:t>
            </a:r>
            <a:r>
              <a:rPr sz="1600" spc="130" dirty="0">
                <a:solidFill>
                  <a:schemeClr val="dk1"/>
                </a:solidFill>
                <a:latin typeface="微软雅黑" panose="020B0503020204020204" charset="-122"/>
                <a:ea typeface="微软雅黑" panose="020B0503020204020204" charset="-122"/>
                <a:cs typeface="微软雅黑" panose="020B0503020204020204" charset="-122"/>
              </a:rPr>
              <a:t>开</a:t>
            </a:r>
            <a:r>
              <a:rPr sz="1600" spc="70" dirty="0">
                <a:solidFill>
                  <a:schemeClr val="dk1"/>
                </a:solidFill>
                <a:latin typeface="微软雅黑" panose="020B0503020204020204" charset="-122"/>
                <a:ea typeface="微软雅黑" panose="020B0503020204020204" charset="-122"/>
                <a:cs typeface="微软雅黑" panose="020B0503020204020204" charset="-122"/>
              </a:rPr>
              <a:t>12</a:t>
            </a:r>
            <a:r>
              <a:rPr sz="1600" spc="150" dirty="0">
                <a:solidFill>
                  <a:schemeClr val="dk1"/>
                </a:solidFill>
                <a:latin typeface="微软雅黑" panose="020B0503020204020204" charset="-122"/>
                <a:ea typeface="微软雅黑" panose="020B0503020204020204" charset="-122"/>
                <a:cs typeface="微软雅黑" panose="020B0503020204020204" charset="-122"/>
              </a:rPr>
              <a:t>小时。</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59"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3969258" y="1346708"/>
            <a:ext cx="425323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3</a:t>
            </a:r>
            <a:r>
              <a:rPr sz="2800" b="1" dirty="0">
                <a:solidFill>
                  <a:schemeClr val="dk1"/>
                </a:solidFill>
                <a:latin typeface="微软雅黑" panose="020B0503020204020204" charset="-122"/>
                <a:ea typeface="微软雅黑" panose="020B0503020204020204" charset="-122"/>
                <a:cs typeface="微软雅黑" panose="020B0503020204020204" charset="-122"/>
              </a:rPr>
              <a:t>.</a:t>
            </a:r>
            <a:r>
              <a:rPr sz="2800" b="1" spc="-5" dirty="0">
                <a:solidFill>
                  <a:schemeClr val="dk1"/>
                </a:solidFill>
                <a:latin typeface="微软雅黑" panose="020B0503020204020204" charset="-122"/>
                <a:ea typeface="微软雅黑" panose="020B0503020204020204" charset="-122"/>
                <a:cs typeface="微软雅黑" panose="020B0503020204020204" charset="-122"/>
              </a:rPr>
              <a:t>严禁超速行车和空档溜车</a:t>
            </a:r>
          </a:p>
        </p:txBody>
      </p:sp>
      <p:sp>
        <p:nvSpPr>
          <p:cNvPr id="5" name="object 5"/>
          <p:cNvSpPr/>
          <p:nvPr>
            <p:custDataLst>
              <p:tags r:id="rId5"/>
            </p:custDataLst>
          </p:nvPr>
        </p:nvSpPr>
        <p:spPr>
          <a:xfrm>
            <a:off x="6243828" y="2083307"/>
            <a:ext cx="86995" cy="4104640"/>
          </a:xfrm>
          <a:custGeom>
            <a:avLst/>
            <a:gdLst/>
            <a:ahLst/>
            <a:cxnLst/>
            <a:rect l="l" t="t" r="r" b="b"/>
            <a:pathLst>
              <a:path w="86995" h="4104640">
                <a:moveTo>
                  <a:pt x="80391" y="0"/>
                </a:moveTo>
                <a:lnTo>
                  <a:pt x="6476" y="0"/>
                </a:lnTo>
                <a:lnTo>
                  <a:pt x="0" y="6476"/>
                </a:lnTo>
                <a:lnTo>
                  <a:pt x="0" y="4097654"/>
                </a:lnTo>
                <a:lnTo>
                  <a:pt x="6476" y="4104131"/>
                </a:lnTo>
                <a:lnTo>
                  <a:pt x="80391" y="4104131"/>
                </a:lnTo>
                <a:lnTo>
                  <a:pt x="86868" y="4097654"/>
                </a:lnTo>
                <a:lnTo>
                  <a:pt x="86868" y="6476"/>
                </a:lnTo>
                <a:lnTo>
                  <a:pt x="80391" y="0"/>
                </a:lnTo>
                <a:close/>
              </a:path>
            </a:pathLst>
          </a:custGeom>
          <a:solidFill>
            <a:srgbClr val="B1B1B1"/>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6039611" y="2356116"/>
            <a:ext cx="511289" cy="511289"/>
          </a:xfrm>
          <a:prstGeom prst="rect">
            <a:avLst/>
          </a:prstGeom>
          <a:blipFill>
            <a:blip r:embed="rId4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6045708" y="2362200"/>
            <a:ext cx="483234" cy="483234"/>
          </a:xfrm>
          <a:custGeom>
            <a:avLst/>
            <a:gdLst/>
            <a:ahLst/>
            <a:cxnLst/>
            <a:rect l="l" t="t" r="r" b="b"/>
            <a:pathLst>
              <a:path w="483234" h="483235">
                <a:moveTo>
                  <a:pt x="241553" y="0"/>
                </a:moveTo>
                <a:lnTo>
                  <a:pt x="192888" y="4909"/>
                </a:lnTo>
                <a:lnTo>
                  <a:pt x="147554" y="18990"/>
                </a:lnTo>
                <a:lnTo>
                  <a:pt x="106523" y="41268"/>
                </a:lnTo>
                <a:lnTo>
                  <a:pt x="70770" y="70770"/>
                </a:lnTo>
                <a:lnTo>
                  <a:pt x="41268" y="106523"/>
                </a:lnTo>
                <a:lnTo>
                  <a:pt x="18990" y="147554"/>
                </a:lnTo>
                <a:lnTo>
                  <a:pt x="4909" y="192888"/>
                </a:lnTo>
                <a:lnTo>
                  <a:pt x="0" y="241553"/>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8" y="241553"/>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FF17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8"/>
            </p:custDataLst>
          </p:nvPr>
        </p:nvSpPr>
        <p:spPr>
          <a:xfrm>
            <a:off x="4058396" y="2232480"/>
            <a:ext cx="1725215" cy="797315"/>
          </a:xfrm>
          <a:prstGeom prst="rect">
            <a:avLst/>
          </a:prstGeom>
          <a:blipFill>
            <a:blip r:embed="rId4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9"/>
            </p:custDataLst>
          </p:nvPr>
        </p:nvSpPr>
        <p:spPr>
          <a:xfrm>
            <a:off x="4366259" y="2363736"/>
            <a:ext cx="1296924" cy="582155"/>
          </a:xfrm>
          <a:prstGeom prst="rect">
            <a:avLst/>
          </a:prstGeom>
          <a:blipFill>
            <a:blip r:embed="rId4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0"/>
            </p:custDataLst>
          </p:nvPr>
        </p:nvSpPr>
        <p:spPr>
          <a:xfrm>
            <a:off x="4102608" y="2229611"/>
            <a:ext cx="1650491" cy="722376"/>
          </a:xfrm>
          <a:prstGeom prst="rect">
            <a:avLst/>
          </a:prstGeom>
          <a:blipFill>
            <a:blip r:embed="rId4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txBox="1"/>
          <p:nvPr/>
        </p:nvSpPr>
        <p:spPr>
          <a:xfrm>
            <a:off x="4545329" y="2447671"/>
            <a:ext cx="946150" cy="28956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333333"/>
                </a:solidFill>
                <a:latin typeface="微软雅黑" panose="020B0503020204020204" charset="-122"/>
                <a:ea typeface="微软雅黑" panose="020B0503020204020204" charset="-122"/>
                <a:cs typeface="Microsoft JhengHei" panose="020B0604030504040204" charset="-120"/>
              </a:rPr>
              <a:t>严禁超速</a:t>
            </a:r>
          </a:p>
        </p:txBody>
      </p:sp>
      <p:sp>
        <p:nvSpPr>
          <p:cNvPr id="12" name="object 12"/>
          <p:cNvSpPr/>
          <p:nvPr>
            <p:custDataLst>
              <p:tags r:id="rId11"/>
            </p:custDataLst>
          </p:nvPr>
        </p:nvSpPr>
        <p:spPr>
          <a:xfrm>
            <a:off x="4102608" y="2229611"/>
            <a:ext cx="287020" cy="722630"/>
          </a:xfrm>
          <a:custGeom>
            <a:avLst/>
            <a:gdLst/>
            <a:ahLst/>
            <a:cxnLst/>
            <a:rect l="l" t="t" r="r" b="b"/>
            <a:pathLst>
              <a:path w="287020" h="722630">
                <a:moveTo>
                  <a:pt x="286512" y="0"/>
                </a:moveTo>
                <a:lnTo>
                  <a:pt x="60325" y="0"/>
                </a:lnTo>
                <a:lnTo>
                  <a:pt x="36861" y="4724"/>
                </a:lnTo>
                <a:lnTo>
                  <a:pt x="17684" y="17605"/>
                </a:lnTo>
                <a:lnTo>
                  <a:pt x="4746" y="36701"/>
                </a:lnTo>
                <a:lnTo>
                  <a:pt x="0" y="60071"/>
                </a:lnTo>
                <a:lnTo>
                  <a:pt x="0" y="662304"/>
                </a:lnTo>
                <a:lnTo>
                  <a:pt x="4746" y="685674"/>
                </a:lnTo>
                <a:lnTo>
                  <a:pt x="17684" y="704770"/>
                </a:lnTo>
                <a:lnTo>
                  <a:pt x="36861" y="717651"/>
                </a:lnTo>
                <a:lnTo>
                  <a:pt x="60325" y="722376"/>
                </a:lnTo>
                <a:lnTo>
                  <a:pt x="286512" y="722376"/>
                </a:lnTo>
                <a:lnTo>
                  <a:pt x="286512" y="0"/>
                </a:lnTo>
                <a:close/>
              </a:path>
            </a:pathLst>
          </a:custGeom>
          <a:solidFill>
            <a:srgbClr val="FF17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txBox="1"/>
          <p:nvPr/>
        </p:nvSpPr>
        <p:spPr>
          <a:xfrm>
            <a:off x="8467090" y="1957705"/>
            <a:ext cx="3179445" cy="1674495"/>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rgbClr val="585858"/>
                </a:solidFill>
                <a:latin typeface="微软雅黑" panose="020B0503020204020204" charset="-122"/>
                <a:ea typeface="微软雅黑" panose="020B0503020204020204" charset="-122"/>
                <a:cs typeface="微软雅黑" panose="020B0503020204020204" charset="-122"/>
              </a:rPr>
              <a:t>汽车在陡坡上下滑行时，由于汽车重力分力的作用，使汽车行驶</a:t>
            </a:r>
            <a:r>
              <a:rPr spc="-5" dirty="0">
                <a:solidFill>
                  <a:srgbClr val="585858"/>
                </a:solidFill>
                <a:latin typeface="微软雅黑" panose="020B0503020204020204" charset="-122"/>
                <a:ea typeface="微软雅黑" panose="020B0503020204020204" charset="-122"/>
                <a:cs typeface="微软雅黑" panose="020B0503020204020204" charset="-122"/>
              </a:rPr>
              <a:t>的速度加速，越滑越快，需频繁</a:t>
            </a:r>
            <a:r>
              <a:rPr dirty="0">
                <a:solidFill>
                  <a:srgbClr val="585858"/>
                </a:solidFill>
                <a:latin typeface="微软雅黑" panose="020B0503020204020204" charset="-122"/>
                <a:ea typeface="微软雅黑" panose="020B0503020204020204" charset="-122"/>
                <a:cs typeface="微软雅黑" panose="020B0503020204020204" charset="-122"/>
              </a:rPr>
              <a:t>使用制动，使制动蹄片和制动鼓的磨损加剧，极易发生故障，使制动失灵。</a:t>
            </a:r>
          </a:p>
        </p:txBody>
      </p:sp>
      <p:sp>
        <p:nvSpPr>
          <p:cNvPr id="14" name="object 14"/>
          <p:cNvSpPr/>
          <p:nvPr>
            <p:custDataLst>
              <p:tags r:id="rId12"/>
            </p:custDataLst>
          </p:nvPr>
        </p:nvSpPr>
        <p:spPr>
          <a:xfrm>
            <a:off x="6085332" y="2401836"/>
            <a:ext cx="401561" cy="401561"/>
          </a:xfrm>
          <a:prstGeom prst="rect">
            <a:avLst/>
          </a:prstGeom>
          <a:blipFill>
            <a:blip r:embed="rId5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3"/>
            </p:custDataLst>
          </p:nvPr>
        </p:nvSpPr>
        <p:spPr>
          <a:xfrm>
            <a:off x="6103620" y="2420111"/>
            <a:ext cx="367665" cy="367665"/>
          </a:xfrm>
          <a:custGeom>
            <a:avLst/>
            <a:gdLst/>
            <a:ahLst/>
            <a:cxnLst/>
            <a:rect l="l" t="t" r="r" b="b"/>
            <a:pathLst>
              <a:path w="367664" h="367664">
                <a:moveTo>
                  <a:pt x="183641" y="0"/>
                </a:moveTo>
                <a:lnTo>
                  <a:pt x="134805" y="6556"/>
                </a:lnTo>
                <a:lnTo>
                  <a:pt x="90931" y="25061"/>
                </a:lnTo>
                <a:lnTo>
                  <a:pt x="53768" y="53768"/>
                </a:lnTo>
                <a:lnTo>
                  <a:pt x="25061" y="90932"/>
                </a:lnTo>
                <a:lnTo>
                  <a:pt x="6556" y="134805"/>
                </a:lnTo>
                <a:lnTo>
                  <a:pt x="0" y="183641"/>
                </a:lnTo>
                <a:lnTo>
                  <a:pt x="6556" y="232478"/>
                </a:lnTo>
                <a:lnTo>
                  <a:pt x="25061" y="276351"/>
                </a:lnTo>
                <a:lnTo>
                  <a:pt x="53768" y="313515"/>
                </a:lnTo>
                <a:lnTo>
                  <a:pt x="90931" y="342222"/>
                </a:lnTo>
                <a:lnTo>
                  <a:pt x="134805" y="360727"/>
                </a:lnTo>
                <a:lnTo>
                  <a:pt x="183641" y="367284"/>
                </a:lnTo>
                <a:lnTo>
                  <a:pt x="232478" y="360727"/>
                </a:lnTo>
                <a:lnTo>
                  <a:pt x="276351" y="342222"/>
                </a:lnTo>
                <a:lnTo>
                  <a:pt x="313515" y="313515"/>
                </a:lnTo>
                <a:lnTo>
                  <a:pt x="342222" y="276351"/>
                </a:lnTo>
                <a:lnTo>
                  <a:pt x="360727" y="232478"/>
                </a:lnTo>
                <a:lnTo>
                  <a:pt x="367283" y="183641"/>
                </a:lnTo>
                <a:lnTo>
                  <a:pt x="360727" y="134805"/>
                </a:lnTo>
                <a:lnTo>
                  <a:pt x="342222" y="90932"/>
                </a:lnTo>
                <a:lnTo>
                  <a:pt x="313515" y="53768"/>
                </a:lnTo>
                <a:lnTo>
                  <a:pt x="276351" y="25061"/>
                </a:lnTo>
                <a:lnTo>
                  <a:pt x="232478" y="6556"/>
                </a:lnTo>
                <a:lnTo>
                  <a:pt x="183641" y="0"/>
                </a:lnTo>
                <a:close/>
              </a:path>
            </a:pathLst>
          </a:custGeom>
          <a:solidFill>
            <a:srgbClr val="FFFFF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txBox="1"/>
          <p:nvPr/>
        </p:nvSpPr>
        <p:spPr>
          <a:xfrm>
            <a:off x="6196076" y="2434209"/>
            <a:ext cx="190500" cy="28956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33"/>
                </a:solidFill>
                <a:latin typeface="微软雅黑" panose="020B0503020204020204" charset="-122"/>
                <a:ea typeface="微软雅黑" panose="020B0503020204020204" charset="-122"/>
                <a:cs typeface="Arial" panose="020B0604020202020204"/>
              </a:rPr>
              <a:t>A</a:t>
            </a:r>
          </a:p>
        </p:txBody>
      </p:sp>
      <p:sp>
        <p:nvSpPr>
          <p:cNvPr id="17" name="object 17"/>
          <p:cNvSpPr/>
          <p:nvPr>
            <p:custDataLst>
              <p:tags r:id="rId14"/>
            </p:custDataLst>
          </p:nvPr>
        </p:nvSpPr>
        <p:spPr>
          <a:xfrm>
            <a:off x="6649211" y="2570988"/>
            <a:ext cx="1713230" cy="76200"/>
          </a:xfrm>
          <a:custGeom>
            <a:avLst/>
            <a:gdLst/>
            <a:ahLst/>
            <a:cxnLst/>
            <a:rect l="l" t="t" r="r" b="b"/>
            <a:pathLst>
              <a:path w="1713229" h="76200">
                <a:moveTo>
                  <a:pt x="50800" y="31750"/>
                </a:moveTo>
                <a:lnTo>
                  <a:pt x="0" y="31750"/>
                </a:lnTo>
                <a:lnTo>
                  <a:pt x="0" y="44450"/>
                </a:lnTo>
                <a:lnTo>
                  <a:pt x="50800" y="44450"/>
                </a:lnTo>
                <a:lnTo>
                  <a:pt x="50800" y="31750"/>
                </a:lnTo>
                <a:close/>
              </a:path>
              <a:path w="1713229" h="76200">
                <a:moveTo>
                  <a:pt x="139700" y="31750"/>
                </a:moveTo>
                <a:lnTo>
                  <a:pt x="88900" y="31750"/>
                </a:lnTo>
                <a:lnTo>
                  <a:pt x="88900" y="44450"/>
                </a:lnTo>
                <a:lnTo>
                  <a:pt x="139700" y="44450"/>
                </a:lnTo>
                <a:lnTo>
                  <a:pt x="139700" y="31750"/>
                </a:lnTo>
                <a:close/>
              </a:path>
              <a:path w="1713229" h="76200">
                <a:moveTo>
                  <a:pt x="228600" y="31750"/>
                </a:moveTo>
                <a:lnTo>
                  <a:pt x="177800" y="31750"/>
                </a:lnTo>
                <a:lnTo>
                  <a:pt x="177800" y="44450"/>
                </a:lnTo>
                <a:lnTo>
                  <a:pt x="228600" y="44450"/>
                </a:lnTo>
                <a:lnTo>
                  <a:pt x="228600" y="31750"/>
                </a:lnTo>
                <a:close/>
              </a:path>
              <a:path w="1713229" h="76200">
                <a:moveTo>
                  <a:pt x="317500" y="31750"/>
                </a:moveTo>
                <a:lnTo>
                  <a:pt x="266700" y="31750"/>
                </a:lnTo>
                <a:lnTo>
                  <a:pt x="266700" y="44450"/>
                </a:lnTo>
                <a:lnTo>
                  <a:pt x="317500" y="44450"/>
                </a:lnTo>
                <a:lnTo>
                  <a:pt x="317500" y="31750"/>
                </a:lnTo>
                <a:close/>
              </a:path>
              <a:path w="1713229" h="76200">
                <a:moveTo>
                  <a:pt x="406400" y="31750"/>
                </a:moveTo>
                <a:lnTo>
                  <a:pt x="355600" y="31750"/>
                </a:lnTo>
                <a:lnTo>
                  <a:pt x="355600" y="44450"/>
                </a:lnTo>
                <a:lnTo>
                  <a:pt x="406400" y="44450"/>
                </a:lnTo>
                <a:lnTo>
                  <a:pt x="406400" y="31750"/>
                </a:lnTo>
                <a:close/>
              </a:path>
              <a:path w="1713229" h="76200">
                <a:moveTo>
                  <a:pt x="495300" y="31750"/>
                </a:moveTo>
                <a:lnTo>
                  <a:pt x="444500" y="31750"/>
                </a:lnTo>
                <a:lnTo>
                  <a:pt x="444500" y="44450"/>
                </a:lnTo>
                <a:lnTo>
                  <a:pt x="495300" y="44450"/>
                </a:lnTo>
                <a:lnTo>
                  <a:pt x="495300" y="31750"/>
                </a:lnTo>
                <a:close/>
              </a:path>
              <a:path w="1713229" h="76200">
                <a:moveTo>
                  <a:pt x="584200" y="31750"/>
                </a:moveTo>
                <a:lnTo>
                  <a:pt x="533400" y="31750"/>
                </a:lnTo>
                <a:lnTo>
                  <a:pt x="533400" y="44450"/>
                </a:lnTo>
                <a:lnTo>
                  <a:pt x="584200" y="44450"/>
                </a:lnTo>
                <a:lnTo>
                  <a:pt x="584200" y="31750"/>
                </a:lnTo>
                <a:close/>
              </a:path>
              <a:path w="1713229" h="76200">
                <a:moveTo>
                  <a:pt x="673100" y="31750"/>
                </a:moveTo>
                <a:lnTo>
                  <a:pt x="622300" y="31750"/>
                </a:lnTo>
                <a:lnTo>
                  <a:pt x="622300" y="44450"/>
                </a:lnTo>
                <a:lnTo>
                  <a:pt x="673100" y="44450"/>
                </a:lnTo>
                <a:lnTo>
                  <a:pt x="673100" y="31750"/>
                </a:lnTo>
                <a:close/>
              </a:path>
              <a:path w="1713229" h="76200">
                <a:moveTo>
                  <a:pt x="762000" y="31750"/>
                </a:moveTo>
                <a:lnTo>
                  <a:pt x="711200" y="31750"/>
                </a:lnTo>
                <a:lnTo>
                  <a:pt x="711200" y="44450"/>
                </a:lnTo>
                <a:lnTo>
                  <a:pt x="762000" y="44450"/>
                </a:lnTo>
                <a:lnTo>
                  <a:pt x="762000" y="31750"/>
                </a:lnTo>
                <a:close/>
              </a:path>
              <a:path w="1713229" h="76200">
                <a:moveTo>
                  <a:pt x="850900" y="31750"/>
                </a:moveTo>
                <a:lnTo>
                  <a:pt x="800100" y="31750"/>
                </a:lnTo>
                <a:lnTo>
                  <a:pt x="800100" y="44450"/>
                </a:lnTo>
                <a:lnTo>
                  <a:pt x="850900" y="44450"/>
                </a:lnTo>
                <a:lnTo>
                  <a:pt x="850900" y="31750"/>
                </a:lnTo>
                <a:close/>
              </a:path>
              <a:path w="1713229" h="76200">
                <a:moveTo>
                  <a:pt x="939800" y="31750"/>
                </a:moveTo>
                <a:lnTo>
                  <a:pt x="889000" y="31750"/>
                </a:lnTo>
                <a:lnTo>
                  <a:pt x="889000" y="44450"/>
                </a:lnTo>
                <a:lnTo>
                  <a:pt x="939800" y="44450"/>
                </a:lnTo>
                <a:lnTo>
                  <a:pt x="939800" y="31750"/>
                </a:lnTo>
                <a:close/>
              </a:path>
              <a:path w="1713229" h="76200">
                <a:moveTo>
                  <a:pt x="1028700" y="31750"/>
                </a:moveTo>
                <a:lnTo>
                  <a:pt x="977900" y="31750"/>
                </a:lnTo>
                <a:lnTo>
                  <a:pt x="977900" y="44450"/>
                </a:lnTo>
                <a:lnTo>
                  <a:pt x="1028700" y="44450"/>
                </a:lnTo>
                <a:lnTo>
                  <a:pt x="1028700" y="31750"/>
                </a:lnTo>
                <a:close/>
              </a:path>
              <a:path w="1713229" h="76200">
                <a:moveTo>
                  <a:pt x="1117600" y="31750"/>
                </a:moveTo>
                <a:lnTo>
                  <a:pt x="1066800" y="31750"/>
                </a:lnTo>
                <a:lnTo>
                  <a:pt x="1066800" y="44450"/>
                </a:lnTo>
                <a:lnTo>
                  <a:pt x="1117600" y="44450"/>
                </a:lnTo>
                <a:lnTo>
                  <a:pt x="1117600" y="31750"/>
                </a:lnTo>
                <a:close/>
              </a:path>
              <a:path w="1713229" h="76200">
                <a:moveTo>
                  <a:pt x="1206500" y="31750"/>
                </a:moveTo>
                <a:lnTo>
                  <a:pt x="1155700" y="31750"/>
                </a:lnTo>
                <a:lnTo>
                  <a:pt x="1155700" y="44450"/>
                </a:lnTo>
                <a:lnTo>
                  <a:pt x="1206500" y="44450"/>
                </a:lnTo>
                <a:lnTo>
                  <a:pt x="1206500" y="31750"/>
                </a:lnTo>
                <a:close/>
              </a:path>
              <a:path w="1713229" h="76200">
                <a:moveTo>
                  <a:pt x="1295400" y="31750"/>
                </a:moveTo>
                <a:lnTo>
                  <a:pt x="1244600" y="31750"/>
                </a:lnTo>
                <a:lnTo>
                  <a:pt x="1244600" y="44450"/>
                </a:lnTo>
                <a:lnTo>
                  <a:pt x="1295400" y="44450"/>
                </a:lnTo>
                <a:lnTo>
                  <a:pt x="1295400" y="31750"/>
                </a:lnTo>
                <a:close/>
              </a:path>
              <a:path w="1713229" h="76200">
                <a:moveTo>
                  <a:pt x="1384300" y="31750"/>
                </a:moveTo>
                <a:lnTo>
                  <a:pt x="1333500" y="31750"/>
                </a:lnTo>
                <a:lnTo>
                  <a:pt x="1333500" y="44450"/>
                </a:lnTo>
                <a:lnTo>
                  <a:pt x="1384300" y="44450"/>
                </a:lnTo>
                <a:lnTo>
                  <a:pt x="1384300" y="31750"/>
                </a:lnTo>
                <a:close/>
              </a:path>
              <a:path w="1713229" h="76200">
                <a:moveTo>
                  <a:pt x="1473200" y="31750"/>
                </a:moveTo>
                <a:lnTo>
                  <a:pt x="1422400" y="31750"/>
                </a:lnTo>
                <a:lnTo>
                  <a:pt x="1422400" y="44450"/>
                </a:lnTo>
                <a:lnTo>
                  <a:pt x="1473200" y="44450"/>
                </a:lnTo>
                <a:lnTo>
                  <a:pt x="1473200" y="31750"/>
                </a:lnTo>
                <a:close/>
              </a:path>
              <a:path w="1713229" h="76200">
                <a:moveTo>
                  <a:pt x="1562100" y="31750"/>
                </a:moveTo>
                <a:lnTo>
                  <a:pt x="1511300" y="31750"/>
                </a:lnTo>
                <a:lnTo>
                  <a:pt x="1511300" y="44450"/>
                </a:lnTo>
                <a:lnTo>
                  <a:pt x="1562100" y="44450"/>
                </a:lnTo>
                <a:lnTo>
                  <a:pt x="1562100" y="31750"/>
                </a:lnTo>
                <a:close/>
              </a:path>
              <a:path w="1713229" h="76200">
                <a:moveTo>
                  <a:pt x="1636522" y="0"/>
                </a:moveTo>
                <a:lnTo>
                  <a:pt x="1636522" y="76200"/>
                </a:lnTo>
                <a:lnTo>
                  <a:pt x="1700022" y="44450"/>
                </a:lnTo>
                <a:lnTo>
                  <a:pt x="1649222" y="44450"/>
                </a:lnTo>
                <a:lnTo>
                  <a:pt x="1649222" y="31750"/>
                </a:lnTo>
                <a:lnTo>
                  <a:pt x="1700022" y="31750"/>
                </a:lnTo>
                <a:lnTo>
                  <a:pt x="1636522" y="0"/>
                </a:lnTo>
                <a:close/>
              </a:path>
              <a:path w="1713229" h="76200">
                <a:moveTo>
                  <a:pt x="1636522" y="31750"/>
                </a:moveTo>
                <a:lnTo>
                  <a:pt x="1600200" y="31750"/>
                </a:lnTo>
                <a:lnTo>
                  <a:pt x="1600200" y="44450"/>
                </a:lnTo>
                <a:lnTo>
                  <a:pt x="1636522" y="44450"/>
                </a:lnTo>
                <a:lnTo>
                  <a:pt x="1636522" y="31750"/>
                </a:lnTo>
                <a:close/>
              </a:path>
              <a:path w="1713229" h="76200">
                <a:moveTo>
                  <a:pt x="1700022" y="31750"/>
                </a:moveTo>
                <a:lnTo>
                  <a:pt x="1649222" y="31750"/>
                </a:lnTo>
                <a:lnTo>
                  <a:pt x="1649222" y="44450"/>
                </a:lnTo>
                <a:lnTo>
                  <a:pt x="1700022" y="44450"/>
                </a:lnTo>
                <a:lnTo>
                  <a:pt x="1712722" y="38100"/>
                </a:lnTo>
                <a:lnTo>
                  <a:pt x="1700022" y="31750"/>
                </a:lnTo>
                <a:close/>
              </a:path>
            </a:pathLst>
          </a:custGeom>
          <a:solidFill>
            <a:srgbClr val="B1B1B1"/>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8" name="object 18"/>
          <p:cNvSpPr/>
          <p:nvPr>
            <p:custDataLst>
              <p:tags r:id="rId15"/>
            </p:custDataLst>
          </p:nvPr>
        </p:nvSpPr>
        <p:spPr>
          <a:xfrm>
            <a:off x="6039611" y="4329696"/>
            <a:ext cx="511289" cy="511289"/>
          </a:xfrm>
          <a:prstGeom prst="rect">
            <a:avLst/>
          </a:prstGeom>
          <a:blipFill>
            <a:blip r:embed="rId4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9" name="object 19"/>
          <p:cNvSpPr/>
          <p:nvPr>
            <p:custDataLst>
              <p:tags r:id="rId16"/>
            </p:custDataLst>
          </p:nvPr>
        </p:nvSpPr>
        <p:spPr>
          <a:xfrm>
            <a:off x="6045708" y="4335779"/>
            <a:ext cx="483234" cy="483234"/>
          </a:xfrm>
          <a:custGeom>
            <a:avLst/>
            <a:gdLst/>
            <a:ahLst/>
            <a:cxnLst/>
            <a:rect l="l" t="t" r="r" b="b"/>
            <a:pathLst>
              <a:path w="483234"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8"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FF5F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0" name="object 20"/>
          <p:cNvSpPr/>
          <p:nvPr>
            <p:custDataLst>
              <p:tags r:id="rId17"/>
            </p:custDataLst>
          </p:nvPr>
        </p:nvSpPr>
        <p:spPr>
          <a:xfrm>
            <a:off x="4058396" y="4207584"/>
            <a:ext cx="1725215" cy="797315"/>
          </a:xfrm>
          <a:prstGeom prst="rect">
            <a:avLst/>
          </a:prstGeom>
          <a:blipFill>
            <a:blip r:embed="rId4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1" name="object 21"/>
          <p:cNvSpPr/>
          <p:nvPr>
            <p:custDataLst>
              <p:tags r:id="rId18"/>
            </p:custDataLst>
          </p:nvPr>
        </p:nvSpPr>
        <p:spPr>
          <a:xfrm>
            <a:off x="4366259" y="4337316"/>
            <a:ext cx="1296924" cy="582155"/>
          </a:xfrm>
          <a:prstGeom prst="rect">
            <a:avLst/>
          </a:prstGeom>
          <a:blipFill>
            <a:blip r:embed="rId5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2" name="object 22"/>
          <p:cNvSpPr/>
          <p:nvPr>
            <p:custDataLst>
              <p:tags r:id="rId19"/>
            </p:custDataLst>
          </p:nvPr>
        </p:nvSpPr>
        <p:spPr>
          <a:xfrm>
            <a:off x="4102608" y="4204715"/>
            <a:ext cx="1650491" cy="722376"/>
          </a:xfrm>
          <a:prstGeom prst="rect">
            <a:avLst/>
          </a:prstGeom>
          <a:blipFill>
            <a:blip r:embed="rId5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txBox="1"/>
          <p:nvPr/>
        </p:nvSpPr>
        <p:spPr>
          <a:xfrm>
            <a:off x="4545329" y="4421885"/>
            <a:ext cx="946150" cy="28956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333333"/>
                </a:solidFill>
                <a:latin typeface="微软雅黑" panose="020B0503020204020204" charset="-122"/>
                <a:ea typeface="微软雅黑" panose="020B0503020204020204" charset="-122"/>
                <a:cs typeface="Microsoft JhengHei" panose="020B0604030504040204" charset="-120"/>
              </a:rPr>
              <a:t>严禁超速</a:t>
            </a:r>
          </a:p>
        </p:txBody>
      </p:sp>
      <p:sp>
        <p:nvSpPr>
          <p:cNvPr id="24" name="object 24"/>
          <p:cNvSpPr/>
          <p:nvPr>
            <p:custDataLst>
              <p:tags r:id="rId20"/>
            </p:custDataLst>
          </p:nvPr>
        </p:nvSpPr>
        <p:spPr>
          <a:xfrm>
            <a:off x="4102608" y="4204715"/>
            <a:ext cx="287020" cy="722630"/>
          </a:xfrm>
          <a:custGeom>
            <a:avLst/>
            <a:gdLst/>
            <a:ahLst/>
            <a:cxnLst/>
            <a:rect l="l" t="t" r="r" b="b"/>
            <a:pathLst>
              <a:path w="287020" h="722629">
                <a:moveTo>
                  <a:pt x="286512" y="0"/>
                </a:moveTo>
                <a:lnTo>
                  <a:pt x="60325" y="0"/>
                </a:lnTo>
                <a:lnTo>
                  <a:pt x="36861" y="4724"/>
                </a:lnTo>
                <a:lnTo>
                  <a:pt x="17684" y="17605"/>
                </a:lnTo>
                <a:lnTo>
                  <a:pt x="4746" y="36701"/>
                </a:lnTo>
                <a:lnTo>
                  <a:pt x="0" y="60070"/>
                </a:lnTo>
                <a:lnTo>
                  <a:pt x="0" y="662304"/>
                </a:lnTo>
                <a:lnTo>
                  <a:pt x="4746" y="685674"/>
                </a:lnTo>
                <a:lnTo>
                  <a:pt x="17684" y="704770"/>
                </a:lnTo>
                <a:lnTo>
                  <a:pt x="36861" y="717651"/>
                </a:lnTo>
                <a:lnTo>
                  <a:pt x="60325" y="722375"/>
                </a:lnTo>
                <a:lnTo>
                  <a:pt x="286512" y="722375"/>
                </a:lnTo>
                <a:lnTo>
                  <a:pt x="286512" y="0"/>
                </a:lnTo>
                <a:close/>
              </a:path>
            </a:pathLst>
          </a:custGeom>
          <a:solidFill>
            <a:srgbClr val="FF5F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5" name="object 25"/>
          <p:cNvSpPr txBox="1"/>
          <p:nvPr/>
        </p:nvSpPr>
        <p:spPr>
          <a:xfrm>
            <a:off x="8467090" y="4351020"/>
            <a:ext cx="3341370" cy="1397635"/>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rgbClr val="585858"/>
                </a:solidFill>
                <a:latin typeface="微软雅黑" panose="020B0503020204020204" charset="-122"/>
                <a:ea typeface="微软雅黑" panose="020B0503020204020204" charset="-122"/>
                <a:cs typeface="微软雅黑" panose="020B0503020204020204" charset="-122"/>
              </a:rPr>
              <a:t>下陡坡滑行时，车速越来越快，又在空档位置，往往使驾驶员精神格外紧张，一旦车速过高，遇到意外情况，措手不及，最容易出事故。</a:t>
            </a:r>
          </a:p>
        </p:txBody>
      </p:sp>
      <p:sp>
        <p:nvSpPr>
          <p:cNvPr id="26" name="object 26"/>
          <p:cNvSpPr/>
          <p:nvPr>
            <p:custDataLst>
              <p:tags r:id="rId21"/>
            </p:custDataLst>
          </p:nvPr>
        </p:nvSpPr>
        <p:spPr>
          <a:xfrm>
            <a:off x="6085332" y="4375416"/>
            <a:ext cx="401561" cy="401561"/>
          </a:xfrm>
          <a:prstGeom prst="rect">
            <a:avLst/>
          </a:prstGeom>
          <a:blipFill>
            <a:blip r:embed="rId5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7" name="object 27"/>
          <p:cNvSpPr/>
          <p:nvPr>
            <p:custDataLst>
              <p:tags r:id="rId22"/>
            </p:custDataLst>
          </p:nvPr>
        </p:nvSpPr>
        <p:spPr>
          <a:xfrm>
            <a:off x="6103620" y="4393691"/>
            <a:ext cx="367665" cy="367665"/>
          </a:xfrm>
          <a:custGeom>
            <a:avLst/>
            <a:gdLst/>
            <a:ahLst/>
            <a:cxnLst/>
            <a:rect l="l" t="t" r="r" b="b"/>
            <a:pathLst>
              <a:path w="367664" h="367664">
                <a:moveTo>
                  <a:pt x="183641" y="0"/>
                </a:moveTo>
                <a:lnTo>
                  <a:pt x="134805" y="6556"/>
                </a:lnTo>
                <a:lnTo>
                  <a:pt x="90931" y="25061"/>
                </a:lnTo>
                <a:lnTo>
                  <a:pt x="53768" y="53768"/>
                </a:lnTo>
                <a:lnTo>
                  <a:pt x="25061" y="90931"/>
                </a:lnTo>
                <a:lnTo>
                  <a:pt x="6556" y="134805"/>
                </a:lnTo>
                <a:lnTo>
                  <a:pt x="0" y="183641"/>
                </a:lnTo>
                <a:lnTo>
                  <a:pt x="6556" y="232478"/>
                </a:lnTo>
                <a:lnTo>
                  <a:pt x="25061" y="276351"/>
                </a:lnTo>
                <a:lnTo>
                  <a:pt x="53768" y="313515"/>
                </a:lnTo>
                <a:lnTo>
                  <a:pt x="90932" y="342222"/>
                </a:lnTo>
                <a:lnTo>
                  <a:pt x="134805" y="360727"/>
                </a:lnTo>
                <a:lnTo>
                  <a:pt x="183641" y="367283"/>
                </a:lnTo>
                <a:lnTo>
                  <a:pt x="232478" y="360727"/>
                </a:lnTo>
                <a:lnTo>
                  <a:pt x="276351" y="342222"/>
                </a:lnTo>
                <a:lnTo>
                  <a:pt x="313515" y="313515"/>
                </a:lnTo>
                <a:lnTo>
                  <a:pt x="342222" y="276351"/>
                </a:lnTo>
                <a:lnTo>
                  <a:pt x="360727" y="232478"/>
                </a:lnTo>
                <a:lnTo>
                  <a:pt x="367283" y="183641"/>
                </a:lnTo>
                <a:lnTo>
                  <a:pt x="360727" y="134805"/>
                </a:lnTo>
                <a:lnTo>
                  <a:pt x="342222" y="90931"/>
                </a:lnTo>
                <a:lnTo>
                  <a:pt x="313515" y="53768"/>
                </a:lnTo>
                <a:lnTo>
                  <a:pt x="276351" y="25061"/>
                </a:lnTo>
                <a:lnTo>
                  <a:pt x="232478" y="6556"/>
                </a:lnTo>
                <a:lnTo>
                  <a:pt x="183641" y="0"/>
                </a:lnTo>
                <a:close/>
              </a:path>
            </a:pathLst>
          </a:custGeom>
          <a:solidFill>
            <a:srgbClr val="FFFFF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8" name="object 28"/>
          <p:cNvSpPr txBox="1"/>
          <p:nvPr/>
        </p:nvSpPr>
        <p:spPr>
          <a:xfrm>
            <a:off x="6193028" y="4408678"/>
            <a:ext cx="190500" cy="28956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33"/>
                </a:solidFill>
                <a:latin typeface="微软雅黑" panose="020B0503020204020204" charset="-122"/>
                <a:ea typeface="微软雅黑" panose="020B0503020204020204" charset="-122"/>
                <a:cs typeface="Arial" panose="020B0604020202020204"/>
              </a:rPr>
              <a:t>C</a:t>
            </a:r>
          </a:p>
        </p:txBody>
      </p:sp>
      <p:sp>
        <p:nvSpPr>
          <p:cNvPr id="29" name="object 29"/>
          <p:cNvSpPr/>
          <p:nvPr>
            <p:custDataLst>
              <p:tags r:id="rId23"/>
            </p:custDataLst>
          </p:nvPr>
        </p:nvSpPr>
        <p:spPr>
          <a:xfrm>
            <a:off x="6649211" y="4559808"/>
            <a:ext cx="1713230" cy="76200"/>
          </a:xfrm>
          <a:custGeom>
            <a:avLst/>
            <a:gdLst/>
            <a:ahLst/>
            <a:cxnLst/>
            <a:rect l="l" t="t" r="r" b="b"/>
            <a:pathLst>
              <a:path w="1713229" h="76200">
                <a:moveTo>
                  <a:pt x="50800" y="31750"/>
                </a:moveTo>
                <a:lnTo>
                  <a:pt x="0" y="31750"/>
                </a:lnTo>
                <a:lnTo>
                  <a:pt x="0" y="44450"/>
                </a:lnTo>
                <a:lnTo>
                  <a:pt x="50800" y="44450"/>
                </a:lnTo>
                <a:lnTo>
                  <a:pt x="50800" y="31750"/>
                </a:lnTo>
                <a:close/>
              </a:path>
              <a:path w="1713229" h="76200">
                <a:moveTo>
                  <a:pt x="139700" y="31750"/>
                </a:moveTo>
                <a:lnTo>
                  <a:pt x="88900" y="31750"/>
                </a:lnTo>
                <a:lnTo>
                  <a:pt x="88900" y="44450"/>
                </a:lnTo>
                <a:lnTo>
                  <a:pt x="139700" y="44450"/>
                </a:lnTo>
                <a:lnTo>
                  <a:pt x="139700" y="31750"/>
                </a:lnTo>
                <a:close/>
              </a:path>
              <a:path w="1713229" h="76200">
                <a:moveTo>
                  <a:pt x="228600" y="31750"/>
                </a:moveTo>
                <a:lnTo>
                  <a:pt x="177800" y="31750"/>
                </a:lnTo>
                <a:lnTo>
                  <a:pt x="177800" y="44450"/>
                </a:lnTo>
                <a:lnTo>
                  <a:pt x="228600" y="44450"/>
                </a:lnTo>
                <a:lnTo>
                  <a:pt x="228600" y="31750"/>
                </a:lnTo>
                <a:close/>
              </a:path>
              <a:path w="1713229" h="76200">
                <a:moveTo>
                  <a:pt x="317500" y="31750"/>
                </a:moveTo>
                <a:lnTo>
                  <a:pt x="266700" y="31750"/>
                </a:lnTo>
                <a:lnTo>
                  <a:pt x="266700" y="44450"/>
                </a:lnTo>
                <a:lnTo>
                  <a:pt x="317500" y="44450"/>
                </a:lnTo>
                <a:lnTo>
                  <a:pt x="317500" y="31750"/>
                </a:lnTo>
                <a:close/>
              </a:path>
              <a:path w="1713229" h="76200">
                <a:moveTo>
                  <a:pt x="406400" y="31750"/>
                </a:moveTo>
                <a:lnTo>
                  <a:pt x="355600" y="31750"/>
                </a:lnTo>
                <a:lnTo>
                  <a:pt x="355600" y="44450"/>
                </a:lnTo>
                <a:lnTo>
                  <a:pt x="406400" y="44450"/>
                </a:lnTo>
                <a:lnTo>
                  <a:pt x="406400" y="31750"/>
                </a:lnTo>
                <a:close/>
              </a:path>
              <a:path w="1713229" h="76200">
                <a:moveTo>
                  <a:pt x="495300" y="31750"/>
                </a:moveTo>
                <a:lnTo>
                  <a:pt x="444500" y="31750"/>
                </a:lnTo>
                <a:lnTo>
                  <a:pt x="444500" y="44450"/>
                </a:lnTo>
                <a:lnTo>
                  <a:pt x="495300" y="44450"/>
                </a:lnTo>
                <a:lnTo>
                  <a:pt x="495300" y="31750"/>
                </a:lnTo>
                <a:close/>
              </a:path>
              <a:path w="1713229" h="76200">
                <a:moveTo>
                  <a:pt x="584200" y="31750"/>
                </a:moveTo>
                <a:lnTo>
                  <a:pt x="533400" y="31750"/>
                </a:lnTo>
                <a:lnTo>
                  <a:pt x="533400" y="44450"/>
                </a:lnTo>
                <a:lnTo>
                  <a:pt x="584200" y="44450"/>
                </a:lnTo>
                <a:lnTo>
                  <a:pt x="584200" y="31750"/>
                </a:lnTo>
                <a:close/>
              </a:path>
              <a:path w="1713229" h="76200">
                <a:moveTo>
                  <a:pt x="673100" y="31750"/>
                </a:moveTo>
                <a:lnTo>
                  <a:pt x="622300" y="31750"/>
                </a:lnTo>
                <a:lnTo>
                  <a:pt x="622300" y="44450"/>
                </a:lnTo>
                <a:lnTo>
                  <a:pt x="673100" y="44450"/>
                </a:lnTo>
                <a:lnTo>
                  <a:pt x="673100" y="31750"/>
                </a:lnTo>
                <a:close/>
              </a:path>
              <a:path w="1713229" h="76200">
                <a:moveTo>
                  <a:pt x="762000" y="31750"/>
                </a:moveTo>
                <a:lnTo>
                  <a:pt x="711200" y="31750"/>
                </a:lnTo>
                <a:lnTo>
                  <a:pt x="711200" y="44450"/>
                </a:lnTo>
                <a:lnTo>
                  <a:pt x="762000" y="44450"/>
                </a:lnTo>
                <a:lnTo>
                  <a:pt x="762000" y="31750"/>
                </a:lnTo>
                <a:close/>
              </a:path>
              <a:path w="1713229" h="76200">
                <a:moveTo>
                  <a:pt x="850900" y="31750"/>
                </a:moveTo>
                <a:lnTo>
                  <a:pt x="800100" y="31750"/>
                </a:lnTo>
                <a:lnTo>
                  <a:pt x="800100" y="44450"/>
                </a:lnTo>
                <a:lnTo>
                  <a:pt x="850900" y="44450"/>
                </a:lnTo>
                <a:lnTo>
                  <a:pt x="850900" y="31750"/>
                </a:lnTo>
                <a:close/>
              </a:path>
              <a:path w="1713229" h="76200">
                <a:moveTo>
                  <a:pt x="939800" y="31750"/>
                </a:moveTo>
                <a:lnTo>
                  <a:pt x="889000" y="31750"/>
                </a:lnTo>
                <a:lnTo>
                  <a:pt x="889000" y="44450"/>
                </a:lnTo>
                <a:lnTo>
                  <a:pt x="939800" y="44450"/>
                </a:lnTo>
                <a:lnTo>
                  <a:pt x="939800" y="31750"/>
                </a:lnTo>
                <a:close/>
              </a:path>
              <a:path w="1713229" h="76200">
                <a:moveTo>
                  <a:pt x="1028700" y="31750"/>
                </a:moveTo>
                <a:lnTo>
                  <a:pt x="977900" y="31750"/>
                </a:lnTo>
                <a:lnTo>
                  <a:pt x="977900" y="44450"/>
                </a:lnTo>
                <a:lnTo>
                  <a:pt x="1028700" y="44450"/>
                </a:lnTo>
                <a:lnTo>
                  <a:pt x="1028700" y="31750"/>
                </a:lnTo>
                <a:close/>
              </a:path>
              <a:path w="1713229" h="76200">
                <a:moveTo>
                  <a:pt x="1117600" y="31750"/>
                </a:moveTo>
                <a:lnTo>
                  <a:pt x="1066800" y="31750"/>
                </a:lnTo>
                <a:lnTo>
                  <a:pt x="1066800" y="44450"/>
                </a:lnTo>
                <a:lnTo>
                  <a:pt x="1117600" y="44450"/>
                </a:lnTo>
                <a:lnTo>
                  <a:pt x="1117600" y="31750"/>
                </a:lnTo>
                <a:close/>
              </a:path>
              <a:path w="1713229" h="76200">
                <a:moveTo>
                  <a:pt x="1206500" y="31750"/>
                </a:moveTo>
                <a:lnTo>
                  <a:pt x="1155700" y="31750"/>
                </a:lnTo>
                <a:lnTo>
                  <a:pt x="1155700" y="44450"/>
                </a:lnTo>
                <a:lnTo>
                  <a:pt x="1206500" y="44450"/>
                </a:lnTo>
                <a:lnTo>
                  <a:pt x="1206500" y="31750"/>
                </a:lnTo>
                <a:close/>
              </a:path>
              <a:path w="1713229" h="76200">
                <a:moveTo>
                  <a:pt x="1295400" y="31750"/>
                </a:moveTo>
                <a:lnTo>
                  <a:pt x="1244600" y="31750"/>
                </a:lnTo>
                <a:lnTo>
                  <a:pt x="1244600" y="44450"/>
                </a:lnTo>
                <a:lnTo>
                  <a:pt x="1295400" y="44450"/>
                </a:lnTo>
                <a:lnTo>
                  <a:pt x="1295400" y="31750"/>
                </a:lnTo>
                <a:close/>
              </a:path>
              <a:path w="1713229" h="76200">
                <a:moveTo>
                  <a:pt x="1384300" y="31750"/>
                </a:moveTo>
                <a:lnTo>
                  <a:pt x="1333500" y="31750"/>
                </a:lnTo>
                <a:lnTo>
                  <a:pt x="1333500" y="44450"/>
                </a:lnTo>
                <a:lnTo>
                  <a:pt x="1384300" y="44450"/>
                </a:lnTo>
                <a:lnTo>
                  <a:pt x="1384300" y="31750"/>
                </a:lnTo>
                <a:close/>
              </a:path>
              <a:path w="1713229" h="76200">
                <a:moveTo>
                  <a:pt x="1473200" y="31750"/>
                </a:moveTo>
                <a:lnTo>
                  <a:pt x="1422400" y="31750"/>
                </a:lnTo>
                <a:lnTo>
                  <a:pt x="1422400" y="44450"/>
                </a:lnTo>
                <a:lnTo>
                  <a:pt x="1473200" y="44450"/>
                </a:lnTo>
                <a:lnTo>
                  <a:pt x="1473200" y="31750"/>
                </a:lnTo>
                <a:close/>
              </a:path>
              <a:path w="1713229" h="76200">
                <a:moveTo>
                  <a:pt x="1562100" y="31750"/>
                </a:moveTo>
                <a:lnTo>
                  <a:pt x="1511300" y="31750"/>
                </a:lnTo>
                <a:lnTo>
                  <a:pt x="1511300" y="44450"/>
                </a:lnTo>
                <a:lnTo>
                  <a:pt x="1562100" y="44450"/>
                </a:lnTo>
                <a:lnTo>
                  <a:pt x="1562100" y="31750"/>
                </a:lnTo>
                <a:close/>
              </a:path>
              <a:path w="1713229" h="76200">
                <a:moveTo>
                  <a:pt x="1636522" y="0"/>
                </a:moveTo>
                <a:lnTo>
                  <a:pt x="1636522" y="76200"/>
                </a:lnTo>
                <a:lnTo>
                  <a:pt x="1700022" y="44450"/>
                </a:lnTo>
                <a:lnTo>
                  <a:pt x="1649222" y="44450"/>
                </a:lnTo>
                <a:lnTo>
                  <a:pt x="1649222" y="31750"/>
                </a:lnTo>
                <a:lnTo>
                  <a:pt x="1700022" y="31750"/>
                </a:lnTo>
                <a:lnTo>
                  <a:pt x="1636522" y="0"/>
                </a:lnTo>
                <a:close/>
              </a:path>
              <a:path w="1713229" h="76200">
                <a:moveTo>
                  <a:pt x="1636522" y="31750"/>
                </a:moveTo>
                <a:lnTo>
                  <a:pt x="1600200" y="31750"/>
                </a:lnTo>
                <a:lnTo>
                  <a:pt x="1600200" y="44450"/>
                </a:lnTo>
                <a:lnTo>
                  <a:pt x="1636522" y="44450"/>
                </a:lnTo>
                <a:lnTo>
                  <a:pt x="1636522" y="31750"/>
                </a:lnTo>
                <a:close/>
              </a:path>
              <a:path w="1713229" h="76200">
                <a:moveTo>
                  <a:pt x="1700022" y="31750"/>
                </a:moveTo>
                <a:lnTo>
                  <a:pt x="1649222" y="31750"/>
                </a:lnTo>
                <a:lnTo>
                  <a:pt x="1649222" y="44450"/>
                </a:lnTo>
                <a:lnTo>
                  <a:pt x="1700022" y="44450"/>
                </a:lnTo>
                <a:lnTo>
                  <a:pt x="1712722" y="38100"/>
                </a:lnTo>
                <a:lnTo>
                  <a:pt x="1700022" y="31750"/>
                </a:lnTo>
                <a:close/>
              </a:path>
            </a:pathLst>
          </a:custGeom>
          <a:solidFill>
            <a:srgbClr val="B1B1B1"/>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0" name="object 30"/>
          <p:cNvSpPr/>
          <p:nvPr>
            <p:custDataLst>
              <p:tags r:id="rId24"/>
            </p:custDataLst>
          </p:nvPr>
        </p:nvSpPr>
        <p:spPr>
          <a:xfrm>
            <a:off x="6047232" y="3343655"/>
            <a:ext cx="509778" cy="509778"/>
          </a:xfrm>
          <a:prstGeom prst="rect">
            <a:avLst/>
          </a:prstGeom>
          <a:blipFill>
            <a:blip r:embed="rId5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1" name="object 31"/>
          <p:cNvSpPr/>
          <p:nvPr>
            <p:custDataLst>
              <p:tags r:id="rId25"/>
            </p:custDataLst>
          </p:nvPr>
        </p:nvSpPr>
        <p:spPr>
          <a:xfrm>
            <a:off x="6053328" y="3349752"/>
            <a:ext cx="481965" cy="481965"/>
          </a:xfrm>
          <a:custGeom>
            <a:avLst/>
            <a:gdLst/>
            <a:ahLst/>
            <a:cxnLst/>
            <a:rect l="l" t="t" r="r" b="b"/>
            <a:pathLst>
              <a:path w="481965" h="481964">
                <a:moveTo>
                  <a:pt x="240792" y="0"/>
                </a:moveTo>
                <a:lnTo>
                  <a:pt x="192268" y="4892"/>
                </a:lnTo>
                <a:lnTo>
                  <a:pt x="147071" y="18924"/>
                </a:lnTo>
                <a:lnTo>
                  <a:pt x="106170" y="41127"/>
                </a:lnTo>
                <a:lnTo>
                  <a:pt x="70532" y="70532"/>
                </a:lnTo>
                <a:lnTo>
                  <a:pt x="41127" y="106170"/>
                </a:lnTo>
                <a:lnTo>
                  <a:pt x="18924" y="147071"/>
                </a:lnTo>
                <a:lnTo>
                  <a:pt x="4892" y="192268"/>
                </a:lnTo>
                <a:lnTo>
                  <a:pt x="0" y="240792"/>
                </a:lnTo>
                <a:lnTo>
                  <a:pt x="4892" y="289315"/>
                </a:lnTo>
                <a:lnTo>
                  <a:pt x="18924" y="334512"/>
                </a:lnTo>
                <a:lnTo>
                  <a:pt x="41127" y="375413"/>
                </a:lnTo>
                <a:lnTo>
                  <a:pt x="70532" y="411051"/>
                </a:lnTo>
                <a:lnTo>
                  <a:pt x="106170" y="440456"/>
                </a:lnTo>
                <a:lnTo>
                  <a:pt x="147071" y="462659"/>
                </a:lnTo>
                <a:lnTo>
                  <a:pt x="192268" y="476691"/>
                </a:lnTo>
                <a:lnTo>
                  <a:pt x="240792" y="481584"/>
                </a:lnTo>
                <a:lnTo>
                  <a:pt x="289315" y="476691"/>
                </a:lnTo>
                <a:lnTo>
                  <a:pt x="334512" y="462659"/>
                </a:lnTo>
                <a:lnTo>
                  <a:pt x="375413" y="440456"/>
                </a:lnTo>
                <a:lnTo>
                  <a:pt x="411051" y="411051"/>
                </a:lnTo>
                <a:lnTo>
                  <a:pt x="440456" y="375413"/>
                </a:lnTo>
                <a:lnTo>
                  <a:pt x="462659" y="334512"/>
                </a:lnTo>
                <a:lnTo>
                  <a:pt x="476691" y="289315"/>
                </a:lnTo>
                <a:lnTo>
                  <a:pt x="481583" y="240792"/>
                </a:lnTo>
                <a:lnTo>
                  <a:pt x="476691" y="192268"/>
                </a:lnTo>
                <a:lnTo>
                  <a:pt x="462659" y="147071"/>
                </a:lnTo>
                <a:lnTo>
                  <a:pt x="440456" y="106170"/>
                </a:lnTo>
                <a:lnTo>
                  <a:pt x="411051" y="70532"/>
                </a:lnTo>
                <a:lnTo>
                  <a:pt x="375413" y="41127"/>
                </a:lnTo>
                <a:lnTo>
                  <a:pt x="334512" y="18924"/>
                </a:lnTo>
                <a:lnTo>
                  <a:pt x="289315" y="4892"/>
                </a:lnTo>
                <a:lnTo>
                  <a:pt x="240792" y="0"/>
                </a:lnTo>
                <a:close/>
              </a:path>
            </a:pathLst>
          </a:custGeom>
          <a:solidFill>
            <a:srgbClr val="FF42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2" name="object 32"/>
          <p:cNvSpPr/>
          <p:nvPr>
            <p:custDataLst>
              <p:tags r:id="rId26"/>
            </p:custDataLst>
          </p:nvPr>
        </p:nvSpPr>
        <p:spPr>
          <a:xfrm>
            <a:off x="6792388" y="3220032"/>
            <a:ext cx="1720715" cy="797315"/>
          </a:xfrm>
          <a:prstGeom prst="rect">
            <a:avLst/>
          </a:prstGeom>
          <a:blipFill>
            <a:blip r:embed="rId5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p:nvPr>
            <p:custDataLst>
              <p:tags r:id="rId27"/>
            </p:custDataLst>
          </p:nvPr>
        </p:nvSpPr>
        <p:spPr>
          <a:xfrm>
            <a:off x="6755892" y="3363480"/>
            <a:ext cx="1668779" cy="554723"/>
          </a:xfrm>
          <a:prstGeom prst="rect">
            <a:avLst/>
          </a:prstGeom>
          <a:blipFill>
            <a:blip r:embed="rId5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4" name="object 34"/>
          <p:cNvSpPr/>
          <p:nvPr>
            <p:custDataLst>
              <p:tags r:id="rId28"/>
            </p:custDataLst>
          </p:nvPr>
        </p:nvSpPr>
        <p:spPr>
          <a:xfrm>
            <a:off x="6827519" y="3217164"/>
            <a:ext cx="1645920" cy="722376"/>
          </a:xfrm>
          <a:prstGeom prst="rect">
            <a:avLst/>
          </a:prstGeom>
          <a:blipFill>
            <a:blip r:embed="rId56"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5" name="object 35"/>
          <p:cNvSpPr txBox="1"/>
          <p:nvPr/>
        </p:nvSpPr>
        <p:spPr>
          <a:xfrm>
            <a:off x="6926960" y="3441953"/>
            <a:ext cx="1333500" cy="274320"/>
          </a:xfrm>
          <a:prstGeom prst="rect">
            <a:avLst/>
          </a:prstGeom>
        </p:spPr>
        <p:txBody>
          <a:bodyPr vert="horz" wrap="square" lIns="0" tIns="13335" rIns="0" bIns="0" rtlCol="0">
            <a:spAutoFit/>
          </a:bodyPr>
          <a:lstStyle/>
          <a:p>
            <a:pPr marL="12700">
              <a:lnSpc>
                <a:spcPct val="100000"/>
              </a:lnSpc>
              <a:spcBef>
                <a:spcPts val="105"/>
              </a:spcBef>
            </a:pPr>
            <a:r>
              <a:rPr sz="1700" b="1" spc="10" dirty="0">
                <a:solidFill>
                  <a:srgbClr val="333333"/>
                </a:solidFill>
                <a:latin typeface="微软雅黑" panose="020B0503020204020204" charset="-122"/>
                <a:ea typeface="微软雅黑" panose="020B0503020204020204" charset="-122"/>
                <a:cs typeface="Microsoft JhengHei" panose="020B0604030504040204" charset="-120"/>
              </a:rPr>
              <a:t>严禁空挡溜车</a:t>
            </a:r>
          </a:p>
        </p:txBody>
      </p:sp>
      <p:sp>
        <p:nvSpPr>
          <p:cNvPr id="36" name="object 36"/>
          <p:cNvSpPr/>
          <p:nvPr>
            <p:custDataLst>
              <p:tags r:id="rId29"/>
            </p:custDataLst>
          </p:nvPr>
        </p:nvSpPr>
        <p:spPr>
          <a:xfrm>
            <a:off x="8193023" y="3217164"/>
            <a:ext cx="285115" cy="722630"/>
          </a:xfrm>
          <a:custGeom>
            <a:avLst/>
            <a:gdLst/>
            <a:ahLst/>
            <a:cxnLst/>
            <a:rect l="l" t="t" r="r" b="b"/>
            <a:pathLst>
              <a:path w="285115" h="722629">
                <a:moveTo>
                  <a:pt x="225044" y="0"/>
                </a:moveTo>
                <a:lnTo>
                  <a:pt x="0" y="0"/>
                </a:lnTo>
                <a:lnTo>
                  <a:pt x="0" y="722376"/>
                </a:lnTo>
                <a:lnTo>
                  <a:pt x="225044" y="722376"/>
                </a:lnTo>
                <a:lnTo>
                  <a:pt x="248394" y="717651"/>
                </a:lnTo>
                <a:lnTo>
                  <a:pt x="267446" y="704770"/>
                </a:lnTo>
                <a:lnTo>
                  <a:pt x="280283" y="685674"/>
                </a:lnTo>
                <a:lnTo>
                  <a:pt x="284987" y="662305"/>
                </a:lnTo>
                <a:lnTo>
                  <a:pt x="284987" y="60071"/>
                </a:lnTo>
                <a:lnTo>
                  <a:pt x="280283" y="36701"/>
                </a:lnTo>
                <a:lnTo>
                  <a:pt x="267446" y="17605"/>
                </a:lnTo>
                <a:lnTo>
                  <a:pt x="248394" y="4724"/>
                </a:lnTo>
                <a:lnTo>
                  <a:pt x="225044" y="0"/>
                </a:lnTo>
                <a:close/>
              </a:path>
            </a:pathLst>
          </a:custGeom>
          <a:solidFill>
            <a:srgbClr val="FF42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7" name="object 37"/>
          <p:cNvSpPr txBox="1"/>
          <p:nvPr/>
        </p:nvSpPr>
        <p:spPr>
          <a:xfrm>
            <a:off x="923925" y="3121660"/>
            <a:ext cx="3113405" cy="1376045"/>
          </a:xfrm>
          <a:prstGeom prst="rect">
            <a:avLst/>
          </a:prstGeom>
        </p:spPr>
        <p:txBody>
          <a:bodyPr vert="horz" wrap="square" lIns="0" tIns="48895" rIns="0" bIns="0" rtlCol="0">
            <a:spAutoFit/>
          </a:bodyPr>
          <a:lstStyle/>
          <a:p>
            <a:pPr marL="12700" marR="5080" algn="just">
              <a:lnSpc>
                <a:spcPct val="80000"/>
              </a:lnSpc>
              <a:spcBef>
                <a:spcPts val="385"/>
              </a:spcBef>
            </a:pPr>
            <a:r>
              <a:rPr dirty="0">
                <a:solidFill>
                  <a:srgbClr val="585858"/>
                </a:solidFill>
                <a:latin typeface="微软雅黑" panose="020B0503020204020204" charset="-122"/>
                <a:ea typeface="微软雅黑" panose="020B0503020204020204" charset="-122"/>
                <a:cs typeface="微软雅黑" panose="020B0503020204020204" charset="-122"/>
              </a:rPr>
              <a:t>机动车辆应按交通规则中规定的最高时速行驶。小型汽车、摩托</a:t>
            </a:r>
            <a:r>
              <a:rPr spc="-5" dirty="0">
                <a:solidFill>
                  <a:srgbClr val="585858"/>
                </a:solidFill>
                <a:latin typeface="微软雅黑" panose="020B0503020204020204" charset="-122"/>
                <a:ea typeface="微软雅黑" panose="020B0503020204020204" charset="-122"/>
                <a:cs typeface="微软雅黑" panose="020B0503020204020204" charset="-122"/>
              </a:rPr>
              <a:t>车为每小</a:t>
            </a:r>
            <a:r>
              <a:rPr dirty="0">
                <a:solidFill>
                  <a:srgbClr val="585858"/>
                </a:solidFill>
                <a:latin typeface="微软雅黑" panose="020B0503020204020204" charset="-122"/>
                <a:ea typeface="微软雅黑" panose="020B0503020204020204" charset="-122"/>
                <a:cs typeface="微软雅黑" panose="020B0503020204020204" charset="-122"/>
              </a:rPr>
              <a:t>时</a:t>
            </a:r>
            <a:r>
              <a:rPr spc="-5" dirty="0">
                <a:solidFill>
                  <a:srgbClr val="585858"/>
                </a:solidFill>
                <a:latin typeface="微软雅黑" panose="020B0503020204020204" charset="-122"/>
                <a:ea typeface="微软雅黑" panose="020B0503020204020204" charset="-122"/>
                <a:cs typeface="微软雅黑" panose="020B0503020204020204" charset="-122"/>
              </a:rPr>
              <a:t>60公里。大型汽车</a:t>
            </a:r>
            <a:r>
              <a:rPr dirty="0">
                <a:solidFill>
                  <a:srgbClr val="585858"/>
                </a:solidFill>
                <a:latin typeface="微软雅黑" panose="020B0503020204020204" charset="-122"/>
                <a:ea typeface="微软雅黑" panose="020B0503020204020204" charset="-122"/>
                <a:cs typeface="微软雅黑" panose="020B0503020204020204" charset="-122"/>
              </a:rPr>
              <a:t>为</a:t>
            </a:r>
            <a:r>
              <a:rPr spc="-5" dirty="0">
                <a:solidFill>
                  <a:srgbClr val="585858"/>
                </a:solidFill>
                <a:latin typeface="微软雅黑" panose="020B0503020204020204" charset="-122"/>
                <a:ea typeface="微软雅黑" panose="020B0503020204020204" charset="-122"/>
                <a:cs typeface="微软雅黑" panose="020B0503020204020204" charset="-122"/>
              </a:rPr>
              <a:t>50公里</a:t>
            </a:r>
            <a:r>
              <a:rPr dirty="0">
                <a:solidFill>
                  <a:srgbClr val="585858"/>
                </a:solidFill>
                <a:latin typeface="微软雅黑" panose="020B0503020204020204" charset="-122"/>
                <a:ea typeface="微软雅黑" panose="020B0503020204020204" charset="-122"/>
                <a:cs typeface="微软雅黑" panose="020B0503020204020204" charset="-122"/>
              </a:rPr>
              <a:t>。</a:t>
            </a:r>
            <a:r>
              <a:rPr spc="-5" dirty="0">
                <a:solidFill>
                  <a:srgbClr val="585858"/>
                </a:solidFill>
                <a:latin typeface="微软雅黑" panose="020B0503020204020204" charset="-122"/>
                <a:ea typeface="微软雅黑" panose="020B0503020204020204" charset="-122"/>
                <a:cs typeface="微软雅黑" panose="020B0503020204020204" charset="-122"/>
              </a:rPr>
              <a:t>无轨电车、汽车拖带挂</a:t>
            </a:r>
            <a:r>
              <a:rPr dirty="0">
                <a:solidFill>
                  <a:srgbClr val="585858"/>
                </a:solidFill>
                <a:latin typeface="微软雅黑" panose="020B0503020204020204" charset="-122"/>
                <a:ea typeface="微软雅黑" panose="020B0503020204020204" charset="-122"/>
                <a:cs typeface="微软雅黑" panose="020B0503020204020204" charset="-122"/>
              </a:rPr>
              <a:t>车、后三轮机动车为40公里。</a:t>
            </a:r>
          </a:p>
        </p:txBody>
      </p:sp>
      <p:sp>
        <p:nvSpPr>
          <p:cNvPr id="38" name="object 38"/>
          <p:cNvSpPr/>
          <p:nvPr>
            <p:custDataLst>
              <p:tags r:id="rId30"/>
            </p:custDataLst>
          </p:nvPr>
        </p:nvSpPr>
        <p:spPr>
          <a:xfrm>
            <a:off x="6092952" y="3389376"/>
            <a:ext cx="400050" cy="400050"/>
          </a:xfrm>
          <a:prstGeom prst="rect">
            <a:avLst/>
          </a:prstGeom>
          <a:blipFill>
            <a:blip r:embed="rId57"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9" name="object 39"/>
          <p:cNvSpPr/>
          <p:nvPr>
            <p:custDataLst>
              <p:tags r:id="rId31"/>
            </p:custDataLst>
          </p:nvPr>
        </p:nvSpPr>
        <p:spPr>
          <a:xfrm>
            <a:off x="6111240" y="3407664"/>
            <a:ext cx="365760" cy="365760"/>
          </a:xfrm>
          <a:custGeom>
            <a:avLst/>
            <a:gdLst/>
            <a:ahLst/>
            <a:cxnLst/>
            <a:rect l="l" t="t" r="r" b="b"/>
            <a:pathLst>
              <a:path w="365760" h="365760">
                <a:moveTo>
                  <a:pt x="182880"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80" y="365760"/>
                </a:lnTo>
                <a:lnTo>
                  <a:pt x="231483" y="359224"/>
                </a:lnTo>
                <a:lnTo>
                  <a:pt x="275166" y="340783"/>
                </a:lnTo>
                <a:lnTo>
                  <a:pt x="312181" y="312181"/>
                </a:lnTo>
                <a:lnTo>
                  <a:pt x="340783" y="275166"/>
                </a:lnTo>
                <a:lnTo>
                  <a:pt x="359224" y="231483"/>
                </a:lnTo>
                <a:lnTo>
                  <a:pt x="365760" y="182880"/>
                </a:lnTo>
                <a:lnTo>
                  <a:pt x="359224" y="134276"/>
                </a:lnTo>
                <a:lnTo>
                  <a:pt x="340783" y="90593"/>
                </a:lnTo>
                <a:lnTo>
                  <a:pt x="312181" y="53578"/>
                </a:lnTo>
                <a:lnTo>
                  <a:pt x="275166" y="24976"/>
                </a:lnTo>
                <a:lnTo>
                  <a:pt x="231483" y="6535"/>
                </a:lnTo>
                <a:lnTo>
                  <a:pt x="182880" y="0"/>
                </a:lnTo>
                <a:close/>
              </a:path>
            </a:pathLst>
          </a:custGeom>
          <a:solidFill>
            <a:srgbClr val="FFFFF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0" name="object 40"/>
          <p:cNvSpPr txBox="1"/>
          <p:nvPr/>
        </p:nvSpPr>
        <p:spPr>
          <a:xfrm>
            <a:off x="6200013" y="3421507"/>
            <a:ext cx="190500" cy="28956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33"/>
                </a:solidFill>
                <a:latin typeface="微软雅黑" panose="020B0503020204020204" charset="-122"/>
                <a:ea typeface="微软雅黑" panose="020B0503020204020204" charset="-122"/>
                <a:cs typeface="Arial" panose="020B0604020202020204"/>
              </a:rPr>
              <a:t>B</a:t>
            </a:r>
          </a:p>
        </p:txBody>
      </p:sp>
      <p:sp>
        <p:nvSpPr>
          <p:cNvPr id="41" name="object 41"/>
          <p:cNvSpPr/>
          <p:nvPr>
            <p:custDataLst>
              <p:tags r:id="rId32"/>
            </p:custDataLst>
          </p:nvPr>
        </p:nvSpPr>
        <p:spPr>
          <a:xfrm>
            <a:off x="4226052" y="3543300"/>
            <a:ext cx="1713230" cy="76200"/>
          </a:xfrm>
          <a:custGeom>
            <a:avLst/>
            <a:gdLst/>
            <a:ahLst/>
            <a:cxnLst/>
            <a:rect l="l" t="t" r="r" b="b"/>
            <a:pathLst>
              <a:path w="1713229" h="76200">
                <a:moveTo>
                  <a:pt x="1712722" y="31750"/>
                </a:moveTo>
                <a:lnTo>
                  <a:pt x="1661922" y="31750"/>
                </a:lnTo>
                <a:lnTo>
                  <a:pt x="1661922" y="44450"/>
                </a:lnTo>
                <a:lnTo>
                  <a:pt x="1712722" y="44450"/>
                </a:lnTo>
                <a:lnTo>
                  <a:pt x="1712722" y="31750"/>
                </a:lnTo>
                <a:close/>
              </a:path>
              <a:path w="1713229" h="76200">
                <a:moveTo>
                  <a:pt x="1623822" y="31750"/>
                </a:moveTo>
                <a:lnTo>
                  <a:pt x="1573022" y="31750"/>
                </a:lnTo>
                <a:lnTo>
                  <a:pt x="1573022" y="44450"/>
                </a:lnTo>
                <a:lnTo>
                  <a:pt x="1623822" y="44450"/>
                </a:lnTo>
                <a:lnTo>
                  <a:pt x="1623822" y="31750"/>
                </a:lnTo>
                <a:close/>
              </a:path>
              <a:path w="1713229" h="76200">
                <a:moveTo>
                  <a:pt x="1534922" y="31750"/>
                </a:moveTo>
                <a:lnTo>
                  <a:pt x="1484122" y="31750"/>
                </a:lnTo>
                <a:lnTo>
                  <a:pt x="1484122" y="44450"/>
                </a:lnTo>
                <a:lnTo>
                  <a:pt x="1534922" y="44450"/>
                </a:lnTo>
                <a:lnTo>
                  <a:pt x="1534922" y="31750"/>
                </a:lnTo>
                <a:close/>
              </a:path>
              <a:path w="1713229" h="76200">
                <a:moveTo>
                  <a:pt x="1446022" y="31750"/>
                </a:moveTo>
                <a:lnTo>
                  <a:pt x="1395222" y="31750"/>
                </a:lnTo>
                <a:lnTo>
                  <a:pt x="1395222" y="44450"/>
                </a:lnTo>
                <a:lnTo>
                  <a:pt x="1446022" y="44450"/>
                </a:lnTo>
                <a:lnTo>
                  <a:pt x="1446022" y="31750"/>
                </a:lnTo>
                <a:close/>
              </a:path>
              <a:path w="1713229" h="76200">
                <a:moveTo>
                  <a:pt x="1357122" y="31750"/>
                </a:moveTo>
                <a:lnTo>
                  <a:pt x="1306322" y="31750"/>
                </a:lnTo>
                <a:lnTo>
                  <a:pt x="1306322" y="44450"/>
                </a:lnTo>
                <a:lnTo>
                  <a:pt x="1357122" y="44450"/>
                </a:lnTo>
                <a:lnTo>
                  <a:pt x="1357122" y="31750"/>
                </a:lnTo>
                <a:close/>
              </a:path>
              <a:path w="1713229" h="76200">
                <a:moveTo>
                  <a:pt x="1268222" y="31750"/>
                </a:moveTo>
                <a:lnTo>
                  <a:pt x="1217422" y="31750"/>
                </a:lnTo>
                <a:lnTo>
                  <a:pt x="1217422" y="44450"/>
                </a:lnTo>
                <a:lnTo>
                  <a:pt x="1268222" y="44450"/>
                </a:lnTo>
                <a:lnTo>
                  <a:pt x="1268222" y="31750"/>
                </a:lnTo>
                <a:close/>
              </a:path>
              <a:path w="1713229" h="76200">
                <a:moveTo>
                  <a:pt x="1179322" y="31750"/>
                </a:moveTo>
                <a:lnTo>
                  <a:pt x="1128522" y="31750"/>
                </a:lnTo>
                <a:lnTo>
                  <a:pt x="1128522" y="44450"/>
                </a:lnTo>
                <a:lnTo>
                  <a:pt x="1179322" y="44450"/>
                </a:lnTo>
                <a:lnTo>
                  <a:pt x="1179322" y="31750"/>
                </a:lnTo>
                <a:close/>
              </a:path>
              <a:path w="1713229" h="76200">
                <a:moveTo>
                  <a:pt x="1090422" y="31750"/>
                </a:moveTo>
                <a:lnTo>
                  <a:pt x="1039622" y="31750"/>
                </a:lnTo>
                <a:lnTo>
                  <a:pt x="1039622" y="44450"/>
                </a:lnTo>
                <a:lnTo>
                  <a:pt x="1090422" y="44450"/>
                </a:lnTo>
                <a:lnTo>
                  <a:pt x="1090422" y="31750"/>
                </a:lnTo>
                <a:close/>
              </a:path>
              <a:path w="1713229" h="76200">
                <a:moveTo>
                  <a:pt x="1001522" y="31750"/>
                </a:moveTo>
                <a:lnTo>
                  <a:pt x="950722" y="31750"/>
                </a:lnTo>
                <a:lnTo>
                  <a:pt x="950722" y="44450"/>
                </a:lnTo>
                <a:lnTo>
                  <a:pt x="1001522" y="44450"/>
                </a:lnTo>
                <a:lnTo>
                  <a:pt x="1001522" y="31750"/>
                </a:lnTo>
                <a:close/>
              </a:path>
              <a:path w="1713229" h="76200">
                <a:moveTo>
                  <a:pt x="912622" y="31750"/>
                </a:moveTo>
                <a:lnTo>
                  <a:pt x="861822" y="31750"/>
                </a:lnTo>
                <a:lnTo>
                  <a:pt x="861822" y="44450"/>
                </a:lnTo>
                <a:lnTo>
                  <a:pt x="912622" y="44450"/>
                </a:lnTo>
                <a:lnTo>
                  <a:pt x="912622" y="31750"/>
                </a:lnTo>
                <a:close/>
              </a:path>
              <a:path w="1713229" h="76200">
                <a:moveTo>
                  <a:pt x="823722" y="31750"/>
                </a:moveTo>
                <a:lnTo>
                  <a:pt x="772922" y="31750"/>
                </a:lnTo>
                <a:lnTo>
                  <a:pt x="772922" y="44450"/>
                </a:lnTo>
                <a:lnTo>
                  <a:pt x="823722" y="44450"/>
                </a:lnTo>
                <a:lnTo>
                  <a:pt x="823722" y="31750"/>
                </a:lnTo>
                <a:close/>
              </a:path>
              <a:path w="1713229" h="76200">
                <a:moveTo>
                  <a:pt x="734822" y="31750"/>
                </a:moveTo>
                <a:lnTo>
                  <a:pt x="684022" y="31750"/>
                </a:lnTo>
                <a:lnTo>
                  <a:pt x="684022" y="44450"/>
                </a:lnTo>
                <a:lnTo>
                  <a:pt x="734822" y="44450"/>
                </a:lnTo>
                <a:lnTo>
                  <a:pt x="734822" y="31750"/>
                </a:lnTo>
                <a:close/>
              </a:path>
              <a:path w="1713229" h="76200">
                <a:moveTo>
                  <a:pt x="645922" y="31750"/>
                </a:moveTo>
                <a:lnTo>
                  <a:pt x="595122" y="31750"/>
                </a:lnTo>
                <a:lnTo>
                  <a:pt x="595122" y="44450"/>
                </a:lnTo>
                <a:lnTo>
                  <a:pt x="645922" y="44450"/>
                </a:lnTo>
                <a:lnTo>
                  <a:pt x="645922" y="31750"/>
                </a:lnTo>
                <a:close/>
              </a:path>
              <a:path w="1713229" h="76200">
                <a:moveTo>
                  <a:pt x="557022" y="31750"/>
                </a:moveTo>
                <a:lnTo>
                  <a:pt x="506222" y="31750"/>
                </a:lnTo>
                <a:lnTo>
                  <a:pt x="506222" y="44450"/>
                </a:lnTo>
                <a:lnTo>
                  <a:pt x="557022" y="44450"/>
                </a:lnTo>
                <a:lnTo>
                  <a:pt x="557022" y="31750"/>
                </a:lnTo>
                <a:close/>
              </a:path>
              <a:path w="1713229" h="76200">
                <a:moveTo>
                  <a:pt x="468122" y="31750"/>
                </a:moveTo>
                <a:lnTo>
                  <a:pt x="417322" y="31750"/>
                </a:lnTo>
                <a:lnTo>
                  <a:pt x="417322" y="44450"/>
                </a:lnTo>
                <a:lnTo>
                  <a:pt x="468122" y="44450"/>
                </a:lnTo>
                <a:lnTo>
                  <a:pt x="468122" y="31750"/>
                </a:lnTo>
                <a:close/>
              </a:path>
              <a:path w="1713229" h="76200">
                <a:moveTo>
                  <a:pt x="379222" y="31750"/>
                </a:moveTo>
                <a:lnTo>
                  <a:pt x="328422" y="31750"/>
                </a:lnTo>
                <a:lnTo>
                  <a:pt x="328422" y="44450"/>
                </a:lnTo>
                <a:lnTo>
                  <a:pt x="379222" y="44450"/>
                </a:lnTo>
                <a:lnTo>
                  <a:pt x="379222" y="31750"/>
                </a:lnTo>
                <a:close/>
              </a:path>
              <a:path w="1713229" h="76200">
                <a:moveTo>
                  <a:pt x="290322" y="31750"/>
                </a:moveTo>
                <a:lnTo>
                  <a:pt x="239522" y="31750"/>
                </a:lnTo>
                <a:lnTo>
                  <a:pt x="239522" y="44450"/>
                </a:lnTo>
                <a:lnTo>
                  <a:pt x="290322" y="44450"/>
                </a:lnTo>
                <a:lnTo>
                  <a:pt x="290322" y="31750"/>
                </a:lnTo>
                <a:close/>
              </a:path>
              <a:path w="1713229" h="76200">
                <a:moveTo>
                  <a:pt x="201422" y="31750"/>
                </a:moveTo>
                <a:lnTo>
                  <a:pt x="150622" y="31750"/>
                </a:lnTo>
                <a:lnTo>
                  <a:pt x="150622" y="44450"/>
                </a:lnTo>
                <a:lnTo>
                  <a:pt x="201422" y="44450"/>
                </a:lnTo>
                <a:lnTo>
                  <a:pt x="201422" y="31750"/>
                </a:lnTo>
                <a:close/>
              </a:path>
              <a:path w="1713229" h="76200">
                <a:moveTo>
                  <a:pt x="76200" y="0"/>
                </a:moveTo>
                <a:lnTo>
                  <a:pt x="0" y="38100"/>
                </a:lnTo>
                <a:lnTo>
                  <a:pt x="76200" y="76200"/>
                </a:lnTo>
                <a:lnTo>
                  <a:pt x="76200" y="44450"/>
                </a:lnTo>
                <a:lnTo>
                  <a:pt x="63500" y="44450"/>
                </a:lnTo>
                <a:lnTo>
                  <a:pt x="63500" y="31750"/>
                </a:lnTo>
                <a:lnTo>
                  <a:pt x="76200" y="31750"/>
                </a:lnTo>
                <a:lnTo>
                  <a:pt x="76200" y="0"/>
                </a:lnTo>
                <a:close/>
              </a:path>
              <a:path w="1713229" h="76200">
                <a:moveTo>
                  <a:pt x="76200" y="31750"/>
                </a:moveTo>
                <a:lnTo>
                  <a:pt x="63500" y="31750"/>
                </a:lnTo>
                <a:lnTo>
                  <a:pt x="63500" y="44450"/>
                </a:lnTo>
                <a:lnTo>
                  <a:pt x="76200" y="44450"/>
                </a:lnTo>
                <a:lnTo>
                  <a:pt x="76200" y="31750"/>
                </a:lnTo>
                <a:close/>
              </a:path>
              <a:path w="1713229" h="76200">
                <a:moveTo>
                  <a:pt x="112522" y="31750"/>
                </a:moveTo>
                <a:lnTo>
                  <a:pt x="76200" y="31750"/>
                </a:lnTo>
                <a:lnTo>
                  <a:pt x="76200" y="44450"/>
                </a:lnTo>
                <a:lnTo>
                  <a:pt x="112522" y="44450"/>
                </a:lnTo>
                <a:lnTo>
                  <a:pt x="112522" y="31750"/>
                </a:lnTo>
                <a:close/>
              </a:path>
            </a:pathLst>
          </a:custGeom>
          <a:solidFill>
            <a:srgbClr val="B1B1B1"/>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2" name="object 42"/>
          <p:cNvSpPr/>
          <p:nvPr>
            <p:custDataLst>
              <p:tags r:id="rId33"/>
            </p:custDataLst>
          </p:nvPr>
        </p:nvSpPr>
        <p:spPr>
          <a:xfrm>
            <a:off x="6047232" y="5317235"/>
            <a:ext cx="509778" cy="511289"/>
          </a:xfrm>
          <a:prstGeom prst="rect">
            <a:avLst/>
          </a:prstGeom>
          <a:blipFill>
            <a:blip r:embed="rId58"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3" name="object 43"/>
          <p:cNvSpPr/>
          <p:nvPr>
            <p:custDataLst>
              <p:tags r:id="rId34"/>
            </p:custDataLst>
          </p:nvPr>
        </p:nvSpPr>
        <p:spPr>
          <a:xfrm>
            <a:off x="6053328" y="5323332"/>
            <a:ext cx="481965" cy="483234"/>
          </a:xfrm>
          <a:custGeom>
            <a:avLst/>
            <a:gdLst/>
            <a:ahLst/>
            <a:cxnLst/>
            <a:rect l="l" t="t" r="r" b="b"/>
            <a:pathLst>
              <a:path w="481965" h="483235">
                <a:moveTo>
                  <a:pt x="240792" y="0"/>
                </a:moveTo>
                <a:lnTo>
                  <a:pt x="192268" y="4909"/>
                </a:lnTo>
                <a:lnTo>
                  <a:pt x="147071" y="18990"/>
                </a:lnTo>
                <a:lnTo>
                  <a:pt x="106170" y="41268"/>
                </a:lnTo>
                <a:lnTo>
                  <a:pt x="70532" y="70770"/>
                </a:lnTo>
                <a:lnTo>
                  <a:pt x="41127" y="106523"/>
                </a:lnTo>
                <a:lnTo>
                  <a:pt x="18924" y="147554"/>
                </a:lnTo>
                <a:lnTo>
                  <a:pt x="4892" y="192888"/>
                </a:lnTo>
                <a:lnTo>
                  <a:pt x="0" y="241554"/>
                </a:lnTo>
                <a:lnTo>
                  <a:pt x="4892" y="290233"/>
                </a:lnTo>
                <a:lnTo>
                  <a:pt x="18924" y="335575"/>
                </a:lnTo>
                <a:lnTo>
                  <a:pt x="41127" y="376606"/>
                </a:lnTo>
                <a:lnTo>
                  <a:pt x="70532" y="412356"/>
                </a:lnTo>
                <a:lnTo>
                  <a:pt x="106170" y="441852"/>
                </a:lnTo>
                <a:lnTo>
                  <a:pt x="147071" y="464124"/>
                </a:lnTo>
                <a:lnTo>
                  <a:pt x="192268" y="478200"/>
                </a:lnTo>
                <a:lnTo>
                  <a:pt x="240792" y="483108"/>
                </a:lnTo>
                <a:lnTo>
                  <a:pt x="289315" y="478200"/>
                </a:lnTo>
                <a:lnTo>
                  <a:pt x="334512" y="464124"/>
                </a:lnTo>
                <a:lnTo>
                  <a:pt x="375413" y="441852"/>
                </a:lnTo>
                <a:lnTo>
                  <a:pt x="411051" y="412356"/>
                </a:lnTo>
                <a:lnTo>
                  <a:pt x="440456" y="376606"/>
                </a:lnTo>
                <a:lnTo>
                  <a:pt x="462659" y="335575"/>
                </a:lnTo>
                <a:lnTo>
                  <a:pt x="476691" y="290233"/>
                </a:lnTo>
                <a:lnTo>
                  <a:pt x="481583" y="241554"/>
                </a:lnTo>
                <a:lnTo>
                  <a:pt x="476691" y="192888"/>
                </a:lnTo>
                <a:lnTo>
                  <a:pt x="462659" y="147554"/>
                </a:lnTo>
                <a:lnTo>
                  <a:pt x="440456" y="106523"/>
                </a:lnTo>
                <a:lnTo>
                  <a:pt x="411051" y="70770"/>
                </a:lnTo>
                <a:lnTo>
                  <a:pt x="375413" y="41268"/>
                </a:lnTo>
                <a:lnTo>
                  <a:pt x="334512" y="18990"/>
                </a:lnTo>
                <a:lnTo>
                  <a:pt x="289315" y="4909"/>
                </a:lnTo>
                <a:lnTo>
                  <a:pt x="240792" y="0"/>
                </a:lnTo>
                <a:close/>
              </a:path>
            </a:pathLst>
          </a:custGeom>
          <a:solidFill>
            <a:srgbClr val="FF84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4" name="object 44"/>
          <p:cNvSpPr/>
          <p:nvPr>
            <p:custDataLst>
              <p:tags r:id="rId35"/>
            </p:custDataLst>
          </p:nvPr>
        </p:nvSpPr>
        <p:spPr>
          <a:xfrm>
            <a:off x="6792436" y="5193624"/>
            <a:ext cx="1725215" cy="797315"/>
          </a:xfrm>
          <a:prstGeom prst="rect">
            <a:avLst/>
          </a:prstGeom>
          <a:blipFill>
            <a:blip r:embed="rId59"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5" name="object 45"/>
          <p:cNvSpPr/>
          <p:nvPr>
            <p:custDataLst>
              <p:tags r:id="rId36"/>
            </p:custDataLst>
          </p:nvPr>
        </p:nvSpPr>
        <p:spPr>
          <a:xfrm>
            <a:off x="6755892" y="5337047"/>
            <a:ext cx="1668779" cy="556234"/>
          </a:xfrm>
          <a:prstGeom prst="rect">
            <a:avLst/>
          </a:prstGeom>
          <a:blipFill>
            <a:blip r:embed="rId6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6" name="object 46"/>
          <p:cNvSpPr/>
          <p:nvPr>
            <p:custDataLst>
              <p:tags r:id="rId37"/>
            </p:custDataLst>
          </p:nvPr>
        </p:nvSpPr>
        <p:spPr>
          <a:xfrm>
            <a:off x="6827519" y="5190744"/>
            <a:ext cx="1650491" cy="722376"/>
          </a:xfrm>
          <a:prstGeom prst="rect">
            <a:avLst/>
          </a:prstGeom>
          <a:blipFill>
            <a:blip r:embed="rId6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7" name="object 47"/>
          <p:cNvSpPr txBox="1"/>
          <p:nvPr/>
        </p:nvSpPr>
        <p:spPr>
          <a:xfrm>
            <a:off x="6926960" y="5416397"/>
            <a:ext cx="1333500" cy="273685"/>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333333"/>
                </a:solidFill>
                <a:latin typeface="微软雅黑" panose="020B0503020204020204" charset="-122"/>
                <a:ea typeface="微软雅黑" panose="020B0503020204020204" charset="-122"/>
                <a:cs typeface="Microsoft JhengHei" panose="020B0604030504040204" charset="-120"/>
              </a:rPr>
              <a:t>严禁空挡溜车</a:t>
            </a:r>
          </a:p>
        </p:txBody>
      </p:sp>
      <p:sp>
        <p:nvSpPr>
          <p:cNvPr id="48" name="object 48"/>
          <p:cNvSpPr/>
          <p:nvPr>
            <p:custDataLst>
              <p:tags r:id="rId38"/>
            </p:custDataLst>
          </p:nvPr>
        </p:nvSpPr>
        <p:spPr>
          <a:xfrm>
            <a:off x="8193023" y="5190744"/>
            <a:ext cx="285115" cy="722630"/>
          </a:xfrm>
          <a:custGeom>
            <a:avLst/>
            <a:gdLst/>
            <a:ahLst/>
            <a:cxnLst/>
            <a:rect l="l" t="t" r="r" b="b"/>
            <a:pathLst>
              <a:path w="285115" h="722629">
                <a:moveTo>
                  <a:pt x="225044" y="0"/>
                </a:moveTo>
                <a:lnTo>
                  <a:pt x="0" y="0"/>
                </a:lnTo>
                <a:lnTo>
                  <a:pt x="0" y="722375"/>
                </a:lnTo>
                <a:lnTo>
                  <a:pt x="225044" y="722375"/>
                </a:lnTo>
                <a:lnTo>
                  <a:pt x="248394" y="717652"/>
                </a:lnTo>
                <a:lnTo>
                  <a:pt x="267446" y="704772"/>
                </a:lnTo>
                <a:lnTo>
                  <a:pt x="280283" y="685669"/>
                </a:lnTo>
                <a:lnTo>
                  <a:pt x="284987" y="662279"/>
                </a:lnTo>
                <a:lnTo>
                  <a:pt x="284987" y="60070"/>
                </a:lnTo>
                <a:lnTo>
                  <a:pt x="280283" y="36701"/>
                </a:lnTo>
                <a:lnTo>
                  <a:pt x="267446" y="17605"/>
                </a:lnTo>
                <a:lnTo>
                  <a:pt x="248394" y="4724"/>
                </a:lnTo>
                <a:lnTo>
                  <a:pt x="225044" y="0"/>
                </a:lnTo>
                <a:close/>
              </a:path>
            </a:pathLst>
          </a:custGeom>
          <a:solidFill>
            <a:srgbClr val="FF840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9" name="object 49"/>
          <p:cNvSpPr txBox="1"/>
          <p:nvPr/>
        </p:nvSpPr>
        <p:spPr>
          <a:xfrm>
            <a:off x="981710" y="4876800"/>
            <a:ext cx="3055620" cy="139763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85858"/>
                </a:solidFill>
                <a:latin typeface="微软雅黑" panose="020B0503020204020204" charset="-122"/>
                <a:ea typeface="微软雅黑" panose="020B0503020204020204" charset="-122"/>
                <a:cs typeface="微软雅黑" panose="020B0503020204020204" charset="-122"/>
              </a:rPr>
              <a:t>车辆在通过繁华街道、交叉路口、隧道、窄桥、陡坡、弯道、狭路以及下雪结冰路滑、雨雾视线不良或者拖带损坏的车辆时，不得</a:t>
            </a:r>
            <a:r>
              <a:rPr spc="-5" dirty="0">
                <a:solidFill>
                  <a:srgbClr val="585858"/>
                </a:solidFill>
                <a:latin typeface="微软雅黑" panose="020B0503020204020204" charset="-122"/>
                <a:ea typeface="微软雅黑" panose="020B0503020204020204" charset="-122"/>
                <a:cs typeface="微软雅黑" panose="020B0503020204020204" charset="-122"/>
              </a:rPr>
              <a:t>超过20</a:t>
            </a:r>
            <a:r>
              <a:rPr dirty="0">
                <a:solidFill>
                  <a:srgbClr val="585858"/>
                </a:solidFill>
                <a:latin typeface="微软雅黑" panose="020B0503020204020204" charset="-122"/>
                <a:ea typeface="微软雅黑" panose="020B0503020204020204" charset="-122"/>
                <a:cs typeface="微软雅黑" panose="020B0503020204020204" charset="-122"/>
              </a:rPr>
              <a:t>公里。</a:t>
            </a:r>
          </a:p>
        </p:txBody>
      </p:sp>
      <p:sp>
        <p:nvSpPr>
          <p:cNvPr id="50" name="object 50"/>
          <p:cNvSpPr/>
          <p:nvPr>
            <p:custDataLst>
              <p:tags r:id="rId39"/>
            </p:custDataLst>
          </p:nvPr>
        </p:nvSpPr>
        <p:spPr>
          <a:xfrm>
            <a:off x="6092952" y="5362955"/>
            <a:ext cx="400050" cy="401561"/>
          </a:xfrm>
          <a:prstGeom prst="rect">
            <a:avLst/>
          </a:prstGeom>
          <a:blipFill>
            <a:blip r:embed="rId6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1" name="object 51"/>
          <p:cNvSpPr/>
          <p:nvPr>
            <p:custDataLst>
              <p:tags r:id="rId40"/>
            </p:custDataLst>
          </p:nvPr>
        </p:nvSpPr>
        <p:spPr>
          <a:xfrm>
            <a:off x="6111240" y="5381244"/>
            <a:ext cx="365760" cy="367665"/>
          </a:xfrm>
          <a:custGeom>
            <a:avLst/>
            <a:gdLst/>
            <a:ahLst/>
            <a:cxnLst/>
            <a:rect l="l" t="t" r="r" b="b"/>
            <a:pathLst>
              <a:path w="365760" h="367664">
                <a:moveTo>
                  <a:pt x="182880" y="0"/>
                </a:moveTo>
                <a:lnTo>
                  <a:pt x="134276" y="6556"/>
                </a:lnTo>
                <a:lnTo>
                  <a:pt x="90593" y="25061"/>
                </a:lnTo>
                <a:lnTo>
                  <a:pt x="53578" y="53768"/>
                </a:lnTo>
                <a:lnTo>
                  <a:pt x="24976" y="90931"/>
                </a:lnTo>
                <a:lnTo>
                  <a:pt x="6535" y="134805"/>
                </a:lnTo>
                <a:lnTo>
                  <a:pt x="0" y="183641"/>
                </a:lnTo>
                <a:lnTo>
                  <a:pt x="6535" y="232461"/>
                </a:lnTo>
                <a:lnTo>
                  <a:pt x="24976" y="276329"/>
                </a:lnTo>
                <a:lnTo>
                  <a:pt x="53578" y="313496"/>
                </a:lnTo>
                <a:lnTo>
                  <a:pt x="90593" y="342211"/>
                </a:lnTo>
                <a:lnTo>
                  <a:pt x="134276" y="360724"/>
                </a:lnTo>
                <a:lnTo>
                  <a:pt x="182880" y="367283"/>
                </a:lnTo>
                <a:lnTo>
                  <a:pt x="231483" y="360724"/>
                </a:lnTo>
                <a:lnTo>
                  <a:pt x="275166" y="342211"/>
                </a:lnTo>
                <a:lnTo>
                  <a:pt x="312181" y="313496"/>
                </a:lnTo>
                <a:lnTo>
                  <a:pt x="340783" y="276329"/>
                </a:lnTo>
                <a:lnTo>
                  <a:pt x="359224" y="232461"/>
                </a:lnTo>
                <a:lnTo>
                  <a:pt x="365760" y="183641"/>
                </a:lnTo>
                <a:lnTo>
                  <a:pt x="359224" y="134805"/>
                </a:lnTo>
                <a:lnTo>
                  <a:pt x="340783" y="90931"/>
                </a:lnTo>
                <a:lnTo>
                  <a:pt x="312181" y="53768"/>
                </a:lnTo>
                <a:lnTo>
                  <a:pt x="275166" y="25061"/>
                </a:lnTo>
                <a:lnTo>
                  <a:pt x="231483" y="6556"/>
                </a:lnTo>
                <a:lnTo>
                  <a:pt x="182880" y="0"/>
                </a:lnTo>
                <a:close/>
              </a:path>
            </a:pathLst>
          </a:custGeom>
          <a:solidFill>
            <a:srgbClr val="FFFFF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2" name="object 52"/>
          <p:cNvSpPr txBox="1"/>
          <p:nvPr/>
        </p:nvSpPr>
        <p:spPr>
          <a:xfrm>
            <a:off x="6200013" y="5395976"/>
            <a:ext cx="190500" cy="28956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33"/>
                </a:solidFill>
                <a:latin typeface="微软雅黑" panose="020B0503020204020204" charset="-122"/>
                <a:ea typeface="微软雅黑" panose="020B0503020204020204" charset="-122"/>
                <a:cs typeface="Arial" panose="020B0604020202020204"/>
              </a:rPr>
              <a:t>D</a:t>
            </a:r>
          </a:p>
        </p:txBody>
      </p:sp>
      <p:sp>
        <p:nvSpPr>
          <p:cNvPr id="53" name="object 53"/>
          <p:cNvSpPr/>
          <p:nvPr>
            <p:custDataLst>
              <p:tags r:id="rId41"/>
            </p:custDataLst>
          </p:nvPr>
        </p:nvSpPr>
        <p:spPr>
          <a:xfrm>
            <a:off x="4226052" y="5532120"/>
            <a:ext cx="1713230" cy="76200"/>
          </a:xfrm>
          <a:custGeom>
            <a:avLst/>
            <a:gdLst/>
            <a:ahLst/>
            <a:cxnLst/>
            <a:rect l="l" t="t" r="r" b="b"/>
            <a:pathLst>
              <a:path w="1713229" h="76200">
                <a:moveTo>
                  <a:pt x="1712722" y="31749"/>
                </a:moveTo>
                <a:lnTo>
                  <a:pt x="1661922" y="31749"/>
                </a:lnTo>
                <a:lnTo>
                  <a:pt x="1661922" y="44449"/>
                </a:lnTo>
                <a:lnTo>
                  <a:pt x="1712722" y="44449"/>
                </a:lnTo>
                <a:lnTo>
                  <a:pt x="1712722" y="31749"/>
                </a:lnTo>
                <a:close/>
              </a:path>
              <a:path w="1713229" h="76200">
                <a:moveTo>
                  <a:pt x="1623822" y="31749"/>
                </a:moveTo>
                <a:lnTo>
                  <a:pt x="1573022" y="31749"/>
                </a:lnTo>
                <a:lnTo>
                  <a:pt x="1573022" y="44449"/>
                </a:lnTo>
                <a:lnTo>
                  <a:pt x="1623822" y="44449"/>
                </a:lnTo>
                <a:lnTo>
                  <a:pt x="1623822" y="31749"/>
                </a:lnTo>
                <a:close/>
              </a:path>
              <a:path w="1713229" h="76200">
                <a:moveTo>
                  <a:pt x="1534922" y="31749"/>
                </a:moveTo>
                <a:lnTo>
                  <a:pt x="1484122" y="31749"/>
                </a:lnTo>
                <a:lnTo>
                  <a:pt x="1484122" y="44449"/>
                </a:lnTo>
                <a:lnTo>
                  <a:pt x="1534922" y="44449"/>
                </a:lnTo>
                <a:lnTo>
                  <a:pt x="1534922" y="31749"/>
                </a:lnTo>
                <a:close/>
              </a:path>
              <a:path w="1713229" h="76200">
                <a:moveTo>
                  <a:pt x="1446022" y="31749"/>
                </a:moveTo>
                <a:lnTo>
                  <a:pt x="1395222" y="31749"/>
                </a:lnTo>
                <a:lnTo>
                  <a:pt x="1395222" y="44449"/>
                </a:lnTo>
                <a:lnTo>
                  <a:pt x="1446022" y="44449"/>
                </a:lnTo>
                <a:lnTo>
                  <a:pt x="1446022" y="31749"/>
                </a:lnTo>
                <a:close/>
              </a:path>
              <a:path w="1713229" h="76200">
                <a:moveTo>
                  <a:pt x="1357122" y="31749"/>
                </a:moveTo>
                <a:lnTo>
                  <a:pt x="1306322" y="31749"/>
                </a:lnTo>
                <a:lnTo>
                  <a:pt x="1306322" y="44449"/>
                </a:lnTo>
                <a:lnTo>
                  <a:pt x="1357122" y="44449"/>
                </a:lnTo>
                <a:lnTo>
                  <a:pt x="1357122" y="31749"/>
                </a:lnTo>
                <a:close/>
              </a:path>
              <a:path w="1713229" h="76200">
                <a:moveTo>
                  <a:pt x="1268222" y="31749"/>
                </a:moveTo>
                <a:lnTo>
                  <a:pt x="1217422" y="31749"/>
                </a:lnTo>
                <a:lnTo>
                  <a:pt x="1217422" y="44449"/>
                </a:lnTo>
                <a:lnTo>
                  <a:pt x="1268222" y="44449"/>
                </a:lnTo>
                <a:lnTo>
                  <a:pt x="1268222" y="31749"/>
                </a:lnTo>
                <a:close/>
              </a:path>
              <a:path w="1713229" h="76200">
                <a:moveTo>
                  <a:pt x="1179322" y="31749"/>
                </a:moveTo>
                <a:lnTo>
                  <a:pt x="1128522" y="31749"/>
                </a:lnTo>
                <a:lnTo>
                  <a:pt x="1128522" y="44449"/>
                </a:lnTo>
                <a:lnTo>
                  <a:pt x="1179322" y="44449"/>
                </a:lnTo>
                <a:lnTo>
                  <a:pt x="1179322" y="31749"/>
                </a:lnTo>
                <a:close/>
              </a:path>
              <a:path w="1713229" h="76200">
                <a:moveTo>
                  <a:pt x="1090422" y="31749"/>
                </a:moveTo>
                <a:lnTo>
                  <a:pt x="1039622" y="31749"/>
                </a:lnTo>
                <a:lnTo>
                  <a:pt x="1039622" y="44449"/>
                </a:lnTo>
                <a:lnTo>
                  <a:pt x="1090422" y="44449"/>
                </a:lnTo>
                <a:lnTo>
                  <a:pt x="1090422" y="31749"/>
                </a:lnTo>
                <a:close/>
              </a:path>
              <a:path w="1713229" h="76200">
                <a:moveTo>
                  <a:pt x="1001522" y="31749"/>
                </a:moveTo>
                <a:lnTo>
                  <a:pt x="950722" y="31749"/>
                </a:lnTo>
                <a:lnTo>
                  <a:pt x="950722" y="44449"/>
                </a:lnTo>
                <a:lnTo>
                  <a:pt x="1001522" y="44449"/>
                </a:lnTo>
                <a:lnTo>
                  <a:pt x="1001522" y="31749"/>
                </a:lnTo>
                <a:close/>
              </a:path>
              <a:path w="1713229" h="76200">
                <a:moveTo>
                  <a:pt x="912622" y="31749"/>
                </a:moveTo>
                <a:lnTo>
                  <a:pt x="861822" y="31749"/>
                </a:lnTo>
                <a:lnTo>
                  <a:pt x="861822" y="44449"/>
                </a:lnTo>
                <a:lnTo>
                  <a:pt x="912622" y="44449"/>
                </a:lnTo>
                <a:lnTo>
                  <a:pt x="912622" y="31749"/>
                </a:lnTo>
                <a:close/>
              </a:path>
              <a:path w="1713229" h="76200">
                <a:moveTo>
                  <a:pt x="823722" y="31749"/>
                </a:moveTo>
                <a:lnTo>
                  <a:pt x="772922" y="31749"/>
                </a:lnTo>
                <a:lnTo>
                  <a:pt x="772922" y="44449"/>
                </a:lnTo>
                <a:lnTo>
                  <a:pt x="823722" y="44449"/>
                </a:lnTo>
                <a:lnTo>
                  <a:pt x="823722" y="31749"/>
                </a:lnTo>
                <a:close/>
              </a:path>
              <a:path w="1713229" h="76200">
                <a:moveTo>
                  <a:pt x="734822" y="31749"/>
                </a:moveTo>
                <a:lnTo>
                  <a:pt x="684022" y="31749"/>
                </a:lnTo>
                <a:lnTo>
                  <a:pt x="684022" y="44449"/>
                </a:lnTo>
                <a:lnTo>
                  <a:pt x="734822" y="44449"/>
                </a:lnTo>
                <a:lnTo>
                  <a:pt x="734822" y="31749"/>
                </a:lnTo>
                <a:close/>
              </a:path>
              <a:path w="1713229" h="76200">
                <a:moveTo>
                  <a:pt x="645922" y="31749"/>
                </a:moveTo>
                <a:lnTo>
                  <a:pt x="595122" y="31749"/>
                </a:lnTo>
                <a:lnTo>
                  <a:pt x="595122" y="44449"/>
                </a:lnTo>
                <a:lnTo>
                  <a:pt x="645922" y="44449"/>
                </a:lnTo>
                <a:lnTo>
                  <a:pt x="645922" y="31749"/>
                </a:lnTo>
                <a:close/>
              </a:path>
              <a:path w="1713229" h="76200">
                <a:moveTo>
                  <a:pt x="557022" y="31749"/>
                </a:moveTo>
                <a:lnTo>
                  <a:pt x="506222" y="31749"/>
                </a:lnTo>
                <a:lnTo>
                  <a:pt x="506222" y="44449"/>
                </a:lnTo>
                <a:lnTo>
                  <a:pt x="557022" y="44449"/>
                </a:lnTo>
                <a:lnTo>
                  <a:pt x="557022" y="31749"/>
                </a:lnTo>
                <a:close/>
              </a:path>
              <a:path w="1713229" h="76200">
                <a:moveTo>
                  <a:pt x="468122" y="31749"/>
                </a:moveTo>
                <a:lnTo>
                  <a:pt x="417322" y="31749"/>
                </a:lnTo>
                <a:lnTo>
                  <a:pt x="417322" y="44449"/>
                </a:lnTo>
                <a:lnTo>
                  <a:pt x="468122" y="44449"/>
                </a:lnTo>
                <a:lnTo>
                  <a:pt x="468122" y="31749"/>
                </a:lnTo>
                <a:close/>
              </a:path>
              <a:path w="1713229" h="76200">
                <a:moveTo>
                  <a:pt x="379222" y="31749"/>
                </a:moveTo>
                <a:lnTo>
                  <a:pt x="328422" y="31749"/>
                </a:lnTo>
                <a:lnTo>
                  <a:pt x="328422" y="44449"/>
                </a:lnTo>
                <a:lnTo>
                  <a:pt x="379222" y="44449"/>
                </a:lnTo>
                <a:lnTo>
                  <a:pt x="379222" y="31749"/>
                </a:lnTo>
                <a:close/>
              </a:path>
              <a:path w="1713229" h="76200">
                <a:moveTo>
                  <a:pt x="290322" y="31749"/>
                </a:moveTo>
                <a:lnTo>
                  <a:pt x="239522" y="31749"/>
                </a:lnTo>
                <a:lnTo>
                  <a:pt x="239522" y="44449"/>
                </a:lnTo>
                <a:lnTo>
                  <a:pt x="290322" y="44449"/>
                </a:lnTo>
                <a:lnTo>
                  <a:pt x="290322" y="31749"/>
                </a:lnTo>
                <a:close/>
              </a:path>
              <a:path w="1713229" h="76200">
                <a:moveTo>
                  <a:pt x="201422" y="31749"/>
                </a:moveTo>
                <a:lnTo>
                  <a:pt x="150622" y="31749"/>
                </a:lnTo>
                <a:lnTo>
                  <a:pt x="150622" y="44449"/>
                </a:lnTo>
                <a:lnTo>
                  <a:pt x="201422" y="44449"/>
                </a:lnTo>
                <a:lnTo>
                  <a:pt x="201422" y="31749"/>
                </a:lnTo>
                <a:close/>
              </a:path>
              <a:path w="1713229" h="76200">
                <a:moveTo>
                  <a:pt x="76200" y="0"/>
                </a:moveTo>
                <a:lnTo>
                  <a:pt x="0" y="38099"/>
                </a:lnTo>
                <a:lnTo>
                  <a:pt x="76200" y="76199"/>
                </a:lnTo>
                <a:lnTo>
                  <a:pt x="76200" y="44449"/>
                </a:lnTo>
                <a:lnTo>
                  <a:pt x="63500" y="44449"/>
                </a:lnTo>
                <a:lnTo>
                  <a:pt x="63500" y="31749"/>
                </a:lnTo>
                <a:lnTo>
                  <a:pt x="76200" y="31749"/>
                </a:lnTo>
                <a:lnTo>
                  <a:pt x="76200" y="0"/>
                </a:lnTo>
                <a:close/>
              </a:path>
              <a:path w="1713229" h="76200">
                <a:moveTo>
                  <a:pt x="76200" y="31749"/>
                </a:moveTo>
                <a:lnTo>
                  <a:pt x="63500" y="31749"/>
                </a:lnTo>
                <a:lnTo>
                  <a:pt x="63500" y="44449"/>
                </a:lnTo>
                <a:lnTo>
                  <a:pt x="76200" y="44449"/>
                </a:lnTo>
                <a:lnTo>
                  <a:pt x="76200" y="31749"/>
                </a:lnTo>
                <a:close/>
              </a:path>
              <a:path w="1713229" h="76200">
                <a:moveTo>
                  <a:pt x="112522" y="31749"/>
                </a:moveTo>
                <a:lnTo>
                  <a:pt x="76200" y="31749"/>
                </a:lnTo>
                <a:lnTo>
                  <a:pt x="76200" y="44449"/>
                </a:lnTo>
                <a:lnTo>
                  <a:pt x="112522" y="44449"/>
                </a:lnTo>
                <a:lnTo>
                  <a:pt x="112522" y="31749"/>
                </a:lnTo>
                <a:close/>
              </a:path>
            </a:pathLst>
          </a:custGeom>
          <a:solidFill>
            <a:srgbClr val="B1B1B1"/>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4" name="object 54"/>
          <p:cNvSpPr/>
          <p:nvPr>
            <p:custDataLst>
              <p:tags r:id="rId42"/>
            </p:custDataLst>
          </p:nvPr>
        </p:nvSpPr>
        <p:spPr>
          <a:xfrm>
            <a:off x="2253995" y="6156959"/>
            <a:ext cx="4178046" cy="567690"/>
          </a:xfrm>
          <a:prstGeom prst="rect">
            <a:avLst/>
          </a:prstGeom>
          <a:blipFill>
            <a:blip r:embed="rId63"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5" name="object 55"/>
          <p:cNvSpPr/>
          <p:nvPr>
            <p:custDataLst>
              <p:tags r:id="rId43"/>
            </p:custDataLst>
          </p:nvPr>
        </p:nvSpPr>
        <p:spPr>
          <a:xfrm>
            <a:off x="6092952" y="6156959"/>
            <a:ext cx="403110" cy="567690"/>
          </a:xfrm>
          <a:prstGeom prst="rect">
            <a:avLst/>
          </a:prstGeom>
          <a:blipFill>
            <a:blip r:embed="rId6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6" name="object 56"/>
          <p:cNvSpPr/>
          <p:nvPr>
            <p:custDataLst>
              <p:tags r:id="rId44"/>
            </p:custDataLst>
          </p:nvPr>
        </p:nvSpPr>
        <p:spPr>
          <a:xfrm>
            <a:off x="6156959" y="6156959"/>
            <a:ext cx="4429505" cy="567690"/>
          </a:xfrm>
          <a:prstGeom prst="rect">
            <a:avLst/>
          </a:prstGeom>
          <a:blipFill>
            <a:blip r:embed="rId6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7" name="object 57"/>
          <p:cNvSpPr txBox="1"/>
          <p:nvPr/>
        </p:nvSpPr>
        <p:spPr>
          <a:xfrm>
            <a:off x="2405888" y="6247282"/>
            <a:ext cx="8015605" cy="320040"/>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FF0000"/>
                </a:solidFill>
                <a:latin typeface="微软雅黑" panose="020B0503020204020204" charset="-122"/>
                <a:ea typeface="微软雅黑" panose="020B0503020204020204" charset="-122"/>
                <a:cs typeface="微软雅黑" panose="020B0503020204020204" charset="-122"/>
              </a:rPr>
              <a:t>空档溜车求节油，陡坡滑行</a:t>
            </a:r>
            <a:r>
              <a:rPr sz="2000" b="1" dirty="0">
                <a:solidFill>
                  <a:srgbClr val="FF0000"/>
                </a:solidFill>
                <a:latin typeface="微软雅黑" panose="020B0503020204020204" charset="-122"/>
                <a:ea typeface="微软雅黑" panose="020B0503020204020204" charset="-122"/>
                <a:cs typeface="微软雅黑" panose="020B0503020204020204" charset="-122"/>
              </a:rPr>
              <a:t>似</a:t>
            </a:r>
            <a:r>
              <a:rPr sz="2000" b="1" spc="10" dirty="0">
                <a:solidFill>
                  <a:srgbClr val="FF0000"/>
                </a:solidFill>
                <a:latin typeface="微软雅黑" panose="020B0503020204020204" charset="-122"/>
                <a:ea typeface="微软雅黑" panose="020B0503020204020204" charset="-122"/>
                <a:cs typeface="微软雅黑" panose="020B0503020204020204" charset="-122"/>
              </a:rPr>
              <a:t>猛</a:t>
            </a:r>
            <a:r>
              <a:rPr sz="2000" b="1" spc="15" dirty="0">
                <a:solidFill>
                  <a:srgbClr val="FF0000"/>
                </a:solidFill>
                <a:latin typeface="微软雅黑" panose="020B0503020204020204" charset="-122"/>
                <a:ea typeface="微软雅黑" panose="020B0503020204020204" charset="-122"/>
                <a:cs typeface="微软雅黑" panose="020B0503020204020204" charset="-122"/>
              </a:rPr>
              <a:t>虎</a:t>
            </a:r>
            <a:r>
              <a:rPr sz="2000" b="1" spc="-10" dirty="0">
                <a:solidFill>
                  <a:srgbClr val="FF0000"/>
                </a:solidFill>
                <a:latin typeface="微软雅黑" panose="020B0503020204020204" charset="-122"/>
                <a:ea typeface="微软雅黑" panose="020B0503020204020204" charset="-122"/>
                <a:cs typeface="微软雅黑" panose="020B0503020204020204" charset="-122"/>
              </a:rPr>
              <a:t>;</a:t>
            </a:r>
            <a:r>
              <a:rPr sz="2000" b="1" spc="10" dirty="0">
                <a:solidFill>
                  <a:srgbClr val="FF0000"/>
                </a:solidFill>
                <a:latin typeface="微软雅黑" panose="020B0503020204020204" charset="-122"/>
                <a:ea typeface="微软雅黑" panose="020B0503020204020204" charset="-122"/>
                <a:cs typeface="微软雅黑" panose="020B0503020204020204" charset="-122"/>
              </a:rPr>
              <a:t>加速</a:t>
            </a:r>
            <a:r>
              <a:rPr sz="2000" b="1" dirty="0">
                <a:solidFill>
                  <a:srgbClr val="FF0000"/>
                </a:solidFill>
                <a:latin typeface="微软雅黑" panose="020B0503020204020204" charset="-122"/>
                <a:ea typeface="微软雅黑" panose="020B0503020204020204" charset="-122"/>
                <a:cs typeface="微软雅黑" panose="020B0503020204020204" charset="-122"/>
              </a:rPr>
              <a:t>行</a:t>
            </a:r>
            <a:r>
              <a:rPr sz="2000" b="1" spc="10" dirty="0">
                <a:solidFill>
                  <a:srgbClr val="FF0000"/>
                </a:solidFill>
                <a:latin typeface="微软雅黑" panose="020B0503020204020204" charset="-122"/>
                <a:ea typeface="微软雅黑" panose="020B0503020204020204" charset="-122"/>
                <a:cs typeface="微软雅黑" panose="020B0503020204020204" charset="-122"/>
              </a:rPr>
              <a:t>驶危险</a:t>
            </a:r>
            <a:r>
              <a:rPr sz="2000" b="1" dirty="0">
                <a:solidFill>
                  <a:srgbClr val="FF0000"/>
                </a:solidFill>
                <a:latin typeface="微软雅黑" panose="020B0503020204020204" charset="-122"/>
                <a:ea typeface="微软雅黑" panose="020B0503020204020204" charset="-122"/>
                <a:cs typeface="微软雅黑" panose="020B0503020204020204" charset="-122"/>
              </a:rPr>
              <a:t>大</a:t>
            </a:r>
            <a:r>
              <a:rPr sz="2000" b="1" spc="10" dirty="0">
                <a:solidFill>
                  <a:srgbClr val="FF0000"/>
                </a:solidFill>
                <a:latin typeface="微软雅黑" panose="020B0503020204020204" charset="-122"/>
                <a:ea typeface="微软雅黑" panose="020B0503020204020204" charset="-122"/>
                <a:cs typeface="微软雅黑" panose="020B0503020204020204" charset="-122"/>
              </a:rPr>
              <a:t>，稍</a:t>
            </a:r>
            <a:r>
              <a:rPr sz="2000" b="1" dirty="0">
                <a:solidFill>
                  <a:srgbClr val="FF0000"/>
                </a:solidFill>
                <a:latin typeface="微软雅黑" panose="020B0503020204020204" charset="-122"/>
                <a:ea typeface="微软雅黑" panose="020B0503020204020204" charset="-122"/>
                <a:cs typeface="微软雅黑" panose="020B0503020204020204" charset="-122"/>
              </a:rPr>
              <a:t>有</a:t>
            </a:r>
            <a:r>
              <a:rPr sz="2000" b="1" spc="10" dirty="0">
                <a:solidFill>
                  <a:srgbClr val="FF0000"/>
                </a:solidFill>
                <a:latin typeface="微软雅黑" panose="020B0503020204020204" charset="-122"/>
                <a:ea typeface="微软雅黑" panose="020B0503020204020204" charset="-122"/>
                <a:cs typeface="微软雅黑" panose="020B0503020204020204" charset="-122"/>
              </a:rPr>
              <a:t>失慎成</a:t>
            </a:r>
            <a:r>
              <a:rPr sz="2000" b="1" dirty="0">
                <a:solidFill>
                  <a:srgbClr val="FF0000"/>
                </a:solidFill>
                <a:latin typeface="微软雅黑" panose="020B0503020204020204" charset="-122"/>
                <a:ea typeface="微软雅黑" panose="020B0503020204020204" charset="-122"/>
                <a:cs typeface="微软雅黑" panose="020B0503020204020204" charset="-122"/>
              </a:rPr>
              <a:t>事</a:t>
            </a:r>
            <a:r>
              <a:rPr sz="2000" b="1" spc="10" dirty="0">
                <a:solidFill>
                  <a:srgbClr val="FF0000"/>
                </a:solidFill>
                <a:latin typeface="微软雅黑" panose="020B0503020204020204" charset="-122"/>
                <a:ea typeface="微软雅黑" panose="020B0503020204020204" charset="-122"/>
                <a:cs typeface="微软雅黑" panose="020B0503020204020204" charset="-122"/>
              </a:rPr>
              <a:t>故</a:t>
            </a:r>
            <a:r>
              <a:rPr sz="2000" b="1" dirty="0">
                <a:solidFill>
                  <a:srgbClr val="FF0000"/>
                </a:solidFill>
                <a:latin typeface="微软雅黑" panose="020B0503020204020204" charset="-122"/>
                <a:ea typeface="微软雅黑" panose="020B0503020204020204" charset="-122"/>
                <a:cs typeface="微软雅黑" panose="020B0503020204020204" charset="-122"/>
              </a:rPr>
              <a:t>。</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63"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857750" y="1346708"/>
            <a:ext cx="247777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4</a:t>
            </a:r>
            <a:r>
              <a:rPr sz="2800" b="1" dirty="0">
                <a:solidFill>
                  <a:schemeClr val="dk1"/>
                </a:solidFill>
                <a:latin typeface="微软雅黑" panose="020B0503020204020204" charset="-122"/>
                <a:ea typeface="微软雅黑" panose="020B0503020204020204" charset="-122"/>
                <a:cs typeface="微软雅黑" panose="020B0503020204020204" charset="-122"/>
              </a:rPr>
              <a:t>.</a:t>
            </a:r>
            <a:r>
              <a:rPr sz="2800" b="1" spc="-5" dirty="0">
                <a:solidFill>
                  <a:schemeClr val="dk1"/>
                </a:solidFill>
                <a:latin typeface="微软雅黑" panose="020B0503020204020204" charset="-122"/>
                <a:ea typeface="微软雅黑" panose="020B0503020204020204" charset="-122"/>
                <a:cs typeface="微软雅黑" panose="020B0503020204020204" charset="-122"/>
              </a:rPr>
              <a:t>严禁带病行车</a:t>
            </a:r>
          </a:p>
        </p:txBody>
      </p:sp>
      <p:sp>
        <p:nvSpPr>
          <p:cNvPr id="5" name="object 5"/>
          <p:cNvSpPr txBox="1"/>
          <p:nvPr/>
        </p:nvSpPr>
        <p:spPr>
          <a:xfrm>
            <a:off x="1632966" y="5968085"/>
            <a:ext cx="9077325" cy="353695"/>
          </a:xfrm>
          <a:prstGeom prst="rect">
            <a:avLst/>
          </a:prstGeom>
        </p:spPr>
        <p:txBody>
          <a:bodyPr vert="horz" wrap="square" lIns="0" tIns="15240" rIns="0" bIns="0" rtlCol="0">
            <a:spAutoFit/>
          </a:bodyPr>
          <a:lstStyle/>
          <a:p>
            <a:pPr marL="12700">
              <a:lnSpc>
                <a:spcPct val="100000"/>
              </a:lnSpc>
              <a:spcBef>
                <a:spcPts val="120"/>
              </a:spcBef>
            </a:pPr>
            <a:r>
              <a:rPr sz="2200" b="1" spc="30" dirty="0">
                <a:solidFill>
                  <a:srgbClr val="FF0000"/>
                </a:solidFill>
                <a:latin typeface="微软雅黑" panose="020B0503020204020204" charset="-122"/>
                <a:ea typeface="微软雅黑" panose="020B0503020204020204" charset="-122"/>
                <a:cs typeface="Microsoft JhengHei" panose="020B0604030504040204" charset="-120"/>
              </a:rPr>
              <a:t>出车之前想一</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想，</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检</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查</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车</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辆要</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周</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详</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车</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有</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毛病</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要</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治</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好</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，带</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病</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行</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车</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遭</a:t>
            </a:r>
            <a:r>
              <a:rPr sz="2200" b="1" spc="35" dirty="0">
                <a:solidFill>
                  <a:srgbClr val="FF0000"/>
                </a:solidFill>
                <a:latin typeface="微软雅黑" panose="020B0503020204020204" charset="-122"/>
                <a:ea typeface="微软雅黑" panose="020B0503020204020204" charset="-122"/>
                <a:cs typeface="Microsoft JhengHei" panose="020B0604030504040204" charset="-120"/>
              </a:rPr>
              <a:t>祸</a:t>
            </a:r>
            <a:r>
              <a:rPr sz="2200" b="1" spc="20" dirty="0">
                <a:solidFill>
                  <a:srgbClr val="FF0000"/>
                </a:solidFill>
                <a:latin typeface="微软雅黑" panose="020B0503020204020204" charset="-122"/>
                <a:ea typeface="微软雅黑" panose="020B0503020204020204" charset="-122"/>
                <a:cs typeface="Microsoft JhengHei" panose="020B0604030504040204" charset="-120"/>
              </a:rPr>
              <a:t>殃。</a:t>
            </a:r>
          </a:p>
        </p:txBody>
      </p:sp>
      <p:sp>
        <p:nvSpPr>
          <p:cNvPr id="6" name="object 6"/>
          <p:cNvSpPr/>
          <p:nvPr>
            <p:custDataLst>
              <p:tags r:id="rId5"/>
            </p:custDataLst>
          </p:nvPr>
        </p:nvSpPr>
        <p:spPr>
          <a:xfrm>
            <a:off x="3223260" y="4235196"/>
            <a:ext cx="2901950" cy="1367155"/>
          </a:xfrm>
          <a:custGeom>
            <a:avLst/>
            <a:gdLst/>
            <a:ahLst/>
            <a:cxnLst/>
            <a:rect l="l" t="t" r="r" b="b"/>
            <a:pathLst>
              <a:path w="2901950" h="1367154">
                <a:moveTo>
                  <a:pt x="2901695" y="0"/>
                </a:moveTo>
                <a:lnTo>
                  <a:pt x="0" y="0"/>
                </a:lnTo>
                <a:lnTo>
                  <a:pt x="0" y="540892"/>
                </a:lnTo>
                <a:lnTo>
                  <a:pt x="40639" y="549147"/>
                </a:lnTo>
                <a:lnTo>
                  <a:pt x="76624" y="570964"/>
                </a:lnTo>
                <a:lnTo>
                  <a:pt x="104775" y="601948"/>
                </a:lnTo>
                <a:lnTo>
                  <a:pt x="123114" y="640123"/>
                </a:lnTo>
                <a:lnTo>
                  <a:pt x="129666" y="683513"/>
                </a:lnTo>
                <a:lnTo>
                  <a:pt x="123114" y="726904"/>
                </a:lnTo>
                <a:lnTo>
                  <a:pt x="104775" y="765079"/>
                </a:lnTo>
                <a:lnTo>
                  <a:pt x="76624" y="796063"/>
                </a:lnTo>
                <a:lnTo>
                  <a:pt x="40639" y="817879"/>
                </a:lnTo>
                <a:lnTo>
                  <a:pt x="0" y="826134"/>
                </a:lnTo>
                <a:lnTo>
                  <a:pt x="0" y="1367027"/>
                </a:lnTo>
                <a:lnTo>
                  <a:pt x="2901695" y="1367027"/>
                </a:lnTo>
                <a:lnTo>
                  <a:pt x="2901695" y="828166"/>
                </a:lnTo>
                <a:lnTo>
                  <a:pt x="2851277" y="817879"/>
                </a:lnTo>
                <a:lnTo>
                  <a:pt x="2815218" y="796063"/>
                </a:lnTo>
                <a:lnTo>
                  <a:pt x="2787030" y="765079"/>
                </a:lnTo>
                <a:lnTo>
                  <a:pt x="2768677" y="726904"/>
                </a:lnTo>
                <a:lnTo>
                  <a:pt x="2762123" y="683513"/>
                </a:lnTo>
                <a:lnTo>
                  <a:pt x="2768677" y="640123"/>
                </a:lnTo>
                <a:lnTo>
                  <a:pt x="2787030" y="601948"/>
                </a:lnTo>
                <a:lnTo>
                  <a:pt x="2815218" y="570964"/>
                </a:lnTo>
                <a:lnTo>
                  <a:pt x="2851277" y="549147"/>
                </a:lnTo>
                <a:lnTo>
                  <a:pt x="2901695" y="538860"/>
                </a:lnTo>
                <a:lnTo>
                  <a:pt x="2901695" y="0"/>
                </a:lnTo>
                <a:close/>
              </a:path>
            </a:pathLst>
          </a:custGeom>
          <a:solidFill>
            <a:srgbClr val="E7CE7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txBox="1"/>
          <p:nvPr>
            <p:custDataLst>
              <p:tags r:id="rId6"/>
            </p:custDataLst>
          </p:nvPr>
        </p:nvSpPr>
        <p:spPr>
          <a:xfrm>
            <a:off x="3316605" y="4262145"/>
            <a:ext cx="2684780" cy="1304925"/>
          </a:xfrm>
          <a:prstGeom prst="rect">
            <a:avLst/>
          </a:prstGeom>
        </p:spPr>
        <p:txBody>
          <a:bodyPr vert="horz" wrap="square" lIns="0" tIns="12700" rIns="0" bIns="0" rtlCol="0">
            <a:spAutoFit/>
          </a:bodyPr>
          <a:lstStyle/>
          <a:p>
            <a:pPr marL="12700" marR="5080" algn="just">
              <a:lnSpc>
                <a:spcPct val="120000"/>
              </a:lnSpc>
              <a:spcBef>
                <a:spcPts val="100"/>
              </a:spcBef>
            </a:pPr>
            <a:r>
              <a:rPr sz="1000" spc="-5" dirty="0">
                <a:solidFill>
                  <a:schemeClr val="dk1"/>
                </a:solidFill>
                <a:latin typeface="微软雅黑" panose="020B0503020204020204" charset="-122"/>
                <a:ea typeface="微软雅黑" panose="020B0503020204020204" charset="-122"/>
                <a:cs typeface="微软雅黑" panose="020B0503020204020204" charset="-122"/>
              </a:rPr>
              <a:t>汽车的灯光汽车的灯光是作为照明</a:t>
            </a:r>
            <a:r>
              <a:rPr sz="1000" spc="5" dirty="0">
                <a:solidFill>
                  <a:schemeClr val="dk1"/>
                </a:solidFill>
                <a:latin typeface="微软雅黑" panose="020B0503020204020204" charset="-122"/>
                <a:ea typeface="微软雅黑" panose="020B0503020204020204" charset="-122"/>
                <a:cs typeface="微软雅黑" panose="020B0503020204020204" charset="-122"/>
              </a:rPr>
              <a:t>和</a:t>
            </a:r>
            <a:r>
              <a:rPr sz="1000" spc="-5" dirty="0">
                <a:solidFill>
                  <a:schemeClr val="dk1"/>
                </a:solidFill>
                <a:latin typeface="微软雅黑" panose="020B0503020204020204" charset="-122"/>
                <a:ea typeface="微软雅黑" panose="020B0503020204020204" charset="-122"/>
                <a:cs typeface="微软雅黑" panose="020B0503020204020204" charset="-122"/>
              </a:rPr>
              <a:t>联络</a:t>
            </a:r>
            <a:r>
              <a:rPr sz="1000" spc="5" dirty="0">
                <a:solidFill>
                  <a:schemeClr val="dk1"/>
                </a:solidFill>
                <a:latin typeface="微软雅黑" panose="020B0503020204020204" charset="-122"/>
                <a:ea typeface="微软雅黑" panose="020B0503020204020204" charset="-122"/>
                <a:cs typeface="微软雅黑" panose="020B0503020204020204" charset="-122"/>
              </a:rPr>
              <a:t>信</a:t>
            </a:r>
            <a:r>
              <a:rPr sz="1000" spc="-5" dirty="0">
                <a:solidFill>
                  <a:schemeClr val="dk1"/>
                </a:solidFill>
                <a:latin typeface="微软雅黑" panose="020B0503020204020204" charset="-122"/>
                <a:ea typeface="微软雅黑" panose="020B0503020204020204" charset="-122"/>
                <a:cs typeface="微软雅黑" panose="020B0503020204020204" charset="-122"/>
              </a:rPr>
              <a:t>号用的，一旦出现灯光不亮、灯光微弱</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光束</a:t>
            </a:r>
            <a:r>
              <a:rPr sz="1000" spc="5" dirty="0">
                <a:solidFill>
                  <a:schemeClr val="dk1"/>
                </a:solidFill>
                <a:latin typeface="微软雅黑" panose="020B0503020204020204" charset="-122"/>
                <a:ea typeface="微软雅黑" panose="020B0503020204020204" charset="-122"/>
                <a:cs typeface="微软雅黑" panose="020B0503020204020204" charset="-122"/>
              </a:rPr>
              <a:t>不</a:t>
            </a:r>
            <a:r>
              <a:rPr sz="1000" spc="-5" dirty="0">
                <a:solidFill>
                  <a:schemeClr val="dk1"/>
                </a:solidFill>
                <a:latin typeface="微软雅黑" panose="020B0503020204020204" charset="-122"/>
                <a:ea typeface="微软雅黑" panose="020B0503020204020204" charset="-122"/>
                <a:cs typeface="微软雅黑" panose="020B0503020204020204" charset="-122"/>
              </a:rPr>
              <a:t>对，都会影响行车安全，而不应继续行</a:t>
            </a:r>
            <a:r>
              <a:rPr sz="1000" spc="5" dirty="0">
                <a:solidFill>
                  <a:schemeClr val="dk1"/>
                </a:solidFill>
                <a:latin typeface="微软雅黑" panose="020B0503020204020204" charset="-122"/>
                <a:ea typeface="微软雅黑" panose="020B0503020204020204" charset="-122"/>
                <a:cs typeface="微软雅黑" panose="020B0503020204020204" charset="-122"/>
              </a:rPr>
              <a:t>驶</a:t>
            </a:r>
            <a:r>
              <a:rPr sz="1000" spc="-5" dirty="0">
                <a:solidFill>
                  <a:schemeClr val="dk1"/>
                </a:solidFill>
                <a:latin typeface="微软雅黑" panose="020B0503020204020204" charset="-122"/>
                <a:ea typeface="微软雅黑" panose="020B0503020204020204" charset="-122"/>
                <a:cs typeface="微软雅黑" panose="020B0503020204020204" charset="-122"/>
              </a:rPr>
              <a:t>，在</a:t>
            </a:r>
            <a:r>
              <a:rPr sz="1000" spc="5" dirty="0">
                <a:solidFill>
                  <a:schemeClr val="dk1"/>
                </a:solidFill>
                <a:latin typeface="微软雅黑" panose="020B0503020204020204" charset="-122"/>
                <a:ea typeface="微软雅黑" panose="020B0503020204020204" charset="-122"/>
                <a:cs typeface="微软雅黑" panose="020B0503020204020204" charset="-122"/>
              </a:rPr>
              <a:t>夜</a:t>
            </a:r>
            <a:r>
              <a:rPr sz="1000" spc="-5" dirty="0">
                <a:solidFill>
                  <a:schemeClr val="dk1"/>
                </a:solidFill>
                <a:latin typeface="微软雅黑" panose="020B0503020204020204" charset="-122"/>
                <a:ea typeface="微软雅黑" panose="020B0503020204020204" charset="-122"/>
                <a:cs typeface="微软雅黑" panose="020B0503020204020204" charset="-122"/>
              </a:rPr>
              <a:t>间光束不符合要求也不应行车。喇叭是</a:t>
            </a:r>
            <a:r>
              <a:rPr sz="1000" spc="5" dirty="0">
                <a:solidFill>
                  <a:schemeClr val="dk1"/>
                </a:solidFill>
                <a:latin typeface="微软雅黑" panose="020B0503020204020204" charset="-122"/>
                <a:ea typeface="微软雅黑" panose="020B0503020204020204" charset="-122"/>
                <a:cs typeface="微软雅黑" panose="020B0503020204020204" charset="-122"/>
              </a:rPr>
              <a:t>以</a:t>
            </a:r>
            <a:r>
              <a:rPr sz="1000" spc="-5" dirty="0">
                <a:solidFill>
                  <a:schemeClr val="dk1"/>
                </a:solidFill>
                <a:latin typeface="微软雅黑" panose="020B0503020204020204" charset="-122"/>
                <a:ea typeface="微软雅黑" panose="020B0503020204020204" charset="-122"/>
                <a:cs typeface="微软雅黑" panose="020B0503020204020204" charset="-122"/>
              </a:rPr>
              <a:t>音喇</a:t>
            </a:r>
            <a:r>
              <a:rPr sz="1000" spc="5" dirty="0">
                <a:solidFill>
                  <a:schemeClr val="dk1"/>
                </a:solidFill>
                <a:latin typeface="微软雅黑" panose="020B0503020204020204" charset="-122"/>
                <a:ea typeface="微软雅黑" panose="020B0503020204020204" charset="-122"/>
                <a:cs typeface="微软雅黑" panose="020B0503020204020204" charset="-122"/>
              </a:rPr>
              <a:t>叭</a:t>
            </a:r>
            <a:r>
              <a:rPr sz="1000" spc="-5" dirty="0">
                <a:solidFill>
                  <a:schemeClr val="dk1"/>
                </a:solidFill>
                <a:latin typeface="微软雅黑" panose="020B0503020204020204" charset="-122"/>
                <a:ea typeface="微软雅黑" panose="020B0503020204020204" charset="-122"/>
                <a:cs typeface="微软雅黑" panose="020B0503020204020204" charset="-122"/>
              </a:rPr>
              <a:t>是以音响给行人或其它车辆驾驶员发出</a:t>
            </a:r>
            <a:r>
              <a:rPr sz="1000" spc="5" dirty="0">
                <a:solidFill>
                  <a:schemeClr val="dk1"/>
                </a:solidFill>
                <a:latin typeface="微软雅黑" panose="020B0503020204020204" charset="-122"/>
                <a:ea typeface="微软雅黑" panose="020B0503020204020204" charset="-122"/>
                <a:cs typeface="微软雅黑" panose="020B0503020204020204" charset="-122"/>
              </a:rPr>
              <a:t>信</a:t>
            </a:r>
            <a:r>
              <a:rPr sz="1000" spc="-5" dirty="0">
                <a:solidFill>
                  <a:schemeClr val="dk1"/>
                </a:solidFill>
                <a:latin typeface="微软雅黑" panose="020B0503020204020204" charset="-122"/>
                <a:ea typeface="微软雅黑" panose="020B0503020204020204" charset="-122"/>
                <a:cs typeface="微软雅黑" panose="020B0503020204020204" charset="-122"/>
              </a:rPr>
              <a:t>号的</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喇叭不响或声音过低也不应行车，尤其</a:t>
            </a:r>
            <a:r>
              <a:rPr sz="1000" spc="5" dirty="0">
                <a:solidFill>
                  <a:schemeClr val="dk1"/>
                </a:solidFill>
                <a:latin typeface="微软雅黑" panose="020B0503020204020204" charset="-122"/>
                <a:ea typeface="微软雅黑" panose="020B0503020204020204" charset="-122"/>
                <a:cs typeface="微软雅黑" panose="020B0503020204020204" charset="-122"/>
              </a:rPr>
              <a:t>在</a:t>
            </a:r>
            <a:r>
              <a:rPr sz="1000" spc="-5" dirty="0">
                <a:solidFill>
                  <a:schemeClr val="dk1"/>
                </a:solidFill>
                <a:latin typeface="微软雅黑" panose="020B0503020204020204" charset="-122"/>
                <a:ea typeface="微软雅黑" panose="020B0503020204020204" charset="-122"/>
                <a:cs typeface="微软雅黑" panose="020B0503020204020204" charset="-122"/>
              </a:rPr>
              <a:t>行人</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车辆较多的城镇街道，行车时危险性更</a:t>
            </a:r>
            <a:r>
              <a:rPr sz="1000" spc="5" dirty="0">
                <a:solidFill>
                  <a:schemeClr val="dk1"/>
                </a:solidFill>
                <a:latin typeface="微软雅黑" panose="020B0503020204020204" charset="-122"/>
                <a:ea typeface="微软雅黑" panose="020B0503020204020204" charset="-122"/>
                <a:cs typeface="微软雅黑" panose="020B0503020204020204" charset="-122"/>
              </a:rPr>
              <a:t>大</a:t>
            </a:r>
            <a:r>
              <a:rPr sz="10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15" name="object 15"/>
          <p:cNvSpPr/>
          <p:nvPr>
            <p:custDataLst>
              <p:tags r:id="rId7"/>
            </p:custDataLst>
          </p:nvPr>
        </p:nvSpPr>
        <p:spPr>
          <a:xfrm>
            <a:off x="6246876" y="4235196"/>
            <a:ext cx="2903220" cy="1367155"/>
          </a:xfrm>
          <a:custGeom>
            <a:avLst/>
            <a:gdLst/>
            <a:ahLst/>
            <a:cxnLst/>
            <a:rect l="l" t="t" r="r" b="b"/>
            <a:pathLst>
              <a:path w="2903220" h="1367154">
                <a:moveTo>
                  <a:pt x="2903220" y="0"/>
                </a:moveTo>
                <a:lnTo>
                  <a:pt x="0" y="0"/>
                </a:lnTo>
                <a:lnTo>
                  <a:pt x="0" y="540892"/>
                </a:lnTo>
                <a:lnTo>
                  <a:pt x="40639" y="549147"/>
                </a:lnTo>
                <a:lnTo>
                  <a:pt x="76644" y="570964"/>
                </a:lnTo>
                <a:lnTo>
                  <a:pt x="104838" y="601948"/>
                </a:lnTo>
                <a:lnTo>
                  <a:pt x="123221" y="640123"/>
                </a:lnTo>
                <a:lnTo>
                  <a:pt x="129794" y="683513"/>
                </a:lnTo>
                <a:lnTo>
                  <a:pt x="123221" y="726904"/>
                </a:lnTo>
                <a:lnTo>
                  <a:pt x="104838" y="765079"/>
                </a:lnTo>
                <a:lnTo>
                  <a:pt x="76644" y="796063"/>
                </a:lnTo>
                <a:lnTo>
                  <a:pt x="40639" y="817879"/>
                </a:lnTo>
                <a:lnTo>
                  <a:pt x="0" y="826134"/>
                </a:lnTo>
                <a:lnTo>
                  <a:pt x="0" y="1367027"/>
                </a:lnTo>
                <a:lnTo>
                  <a:pt x="2903220" y="1367027"/>
                </a:lnTo>
                <a:lnTo>
                  <a:pt x="2903220" y="828166"/>
                </a:lnTo>
                <a:lnTo>
                  <a:pt x="2852674" y="817879"/>
                </a:lnTo>
                <a:lnTo>
                  <a:pt x="2816669" y="796063"/>
                </a:lnTo>
                <a:lnTo>
                  <a:pt x="2788475" y="765079"/>
                </a:lnTo>
                <a:lnTo>
                  <a:pt x="2770092" y="726904"/>
                </a:lnTo>
                <a:lnTo>
                  <a:pt x="2763520" y="683513"/>
                </a:lnTo>
                <a:lnTo>
                  <a:pt x="2770092" y="640123"/>
                </a:lnTo>
                <a:lnTo>
                  <a:pt x="2788475" y="601948"/>
                </a:lnTo>
                <a:lnTo>
                  <a:pt x="2816669" y="570964"/>
                </a:lnTo>
                <a:lnTo>
                  <a:pt x="2852674" y="549147"/>
                </a:lnTo>
                <a:lnTo>
                  <a:pt x="2903220" y="538860"/>
                </a:lnTo>
                <a:lnTo>
                  <a:pt x="2903220" y="0"/>
                </a:lnTo>
                <a:close/>
              </a:path>
            </a:pathLst>
          </a:custGeom>
          <a:solidFill>
            <a:srgbClr val="D5DF96"/>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1" name="object 31"/>
          <p:cNvSpPr txBox="1"/>
          <p:nvPr>
            <p:custDataLst>
              <p:tags r:id="rId8"/>
            </p:custDataLst>
          </p:nvPr>
        </p:nvSpPr>
        <p:spPr>
          <a:xfrm>
            <a:off x="6341109" y="4320057"/>
            <a:ext cx="2715895" cy="1197610"/>
          </a:xfrm>
          <a:prstGeom prst="rect">
            <a:avLst/>
          </a:prstGeom>
        </p:spPr>
        <p:txBody>
          <a:bodyPr vert="horz" wrap="square" lIns="0" tIns="12700" rIns="0" bIns="0" rtlCol="0">
            <a:spAutoFit/>
          </a:bodyPr>
          <a:lstStyle/>
          <a:p>
            <a:pPr marL="40005" marR="5080" algn="ctr">
              <a:lnSpc>
                <a:spcPct val="110000"/>
              </a:lnSpc>
              <a:spcBef>
                <a:spcPts val="100"/>
              </a:spcBef>
            </a:pPr>
            <a:r>
              <a:rPr sz="1000" spc="-5" dirty="0">
                <a:solidFill>
                  <a:schemeClr val="dk1"/>
                </a:solidFill>
                <a:latin typeface="微软雅黑" panose="020B0503020204020204" charset="-122"/>
                <a:ea typeface="微软雅黑" panose="020B0503020204020204" charset="-122"/>
                <a:cs typeface="微软雅黑" panose="020B0503020204020204" charset="-122"/>
              </a:rPr>
              <a:t>如：</a:t>
            </a:r>
            <a:r>
              <a:rPr sz="1000" dirty="0">
                <a:solidFill>
                  <a:schemeClr val="dk1"/>
                </a:solidFill>
                <a:latin typeface="微软雅黑" panose="020B0503020204020204" charset="-122"/>
                <a:ea typeface="微软雅黑" panose="020B0503020204020204" charset="-122"/>
                <a:cs typeface="微软雅黑" panose="020B0503020204020204" charset="-122"/>
              </a:rPr>
              <a:t>1997</a:t>
            </a:r>
            <a:r>
              <a:rPr sz="1000" spc="-5" dirty="0">
                <a:solidFill>
                  <a:schemeClr val="dk1"/>
                </a:solidFill>
                <a:latin typeface="微软雅黑" panose="020B0503020204020204" charset="-122"/>
                <a:ea typeface="微软雅黑" panose="020B0503020204020204" charset="-122"/>
                <a:cs typeface="微软雅黑" panose="020B0503020204020204" charset="-122"/>
              </a:rPr>
              <a:t>年</a:t>
            </a:r>
            <a:r>
              <a:rPr sz="1000" dirty="0">
                <a:solidFill>
                  <a:schemeClr val="dk1"/>
                </a:solidFill>
                <a:latin typeface="微软雅黑" panose="020B0503020204020204" charset="-122"/>
                <a:ea typeface="微软雅黑" panose="020B0503020204020204" charset="-122"/>
                <a:cs typeface="微软雅黑" panose="020B0503020204020204" charset="-122"/>
              </a:rPr>
              <a:t>6</a:t>
            </a:r>
            <a:r>
              <a:rPr sz="1000" spc="-5" dirty="0">
                <a:solidFill>
                  <a:schemeClr val="dk1"/>
                </a:solidFill>
                <a:latin typeface="微软雅黑" panose="020B0503020204020204" charset="-122"/>
                <a:ea typeface="微软雅黑" panose="020B0503020204020204" charset="-122"/>
                <a:cs typeface="微软雅黑" panose="020B0503020204020204" charset="-122"/>
              </a:rPr>
              <a:t>月</a:t>
            </a:r>
            <a:r>
              <a:rPr sz="1000" dirty="0">
                <a:solidFill>
                  <a:schemeClr val="dk1"/>
                </a:solidFill>
                <a:latin typeface="微软雅黑" panose="020B0503020204020204" charset="-122"/>
                <a:ea typeface="微软雅黑" panose="020B0503020204020204" charset="-122"/>
                <a:cs typeface="微软雅黑" panose="020B0503020204020204" charset="-122"/>
              </a:rPr>
              <a:t>4</a:t>
            </a:r>
            <a:r>
              <a:rPr sz="1000" spc="-5" dirty="0">
                <a:solidFill>
                  <a:schemeClr val="dk1"/>
                </a:solidFill>
                <a:latin typeface="微软雅黑" panose="020B0503020204020204" charset="-122"/>
                <a:ea typeface="微软雅黑" panose="020B0503020204020204" charset="-122"/>
                <a:cs typeface="微软雅黑" panose="020B0503020204020204" charset="-122"/>
              </a:rPr>
              <a:t>日上午</a:t>
            </a:r>
            <a:r>
              <a:rPr sz="1000" dirty="0">
                <a:solidFill>
                  <a:schemeClr val="dk1"/>
                </a:solidFill>
                <a:latin typeface="微软雅黑" panose="020B0503020204020204" charset="-122"/>
                <a:ea typeface="微软雅黑" panose="020B0503020204020204" charset="-122"/>
                <a:cs typeface="微软雅黑" panose="020B0503020204020204" charset="-122"/>
              </a:rPr>
              <a:t>10</a:t>
            </a:r>
            <a:r>
              <a:rPr sz="1000" spc="-5" dirty="0">
                <a:solidFill>
                  <a:schemeClr val="dk1"/>
                </a:solidFill>
                <a:latin typeface="微软雅黑" panose="020B0503020204020204" charset="-122"/>
                <a:ea typeface="微软雅黑" panose="020B0503020204020204" charset="-122"/>
                <a:cs typeface="微软雅黑" panose="020B0503020204020204" charset="-122"/>
              </a:rPr>
              <a:t>时，某厂运输队一辆十吨交通牌货车从合肥装机床回厂。</a:t>
            </a:r>
            <a:r>
              <a:rPr sz="1000" spc="5" dirty="0">
                <a:solidFill>
                  <a:schemeClr val="dk1"/>
                </a:solidFill>
                <a:latin typeface="微软雅黑" panose="020B0503020204020204" charset="-122"/>
                <a:ea typeface="微软雅黑" panose="020B0503020204020204" charset="-122"/>
                <a:cs typeface="微软雅黑" panose="020B0503020204020204" charset="-122"/>
              </a:rPr>
              <a:t>途</a:t>
            </a:r>
            <a:r>
              <a:rPr sz="1000" spc="-5" dirty="0">
                <a:solidFill>
                  <a:schemeClr val="dk1"/>
                </a:solidFill>
                <a:latin typeface="微软雅黑" panose="020B0503020204020204" charset="-122"/>
                <a:ea typeface="微软雅黑" panose="020B0503020204020204" charset="-122"/>
                <a:cs typeface="微软雅黑" panose="020B0503020204020204" charset="-122"/>
              </a:rPr>
              <a:t>经青</a:t>
            </a:r>
            <a:r>
              <a:rPr sz="1000" spc="5" dirty="0">
                <a:solidFill>
                  <a:schemeClr val="dk1"/>
                </a:solidFill>
                <a:latin typeface="微软雅黑" panose="020B0503020204020204" charset="-122"/>
                <a:ea typeface="微软雅黑" panose="020B0503020204020204" charset="-122"/>
                <a:cs typeface="微软雅黑" panose="020B0503020204020204" charset="-122"/>
              </a:rPr>
              <a:t>浦</a:t>
            </a:r>
            <a:r>
              <a:rPr sz="1000" spc="-5" dirty="0">
                <a:solidFill>
                  <a:schemeClr val="dk1"/>
                </a:solidFill>
                <a:latin typeface="微软雅黑" panose="020B0503020204020204" charset="-122"/>
                <a:ea typeface="微软雅黑" panose="020B0503020204020204" charset="-122"/>
                <a:cs typeface="微软雅黑" panose="020B0503020204020204" charset="-122"/>
              </a:rPr>
              <a:t>县金泽检查站，驾驶员准备停车接受检</a:t>
            </a:r>
            <a:r>
              <a:rPr sz="1000" spc="5" dirty="0">
                <a:solidFill>
                  <a:schemeClr val="dk1"/>
                </a:solidFill>
                <a:latin typeface="微软雅黑" panose="020B0503020204020204" charset="-122"/>
                <a:ea typeface="微软雅黑" panose="020B0503020204020204" charset="-122"/>
                <a:cs typeface="微软雅黑" panose="020B0503020204020204" charset="-122"/>
              </a:rPr>
              <a:t>查</a:t>
            </a:r>
            <a:r>
              <a:rPr sz="1000" spc="-5" dirty="0">
                <a:solidFill>
                  <a:schemeClr val="dk1"/>
                </a:solidFill>
                <a:latin typeface="微软雅黑" panose="020B0503020204020204" charset="-122"/>
                <a:ea typeface="微软雅黑" panose="020B0503020204020204" charset="-122"/>
                <a:cs typeface="微软雅黑" panose="020B0503020204020204" charset="-122"/>
              </a:rPr>
              <a:t>，但</a:t>
            </a:r>
            <a:r>
              <a:rPr sz="1000" spc="5" dirty="0">
                <a:solidFill>
                  <a:schemeClr val="dk1"/>
                </a:solidFill>
                <a:latin typeface="微软雅黑" panose="020B0503020204020204" charset="-122"/>
                <a:ea typeface="微软雅黑" panose="020B0503020204020204" charset="-122"/>
                <a:cs typeface="微软雅黑" panose="020B0503020204020204" charset="-122"/>
              </a:rPr>
              <a:t>刹</a:t>
            </a:r>
            <a:r>
              <a:rPr sz="1000" spc="-5" dirty="0">
                <a:solidFill>
                  <a:schemeClr val="dk1"/>
                </a:solidFill>
                <a:latin typeface="微软雅黑" panose="020B0503020204020204" charset="-122"/>
                <a:ea typeface="微软雅黑" panose="020B0503020204020204" charset="-122"/>
                <a:cs typeface="微软雅黑" panose="020B0503020204020204" charset="-122"/>
              </a:rPr>
              <a:t>车失灵，车刹不住，直向前冲，撞翻了</a:t>
            </a:r>
            <a:r>
              <a:rPr sz="1000" spc="5" dirty="0">
                <a:solidFill>
                  <a:schemeClr val="dk1"/>
                </a:solidFill>
                <a:latin typeface="微软雅黑" panose="020B0503020204020204" charset="-122"/>
                <a:ea typeface="微软雅黑" panose="020B0503020204020204" charset="-122"/>
                <a:cs typeface="微软雅黑" panose="020B0503020204020204" charset="-122"/>
              </a:rPr>
              <a:t>同</a:t>
            </a:r>
            <a:r>
              <a:rPr sz="1000" spc="-5" dirty="0">
                <a:solidFill>
                  <a:schemeClr val="dk1"/>
                </a:solidFill>
                <a:latin typeface="微软雅黑" panose="020B0503020204020204" charset="-122"/>
                <a:ea typeface="微软雅黑" panose="020B0503020204020204" charset="-122"/>
                <a:cs typeface="微软雅黑" panose="020B0503020204020204" charset="-122"/>
              </a:rPr>
              <a:t>方向</a:t>
            </a:r>
            <a:r>
              <a:rPr sz="1000" spc="5" dirty="0">
                <a:solidFill>
                  <a:schemeClr val="dk1"/>
                </a:solidFill>
                <a:latin typeface="微软雅黑" panose="020B0503020204020204" charset="-122"/>
                <a:ea typeface="微软雅黑" panose="020B0503020204020204" charset="-122"/>
                <a:cs typeface="微软雅黑" panose="020B0503020204020204" charset="-122"/>
              </a:rPr>
              <a:t>行</a:t>
            </a:r>
            <a:r>
              <a:rPr sz="1000" spc="-5" dirty="0">
                <a:solidFill>
                  <a:schemeClr val="dk1"/>
                </a:solidFill>
                <a:latin typeface="微软雅黑" panose="020B0503020204020204" charset="-122"/>
                <a:ea typeface="微软雅黑" panose="020B0503020204020204" charset="-122"/>
                <a:cs typeface="微软雅黑" panose="020B0503020204020204" charset="-122"/>
              </a:rPr>
              <a:t>驶的手扶拖拉机一台，造成一人死亡二</a:t>
            </a:r>
            <a:r>
              <a:rPr sz="1000" spc="5" dirty="0">
                <a:solidFill>
                  <a:schemeClr val="dk1"/>
                </a:solidFill>
                <a:latin typeface="微软雅黑" panose="020B0503020204020204" charset="-122"/>
                <a:ea typeface="微软雅黑" panose="020B0503020204020204" charset="-122"/>
                <a:cs typeface="微软雅黑" panose="020B0503020204020204" charset="-122"/>
              </a:rPr>
              <a:t>人</a:t>
            </a:r>
            <a:r>
              <a:rPr sz="1000" spc="-5" dirty="0">
                <a:solidFill>
                  <a:schemeClr val="dk1"/>
                </a:solidFill>
                <a:latin typeface="微软雅黑" panose="020B0503020204020204" charset="-122"/>
                <a:ea typeface="微软雅黑" panose="020B0503020204020204" charset="-122"/>
                <a:cs typeface="微软雅黑" panose="020B0503020204020204" charset="-122"/>
              </a:rPr>
              <a:t>轻伤。</a:t>
            </a:r>
            <a:endParaRPr sz="1000">
              <a:solidFill>
                <a:schemeClr val="dk1"/>
              </a:solidFill>
              <a:latin typeface="微软雅黑" panose="020B0503020204020204" charset="-122"/>
              <a:ea typeface="微软雅黑" panose="020B0503020204020204" charset="-122"/>
              <a:cs typeface="微软雅黑" panose="020B0503020204020204" charset="-122"/>
            </a:endParaRPr>
          </a:p>
          <a:p>
            <a:pPr marL="12700" marR="36195">
              <a:lnSpc>
                <a:spcPct val="110000"/>
              </a:lnSpc>
            </a:pPr>
            <a:r>
              <a:rPr sz="1000" spc="-5" dirty="0">
                <a:solidFill>
                  <a:schemeClr val="dk1"/>
                </a:solidFill>
                <a:latin typeface="微软雅黑" panose="020B0503020204020204" charset="-122"/>
                <a:ea typeface="微软雅黑" panose="020B0503020204020204" charset="-122"/>
                <a:cs typeface="微软雅黑" panose="020B0503020204020204" charset="-122"/>
              </a:rPr>
              <a:t>这次事故由于在长途行驶过程中，</a:t>
            </a:r>
            <a:r>
              <a:rPr sz="1000" spc="5" dirty="0">
                <a:solidFill>
                  <a:schemeClr val="dk1"/>
                </a:solidFill>
                <a:latin typeface="微软雅黑" panose="020B0503020204020204" charset="-122"/>
                <a:ea typeface="微软雅黑" panose="020B0503020204020204" charset="-122"/>
                <a:cs typeface="微软雅黑" panose="020B0503020204020204" charset="-122"/>
              </a:rPr>
              <a:t>刹</a:t>
            </a:r>
            <a:r>
              <a:rPr sz="1000" spc="-5" dirty="0">
                <a:solidFill>
                  <a:schemeClr val="dk1"/>
                </a:solidFill>
                <a:latin typeface="微软雅黑" panose="020B0503020204020204" charset="-122"/>
                <a:ea typeface="微软雅黑" panose="020B0503020204020204" charset="-122"/>
                <a:cs typeface="微软雅黑" panose="020B0503020204020204" charset="-122"/>
              </a:rPr>
              <a:t>车油</a:t>
            </a:r>
            <a:r>
              <a:rPr sz="1000" spc="5" dirty="0">
                <a:solidFill>
                  <a:schemeClr val="dk1"/>
                </a:solidFill>
                <a:latin typeface="微软雅黑" panose="020B0503020204020204" charset="-122"/>
                <a:ea typeface="微软雅黑" panose="020B0503020204020204" charset="-122"/>
                <a:cs typeface="微软雅黑" panose="020B0503020204020204" charset="-122"/>
              </a:rPr>
              <a:t>路</a:t>
            </a:r>
            <a:r>
              <a:rPr sz="1000" spc="-5" dirty="0">
                <a:solidFill>
                  <a:schemeClr val="dk1"/>
                </a:solidFill>
                <a:latin typeface="微软雅黑" panose="020B0503020204020204" charset="-122"/>
                <a:ea typeface="微软雅黑" panose="020B0503020204020204" charset="-122"/>
                <a:cs typeface="微软雅黑" panose="020B0503020204020204" charset="-122"/>
              </a:rPr>
              <a:t>管线破裂，刹车油漏光未及时发现刹车</a:t>
            </a:r>
            <a:r>
              <a:rPr sz="1000" spc="5" dirty="0">
                <a:solidFill>
                  <a:schemeClr val="dk1"/>
                </a:solidFill>
                <a:latin typeface="微软雅黑" panose="020B0503020204020204" charset="-122"/>
                <a:ea typeface="微软雅黑" panose="020B0503020204020204" charset="-122"/>
                <a:cs typeface="微软雅黑" panose="020B0503020204020204" charset="-122"/>
              </a:rPr>
              <a:t>失</a:t>
            </a:r>
            <a:r>
              <a:rPr sz="1000" spc="-5" dirty="0">
                <a:solidFill>
                  <a:schemeClr val="dk1"/>
                </a:solidFill>
                <a:latin typeface="微软雅黑" panose="020B0503020204020204" charset="-122"/>
                <a:ea typeface="微软雅黑" panose="020B0503020204020204" charset="-122"/>
                <a:cs typeface="微软雅黑" panose="020B0503020204020204" charset="-122"/>
              </a:rPr>
              <a:t>效。</a:t>
            </a:r>
          </a:p>
        </p:txBody>
      </p:sp>
      <p:sp>
        <p:nvSpPr>
          <p:cNvPr id="32" name="object 32"/>
          <p:cNvSpPr/>
          <p:nvPr>
            <p:custDataLst>
              <p:tags r:id="rId9"/>
            </p:custDataLst>
          </p:nvPr>
        </p:nvSpPr>
        <p:spPr>
          <a:xfrm>
            <a:off x="1711451" y="2328672"/>
            <a:ext cx="2901950" cy="1367155"/>
          </a:xfrm>
          <a:custGeom>
            <a:avLst/>
            <a:gdLst/>
            <a:ahLst/>
            <a:cxnLst/>
            <a:rect l="l" t="t" r="r" b="b"/>
            <a:pathLst>
              <a:path w="2901950" h="1367154">
                <a:moveTo>
                  <a:pt x="2901696" y="0"/>
                </a:moveTo>
                <a:lnTo>
                  <a:pt x="0" y="0"/>
                </a:lnTo>
                <a:lnTo>
                  <a:pt x="0" y="540892"/>
                </a:lnTo>
                <a:lnTo>
                  <a:pt x="40640" y="549148"/>
                </a:lnTo>
                <a:lnTo>
                  <a:pt x="76624" y="570964"/>
                </a:lnTo>
                <a:lnTo>
                  <a:pt x="104775" y="601948"/>
                </a:lnTo>
                <a:lnTo>
                  <a:pt x="123114" y="640123"/>
                </a:lnTo>
                <a:lnTo>
                  <a:pt x="129667" y="683513"/>
                </a:lnTo>
                <a:lnTo>
                  <a:pt x="123114" y="726904"/>
                </a:lnTo>
                <a:lnTo>
                  <a:pt x="104775" y="765079"/>
                </a:lnTo>
                <a:lnTo>
                  <a:pt x="76624" y="796063"/>
                </a:lnTo>
                <a:lnTo>
                  <a:pt x="40640" y="817879"/>
                </a:lnTo>
                <a:lnTo>
                  <a:pt x="0" y="826135"/>
                </a:lnTo>
                <a:lnTo>
                  <a:pt x="0" y="1367027"/>
                </a:lnTo>
                <a:lnTo>
                  <a:pt x="2901696" y="1367027"/>
                </a:lnTo>
                <a:lnTo>
                  <a:pt x="2901696" y="828166"/>
                </a:lnTo>
                <a:lnTo>
                  <a:pt x="2851277" y="817879"/>
                </a:lnTo>
                <a:lnTo>
                  <a:pt x="2815218" y="796063"/>
                </a:lnTo>
                <a:lnTo>
                  <a:pt x="2787030" y="765079"/>
                </a:lnTo>
                <a:lnTo>
                  <a:pt x="2768677" y="726904"/>
                </a:lnTo>
                <a:lnTo>
                  <a:pt x="2762123" y="683513"/>
                </a:lnTo>
                <a:lnTo>
                  <a:pt x="2768677" y="640123"/>
                </a:lnTo>
                <a:lnTo>
                  <a:pt x="2787030" y="601948"/>
                </a:lnTo>
                <a:lnTo>
                  <a:pt x="2815218" y="570964"/>
                </a:lnTo>
                <a:lnTo>
                  <a:pt x="2851277" y="549148"/>
                </a:lnTo>
                <a:lnTo>
                  <a:pt x="2901696" y="538861"/>
                </a:lnTo>
                <a:lnTo>
                  <a:pt x="2901696" y="0"/>
                </a:lnTo>
                <a:close/>
              </a:path>
            </a:pathLst>
          </a:custGeom>
          <a:solidFill>
            <a:srgbClr val="F69C9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9" name="object 39"/>
          <p:cNvSpPr txBox="1"/>
          <p:nvPr>
            <p:custDataLst>
              <p:tags r:id="rId10"/>
            </p:custDataLst>
          </p:nvPr>
        </p:nvSpPr>
        <p:spPr>
          <a:xfrm>
            <a:off x="1795018" y="2456586"/>
            <a:ext cx="2684780" cy="1120140"/>
          </a:xfrm>
          <a:prstGeom prst="rect">
            <a:avLst/>
          </a:prstGeom>
        </p:spPr>
        <p:txBody>
          <a:bodyPr vert="horz" wrap="square" lIns="0" tIns="12700" rIns="0" bIns="0" rtlCol="0">
            <a:spAutoFit/>
          </a:bodyPr>
          <a:lstStyle/>
          <a:p>
            <a:pPr marL="12700" marR="5080" algn="just">
              <a:lnSpc>
                <a:spcPct val="120000"/>
              </a:lnSpc>
              <a:spcBef>
                <a:spcPts val="100"/>
              </a:spcBef>
            </a:pPr>
            <a:r>
              <a:rPr sz="1000" spc="-5" dirty="0">
                <a:solidFill>
                  <a:schemeClr val="dk1"/>
                </a:solidFill>
                <a:latin typeface="微软雅黑" panose="020B0503020204020204" charset="-122"/>
                <a:ea typeface="微软雅黑" panose="020B0503020204020204" charset="-122"/>
                <a:cs typeface="微软雅黑" panose="020B0503020204020204" charset="-122"/>
              </a:rPr>
              <a:t>根据交通规则规定，机动车辆必须</a:t>
            </a:r>
            <a:r>
              <a:rPr sz="1000" spc="5" dirty="0">
                <a:solidFill>
                  <a:schemeClr val="dk1"/>
                </a:solidFill>
                <a:latin typeface="微软雅黑" panose="020B0503020204020204" charset="-122"/>
                <a:ea typeface="微软雅黑" panose="020B0503020204020204" charset="-122"/>
                <a:cs typeface="微软雅黑" panose="020B0503020204020204" charset="-122"/>
              </a:rPr>
              <a:t>每</a:t>
            </a:r>
            <a:r>
              <a:rPr sz="1000" spc="-5" dirty="0">
                <a:solidFill>
                  <a:schemeClr val="dk1"/>
                </a:solidFill>
                <a:latin typeface="微软雅黑" panose="020B0503020204020204" charset="-122"/>
                <a:ea typeface="微软雅黑" panose="020B0503020204020204" charset="-122"/>
                <a:cs typeface="微软雅黑" panose="020B0503020204020204" charset="-122"/>
              </a:rPr>
              <a:t>年进</a:t>
            </a:r>
            <a:r>
              <a:rPr sz="1000" spc="5" dirty="0">
                <a:solidFill>
                  <a:schemeClr val="dk1"/>
                </a:solidFill>
                <a:latin typeface="微软雅黑" panose="020B0503020204020204" charset="-122"/>
                <a:ea typeface="微软雅黑" panose="020B0503020204020204" charset="-122"/>
                <a:cs typeface="微软雅黑" panose="020B0503020204020204" charset="-122"/>
              </a:rPr>
              <a:t>行</a:t>
            </a:r>
            <a:r>
              <a:rPr sz="1000" spc="-5" dirty="0">
                <a:solidFill>
                  <a:schemeClr val="dk1"/>
                </a:solidFill>
                <a:latin typeface="微软雅黑" panose="020B0503020204020204" charset="-122"/>
                <a:ea typeface="微软雅黑" panose="020B0503020204020204" charset="-122"/>
                <a:cs typeface="微软雅黑" panose="020B0503020204020204" charset="-122"/>
              </a:rPr>
              <a:t>一次技术状况检验，合格后由公安机关</a:t>
            </a:r>
            <a:r>
              <a:rPr sz="1000" spc="5" dirty="0">
                <a:solidFill>
                  <a:schemeClr val="dk1"/>
                </a:solidFill>
                <a:latin typeface="微软雅黑" panose="020B0503020204020204" charset="-122"/>
                <a:ea typeface="微软雅黑" panose="020B0503020204020204" charset="-122"/>
                <a:cs typeface="微软雅黑" panose="020B0503020204020204" charset="-122"/>
              </a:rPr>
              <a:t>或</a:t>
            </a:r>
            <a:r>
              <a:rPr sz="1000" spc="-5" dirty="0">
                <a:solidFill>
                  <a:schemeClr val="dk1"/>
                </a:solidFill>
                <a:latin typeface="微软雅黑" panose="020B0503020204020204" charset="-122"/>
                <a:ea typeface="微软雅黑" panose="020B0503020204020204" charset="-122"/>
                <a:cs typeface="微软雅黑" panose="020B0503020204020204" charset="-122"/>
              </a:rPr>
              <a:t>公路</a:t>
            </a:r>
            <a:r>
              <a:rPr sz="1000" spc="5" dirty="0">
                <a:solidFill>
                  <a:schemeClr val="dk1"/>
                </a:solidFill>
                <a:latin typeface="微软雅黑" panose="020B0503020204020204" charset="-122"/>
                <a:ea typeface="微软雅黑" panose="020B0503020204020204" charset="-122"/>
                <a:cs typeface="微软雅黑" panose="020B0503020204020204" charset="-122"/>
              </a:rPr>
              <a:t>交</a:t>
            </a:r>
            <a:r>
              <a:rPr sz="1000" spc="-5" dirty="0">
                <a:solidFill>
                  <a:schemeClr val="dk1"/>
                </a:solidFill>
                <a:latin typeface="微软雅黑" panose="020B0503020204020204" charset="-122"/>
                <a:ea typeface="微软雅黑" panose="020B0503020204020204" charset="-122"/>
                <a:cs typeface="微软雅黑" panose="020B0503020204020204" charset="-122"/>
              </a:rPr>
              <a:t>通管理行驶证上签章，未经年检的车辆</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不准</a:t>
            </a:r>
            <a:r>
              <a:rPr sz="1000" spc="5" dirty="0">
                <a:solidFill>
                  <a:schemeClr val="dk1"/>
                </a:solidFill>
                <a:latin typeface="微软雅黑" panose="020B0503020204020204" charset="-122"/>
                <a:ea typeface="微软雅黑" panose="020B0503020204020204" charset="-122"/>
                <a:cs typeface="微软雅黑" panose="020B0503020204020204" charset="-122"/>
              </a:rPr>
              <a:t>继</a:t>
            </a:r>
            <a:r>
              <a:rPr sz="1000" spc="-5" dirty="0">
                <a:solidFill>
                  <a:schemeClr val="dk1"/>
                </a:solidFill>
                <a:latin typeface="微软雅黑" panose="020B0503020204020204" charset="-122"/>
                <a:ea typeface="微软雅黑" panose="020B0503020204020204" charset="-122"/>
                <a:cs typeface="微软雅黑" panose="020B0503020204020204" charset="-122"/>
              </a:rPr>
              <a:t>续行驶。为了保证安全，交通规则规定</a:t>
            </a:r>
            <a:r>
              <a:rPr sz="1000" spc="5" dirty="0">
                <a:solidFill>
                  <a:schemeClr val="dk1"/>
                </a:solidFill>
                <a:latin typeface="微软雅黑" panose="020B0503020204020204" charset="-122"/>
                <a:ea typeface="微软雅黑" panose="020B0503020204020204" charset="-122"/>
                <a:cs typeface="微软雅黑" panose="020B0503020204020204" charset="-122"/>
              </a:rPr>
              <a:t>了</a:t>
            </a:r>
            <a:r>
              <a:rPr sz="1000" spc="-5" dirty="0">
                <a:solidFill>
                  <a:schemeClr val="dk1"/>
                </a:solidFill>
                <a:latin typeface="微软雅黑" panose="020B0503020204020204" charset="-122"/>
                <a:ea typeface="微软雅黑" panose="020B0503020204020204" charset="-122"/>
                <a:cs typeface="微软雅黑" panose="020B0503020204020204" charset="-122"/>
              </a:rPr>
              <a:t>汽车</a:t>
            </a:r>
            <a:r>
              <a:rPr sz="1000" spc="5" dirty="0">
                <a:solidFill>
                  <a:schemeClr val="dk1"/>
                </a:solidFill>
                <a:latin typeface="微软雅黑" panose="020B0503020204020204" charset="-122"/>
                <a:ea typeface="微软雅黑" panose="020B0503020204020204" charset="-122"/>
                <a:cs typeface="微软雅黑" panose="020B0503020204020204" charset="-122"/>
              </a:rPr>
              <a:t>的</a:t>
            </a:r>
            <a:r>
              <a:rPr sz="1000" spc="-5" dirty="0">
                <a:solidFill>
                  <a:schemeClr val="dk1"/>
                </a:solidFill>
                <a:latin typeface="微软雅黑" panose="020B0503020204020204" charset="-122"/>
                <a:ea typeface="微软雅黑" panose="020B0503020204020204" charset="-122"/>
                <a:cs typeface="微软雅黑" panose="020B0503020204020204" charset="-122"/>
              </a:rPr>
              <a:t>制动系，转向系，灯光及音响装置发生</a:t>
            </a:r>
            <a:r>
              <a:rPr sz="1000" spc="5" dirty="0">
                <a:solidFill>
                  <a:schemeClr val="dk1"/>
                </a:solidFill>
                <a:latin typeface="微软雅黑" panose="020B0503020204020204" charset="-122"/>
                <a:ea typeface="微软雅黑" panose="020B0503020204020204" charset="-122"/>
                <a:cs typeface="微软雅黑" panose="020B0503020204020204" charset="-122"/>
              </a:rPr>
              <a:t>故</a:t>
            </a:r>
            <a:r>
              <a:rPr sz="1000" spc="-5" dirty="0">
                <a:solidFill>
                  <a:schemeClr val="dk1"/>
                </a:solidFill>
                <a:latin typeface="微软雅黑" panose="020B0503020204020204" charset="-122"/>
                <a:ea typeface="微软雅黑" panose="020B0503020204020204" charset="-122"/>
                <a:cs typeface="微软雅黑" panose="020B0503020204020204" charset="-122"/>
              </a:rPr>
              <a:t>障必</a:t>
            </a:r>
            <a:r>
              <a:rPr sz="1000" spc="5" dirty="0">
                <a:solidFill>
                  <a:schemeClr val="dk1"/>
                </a:solidFill>
                <a:latin typeface="微软雅黑" panose="020B0503020204020204" charset="-122"/>
                <a:ea typeface="微软雅黑" panose="020B0503020204020204" charset="-122"/>
                <a:cs typeface="微软雅黑" panose="020B0503020204020204" charset="-122"/>
              </a:rPr>
              <a:t>须</a:t>
            </a:r>
            <a:r>
              <a:rPr sz="1000" spc="-5" dirty="0">
                <a:solidFill>
                  <a:schemeClr val="dk1"/>
                </a:solidFill>
                <a:latin typeface="微软雅黑" panose="020B0503020204020204" charset="-122"/>
                <a:ea typeface="微软雅黑" panose="020B0503020204020204" charset="-122"/>
                <a:cs typeface="微软雅黑" panose="020B0503020204020204" charset="-122"/>
              </a:rPr>
              <a:t>修复后才能行驶。</a:t>
            </a:r>
          </a:p>
        </p:txBody>
      </p:sp>
      <p:sp>
        <p:nvSpPr>
          <p:cNvPr id="52" name="object 52"/>
          <p:cNvSpPr txBox="1"/>
          <p:nvPr>
            <p:custDataLst>
              <p:tags r:id="rId11"/>
            </p:custDataLst>
          </p:nvPr>
        </p:nvSpPr>
        <p:spPr>
          <a:xfrm>
            <a:off x="4819522" y="2365146"/>
            <a:ext cx="2860040" cy="1304925"/>
          </a:xfrm>
          <a:prstGeom prst="rect">
            <a:avLst/>
          </a:prstGeom>
        </p:spPr>
        <p:txBody>
          <a:bodyPr vert="horz" wrap="square" lIns="0" tIns="12700" rIns="0" bIns="0" rtlCol="0">
            <a:spAutoFit/>
          </a:bodyPr>
          <a:lstStyle/>
          <a:p>
            <a:pPr marL="12700" marR="5080">
              <a:lnSpc>
                <a:spcPct val="120000"/>
              </a:lnSpc>
              <a:spcBef>
                <a:spcPts val="100"/>
              </a:spcBef>
            </a:pPr>
            <a:r>
              <a:rPr sz="1000" spc="-5" dirty="0">
                <a:solidFill>
                  <a:schemeClr val="dk1"/>
                </a:solidFill>
                <a:latin typeface="微软雅黑" panose="020B0503020204020204" charset="-122"/>
                <a:ea typeface="微软雅黑" panose="020B0503020204020204" charset="-122"/>
                <a:cs typeface="微软雅黑" panose="020B0503020204020204" charset="-122"/>
              </a:rPr>
              <a:t>汽车制</a:t>
            </a:r>
            <a:r>
              <a:rPr sz="1000" spc="5" dirty="0">
                <a:solidFill>
                  <a:schemeClr val="dk1"/>
                </a:solidFill>
                <a:latin typeface="微软雅黑" panose="020B0503020204020204" charset="-122"/>
                <a:ea typeface="微软雅黑" panose="020B0503020204020204" charset="-122"/>
                <a:cs typeface="微软雅黑" panose="020B0503020204020204" charset="-122"/>
              </a:rPr>
              <a:t>动</a:t>
            </a:r>
            <a:r>
              <a:rPr sz="1000" spc="-5" dirty="0">
                <a:solidFill>
                  <a:schemeClr val="dk1"/>
                </a:solidFill>
                <a:latin typeface="微软雅黑" panose="020B0503020204020204" charset="-122"/>
                <a:ea typeface="微软雅黑" panose="020B0503020204020204" charset="-122"/>
                <a:cs typeface="微软雅黑" panose="020B0503020204020204" charset="-122"/>
              </a:rPr>
              <a:t>系发</a:t>
            </a:r>
            <a:r>
              <a:rPr sz="1000" spc="5" dirty="0">
                <a:solidFill>
                  <a:schemeClr val="dk1"/>
                </a:solidFill>
                <a:latin typeface="微软雅黑" panose="020B0503020204020204" charset="-122"/>
                <a:ea typeface="微软雅黑" panose="020B0503020204020204" charset="-122"/>
                <a:cs typeface="微软雅黑" panose="020B0503020204020204" charset="-122"/>
              </a:rPr>
              <a:t>生</a:t>
            </a:r>
            <a:r>
              <a:rPr sz="1000" spc="-5" dirty="0">
                <a:solidFill>
                  <a:schemeClr val="dk1"/>
                </a:solidFill>
                <a:latin typeface="微软雅黑" panose="020B0503020204020204" charset="-122"/>
                <a:ea typeface="微软雅黑" panose="020B0503020204020204" charset="-122"/>
                <a:cs typeface="微软雅黑" panose="020B0503020204020204" charset="-122"/>
              </a:rPr>
              <a:t>故障</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往</a:t>
            </a:r>
            <a:r>
              <a:rPr sz="1000" spc="5" dirty="0">
                <a:solidFill>
                  <a:schemeClr val="dk1"/>
                </a:solidFill>
                <a:latin typeface="微软雅黑" panose="020B0503020204020204" charset="-122"/>
                <a:ea typeface="微软雅黑" panose="020B0503020204020204" charset="-122"/>
                <a:cs typeface="微软雅黑" panose="020B0503020204020204" charset="-122"/>
              </a:rPr>
              <a:t>往</a:t>
            </a:r>
            <a:r>
              <a:rPr sz="1000" spc="-5" dirty="0">
                <a:solidFill>
                  <a:schemeClr val="dk1"/>
                </a:solidFill>
                <a:latin typeface="微软雅黑" panose="020B0503020204020204" charset="-122"/>
                <a:ea typeface="微软雅黑" panose="020B0503020204020204" charset="-122"/>
                <a:cs typeface="微软雅黑" panose="020B0503020204020204" charset="-122"/>
              </a:rPr>
              <a:t>靠造成</a:t>
            </a:r>
            <a:r>
              <a:rPr sz="1000" spc="5" dirty="0">
                <a:solidFill>
                  <a:schemeClr val="dk1"/>
                </a:solidFill>
                <a:latin typeface="微软雅黑" panose="020B0503020204020204" charset="-122"/>
                <a:ea typeface="微软雅黑" panose="020B0503020204020204" charset="-122"/>
                <a:cs typeface="微软雅黑" panose="020B0503020204020204" charset="-122"/>
              </a:rPr>
              <a:t>制</a:t>
            </a:r>
            <a:r>
              <a:rPr sz="1000" spc="-5" dirty="0">
                <a:solidFill>
                  <a:schemeClr val="dk1"/>
                </a:solidFill>
                <a:latin typeface="微软雅黑" panose="020B0503020204020204" charset="-122"/>
                <a:ea typeface="微软雅黑" panose="020B0503020204020204" charset="-122"/>
                <a:cs typeface="微软雅黑" panose="020B0503020204020204" charset="-122"/>
              </a:rPr>
              <a:t>动距</a:t>
            </a:r>
            <a:r>
              <a:rPr sz="1000" spc="5" dirty="0">
                <a:solidFill>
                  <a:schemeClr val="dk1"/>
                </a:solidFill>
                <a:latin typeface="微软雅黑" panose="020B0503020204020204" charset="-122"/>
                <a:ea typeface="微软雅黑" panose="020B0503020204020204" charset="-122"/>
                <a:cs typeface="微软雅黑" panose="020B0503020204020204" charset="-122"/>
              </a:rPr>
              <a:t>离</a:t>
            </a:r>
            <a:r>
              <a:rPr sz="1000" spc="-5" dirty="0">
                <a:solidFill>
                  <a:schemeClr val="dk1"/>
                </a:solidFill>
                <a:latin typeface="微软雅黑" panose="020B0503020204020204" charset="-122"/>
                <a:ea typeface="微软雅黑" panose="020B0503020204020204" charset="-122"/>
                <a:cs typeface="微软雅黑" panose="020B0503020204020204" charset="-122"/>
              </a:rPr>
              <a:t>延长，制动跑偏、制动发咬、制动不平稳</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严重</a:t>
            </a:r>
            <a:r>
              <a:rPr sz="1000" spc="5" dirty="0">
                <a:solidFill>
                  <a:schemeClr val="dk1"/>
                </a:solidFill>
                <a:latin typeface="微软雅黑" panose="020B0503020204020204" charset="-122"/>
                <a:ea typeface="微软雅黑" panose="020B0503020204020204" charset="-122"/>
                <a:cs typeface="微软雅黑" panose="020B0503020204020204" charset="-122"/>
              </a:rPr>
              <a:t>的</a:t>
            </a:r>
            <a:r>
              <a:rPr sz="1000" spc="-5" dirty="0">
                <a:solidFill>
                  <a:schemeClr val="dk1"/>
                </a:solidFill>
                <a:latin typeface="微软雅黑" panose="020B0503020204020204" charset="-122"/>
                <a:ea typeface="微软雅黑" panose="020B0503020204020204" charset="-122"/>
                <a:cs typeface="微软雅黑" panose="020B0503020204020204" charset="-122"/>
              </a:rPr>
              <a:t>可出现制动失灵，直接影响行车安全。</a:t>
            </a:r>
            <a:r>
              <a:rPr sz="1000" spc="5" dirty="0">
                <a:solidFill>
                  <a:schemeClr val="dk1"/>
                </a:solidFill>
                <a:latin typeface="微软雅黑" panose="020B0503020204020204" charset="-122"/>
                <a:ea typeface="微软雅黑" panose="020B0503020204020204" charset="-122"/>
                <a:cs typeface="微软雅黑" panose="020B0503020204020204" charset="-122"/>
              </a:rPr>
              <a:t>因</a:t>
            </a:r>
            <a:r>
              <a:rPr sz="1000" spc="-5" dirty="0">
                <a:solidFill>
                  <a:schemeClr val="dk1"/>
                </a:solidFill>
                <a:latin typeface="微软雅黑" panose="020B0503020204020204" charset="-122"/>
                <a:ea typeface="微软雅黑" panose="020B0503020204020204" charset="-122"/>
                <a:cs typeface="微软雅黑" panose="020B0503020204020204" charset="-122"/>
              </a:rPr>
              <a:t>此在</a:t>
            </a:r>
            <a:r>
              <a:rPr sz="1000" spc="5" dirty="0">
                <a:solidFill>
                  <a:schemeClr val="dk1"/>
                </a:solidFill>
                <a:latin typeface="微软雅黑" panose="020B0503020204020204" charset="-122"/>
                <a:ea typeface="微软雅黑" panose="020B0503020204020204" charset="-122"/>
                <a:cs typeface="微软雅黑" panose="020B0503020204020204" charset="-122"/>
              </a:rPr>
              <a:t>车</a:t>
            </a:r>
            <a:r>
              <a:rPr sz="1000" spc="-5" dirty="0">
                <a:solidFill>
                  <a:schemeClr val="dk1"/>
                </a:solidFill>
                <a:latin typeface="微软雅黑" panose="020B0503020204020204" charset="-122"/>
                <a:ea typeface="微软雅黑" panose="020B0503020204020204" charset="-122"/>
                <a:cs typeface="微软雅黑" panose="020B0503020204020204" charset="-122"/>
              </a:rPr>
              <a:t>辆制动器、</a:t>
            </a:r>
            <a:r>
              <a:rPr sz="1000" spc="5" dirty="0">
                <a:solidFill>
                  <a:schemeClr val="dk1"/>
                </a:solidFill>
                <a:latin typeface="微软雅黑" panose="020B0503020204020204" charset="-122"/>
                <a:ea typeface="微软雅黑" panose="020B0503020204020204" charset="-122"/>
                <a:cs typeface="微软雅黑" panose="020B0503020204020204" charset="-122"/>
              </a:rPr>
              <a:t>气</a:t>
            </a:r>
            <a:r>
              <a:rPr sz="1000" spc="-5" dirty="0">
                <a:solidFill>
                  <a:schemeClr val="dk1"/>
                </a:solidFill>
                <a:latin typeface="微软雅黑" panose="020B0503020204020204" charset="-122"/>
                <a:ea typeface="微软雅黑" panose="020B0503020204020204" charset="-122"/>
                <a:cs typeface="微软雅黑" panose="020B0503020204020204" charset="-122"/>
              </a:rPr>
              <a:t>压制</a:t>
            </a:r>
            <a:r>
              <a:rPr sz="1000" spc="5" dirty="0">
                <a:solidFill>
                  <a:schemeClr val="dk1"/>
                </a:solidFill>
                <a:latin typeface="微软雅黑" panose="020B0503020204020204" charset="-122"/>
                <a:ea typeface="微软雅黑" panose="020B0503020204020204" charset="-122"/>
                <a:cs typeface="微软雅黑" panose="020B0503020204020204" charset="-122"/>
              </a:rPr>
              <a:t>动</a:t>
            </a:r>
            <a:r>
              <a:rPr sz="1000" spc="-5" dirty="0">
                <a:solidFill>
                  <a:schemeClr val="dk1"/>
                </a:solidFill>
                <a:latin typeface="微软雅黑" panose="020B0503020204020204" charset="-122"/>
                <a:ea typeface="微软雅黑" panose="020B0503020204020204" charset="-122"/>
                <a:cs typeface="微软雅黑" panose="020B0503020204020204" charset="-122"/>
              </a:rPr>
              <a:t>装置</a:t>
            </a:r>
            <a:r>
              <a:rPr sz="1000" spc="5" dirty="0">
                <a:solidFill>
                  <a:schemeClr val="dk1"/>
                </a:solidFill>
                <a:latin typeface="微软雅黑" panose="020B0503020204020204" charset="-122"/>
                <a:ea typeface="微软雅黑" panose="020B0503020204020204" charset="-122"/>
                <a:cs typeface="微软雅黑" panose="020B0503020204020204" charset="-122"/>
              </a:rPr>
              <a:t>的</a:t>
            </a:r>
            <a:r>
              <a:rPr sz="1000" spc="-5" dirty="0">
                <a:solidFill>
                  <a:schemeClr val="dk1"/>
                </a:solidFill>
                <a:latin typeface="微软雅黑" panose="020B0503020204020204" charset="-122"/>
                <a:ea typeface="微软雅黑" panose="020B0503020204020204" charset="-122"/>
                <a:cs typeface="微软雅黑" panose="020B0503020204020204" charset="-122"/>
              </a:rPr>
              <a:t>气</a:t>
            </a:r>
            <a:r>
              <a:rPr sz="1000" spc="5" dirty="0">
                <a:solidFill>
                  <a:schemeClr val="dk1"/>
                </a:solidFill>
                <a:latin typeface="微软雅黑" panose="020B0503020204020204" charset="-122"/>
                <a:ea typeface="微软雅黑" panose="020B0503020204020204" charset="-122"/>
                <a:cs typeface="微软雅黑" panose="020B0503020204020204" charset="-122"/>
              </a:rPr>
              <a:t>压</a:t>
            </a:r>
            <a:r>
              <a:rPr sz="1000" spc="-5" dirty="0">
                <a:solidFill>
                  <a:schemeClr val="dk1"/>
                </a:solidFill>
                <a:latin typeface="微软雅黑" panose="020B0503020204020204" charset="-122"/>
                <a:ea typeface="微软雅黑" panose="020B0503020204020204" charset="-122"/>
                <a:cs typeface="微软雅黑" panose="020B0503020204020204" charset="-122"/>
              </a:rPr>
              <a:t>机构</a:t>
            </a:r>
            <a:r>
              <a:rPr sz="1000"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压</a:t>
            </a:r>
            <a:r>
              <a:rPr sz="1000" spc="5" dirty="0">
                <a:solidFill>
                  <a:schemeClr val="dk1"/>
                </a:solidFill>
                <a:latin typeface="微软雅黑" panose="020B0503020204020204" charset="-122"/>
                <a:ea typeface="微软雅黑" panose="020B0503020204020204" charset="-122"/>
                <a:cs typeface="微软雅黑" panose="020B0503020204020204" charset="-122"/>
              </a:rPr>
              <a:t>缩</a:t>
            </a:r>
            <a:r>
              <a:rPr sz="1000" spc="-5" dirty="0">
                <a:solidFill>
                  <a:schemeClr val="dk1"/>
                </a:solidFill>
                <a:latin typeface="微软雅黑" panose="020B0503020204020204" charset="-122"/>
                <a:ea typeface="微软雅黑" panose="020B0503020204020204" charset="-122"/>
                <a:cs typeface="微软雅黑" panose="020B0503020204020204" charset="-122"/>
              </a:rPr>
              <a:t>机、</a:t>
            </a:r>
            <a:r>
              <a:rPr sz="1000" spc="5" dirty="0">
                <a:solidFill>
                  <a:schemeClr val="dk1"/>
                </a:solidFill>
                <a:latin typeface="微软雅黑" panose="020B0503020204020204" charset="-122"/>
                <a:ea typeface="微软雅黑" panose="020B0503020204020204" charset="-122"/>
                <a:cs typeface="微软雅黑" panose="020B0503020204020204" charset="-122"/>
              </a:rPr>
              <a:t>贮</a:t>
            </a:r>
            <a:r>
              <a:rPr sz="1000" spc="-5" dirty="0">
                <a:solidFill>
                  <a:schemeClr val="dk1"/>
                </a:solidFill>
                <a:latin typeface="微软雅黑" panose="020B0503020204020204" charset="-122"/>
                <a:ea typeface="微软雅黑" panose="020B0503020204020204" charset="-122"/>
                <a:cs typeface="微软雅黑" panose="020B0503020204020204" charset="-122"/>
              </a:rPr>
              <a:t>气筒、气压表、制动踏板、制动控制阀、</a:t>
            </a:r>
            <a:r>
              <a:rPr sz="1000" spc="5" dirty="0">
                <a:solidFill>
                  <a:schemeClr val="dk1"/>
                </a:solidFill>
                <a:latin typeface="微软雅黑" panose="020B0503020204020204" charset="-122"/>
                <a:ea typeface="微软雅黑" panose="020B0503020204020204" charset="-122"/>
                <a:cs typeface="微软雅黑" panose="020B0503020204020204" charset="-122"/>
              </a:rPr>
              <a:t>制</a:t>
            </a:r>
            <a:r>
              <a:rPr sz="1000" spc="-5" dirty="0">
                <a:solidFill>
                  <a:schemeClr val="dk1"/>
                </a:solidFill>
                <a:latin typeface="微软雅黑" panose="020B0503020204020204" charset="-122"/>
                <a:ea typeface="微软雅黑" panose="020B0503020204020204" charset="-122"/>
                <a:cs typeface="微软雅黑" panose="020B0503020204020204" charset="-122"/>
              </a:rPr>
              <a:t>动气室</a:t>
            </a:r>
            <a:r>
              <a:rPr sz="1000"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被压制动装置的制动踏板、总泵、分</a:t>
            </a:r>
            <a:r>
              <a:rPr sz="1000" spc="5" dirty="0">
                <a:solidFill>
                  <a:schemeClr val="dk1"/>
                </a:solidFill>
                <a:latin typeface="微软雅黑" panose="020B0503020204020204" charset="-122"/>
                <a:ea typeface="微软雅黑" panose="020B0503020204020204" charset="-122"/>
                <a:cs typeface="微软雅黑" panose="020B0503020204020204" charset="-122"/>
              </a:rPr>
              <a:t>泵</a:t>
            </a:r>
            <a:r>
              <a:rPr sz="1000" spc="-5" dirty="0">
                <a:solidFill>
                  <a:schemeClr val="dk1"/>
                </a:solidFill>
                <a:latin typeface="微软雅黑" panose="020B0503020204020204" charset="-122"/>
                <a:ea typeface="微软雅黑" panose="020B0503020204020204" charset="-122"/>
                <a:cs typeface="微软雅黑" panose="020B0503020204020204" charset="-122"/>
              </a:rPr>
              <a:t>等部</a:t>
            </a:r>
            <a:r>
              <a:rPr sz="1000" spc="5" dirty="0">
                <a:solidFill>
                  <a:schemeClr val="dk1"/>
                </a:solidFill>
                <a:latin typeface="微软雅黑" panose="020B0503020204020204" charset="-122"/>
                <a:ea typeface="微软雅黑" panose="020B0503020204020204" charset="-122"/>
                <a:cs typeface="微软雅黑" panose="020B0503020204020204" charset="-122"/>
              </a:rPr>
              <a:t>件</a:t>
            </a:r>
            <a:r>
              <a:rPr sz="1000" spc="-5" dirty="0">
                <a:solidFill>
                  <a:schemeClr val="dk1"/>
                </a:solidFill>
                <a:latin typeface="微软雅黑" panose="020B0503020204020204" charset="-122"/>
                <a:ea typeface="微软雅黑" panose="020B0503020204020204" charset="-122"/>
                <a:cs typeface="微软雅黑" panose="020B0503020204020204" charset="-122"/>
              </a:rPr>
              <a:t>中任何一个发生故障均不能继续行驶。</a:t>
            </a:r>
          </a:p>
        </p:txBody>
      </p:sp>
      <p:sp>
        <p:nvSpPr>
          <p:cNvPr id="53" name="object 53"/>
          <p:cNvSpPr/>
          <p:nvPr>
            <p:custDataLst>
              <p:tags r:id="rId12"/>
            </p:custDataLst>
          </p:nvPr>
        </p:nvSpPr>
        <p:spPr>
          <a:xfrm>
            <a:off x="7758683" y="2328672"/>
            <a:ext cx="2903220" cy="1367155"/>
          </a:xfrm>
          <a:custGeom>
            <a:avLst/>
            <a:gdLst/>
            <a:ahLst/>
            <a:cxnLst/>
            <a:rect l="l" t="t" r="r" b="b"/>
            <a:pathLst>
              <a:path w="2903220" h="1367154">
                <a:moveTo>
                  <a:pt x="2903220" y="0"/>
                </a:moveTo>
                <a:lnTo>
                  <a:pt x="0" y="0"/>
                </a:lnTo>
                <a:lnTo>
                  <a:pt x="0" y="540892"/>
                </a:lnTo>
                <a:lnTo>
                  <a:pt x="40640" y="549148"/>
                </a:lnTo>
                <a:lnTo>
                  <a:pt x="76644" y="570964"/>
                </a:lnTo>
                <a:lnTo>
                  <a:pt x="104838" y="601948"/>
                </a:lnTo>
                <a:lnTo>
                  <a:pt x="123221" y="640123"/>
                </a:lnTo>
                <a:lnTo>
                  <a:pt x="129794" y="683513"/>
                </a:lnTo>
                <a:lnTo>
                  <a:pt x="123221" y="726904"/>
                </a:lnTo>
                <a:lnTo>
                  <a:pt x="104838" y="765079"/>
                </a:lnTo>
                <a:lnTo>
                  <a:pt x="76644" y="796063"/>
                </a:lnTo>
                <a:lnTo>
                  <a:pt x="40640" y="817879"/>
                </a:lnTo>
                <a:lnTo>
                  <a:pt x="0" y="826135"/>
                </a:lnTo>
                <a:lnTo>
                  <a:pt x="0" y="1367027"/>
                </a:lnTo>
                <a:lnTo>
                  <a:pt x="2903220" y="1367027"/>
                </a:lnTo>
                <a:lnTo>
                  <a:pt x="2903220" y="828166"/>
                </a:lnTo>
                <a:lnTo>
                  <a:pt x="2852674" y="817879"/>
                </a:lnTo>
                <a:lnTo>
                  <a:pt x="2816669" y="796063"/>
                </a:lnTo>
                <a:lnTo>
                  <a:pt x="2788475" y="765079"/>
                </a:lnTo>
                <a:lnTo>
                  <a:pt x="2770092" y="726904"/>
                </a:lnTo>
                <a:lnTo>
                  <a:pt x="2763520" y="683513"/>
                </a:lnTo>
                <a:lnTo>
                  <a:pt x="2770092" y="640123"/>
                </a:lnTo>
                <a:lnTo>
                  <a:pt x="2788475" y="601948"/>
                </a:lnTo>
                <a:lnTo>
                  <a:pt x="2816669" y="570964"/>
                </a:lnTo>
                <a:lnTo>
                  <a:pt x="2852674" y="549148"/>
                </a:lnTo>
                <a:lnTo>
                  <a:pt x="2903220" y="538861"/>
                </a:lnTo>
                <a:lnTo>
                  <a:pt x="2903220" y="0"/>
                </a:lnTo>
                <a:close/>
              </a:path>
            </a:pathLst>
          </a:custGeom>
          <a:solidFill>
            <a:srgbClr val="F69C9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1" name="object 61"/>
          <p:cNvSpPr txBox="1"/>
          <p:nvPr>
            <p:custDataLst>
              <p:tags r:id="rId13"/>
            </p:custDataLst>
          </p:nvPr>
        </p:nvSpPr>
        <p:spPr>
          <a:xfrm>
            <a:off x="7852283" y="2548026"/>
            <a:ext cx="2727960" cy="935990"/>
          </a:xfrm>
          <a:prstGeom prst="rect">
            <a:avLst/>
          </a:prstGeom>
        </p:spPr>
        <p:txBody>
          <a:bodyPr vert="horz" wrap="square" lIns="0" tIns="12700" rIns="0" bIns="0" rtlCol="0">
            <a:spAutoFit/>
          </a:bodyPr>
          <a:lstStyle/>
          <a:p>
            <a:pPr marL="12065" marR="5080" indent="-635" algn="ctr">
              <a:lnSpc>
                <a:spcPct val="120000"/>
              </a:lnSpc>
              <a:spcBef>
                <a:spcPts val="100"/>
              </a:spcBef>
            </a:pPr>
            <a:r>
              <a:rPr sz="1000" spc="-5" dirty="0">
                <a:solidFill>
                  <a:schemeClr val="dk1"/>
                </a:solidFill>
                <a:latin typeface="微软雅黑" panose="020B0503020204020204" charset="-122"/>
                <a:ea typeface="微软雅黑" panose="020B0503020204020204" charset="-122"/>
                <a:cs typeface="微软雅黑" panose="020B0503020204020204" charset="-122"/>
              </a:rPr>
              <a:t>转向装置发生故障常常发生造成转</a:t>
            </a:r>
            <a:r>
              <a:rPr sz="1000" spc="5" dirty="0">
                <a:solidFill>
                  <a:schemeClr val="dk1"/>
                </a:solidFill>
                <a:latin typeface="微软雅黑" panose="020B0503020204020204" charset="-122"/>
                <a:ea typeface="微软雅黑" panose="020B0503020204020204" charset="-122"/>
                <a:cs typeface="微软雅黑" panose="020B0503020204020204" charset="-122"/>
              </a:rPr>
              <a:t>向</a:t>
            </a:r>
            <a:r>
              <a:rPr sz="1000" spc="-5" dirty="0">
                <a:solidFill>
                  <a:schemeClr val="dk1"/>
                </a:solidFill>
                <a:latin typeface="微软雅黑" panose="020B0503020204020204" charset="-122"/>
                <a:ea typeface="微软雅黑" panose="020B0503020204020204" charset="-122"/>
                <a:cs typeface="微软雅黑" panose="020B0503020204020204" charset="-122"/>
              </a:rPr>
              <a:t>沉重</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汽车摆头、车辆偏行及方向盘游动间隙</a:t>
            </a:r>
            <a:r>
              <a:rPr sz="1000" spc="5" dirty="0">
                <a:solidFill>
                  <a:schemeClr val="dk1"/>
                </a:solidFill>
                <a:latin typeface="微软雅黑" panose="020B0503020204020204" charset="-122"/>
                <a:ea typeface="微软雅黑" panose="020B0503020204020204" charset="-122"/>
                <a:cs typeface="微软雅黑" panose="020B0503020204020204" charset="-122"/>
              </a:rPr>
              <a:t>过</a:t>
            </a:r>
            <a:r>
              <a:rPr sz="1000" spc="-5" dirty="0">
                <a:solidFill>
                  <a:schemeClr val="dk1"/>
                </a:solidFill>
                <a:latin typeface="微软雅黑" panose="020B0503020204020204" charset="-122"/>
                <a:ea typeface="微软雅黑" panose="020B0503020204020204" charset="-122"/>
                <a:cs typeface="微软雅黑" panose="020B0503020204020204" charset="-122"/>
              </a:rPr>
              <a:t>大等</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也直接影响行车安全。因此在转向机构</a:t>
            </a:r>
            <a:r>
              <a:rPr sz="1000" spc="5" dirty="0">
                <a:solidFill>
                  <a:schemeClr val="dk1"/>
                </a:solidFill>
                <a:latin typeface="微软雅黑" panose="020B0503020204020204" charset="-122"/>
                <a:ea typeface="微软雅黑" panose="020B0503020204020204" charset="-122"/>
                <a:cs typeface="微软雅黑" panose="020B0503020204020204" charset="-122"/>
              </a:rPr>
              <a:t>或</a:t>
            </a:r>
            <a:r>
              <a:rPr sz="1000" spc="-5" dirty="0">
                <a:solidFill>
                  <a:schemeClr val="dk1"/>
                </a:solidFill>
                <a:latin typeface="微软雅黑" panose="020B0503020204020204" charset="-122"/>
                <a:ea typeface="微软雅黑" panose="020B0503020204020204" charset="-122"/>
                <a:cs typeface="微软雅黑" panose="020B0503020204020204" charset="-122"/>
              </a:rPr>
              <a:t>转向</a:t>
            </a:r>
            <a:r>
              <a:rPr sz="1000" spc="5" dirty="0">
                <a:solidFill>
                  <a:schemeClr val="dk1"/>
                </a:solidFill>
                <a:latin typeface="微软雅黑" panose="020B0503020204020204" charset="-122"/>
                <a:ea typeface="微软雅黑" panose="020B0503020204020204" charset="-122"/>
                <a:cs typeface="微软雅黑" panose="020B0503020204020204" charset="-122"/>
              </a:rPr>
              <a:t>联</a:t>
            </a:r>
            <a:r>
              <a:rPr sz="1000" spc="-5" dirty="0">
                <a:solidFill>
                  <a:schemeClr val="dk1"/>
                </a:solidFill>
                <a:latin typeface="微软雅黑" panose="020B0503020204020204" charset="-122"/>
                <a:ea typeface="微软雅黑" panose="020B0503020204020204" charset="-122"/>
                <a:cs typeface="微软雅黑" panose="020B0503020204020204" charset="-122"/>
              </a:rPr>
              <a:t>动机构气摇臂、直拉杆、直拉杆臂、转</a:t>
            </a:r>
            <a:r>
              <a:rPr sz="1000" spc="5" dirty="0">
                <a:solidFill>
                  <a:schemeClr val="dk1"/>
                </a:solidFill>
                <a:latin typeface="微软雅黑" panose="020B0503020204020204" charset="-122"/>
                <a:ea typeface="微软雅黑" panose="020B0503020204020204" charset="-122"/>
                <a:cs typeface="微软雅黑" panose="020B0503020204020204" charset="-122"/>
              </a:rPr>
              <a:t>向</a:t>
            </a:r>
            <a:r>
              <a:rPr sz="1000" spc="-5" dirty="0">
                <a:solidFill>
                  <a:schemeClr val="dk1"/>
                </a:solidFill>
                <a:latin typeface="微软雅黑" panose="020B0503020204020204" charset="-122"/>
                <a:ea typeface="微软雅黑" panose="020B0503020204020204" charset="-122"/>
                <a:cs typeface="微软雅黑" panose="020B0503020204020204" charset="-122"/>
              </a:rPr>
              <a:t>梯形</a:t>
            </a:r>
            <a:r>
              <a:rPr sz="1000" spc="5" dirty="0">
                <a:solidFill>
                  <a:schemeClr val="dk1"/>
                </a:solidFill>
                <a:latin typeface="微软雅黑" panose="020B0503020204020204" charset="-122"/>
                <a:ea typeface="微软雅黑" panose="020B0503020204020204" charset="-122"/>
                <a:cs typeface="微软雅黑" panose="020B0503020204020204" charset="-122"/>
              </a:rPr>
              <a:t>机</a:t>
            </a:r>
            <a:r>
              <a:rPr sz="1000" spc="-5" dirty="0">
                <a:solidFill>
                  <a:schemeClr val="dk1"/>
                </a:solidFill>
                <a:latin typeface="微软雅黑" panose="020B0503020204020204" charset="-122"/>
                <a:ea typeface="微软雅黑" panose="020B0503020204020204" charset="-122"/>
                <a:cs typeface="微软雅黑" panose="020B0503020204020204" charset="-122"/>
              </a:rPr>
              <a:t>构</a:t>
            </a:r>
            <a:r>
              <a:rPr sz="1000" dirty="0">
                <a:solidFill>
                  <a:schemeClr val="dk1"/>
                </a:solidFill>
                <a:latin typeface="微软雅黑" panose="020B0503020204020204" charset="-122"/>
                <a:ea typeface="微软雅黑" panose="020B0503020204020204" charset="-122"/>
                <a:cs typeface="微软雅黑" panose="020B0503020204020204" charset="-122"/>
              </a:rPr>
              <a:t>)</a:t>
            </a:r>
            <a:r>
              <a:rPr sz="1000" spc="-5" dirty="0">
                <a:solidFill>
                  <a:schemeClr val="dk1"/>
                </a:solidFill>
                <a:latin typeface="微软雅黑" panose="020B0503020204020204" charset="-122"/>
                <a:ea typeface="微软雅黑" panose="020B0503020204020204" charset="-122"/>
                <a:cs typeface="微软雅黑" panose="020B0503020204020204" charset="-122"/>
              </a:rPr>
              <a:t>中任何一部件出现故障都不能继续行</a:t>
            </a:r>
            <a:r>
              <a:rPr sz="1000" spc="5" dirty="0">
                <a:solidFill>
                  <a:schemeClr val="dk1"/>
                </a:solidFill>
                <a:latin typeface="微软雅黑" panose="020B0503020204020204" charset="-122"/>
                <a:ea typeface="微软雅黑" panose="020B0503020204020204" charset="-122"/>
                <a:cs typeface="微软雅黑" panose="020B0503020204020204" charset="-122"/>
              </a:rPr>
              <a:t>驶</a:t>
            </a:r>
            <a:r>
              <a:rPr sz="10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73"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p:nvPr>
            <p:custDataLst>
              <p:tags r:id="rId4"/>
            </p:custDataLst>
          </p:nvPr>
        </p:nvSpPr>
        <p:spPr>
          <a:xfrm>
            <a:off x="1876030" y="2103728"/>
            <a:ext cx="8324888" cy="222185"/>
          </a:xfrm>
          <a:prstGeom prst="rect">
            <a:avLst/>
          </a:prstGeom>
          <a:blipFill>
            <a:blip r:embed="rId14"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 name="object 5"/>
          <p:cNvSpPr txBox="1"/>
          <p:nvPr>
            <p:custDataLst>
              <p:tags r:id="rId5"/>
            </p:custDataLst>
          </p:nvPr>
        </p:nvSpPr>
        <p:spPr>
          <a:xfrm>
            <a:off x="1836547" y="1346708"/>
            <a:ext cx="8517890" cy="984250"/>
          </a:xfrm>
          <a:prstGeom prst="rect">
            <a:avLst/>
          </a:prstGeom>
        </p:spPr>
        <p:txBody>
          <a:bodyPr vert="horz" wrap="square" lIns="0" tIns="12065" rIns="0" bIns="0" rtlCol="0">
            <a:spAutoFit/>
          </a:bodyPr>
          <a:lstStyle/>
          <a:p>
            <a:pPr marL="1905" algn="ctr">
              <a:lnSpc>
                <a:spcPct val="100000"/>
              </a:lnSpc>
              <a:spcBef>
                <a:spcPts val="95"/>
              </a:spcBef>
            </a:pPr>
            <a:r>
              <a:rPr sz="2800" b="1" dirty="0">
                <a:solidFill>
                  <a:schemeClr val="dk1"/>
                </a:solidFill>
                <a:latin typeface="微软雅黑" panose="020B0503020204020204" charset="-122"/>
                <a:ea typeface="微软雅黑" panose="020B0503020204020204" charset="-122"/>
                <a:cs typeface="微软雅黑" panose="020B0503020204020204" charset="-122"/>
              </a:rPr>
              <a:t>5.</a:t>
            </a:r>
            <a:r>
              <a:rPr sz="2800" b="1" spc="-5" dirty="0">
                <a:solidFill>
                  <a:schemeClr val="dk1"/>
                </a:solidFill>
                <a:latin typeface="微软雅黑" panose="020B0503020204020204" charset="-122"/>
                <a:ea typeface="微软雅黑" panose="020B0503020204020204" charset="-122"/>
                <a:cs typeface="微软雅黑" panose="020B0503020204020204" charset="-122"/>
              </a:rPr>
              <a:t>严禁人货混装行车</a:t>
            </a:r>
            <a:endParaRPr sz="280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00000"/>
              </a:lnSpc>
              <a:spcBef>
                <a:spcPts val="2305"/>
              </a:spcBef>
            </a:pPr>
            <a:r>
              <a:rPr sz="1600" b="1" spc="305" dirty="0">
                <a:solidFill>
                  <a:schemeClr val="dk1"/>
                </a:solidFill>
                <a:latin typeface="微软雅黑" panose="020B0503020204020204" charset="-122"/>
                <a:ea typeface="微软雅黑" panose="020B0503020204020204" charset="-122"/>
                <a:cs typeface="微软雅黑" panose="020B0503020204020204" charset="-122"/>
              </a:rPr>
              <a:t>禁止人货混装的主要目的是为</a:t>
            </a:r>
            <a:r>
              <a:rPr sz="1600" b="1" spc="315" dirty="0">
                <a:solidFill>
                  <a:schemeClr val="dk1"/>
                </a:solidFill>
                <a:latin typeface="微软雅黑" panose="020B0503020204020204" charset="-122"/>
                <a:ea typeface="微软雅黑" panose="020B0503020204020204" charset="-122"/>
                <a:cs typeface="微软雅黑" panose="020B0503020204020204" charset="-122"/>
              </a:rPr>
              <a:t>了</a:t>
            </a:r>
            <a:r>
              <a:rPr sz="1600" b="1" spc="305" dirty="0">
                <a:solidFill>
                  <a:schemeClr val="dk1"/>
                </a:solidFill>
                <a:latin typeface="微软雅黑" panose="020B0503020204020204" charset="-122"/>
                <a:ea typeface="微软雅黑" panose="020B0503020204020204" charset="-122"/>
                <a:cs typeface="微软雅黑" panose="020B0503020204020204" charset="-122"/>
              </a:rPr>
              <a:t>保证</a:t>
            </a:r>
            <a:r>
              <a:rPr sz="1600" b="1" spc="315" dirty="0">
                <a:solidFill>
                  <a:schemeClr val="dk1"/>
                </a:solidFill>
                <a:latin typeface="微软雅黑" panose="020B0503020204020204" charset="-122"/>
                <a:ea typeface="微软雅黑" panose="020B0503020204020204" charset="-122"/>
                <a:cs typeface="微软雅黑" panose="020B0503020204020204" charset="-122"/>
              </a:rPr>
              <a:t>乘</a:t>
            </a:r>
            <a:r>
              <a:rPr sz="1600" b="1" spc="305" dirty="0">
                <a:solidFill>
                  <a:schemeClr val="dk1"/>
                </a:solidFill>
                <a:latin typeface="微软雅黑" panose="020B0503020204020204" charset="-122"/>
                <a:ea typeface="微软雅黑" panose="020B0503020204020204" charset="-122"/>
                <a:cs typeface="微软雅黑" panose="020B0503020204020204" charset="-122"/>
              </a:rPr>
              <a:t>员</a:t>
            </a:r>
            <a:r>
              <a:rPr sz="1600" b="1" spc="315" dirty="0">
                <a:solidFill>
                  <a:schemeClr val="dk1"/>
                </a:solidFill>
                <a:latin typeface="微软雅黑" panose="020B0503020204020204" charset="-122"/>
                <a:ea typeface="微软雅黑" panose="020B0503020204020204" charset="-122"/>
                <a:cs typeface="微软雅黑" panose="020B0503020204020204" charset="-122"/>
              </a:rPr>
              <a:t>的</a:t>
            </a:r>
            <a:r>
              <a:rPr sz="1600" b="1" spc="305" dirty="0">
                <a:solidFill>
                  <a:schemeClr val="dk1"/>
                </a:solidFill>
                <a:latin typeface="微软雅黑" panose="020B0503020204020204" charset="-122"/>
                <a:ea typeface="微软雅黑" panose="020B0503020204020204" charset="-122"/>
                <a:cs typeface="微软雅黑" panose="020B0503020204020204" charset="-122"/>
              </a:rPr>
              <a:t>人身</a:t>
            </a:r>
            <a:r>
              <a:rPr sz="1600" b="1" spc="315" dirty="0">
                <a:solidFill>
                  <a:schemeClr val="dk1"/>
                </a:solidFill>
                <a:latin typeface="微软雅黑" panose="020B0503020204020204" charset="-122"/>
                <a:ea typeface="微软雅黑" panose="020B0503020204020204" charset="-122"/>
                <a:cs typeface="微软雅黑" panose="020B0503020204020204" charset="-122"/>
              </a:rPr>
              <a:t>安</a:t>
            </a:r>
            <a:r>
              <a:rPr sz="1600" b="1" spc="305" dirty="0">
                <a:solidFill>
                  <a:schemeClr val="dk1"/>
                </a:solidFill>
                <a:latin typeface="微软雅黑" panose="020B0503020204020204" charset="-122"/>
                <a:ea typeface="微软雅黑" panose="020B0503020204020204" charset="-122"/>
                <a:cs typeface="微软雅黑" panose="020B0503020204020204" charset="-122"/>
              </a:rPr>
              <a:t>全，</a:t>
            </a:r>
            <a:r>
              <a:rPr sz="1600" b="1" spc="315" dirty="0">
                <a:solidFill>
                  <a:schemeClr val="dk1"/>
                </a:solidFill>
                <a:latin typeface="微软雅黑" panose="020B0503020204020204" charset="-122"/>
                <a:ea typeface="微软雅黑" panose="020B0503020204020204" charset="-122"/>
                <a:cs typeface="微软雅黑" panose="020B0503020204020204" charset="-122"/>
              </a:rPr>
              <a:t>避</a:t>
            </a:r>
            <a:r>
              <a:rPr sz="1600" b="1" spc="305" dirty="0">
                <a:solidFill>
                  <a:schemeClr val="dk1"/>
                </a:solidFill>
                <a:latin typeface="微软雅黑" panose="020B0503020204020204" charset="-122"/>
                <a:ea typeface="微软雅黑" panose="020B0503020204020204" charset="-122"/>
                <a:cs typeface="微软雅黑" panose="020B0503020204020204" charset="-122"/>
              </a:rPr>
              <a:t>免</a:t>
            </a:r>
            <a:r>
              <a:rPr sz="1600" b="1" spc="315" dirty="0">
                <a:solidFill>
                  <a:schemeClr val="dk1"/>
                </a:solidFill>
                <a:latin typeface="微软雅黑" panose="020B0503020204020204" charset="-122"/>
                <a:ea typeface="微软雅黑" panose="020B0503020204020204" charset="-122"/>
                <a:cs typeface="微软雅黑" panose="020B0503020204020204" charset="-122"/>
              </a:rPr>
              <a:t>发</a:t>
            </a:r>
            <a:r>
              <a:rPr sz="1600" b="1" spc="305" dirty="0">
                <a:solidFill>
                  <a:schemeClr val="dk1"/>
                </a:solidFill>
                <a:latin typeface="微软雅黑" panose="020B0503020204020204" charset="-122"/>
                <a:ea typeface="微软雅黑" panose="020B0503020204020204" charset="-122"/>
                <a:cs typeface="微软雅黑" panose="020B0503020204020204" charset="-122"/>
              </a:rPr>
              <a:t>生人</a:t>
            </a:r>
            <a:r>
              <a:rPr sz="1600" b="1" spc="315" dirty="0">
                <a:solidFill>
                  <a:schemeClr val="dk1"/>
                </a:solidFill>
                <a:latin typeface="微软雅黑" panose="020B0503020204020204" charset="-122"/>
                <a:ea typeface="微软雅黑" panose="020B0503020204020204" charset="-122"/>
                <a:cs typeface="微软雅黑" panose="020B0503020204020204" charset="-122"/>
              </a:rPr>
              <a:t>身</a:t>
            </a:r>
            <a:r>
              <a:rPr sz="1600" b="1" spc="305" dirty="0">
                <a:solidFill>
                  <a:schemeClr val="dk1"/>
                </a:solidFill>
                <a:latin typeface="微软雅黑" panose="020B0503020204020204" charset="-122"/>
                <a:ea typeface="微软雅黑" panose="020B0503020204020204" charset="-122"/>
                <a:cs typeface="微软雅黑" panose="020B0503020204020204" charset="-122"/>
              </a:rPr>
              <a:t>伤亡</a:t>
            </a:r>
            <a:r>
              <a:rPr sz="1600" b="1" spc="315" dirty="0">
                <a:solidFill>
                  <a:schemeClr val="dk1"/>
                </a:solidFill>
                <a:latin typeface="微软雅黑" panose="020B0503020204020204" charset="-122"/>
                <a:ea typeface="微软雅黑" panose="020B0503020204020204" charset="-122"/>
                <a:cs typeface="微软雅黑" panose="020B0503020204020204" charset="-122"/>
              </a:rPr>
              <a:t>事</a:t>
            </a:r>
            <a:r>
              <a:rPr sz="1600" b="1" spc="305" dirty="0">
                <a:solidFill>
                  <a:schemeClr val="dk1"/>
                </a:solidFill>
                <a:latin typeface="微软雅黑" panose="020B0503020204020204" charset="-122"/>
                <a:ea typeface="微软雅黑" panose="020B0503020204020204" charset="-122"/>
                <a:cs typeface="微软雅黑" panose="020B0503020204020204" charset="-122"/>
              </a:rPr>
              <a:t>故</a:t>
            </a:r>
            <a:r>
              <a:rPr sz="1600" b="1" spc="-5" dirty="0">
                <a:solidFill>
                  <a:schemeClr val="dk1"/>
                </a:solidFill>
                <a:latin typeface="微软雅黑" panose="020B0503020204020204" charset="-122"/>
                <a:ea typeface="微软雅黑" panose="020B0503020204020204" charset="-122"/>
                <a:cs typeface="微软雅黑" panose="020B0503020204020204" charset="-122"/>
              </a:rPr>
              <a:t>。</a:t>
            </a:r>
            <a:endParaRPr sz="1600" b="1" spc="-9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6" name="object 6"/>
          <p:cNvSpPr/>
          <p:nvPr>
            <p:custDataLst>
              <p:tags r:id="rId6"/>
            </p:custDataLst>
          </p:nvPr>
        </p:nvSpPr>
        <p:spPr>
          <a:xfrm>
            <a:off x="1447784" y="6057015"/>
            <a:ext cx="9207287" cy="277032"/>
          </a:xfrm>
          <a:prstGeom prst="rect">
            <a:avLst/>
          </a:prstGeom>
          <a:blipFill>
            <a:blip r:embed="rId15"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1413128" y="6011062"/>
            <a:ext cx="9428480" cy="320040"/>
          </a:xfrm>
          <a:prstGeom prst="rect">
            <a:avLst/>
          </a:prstGeom>
        </p:spPr>
        <p:txBody>
          <a:bodyPr vert="horz" wrap="square" lIns="0" tIns="12700" rIns="0" bIns="0" rtlCol="0">
            <a:spAutoFit/>
          </a:bodyPr>
          <a:lstStyle/>
          <a:p>
            <a:pPr marL="12700">
              <a:lnSpc>
                <a:spcPct val="100000"/>
              </a:lnSpc>
              <a:spcBef>
                <a:spcPts val="100"/>
              </a:spcBef>
            </a:pPr>
            <a:r>
              <a:rPr sz="2000" b="1" spc="310" dirty="0">
                <a:solidFill>
                  <a:srgbClr val="FF0000"/>
                </a:solidFill>
                <a:latin typeface="微软雅黑" panose="020B0503020204020204" charset="-122"/>
                <a:ea typeface="微软雅黑" panose="020B0503020204020204" charset="-122"/>
                <a:cs typeface="微软雅黑" panose="020B0503020204020204" charset="-122"/>
              </a:rPr>
              <a:t>人货混装真危险，人命丧在</a:t>
            </a:r>
            <a:r>
              <a:rPr sz="2000" b="1" spc="300" dirty="0">
                <a:solidFill>
                  <a:srgbClr val="FF0000"/>
                </a:solidFill>
                <a:latin typeface="微软雅黑" panose="020B0503020204020204" charset="-122"/>
                <a:ea typeface="微软雅黑" panose="020B0503020204020204" charset="-122"/>
                <a:cs typeface="微软雅黑" panose="020B0503020204020204" charset="-122"/>
              </a:rPr>
              <a:t>一</a:t>
            </a:r>
            <a:r>
              <a:rPr sz="2000" b="1" spc="310" dirty="0">
                <a:solidFill>
                  <a:srgbClr val="FF0000"/>
                </a:solidFill>
                <a:latin typeface="微软雅黑" panose="020B0503020204020204" charset="-122"/>
                <a:ea typeface="微软雅黑" panose="020B0503020204020204" charset="-122"/>
                <a:cs typeface="微软雅黑" panose="020B0503020204020204" charset="-122"/>
              </a:rPr>
              <a:t>瞬间</a:t>
            </a:r>
            <a:r>
              <a:rPr sz="2000" b="1" dirty="0">
                <a:solidFill>
                  <a:srgbClr val="FF0000"/>
                </a:solidFill>
                <a:latin typeface="微软雅黑" panose="020B0503020204020204" charset="-122"/>
                <a:ea typeface="微软雅黑" panose="020B0503020204020204" charset="-122"/>
                <a:cs typeface="微软雅黑" panose="020B0503020204020204" charset="-122"/>
              </a:rPr>
              <a:t>，</a:t>
            </a:r>
            <a:r>
              <a:rPr sz="2000" b="1" spc="310" dirty="0">
                <a:solidFill>
                  <a:srgbClr val="FF0000"/>
                </a:solidFill>
                <a:latin typeface="微软雅黑" panose="020B0503020204020204" charset="-122"/>
                <a:ea typeface="微软雅黑" panose="020B0503020204020204" charset="-122"/>
                <a:cs typeface="微软雅黑" panose="020B0503020204020204" charset="-122"/>
              </a:rPr>
              <a:t>违反</a:t>
            </a:r>
            <a:r>
              <a:rPr sz="2000" b="1" spc="300" dirty="0">
                <a:solidFill>
                  <a:srgbClr val="FF0000"/>
                </a:solidFill>
                <a:latin typeface="微软雅黑" panose="020B0503020204020204" charset="-122"/>
                <a:ea typeface="微软雅黑" panose="020B0503020204020204" charset="-122"/>
                <a:cs typeface="微软雅黑" panose="020B0503020204020204" charset="-122"/>
              </a:rPr>
              <a:t>规</a:t>
            </a:r>
            <a:r>
              <a:rPr sz="2000" b="1" spc="310" dirty="0">
                <a:solidFill>
                  <a:srgbClr val="FF0000"/>
                </a:solidFill>
                <a:latin typeface="微软雅黑" panose="020B0503020204020204" charset="-122"/>
                <a:ea typeface="微软雅黑" panose="020B0503020204020204" charset="-122"/>
                <a:cs typeface="微软雅黑" panose="020B0503020204020204" charset="-122"/>
              </a:rPr>
              <a:t>章出事</a:t>
            </a:r>
            <a:r>
              <a:rPr sz="2000" b="1" spc="300" dirty="0">
                <a:solidFill>
                  <a:srgbClr val="FF0000"/>
                </a:solidFill>
                <a:latin typeface="微软雅黑" panose="020B0503020204020204" charset="-122"/>
                <a:ea typeface="微软雅黑" panose="020B0503020204020204" charset="-122"/>
                <a:cs typeface="微软雅黑" panose="020B0503020204020204" charset="-122"/>
              </a:rPr>
              <a:t>故</a:t>
            </a:r>
            <a:r>
              <a:rPr sz="2000" b="1" spc="310" dirty="0">
                <a:solidFill>
                  <a:srgbClr val="FF0000"/>
                </a:solidFill>
                <a:latin typeface="微软雅黑" panose="020B0503020204020204" charset="-122"/>
                <a:ea typeface="微软雅黑" panose="020B0503020204020204" charset="-122"/>
                <a:cs typeface="微软雅黑" panose="020B0503020204020204" charset="-122"/>
              </a:rPr>
              <a:t>，遵</a:t>
            </a:r>
            <a:r>
              <a:rPr sz="2000" b="1" spc="300" dirty="0">
                <a:solidFill>
                  <a:srgbClr val="FF0000"/>
                </a:solidFill>
                <a:latin typeface="微软雅黑" panose="020B0503020204020204" charset="-122"/>
                <a:ea typeface="微软雅黑" panose="020B0503020204020204" charset="-122"/>
                <a:cs typeface="微软雅黑" panose="020B0503020204020204" charset="-122"/>
              </a:rPr>
              <a:t>章</a:t>
            </a:r>
            <a:r>
              <a:rPr sz="2000" b="1" spc="310" dirty="0">
                <a:solidFill>
                  <a:srgbClr val="FF0000"/>
                </a:solidFill>
                <a:latin typeface="微软雅黑" panose="020B0503020204020204" charset="-122"/>
                <a:ea typeface="微软雅黑" panose="020B0503020204020204" charset="-122"/>
                <a:cs typeface="微软雅黑" panose="020B0503020204020204" charset="-122"/>
              </a:rPr>
              <a:t>守纪保</a:t>
            </a:r>
            <a:r>
              <a:rPr sz="2000" b="1" spc="300" dirty="0">
                <a:solidFill>
                  <a:srgbClr val="FF0000"/>
                </a:solidFill>
                <a:latin typeface="微软雅黑" panose="020B0503020204020204" charset="-122"/>
                <a:ea typeface="微软雅黑" panose="020B0503020204020204" charset="-122"/>
                <a:cs typeface="微软雅黑" panose="020B0503020204020204" charset="-122"/>
              </a:rPr>
              <a:t>安</a:t>
            </a:r>
            <a:r>
              <a:rPr sz="2000" b="1" spc="310" dirty="0">
                <a:solidFill>
                  <a:srgbClr val="FF0000"/>
                </a:solidFill>
                <a:latin typeface="微软雅黑" panose="020B0503020204020204" charset="-122"/>
                <a:ea typeface="微软雅黑" panose="020B0503020204020204" charset="-122"/>
                <a:cs typeface="微软雅黑" panose="020B0503020204020204" charset="-122"/>
              </a:rPr>
              <a:t>全。</a:t>
            </a:r>
          </a:p>
        </p:txBody>
      </p:sp>
      <p:sp>
        <p:nvSpPr>
          <p:cNvPr id="8" name="object 8"/>
          <p:cNvSpPr/>
          <p:nvPr>
            <p:custDataLst>
              <p:tags r:id="rId7"/>
            </p:custDataLst>
          </p:nvPr>
        </p:nvSpPr>
        <p:spPr>
          <a:xfrm>
            <a:off x="1653539" y="2546604"/>
            <a:ext cx="2847340" cy="3307079"/>
          </a:xfrm>
          <a:custGeom>
            <a:avLst/>
            <a:gdLst/>
            <a:ahLst/>
            <a:cxnLst/>
            <a:rect l="l" t="t" r="r" b="b"/>
            <a:pathLst>
              <a:path w="2847340" h="3307079">
                <a:moveTo>
                  <a:pt x="1737740" y="2920746"/>
                </a:moveTo>
                <a:lnTo>
                  <a:pt x="1109091" y="2920746"/>
                </a:lnTo>
                <a:lnTo>
                  <a:pt x="1423416" y="3307080"/>
                </a:lnTo>
                <a:lnTo>
                  <a:pt x="1737740" y="2920746"/>
                </a:lnTo>
                <a:close/>
              </a:path>
              <a:path w="2847340" h="3307079">
                <a:moveTo>
                  <a:pt x="2846832" y="0"/>
                </a:moveTo>
                <a:lnTo>
                  <a:pt x="0" y="0"/>
                </a:lnTo>
                <a:lnTo>
                  <a:pt x="0" y="2920746"/>
                </a:lnTo>
                <a:lnTo>
                  <a:pt x="2846832" y="2920746"/>
                </a:lnTo>
                <a:lnTo>
                  <a:pt x="2846832" y="0"/>
                </a:lnTo>
                <a:close/>
              </a:path>
            </a:pathLst>
          </a:custGeom>
          <a:solidFill>
            <a:srgbClr val="F69C9F"/>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3" name="object 23"/>
          <p:cNvSpPr txBox="1"/>
          <p:nvPr>
            <p:custDataLst>
              <p:tags r:id="rId8"/>
            </p:custDataLst>
          </p:nvPr>
        </p:nvSpPr>
        <p:spPr>
          <a:xfrm>
            <a:off x="1707007" y="2743196"/>
            <a:ext cx="2747010" cy="2223770"/>
          </a:xfrm>
          <a:prstGeom prst="rect">
            <a:avLst/>
          </a:prstGeom>
        </p:spPr>
        <p:txBody>
          <a:bodyPr vert="horz" wrap="square" lIns="0" tIns="12065" rIns="0" bIns="0" rtlCol="0">
            <a:spAutoFit/>
          </a:bodyPr>
          <a:lstStyle/>
          <a:p>
            <a:pPr marL="12700" marR="5080">
              <a:lnSpc>
                <a:spcPct val="120000"/>
              </a:lnSpc>
              <a:spcBef>
                <a:spcPts val="95"/>
              </a:spcBef>
            </a:pPr>
            <a:r>
              <a:rPr sz="1200" spc="150" dirty="0">
                <a:solidFill>
                  <a:schemeClr val="dk1"/>
                </a:solidFill>
                <a:latin typeface="微软雅黑" panose="020B0503020204020204" charset="-122"/>
                <a:ea typeface="微软雅黑" panose="020B0503020204020204" charset="-122"/>
                <a:cs typeface="微软雅黑" panose="020B0503020204020204" charset="-122"/>
              </a:rPr>
              <a:t>第一种情况</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汽</a:t>
            </a:r>
            <a:r>
              <a:rPr sz="1200" spc="150" dirty="0">
                <a:solidFill>
                  <a:schemeClr val="dk1"/>
                </a:solidFill>
                <a:latin typeface="微软雅黑" panose="020B0503020204020204" charset="-122"/>
                <a:ea typeface="微软雅黑" panose="020B0503020204020204" charset="-122"/>
                <a:cs typeface="微软雅黑" panose="020B0503020204020204" charset="-122"/>
              </a:rPr>
              <a:t>车</a:t>
            </a:r>
            <a:r>
              <a:rPr sz="1200" spc="140" dirty="0">
                <a:solidFill>
                  <a:schemeClr val="dk1"/>
                </a:solidFill>
                <a:latin typeface="微软雅黑" panose="020B0503020204020204" charset="-122"/>
                <a:ea typeface="微软雅黑" panose="020B0503020204020204" charset="-122"/>
                <a:cs typeface="微软雅黑" panose="020B0503020204020204" charset="-122"/>
              </a:rPr>
              <a:t>行</a:t>
            </a:r>
            <a:r>
              <a:rPr sz="1200" spc="150" dirty="0">
                <a:solidFill>
                  <a:schemeClr val="dk1"/>
                </a:solidFill>
                <a:latin typeface="微软雅黑" panose="020B0503020204020204" charset="-122"/>
                <a:ea typeface="微软雅黑" panose="020B0503020204020204" charset="-122"/>
                <a:cs typeface="微软雅黑" panose="020B0503020204020204" charset="-122"/>
              </a:rPr>
              <a:t>驶在</a:t>
            </a:r>
            <a:r>
              <a:rPr sz="1200" spc="140" dirty="0">
                <a:solidFill>
                  <a:schemeClr val="dk1"/>
                </a:solidFill>
                <a:latin typeface="微软雅黑" panose="020B0503020204020204" charset="-122"/>
                <a:ea typeface="微软雅黑" panose="020B0503020204020204" charset="-122"/>
                <a:cs typeface="微软雅黑" panose="020B0503020204020204" charset="-122"/>
              </a:rPr>
              <a:t>路</a:t>
            </a:r>
            <a:r>
              <a:rPr sz="1200" spc="150" dirty="0">
                <a:solidFill>
                  <a:schemeClr val="dk1"/>
                </a:solidFill>
                <a:latin typeface="微软雅黑" panose="020B0503020204020204" charset="-122"/>
                <a:ea typeface="微软雅黑" panose="020B0503020204020204" charset="-122"/>
                <a:cs typeface="微软雅黑" panose="020B0503020204020204" charset="-122"/>
              </a:rPr>
              <a:t>途</a:t>
            </a:r>
            <a:r>
              <a:rPr sz="1200" spc="140" dirty="0">
                <a:solidFill>
                  <a:schemeClr val="dk1"/>
                </a:solidFill>
                <a:latin typeface="微软雅黑" panose="020B0503020204020204" charset="-122"/>
                <a:ea typeface="微软雅黑" panose="020B0503020204020204" charset="-122"/>
                <a:cs typeface="微软雅黑" panose="020B0503020204020204" charset="-122"/>
              </a:rPr>
              <a:t>中</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情况复杂多变</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司</a:t>
            </a:r>
            <a:r>
              <a:rPr sz="1200" spc="140" dirty="0">
                <a:solidFill>
                  <a:schemeClr val="dk1"/>
                </a:solidFill>
                <a:latin typeface="微软雅黑" panose="020B0503020204020204" charset="-122"/>
                <a:ea typeface="微软雅黑" panose="020B0503020204020204" charset="-122"/>
                <a:cs typeface="微软雅黑" panose="020B0503020204020204" charset="-122"/>
              </a:rPr>
              <a:t>机</a:t>
            </a:r>
            <a:r>
              <a:rPr sz="1200" spc="150" dirty="0">
                <a:solidFill>
                  <a:schemeClr val="dk1"/>
                </a:solidFill>
                <a:latin typeface="微软雅黑" panose="020B0503020204020204" charset="-122"/>
                <a:ea typeface="微软雅黑" panose="020B0503020204020204" charset="-122"/>
                <a:cs typeface="微软雅黑" panose="020B0503020204020204" charset="-122"/>
              </a:rPr>
              <a:t>时刻</a:t>
            </a:r>
            <a:r>
              <a:rPr sz="1200" spc="140" dirty="0">
                <a:solidFill>
                  <a:schemeClr val="dk1"/>
                </a:solidFill>
                <a:latin typeface="微软雅黑" panose="020B0503020204020204" charset="-122"/>
                <a:ea typeface="微软雅黑" panose="020B0503020204020204" charset="-122"/>
                <a:cs typeface="微软雅黑" panose="020B0503020204020204" charset="-122"/>
              </a:rPr>
              <a:t>都</a:t>
            </a:r>
            <a:r>
              <a:rPr sz="1200" spc="150" dirty="0">
                <a:solidFill>
                  <a:schemeClr val="dk1"/>
                </a:solidFill>
                <a:latin typeface="微软雅黑" panose="020B0503020204020204" charset="-122"/>
                <a:ea typeface="微软雅黑" panose="020B0503020204020204" charset="-122"/>
                <a:cs typeface="微软雅黑" panose="020B0503020204020204" charset="-122"/>
              </a:rPr>
              <a:t>来</a:t>
            </a:r>
            <a:r>
              <a:rPr sz="1200" spc="140" dirty="0">
                <a:solidFill>
                  <a:schemeClr val="dk1"/>
                </a:solidFill>
                <a:latin typeface="微软雅黑" panose="020B0503020204020204" charset="-122"/>
                <a:ea typeface="微软雅黑" panose="020B0503020204020204" charset="-122"/>
                <a:cs typeface="微软雅黑" panose="020B0503020204020204" charset="-122"/>
              </a:rPr>
              <a:t>要</a:t>
            </a:r>
            <a:r>
              <a:rPr sz="1200" dirty="0">
                <a:solidFill>
                  <a:schemeClr val="dk1"/>
                </a:solidFill>
                <a:latin typeface="微软雅黑" panose="020B0503020204020204" charset="-122"/>
                <a:ea typeface="微软雅黑" panose="020B0503020204020204" charset="-122"/>
                <a:cs typeface="微软雅黑" panose="020B0503020204020204" charset="-122"/>
              </a:rPr>
              <a:t>准</a:t>
            </a:r>
            <a:r>
              <a:rPr sz="1200" spc="150" dirty="0">
                <a:solidFill>
                  <a:schemeClr val="dk1"/>
                </a:solidFill>
                <a:latin typeface="微软雅黑" panose="020B0503020204020204" charset="-122"/>
                <a:ea typeface="微软雅黑" panose="020B0503020204020204" charset="-122"/>
                <a:cs typeface="微软雅黑" panose="020B0503020204020204" charset="-122"/>
              </a:rPr>
              <a:t>备应付和处理</a:t>
            </a:r>
            <a:r>
              <a:rPr sz="1200" spc="140" dirty="0">
                <a:solidFill>
                  <a:schemeClr val="dk1"/>
                </a:solidFill>
                <a:latin typeface="微软雅黑" panose="020B0503020204020204" charset="-122"/>
                <a:ea typeface="微软雅黑" panose="020B0503020204020204" charset="-122"/>
                <a:cs typeface="微软雅黑" panose="020B0503020204020204" charset="-122"/>
              </a:rPr>
              <a:t>各</a:t>
            </a:r>
            <a:r>
              <a:rPr sz="1200" spc="150" dirty="0">
                <a:solidFill>
                  <a:schemeClr val="dk1"/>
                </a:solidFill>
                <a:latin typeface="微软雅黑" panose="020B0503020204020204" charset="-122"/>
                <a:ea typeface="微软雅黑" panose="020B0503020204020204" charset="-122"/>
                <a:cs typeface="微软雅黑" panose="020B0503020204020204" charset="-122"/>
              </a:rPr>
              <a:t>种</a:t>
            </a:r>
            <a:r>
              <a:rPr sz="1200" spc="140" dirty="0">
                <a:solidFill>
                  <a:schemeClr val="dk1"/>
                </a:solidFill>
                <a:latin typeface="微软雅黑" panose="020B0503020204020204" charset="-122"/>
                <a:ea typeface="微软雅黑" panose="020B0503020204020204" charset="-122"/>
                <a:cs typeface="微软雅黑" panose="020B0503020204020204" charset="-122"/>
              </a:rPr>
              <a:t>紧</a:t>
            </a:r>
            <a:r>
              <a:rPr sz="1200" spc="150" dirty="0">
                <a:solidFill>
                  <a:schemeClr val="dk1"/>
                </a:solidFill>
                <a:latin typeface="微软雅黑" panose="020B0503020204020204" charset="-122"/>
                <a:ea typeface="微软雅黑" panose="020B0503020204020204" charset="-122"/>
                <a:cs typeface="微软雅黑" panose="020B0503020204020204" charset="-122"/>
              </a:rPr>
              <a:t>急情</a:t>
            </a:r>
            <a:r>
              <a:rPr sz="1200" spc="140" dirty="0">
                <a:solidFill>
                  <a:schemeClr val="dk1"/>
                </a:solidFill>
                <a:latin typeface="微软雅黑" panose="020B0503020204020204" charset="-122"/>
                <a:ea typeface="微软雅黑" panose="020B0503020204020204" charset="-122"/>
                <a:cs typeface="微软雅黑" panose="020B0503020204020204" charset="-122"/>
              </a:rPr>
              <a:t>况</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由</a:t>
            </a:r>
            <a:r>
              <a:rPr sz="1200" dirty="0">
                <a:solidFill>
                  <a:schemeClr val="dk1"/>
                </a:solidFill>
                <a:latin typeface="微软雅黑" panose="020B0503020204020204" charset="-122"/>
                <a:ea typeface="微软雅黑" panose="020B0503020204020204" charset="-122"/>
                <a:cs typeface="微软雅黑" panose="020B0503020204020204" charset="-122"/>
              </a:rPr>
              <a:t>于</a:t>
            </a:r>
            <a:r>
              <a:rPr sz="1200" spc="150" dirty="0">
                <a:solidFill>
                  <a:schemeClr val="dk1"/>
                </a:solidFill>
                <a:latin typeface="微软雅黑" panose="020B0503020204020204" charset="-122"/>
                <a:ea typeface="微软雅黑" panose="020B0503020204020204" charset="-122"/>
                <a:cs typeface="微软雅黑" panose="020B0503020204020204" charset="-122"/>
              </a:rPr>
              <a:t>人和货在车厢</a:t>
            </a:r>
            <a:r>
              <a:rPr sz="1200" spc="140" dirty="0">
                <a:solidFill>
                  <a:schemeClr val="dk1"/>
                </a:solidFill>
                <a:latin typeface="微软雅黑" panose="020B0503020204020204" charset="-122"/>
                <a:ea typeface="微软雅黑" panose="020B0503020204020204" charset="-122"/>
                <a:cs typeface="微软雅黑" panose="020B0503020204020204" charset="-122"/>
              </a:rPr>
              <a:t>内</a:t>
            </a:r>
            <a:r>
              <a:rPr sz="1200" spc="150" dirty="0">
                <a:solidFill>
                  <a:schemeClr val="dk1"/>
                </a:solidFill>
                <a:latin typeface="微软雅黑" panose="020B0503020204020204" charset="-122"/>
                <a:ea typeface="微软雅黑" panose="020B0503020204020204" charset="-122"/>
                <a:cs typeface="微软雅黑" panose="020B0503020204020204" charset="-122"/>
              </a:rPr>
              <a:t>部</a:t>
            </a:r>
            <a:r>
              <a:rPr sz="1200" spc="140" dirty="0">
                <a:solidFill>
                  <a:schemeClr val="dk1"/>
                </a:solidFill>
                <a:latin typeface="微软雅黑" panose="020B0503020204020204" charset="-122"/>
                <a:ea typeface="微软雅黑" panose="020B0503020204020204" charset="-122"/>
                <a:cs typeface="微软雅黑" panose="020B0503020204020204" charset="-122"/>
              </a:rPr>
              <a:t>都</a:t>
            </a:r>
            <a:r>
              <a:rPr sz="1200" spc="150" dirty="0">
                <a:solidFill>
                  <a:schemeClr val="dk1"/>
                </a:solidFill>
                <a:latin typeface="微软雅黑" panose="020B0503020204020204" charset="-122"/>
                <a:ea typeface="微软雅黑" panose="020B0503020204020204" charset="-122"/>
                <a:cs typeface="微软雅黑" panose="020B0503020204020204" charset="-122"/>
              </a:rPr>
              <a:t>不是</a:t>
            </a:r>
            <a:r>
              <a:rPr sz="1200" spc="140" dirty="0">
                <a:solidFill>
                  <a:schemeClr val="dk1"/>
                </a:solidFill>
                <a:latin typeface="微软雅黑" panose="020B0503020204020204" charset="-122"/>
                <a:ea typeface="微软雅黑" panose="020B0503020204020204" charset="-122"/>
                <a:cs typeface="微软雅黑" panose="020B0503020204020204" charset="-122"/>
              </a:rPr>
              <a:t>稳</a:t>
            </a:r>
            <a:r>
              <a:rPr sz="1200" spc="150" dirty="0">
                <a:solidFill>
                  <a:schemeClr val="dk1"/>
                </a:solidFill>
                <a:latin typeface="微软雅黑" panose="020B0503020204020204" charset="-122"/>
                <a:ea typeface="微软雅黑" panose="020B0503020204020204" charset="-122"/>
                <a:cs typeface="微软雅黑" panose="020B0503020204020204" charset="-122"/>
              </a:rPr>
              <a:t>定</a:t>
            </a:r>
            <a:r>
              <a:rPr sz="1200" spc="155" dirty="0">
                <a:solidFill>
                  <a:schemeClr val="dk1"/>
                </a:solidFill>
                <a:latin typeface="微软雅黑" panose="020B0503020204020204" charset="-122"/>
                <a:ea typeface="微软雅黑" panose="020B0503020204020204" charset="-122"/>
                <a:cs typeface="微软雅黑" panose="020B0503020204020204" charset="-122"/>
              </a:rPr>
              <a:t>的</a:t>
            </a:r>
            <a:r>
              <a:rPr sz="1200" dirty="0">
                <a:solidFill>
                  <a:schemeClr val="dk1"/>
                </a:solidFill>
                <a:latin typeface="微软雅黑" panose="020B0503020204020204" charset="-122"/>
                <a:ea typeface="微软雅黑" panose="020B0503020204020204" charset="-122"/>
                <a:cs typeface="微软雅黑" panose="020B0503020204020204" charset="-122"/>
              </a:rPr>
              <a:t>(即</a:t>
            </a:r>
            <a:r>
              <a:rPr sz="1200" spc="150" dirty="0">
                <a:solidFill>
                  <a:schemeClr val="dk1"/>
                </a:solidFill>
                <a:latin typeface="微软雅黑" panose="020B0503020204020204" charset="-122"/>
                <a:ea typeface="微软雅黑" panose="020B0503020204020204" charset="-122"/>
                <a:cs typeface="微软雅黑" panose="020B0503020204020204" charset="-122"/>
              </a:rPr>
              <a:t>使绑扎栓好</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40" dirty="0">
                <a:solidFill>
                  <a:schemeClr val="dk1"/>
                </a:solidFill>
                <a:latin typeface="微软雅黑" panose="020B0503020204020204" charset="-122"/>
                <a:ea typeface="微软雅黑" panose="020B0503020204020204" charset="-122"/>
                <a:cs typeface="微软雅黑" panose="020B0503020204020204" charset="-122"/>
              </a:rPr>
              <a:t>对</a:t>
            </a:r>
            <a:r>
              <a:rPr sz="1200" spc="150" dirty="0">
                <a:solidFill>
                  <a:schemeClr val="dk1"/>
                </a:solidFill>
                <a:latin typeface="微软雅黑" panose="020B0503020204020204" charset="-122"/>
                <a:ea typeface="微软雅黑" panose="020B0503020204020204" charset="-122"/>
                <a:cs typeface="微软雅黑" panose="020B0503020204020204" charset="-122"/>
              </a:rPr>
              <a:t>汽</a:t>
            </a:r>
            <a:r>
              <a:rPr sz="1200" spc="140" dirty="0">
                <a:solidFill>
                  <a:schemeClr val="dk1"/>
                </a:solidFill>
                <a:latin typeface="微软雅黑" panose="020B0503020204020204" charset="-122"/>
                <a:ea typeface="微软雅黑" panose="020B0503020204020204" charset="-122"/>
                <a:cs typeface="微软雅黑" panose="020B0503020204020204" charset="-122"/>
              </a:rPr>
              <a:t>车</a:t>
            </a:r>
            <a:r>
              <a:rPr sz="1200" spc="150" dirty="0">
                <a:solidFill>
                  <a:schemeClr val="dk1"/>
                </a:solidFill>
                <a:latin typeface="微软雅黑" panose="020B0503020204020204" charset="-122"/>
                <a:ea typeface="微软雅黑" panose="020B0503020204020204" charset="-122"/>
                <a:cs typeface="微软雅黑" panose="020B0503020204020204" charset="-122"/>
              </a:rPr>
              <a:t>也只</a:t>
            </a:r>
            <a:r>
              <a:rPr sz="1200" spc="140" dirty="0">
                <a:solidFill>
                  <a:schemeClr val="dk1"/>
                </a:solidFill>
                <a:latin typeface="微软雅黑" panose="020B0503020204020204" charset="-122"/>
                <a:ea typeface="微软雅黑" panose="020B0503020204020204" charset="-122"/>
                <a:cs typeface="微软雅黑" panose="020B0503020204020204" charset="-122"/>
              </a:rPr>
              <a:t>是</a:t>
            </a:r>
            <a:r>
              <a:rPr sz="1200" spc="150" dirty="0">
                <a:solidFill>
                  <a:schemeClr val="dk1"/>
                </a:solidFill>
                <a:latin typeface="微软雅黑" panose="020B0503020204020204" charset="-122"/>
                <a:ea typeface="微软雅黑" panose="020B0503020204020204" charset="-122"/>
                <a:cs typeface="微软雅黑" panose="020B0503020204020204" charset="-122"/>
              </a:rPr>
              <a:t>相</a:t>
            </a:r>
            <a:r>
              <a:rPr sz="1200" spc="140" dirty="0">
                <a:solidFill>
                  <a:schemeClr val="dk1"/>
                </a:solidFill>
                <a:latin typeface="微软雅黑" panose="020B0503020204020204" charset="-122"/>
                <a:ea typeface="微软雅黑" panose="020B0503020204020204" charset="-122"/>
                <a:cs typeface="微软雅黑" panose="020B0503020204020204" charset="-122"/>
              </a:rPr>
              <a:t>对</a:t>
            </a:r>
            <a:r>
              <a:rPr sz="1200" dirty="0">
                <a:solidFill>
                  <a:schemeClr val="dk1"/>
                </a:solidFill>
                <a:latin typeface="微软雅黑" panose="020B0503020204020204" charset="-122"/>
                <a:ea typeface="微软雅黑" panose="020B0503020204020204" charset="-122"/>
                <a:cs typeface="微软雅黑" panose="020B0503020204020204" charset="-122"/>
              </a:rPr>
              <a:t>固</a:t>
            </a:r>
            <a:r>
              <a:rPr sz="1200" spc="155" dirty="0">
                <a:solidFill>
                  <a:schemeClr val="dk1"/>
                </a:solidFill>
                <a:latin typeface="微软雅黑" panose="020B0503020204020204" charset="-122"/>
                <a:ea typeface="微软雅黑" panose="020B0503020204020204" charset="-122"/>
                <a:cs typeface="微软雅黑" panose="020B0503020204020204" charset="-122"/>
              </a:rPr>
              <a:t>定</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当急刹或</a:t>
            </a:r>
            <a:r>
              <a:rPr sz="1200" spc="140" dirty="0">
                <a:solidFill>
                  <a:schemeClr val="dk1"/>
                </a:solidFill>
                <a:latin typeface="微软雅黑" panose="020B0503020204020204" charset="-122"/>
                <a:ea typeface="微软雅黑" panose="020B0503020204020204" charset="-122"/>
                <a:cs typeface="微软雅黑" panose="020B0503020204020204" charset="-122"/>
              </a:rPr>
              <a:t>较</a:t>
            </a:r>
            <a:r>
              <a:rPr sz="1200" spc="150" dirty="0">
                <a:solidFill>
                  <a:schemeClr val="dk1"/>
                </a:solidFill>
                <a:latin typeface="微软雅黑" panose="020B0503020204020204" charset="-122"/>
                <a:ea typeface="微软雅黑" panose="020B0503020204020204" charset="-122"/>
                <a:cs typeface="微软雅黑" panose="020B0503020204020204" charset="-122"/>
              </a:rPr>
              <a:t>大</a:t>
            </a:r>
            <a:r>
              <a:rPr sz="1200" spc="140" dirty="0">
                <a:solidFill>
                  <a:schemeClr val="dk1"/>
                </a:solidFill>
                <a:latin typeface="微软雅黑" panose="020B0503020204020204" charset="-122"/>
                <a:ea typeface="微软雅黑" panose="020B0503020204020204" charset="-122"/>
                <a:cs typeface="微软雅黑" panose="020B0503020204020204" charset="-122"/>
              </a:rPr>
              <a:t>速</a:t>
            </a:r>
            <a:r>
              <a:rPr sz="1200" spc="150" dirty="0">
                <a:solidFill>
                  <a:schemeClr val="dk1"/>
                </a:solidFill>
                <a:latin typeface="微软雅黑" panose="020B0503020204020204" charset="-122"/>
                <a:ea typeface="微软雅黑" panose="020B0503020204020204" charset="-122"/>
                <a:cs typeface="微软雅黑" panose="020B0503020204020204" charset="-122"/>
              </a:rPr>
              <a:t>度</a:t>
            </a:r>
            <a:r>
              <a:rPr sz="1200" spc="140" dirty="0">
                <a:solidFill>
                  <a:schemeClr val="dk1"/>
                </a:solidFill>
                <a:latin typeface="微软雅黑" panose="020B0503020204020204" charset="-122"/>
                <a:ea typeface="微软雅黑" panose="020B0503020204020204" charset="-122"/>
                <a:cs typeface="微软雅黑" panose="020B0503020204020204" charset="-122"/>
              </a:rPr>
              <a:t>下</a:t>
            </a:r>
            <a:r>
              <a:rPr sz="1200" spc="150" dirty="0">
                <a:solidFill>
                  <a:schemeClr val="dk1"/>
                </a:solidFill>
                <a:latin typeface="微软雅黑" panose="020B0503020204020204" charset="-122"/>
                <a:ea typeface="微软雅黑" panose="020B0503020204020204" charset="-122"/>
                <a:cs typeface="微软雅黑" panose="020B0503020204020204" charset="-122"/>
              </a:rPr>
              <a:t>刹</a:t>
            </a:r>
            <a:r>
              <a:rPr sz="1200" spc="140" dirty="0">
                <a:solidFill>
                  <a:schemeClr val="dk1"/>
                </a:solidFill>
                <a:latin typeface="微软雅黑" panose="020B0503020204020204" charset="-122"/>
                <a:ea typeface="微软雅黑" panose="020B0503020204020204" charset="-122"/>
                <a:cs typeface="微软雅黑" panose="020B0503020204020204" charset="-122"/>
              </a:rPr>
              <a:t>车</a:t>
            </a:r>
            <a:r>
              <a:rPr sz="1200" spc="150" dirty="0">
                <a:solidFill>
                  <a:schemeClr val="dk1"/>
                </a:solidFill>
                <a:latin typeface="微软雅黑" panose="020B0503020204020204" charset="-122"/>
                <a:ea typeface="微软雅黑" panose="020B0503020204020204" charset="-122"/>
                <a:cs typeface="微软雅黑" panose="020B0503020204020204" charset="-122"/>
              </a:rPr>
              <a:t>时</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由于汽车骤然</a:t>
            </a:r>
            <a:r>
              <a:rPr sz="1200" spc="140" dirty="0">
                <a:solidFill>
                  <a:schemeClr val="dk1"/>
                </a:solidFill>
                <a:latin typeface="微软雅黑" panose="020B0503020204020204" charset="-122"/>
                <a:ea typeface="微软雅黑" panose="020B0503020204020204" charset="-122"/>
                <a:cs typeface="微软雅黑" panose="020B0503020204020204" charset="-122"/>
              </a:rPr>
              <a:t>停</a:t>
            </a:r>
            <a:r>
              <a:rPr sz="1200" spc="150" dirty="0">
                <a:solidFill>
                  <a:schemeClr val="dk1"/>
                </a:solidFill>
                <a:latin typeface="微软雅黑" panose="020B0503020204020204" charset="-122"/>
                <a:ea typeface="微软雅黑" panose="020B0503020204020204" charset="-122"/>
                <a:cs typeface="微软雅黑" panose="020B0503020204020204" charset="-122"/>
              </a:rPr>
              <a:t>住</a:t>
            </a:r>
            <a:r>
              <a:rPr sz="1200" spc="140" dirty="0">
                <a:solidFill>
                  <a:schemeClr val="dk1"/>
                </a:solidFill>
                <a:latin typeface="微软雅黑" panose="020B0503020204020204" charset="-122"/>
                <a:ea typeface="微软雅黑" panose="020B0503020204020204" charset="-122"/>
                <a:cs typeface="微软雅黑" panose="020B0503020204020204" charset="-122"/>
              </a:rPr>
              <a:t>产</a:t>
            </a:r>
            <a:r>
              <a:rPr sz="1200" spc="150" dirty="0">
                <a:solidFill>
                  <a:schemeClr val="dk1"/>
                </a:solidFill>
                <a:latin typeface="微软雅黑" panose="020B0503020204020204" charset="-122"/>
                <a:ea typeface="微软雅黑" panose="020B0503020204020204" charset="-122"/>
                <a:cs typeface="微软雅黑" panose="020B0503020204020204" charset="-122"/>
              </a:rPr>
              <a:t>生惯</a:t>
            </a:r>
            <a:r>
              <a:rPr sz="1200" spc="140" dirty="0">
                <a:solidFill>
                  <a:schemeClr val="dk1"/>
                </a:solidFill>
                <a:latin typeface="微软雅黑" panose="020B0503020204020204" charset="-122"/>
                <a:ea typeface="微软雅黑" panose="020B0503020204020204" charset="-122"/>
                <a:cs typeface="微软雅黑" panose="020B0503020204020204" charset="-122"/>
              </a:rPr>
              <a:t>性</a:t>
            </a:r>
            <a:r>
              <a:rPr sz="1200" spc="150" dirty="0">
                <a:solidFill>
                  <a:schemeClr val="dk1"/>
                </a:solidFill>
                <a:latin typeface="微软雅黑" panose="020B0503020204020204" charset="-122"/>
                <a:ea typeface="微软雅黑" panose="020B0503020204020204" charset="-122"/>
                <a:cs typeface="微软雅黑" panose="020B0503020204020204" charset="-122"/>
              </a:rPr>
              <a:t>作</a:t>
            </a:r>
            <a:r>
              <a:rPr sz="1200" spc="140" dirty="0">
                <a:solidFill>
                  <a:schemeClr val="dk1"/>
                </a:solidFill>
                <a:latin typeface="微软雅黑" panose="020B0503020204020204" charset="-122"/>
                <a:ea typeface="微软雅黑" panose="020B0503020204020204" charset="-122"/>
                <a:cs typeface="微软雅黑" panose="020B0503020204020204" charset="-122"/>
              </a:rPr>
              <a:t>用</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车厢内的人和</a:t>
            </a:r>
            <a:r>
              <a:rPr sz="1200" spc="140" dirty="0">
                <a:solidFill>
                  <a:schemeClr val="dk1"/>
                </a:solidFill>
                <a:latin typeface="微软雅黑" panose="020B0503020204020204" charset="-122"/>
                <a:ea typeface="微软雅黑" panose="020B0503020204020204" charset="-122"/>
                <a:cs typeface="微软雅黑" panose="020B0503020204020204" charset="-122"/>
              </a:rPr>
              <a:t>货</a:t>
            </a:r>
            <a:r>
              <a:rPr sz="1200" spc="150" dirty="0">
                <a:solidFill>
                  <a:schemeClr val="dk1"/>
                </a:solidFill>
                <a:latin typeface="微软雅黑" panose="020B0503020204020204" charset="-122"/>
                <a:ea typeface="微软雅黑" panose="020B0503020204020204" charset="-122"/>
                <a:cs typeface="微软雅黑" panose="020B0503020204020204" charset="-122"/>
              </a:rPr>
              <a:t>就</a:t>
            </a:r>
            <a:r>
              <a:rPr sz="1200" spc="140" dirty="0">
                <a:solidFill>
                  <a:schemeClr val="dk1"/>
                </a:solidFill>
                <a:latin typeface="微软雅黑" panose="020B0503020204020204" charset="-122"/>
                <a:ea typeface="微软雅黑" panose="020B0503020204020204" charset="-122"/>
                <a:cs typeface="微软雅黑" panose="020B0503020204020204" charset="-122"/>
              </a:rPr>
              <a:t>随</a:t>
            </a:r>
            <a:r>
              <a:rPr sz="1200" spc="150" dirty="0">
                <a:solidFill>
                  <a:schemeClr val="dk1"/>
                </a:solidFill>
                <a:latin typeface="微软雅黑" panose="020B0503020204020204" charset="-122"/>
                <a:ea typeface="微软雅黑" panose="020B0503020204020204" charset="-122"/>
                <a:cs typeface="微软雅黑" panose="020B0503020204020204" charset="-122"/>
              </a:rPr>
              <a:t>之发</a:t>
            </a:r>
            <a:r>
              <a:rPr sz="1200" spc="140" dirty="0">
                <a:solidFill>
                  <a:schemeClr val="dk1"/>
                </a:solidFill>
                <a:latin typeface="微软雅黑" panose="020B0503020204020204" charset="-122"/>
                <a:ea typeface="微软雅黑" panose="020B0503020204020204" charset="-122"/>
                <a:cs typeface="微软雅黑" panose="020B0503020204020204" charset="-122"/>
              </a:rPr>
              <a:t>生</a:t>
            </a:r>
            <a:r>
              <a:rPr sz="1200" spc="150" dirty="0">
                <a:solidFill>
                  <a:schemeClr val="dk1"/>
                </a:solidFill>
                <a:latin typeface="微软雅黑" panose="020B0503020204020204" charset="-122"/>
                <a:ea typeface="微软雅黑" panose="020B0503020204020204" charset="-122"/>
                <a:cs typeface="微软雅黑" panose="020B0503020204020204" charset="-122"/>
              </a:rPr>
              <a:t>碰</a:t>
            </a:r>
            <a:r>
              <a:rPr sz="1200" spc="140" dirty="0">
                <a:solidFill>
                  <a:schemeClr val="dk1"/>
                </a:solidFill>
                <a:latin typeface="微软雅黑" panose="020B0503020204020204" charset="-122"/>
                <a:ea typeface="微软雅黑" panose="020B0503020204020204" charset="-122"/>
                <a:cs typeface="微软雅黑" panose="020B0503020204020204" charset="-122"/>
              </a:rPr>
              <a:t>撞</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甚至货物压人</a:t>
            </a:r>
            <a:r>
              <a:rPr sz="1200" dirty="0">
                <a:solidFill>
                  <a:schemeClr val="dk1"/>
                </a:solidFill>
                <a:latin typeface="微软雅黑" panose="020B0503020204020204" charset="-122"/>
                <a:ea typeface="微软雅黑" panose="020B0503020204020204" charset="-122"/>
                <a:cs typeface="微软雅黑" panose="020B0503020204020204" charset="-122"/>
              </a:rPr>
              <a:t>，</a:t>
            </a:r>
            <a:r>
              <a:rPr sz="1200" spc="150" dirty="0">
                <a:solidFill>
                  <a:schemeClr val="dk1"/>
                </a:solidFill>
                <a:latin typeface="微软雅黑" panose="020B0503020204020204" charset="-122"/>
                <a:ea typeface="微软雅黑" panose="020B0503020204020204" charset="-122"/>
                <a:cs typeface="微软雅黑" panose="020B0503020204020204" charset="-122"/>
              </a:rPr>
              <a:t>造</a:t>
            </a:r>
            <a:r>
              <a:rPr sz="1200" spc="140" dirty="0">
                <a:solidFill>
                  <a:schemeClr val="dk1"/>
                </a:solidFill>
                <a:latin typeface="微软雅黑" panose="020B0503020204020204" charset="-122"/>
                <a:ea typeface="微软雅黑" panose="020B0503020204020204" charset="-122"/>
                <a:cs typeface="微软雅黑" panose="020B0503020204020204" charset="-122"/>
              </a:rPr>
              <a:t>成</a:t>
            </a:r>
            <a:r>
              <a:rPr sz="1200" spc="150" dirty="0">
                <a:solidFill>
                  <a:schemeClr val="dk1"/>
                </a:solidFill>
                <a:latin typeface="微软雅黑" panose="020B0503020204020204" charset="-122"/>
                <a:ea typeface="微软雅黑" panose="020B0503020204020204" charset="-122"/>
                <a:cs typeface="微软雅黑" panose="020B0503020204020204" charset="-122"/>
              </a:rPr>
              <a:t>人身</a:t>
            </a:r>
            <a:r>
              <a:rPr sz="1200" spc="140" dirty="0">
                <a:solidFill>
                  <a:schemeClr val="dk1"/>
                </a:solidFill>
                <a:latin typeface="微软雅黑" panose="020B0503020204020204" charset="-122"/>
                <a:ea typeface="微软雅黑" panose="020B0503020204020204" charset="-122"/>
                <a:cs typeface="微软雅黑" panose="020B0503020204020204" charset="-122"/>
              </a:rPr>
              <a:t>伤</a:t>
            </a:r>
            <a:r>
              <a:rPr sz="1200" spc="150" dirty="0">
                <a:solidFill>
                  <a:schemeClr val="dk1"/>
                </a:solidFill>
                <a:latin typeface="微软雅黑" panose="020B0503020204020204" charset="-122"/>
                <a:ea typeface="微软雅黑" panose="020B0503020204020204" charset="-122"/>
                <a:cs typeface="微软雅黑" panose="020B0503020204020204" charset="-122"/>
              </a:rPr>
              <a:t>亡</a:t>
            </a:r>
            <a:r>
              <a:rPr sz="1200" spc="140" dirty="0">
                <a:solidFill>
                  <a:schemeClr val="dk1"/>
                </a:solidFill>
                <a:latin typeface="微软雅黑" panose="020B0503020204020204" charset="-122"/>
                <a:ea typeface="微软雅黑" panose="020B0503020204020204" charset="-122"/>
                <a:cs typeface="微软雅黑" panose="020B0503020204020204" charset="-122"/>
              </a:rPr>
              <a:t>。</a:t>
            </a:r>
            <a:r>
              <a:rPr sz="1200" dirty="0">
                <a:solidFill>
                  <a:schemeClr val="dk1"/>
                </a:solidFill>
                <a:latin typeface="微软雅黑" panose="020B0503020204020204" charset="-122"/>
                <a:ea typeface="微软雅黑" panose="020B0503020204020204" charset="-122"/>
                <a:cs typeface="微软雅黑" panose="020B0503020204020204" charset="-122"/>
              </a:rPr>
              <a:t>我</a:t>
            </a:r>
            <a:r>
              <a:rPr sz="1200" spc="150" dirty="0">
                <a:solidFill>
                  <a:schemeClr val="dk1"/>
                </a:solidFill>
                <a:latin typeface="微软雅黑" panose="020B0503020204020204" charset="-122"/>
                <a:ea typeface="微软雅黑" panose="020B0503020204020204" charset="-122"/>
                <a:cs typeface="微软雅黑" panose="020B0503020204020204" charset="-122"/>
              </a:rPr>
              <a:t>们</a:t>
            </a:r>
            <a:r>
              <a:rPr sz="1200" spc="140" dirty="0">
                <a:solidFill>
                  <a:schemeClr val="dk1"/>
                </a:solidFill>
                <a:latin typeface="微软雅黑" panose="020B0503020204020204" charset="-122"/>
                <a:ea typeface="微软雅黑" panose="020B0503020204020204" charset="-122"/>
                <a:cs typeface="微软雅黑" panose="020B0503020204020204" charset="-122"/>
              </a:rPr>
              <a:t>把</a:t>
            </a:r>
            <a:r>
              <a:rPr sz="1200" spc="150" dirty="0">
                <a:solidFill>
                  <a:schemeClr val="dk1"/>
                </a:solidFill>
                <a:latin typeface="微软雅黑" panose="020B0503020204020204" charset="-122"/>
                <a:ea typeface="微软雅黑" panose="020B0503020204020204" charset="-122"/>
                <a:cs typeface="微软雅黑" panose="020B0503020204020204" charset="-122"/>
              </a:rPr>
              <a:t>这</a:t>
            </a:r>
            <a:r>
              <a:rPr sz="1200" spc="140" dirty="0">
                <a:solidFill>
                  <a:schemeClr val="dk1"/>
                </a:solidFill>
                <a:latin typeface="微软雅黑" panose="020B0503020204020204" charset="-122"/>
                <a:ea typeface="微软雅黑" panose="020B0503020204020204" charset="-122"/>
                <a:cs typeface="微软雅黑" panose="020B0503020204020204" charset="-122"/>
              </a:rPr>
              <a:t>种</a:t>
            </a:r>
            <a:r>
              <a:rPr sz="1200" spc="150" dirty="0">
                <a:solidFill>
                  <a:schemeClr val="dk1"/>
                </a:solidFill>
                <a:latin typeface="微软雅黑" panose="020B0503020204020204" charset="-122"/>
                <a:ea typeface="微软雅黑" panose="020B0503020204020204" charset="-122"/>
                <a:cs typeface="微软雅黑" panose="020B0503020204020204" charset="-122"/>
              </a:rPr>
              <a:t>伤</a:t>
            </a:r>
            <a:r>
              <a:rPr sz="1200" spc="140" dirty="0">
                <a:solidFill>
                  <a:schemeClr val="dk1"/>
                </a:solidFill>
                <a:latin typeface="微软雅黑" panose="020B0503020204020204" charset="-122"/>
                <a:ea typeface="微软雅黑" panose="020B0503020204020204" charset="-122"/>
                <a:cs typeface="微软雅黑" panose="020B0503020204020204" charset="-122"/>
              </a:rPr>
              <a:t>害</a:t>
            </a:r>
            <a:r>
              <a:rPr sz="1200" spc="150" dirty="0">
                <a:solidFill>
                  <a:schemeClr val="dk1"/>
                </a:solidFill>
                <a:latin typeface="微软雅黑" panose="020B0503020204020204" charset="-122"/>
                <a:ea typeface="微软雅黑" panose="020B0503020204020204" charset="-122"/>
                <a:cs typeface="微软雅黑" panose="020B0503020204020204" charset="-122"/>
              </a:rPr>
              <a:t>称</a:t>
            </a:r>
            <a:r>
              <a:rPr sz="1200" spc="140" dirty="0">
                <a:solidFill>
                  <a:schemeClr val="dk1"/>
                </a:solidFill>
                <a:latin typeface="微软雅黑" panose="020B0503020204020204" charset="-122"/>
                <a:ea typeface="微软雅黑" panose="020B0503020204020204" charset="-122"/>
                <a:cs typeface="微软雅黑" panose="020B0503020204020204" charset="-122"/>
              </a:rPr>
              <a:t>为货</a:t>
            </a:r>
            <a:r>
              <a:rPr sz="1200" spc="150" dirty="0">
                <a:solidFill>
                  <a:schemeClr val="dk1"/>
                </a:solidFill>
                <a:latin typeface="微软雅黑" panose="020B0503020204020204" charset="-122"/>
                <a:ea typeface="微软雅黑" panose="020B0503020204020204" charset="-122"/>
                <a:cs typeface="微软雅黑" panose="020B0503020204020204" charset="-122"/>
              </a:rPr>
              <a:t>物</a:t>
            </a:r>
            <a:r>
              <a:rPr sz="1200" spc="140" dirty="0">
                <a:solidFill>
                  <a:schemeClr val="dk1"/>
                </a:solidFill>
                <a:latin typeface="微软雅黑" panose="020B0503020204020204" charset="-122"/>
                <a:ea typeface="微软雅黑" panose="020B0503020204020204" charset="-122"/>
                <a:cs typeface="微软雅黑" panose="020B0503020204020204" charset="-122"/>
              </a:rPr>
              <a:t>的</a:t>
            </a:r>
            <a:r>
              <a:rPr sz="1200" spc="150" dirty="0">
                <a:solidFill>
                  <a:schemeClr val="dk1"/>
                </a:solidFill>
                <a:latin typeface="微软雅黑" panose="020B0503020204020204" charset="-122"/>
                <a:ea typeface="微软雅黑" panose="020B0503020204020204" charset="-122"/>
                <a:cs typeface="微软雅黑" panose="020B0503020204020204" charset="-122"/>
              </a:rPr>
              <a:t>惯</a:t>
            </a:r>
            <a:r>
              <a:rPr sz="1200" spc="140" dirty="0">
                <a:solidFill>
                  <a:schemeClr val="dk1"/>
                </a:solidFill>
                <a:latin typeface="微软雅黑" panose="020B0503020204020204" charset="-122"/>
                <a:ea typeface="微软雅黑" panose="020B0503020204020204" charset="-122"/>
                <a:cs typeface="微软雅黑" panose="020B0503020204020204" charset="-122"/>
              </a:rPr>
              <a:t>性</a:t>
            </a:r>
            <a:r>
              <a:rPr sz="1200" spc="150" dirty="0">
                <a:solidFill>
                  <a:schemeClr val="dk1"/>
                </a:solidFill>
                <a:latin typeface="微软雅黑" panose="020B0503020204020204" charset="-122"/>
                <a:ea typeface="微软雅黑" panose="020B0503020204020204" charset="-122"/>
                <a:cs typeface="微软雅黑" panose="020B0503020204020204" charset="-122"/>
              </a:rPr>
              <a:t>伤</a:t>
            </a:r>
            <a:r>
              <a:rPr sz="1200" spc="140" dirty="0">
                <a:solidFill>
                  <a:schemeClr val="dk1"/>
                </a:solidFill>
                <a:latin typeface="微软雅黑" panose="020B0503020204020204" charset="-122"/>
                <a:ea typeface="微软雅黑" panose="020B0503020204020204" charset="-122"/>
                <a:cs typeface="微软雅黑" panose="020B0503020204020204" charset="-122"/>
              </a:rPr>
              <a:t>害</a:t>
            </a:r>
            <a:r>
              <a:rPr sz="1200"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24" name="object 24"/>
          <p:cNvSpPr/>
          <p:nvPr>
            <p:custDataLst>
              <p:tags r:id="rId9"/>
            </p:custDataLst>
          </p:nvPr>
        </p:nvSpPr>
        <p:spPr>
          <a:xfrm>
            <a:off x="4867655" y="2546604"/>
            <a:ext cx="2702560" cy="3314700"/>
          </a:xfrm>
          <a:custGeom>
            <a:avLst/>
            <a:gdLst/>
            <a:ahLst/>
            <a:cxnLst/>
            <a:rect l="l" t="t" r="r" b="b"/>
            <a:pathLst>
              <a:path w="2702559" h="3314700">
                <a:moveTo>
                  <a:pt x="1649349" y="2927477"/>
                </a:moveTo>
                <a:lnTo>
                  <a:pt x="1052703" y="2927477"/>
                </a:lnTo>
                <a:lnTo>
                  <a:pt x="1351026" y="3314700"/>
                </a:lnTo>
                <a:lnTo>
                  <a:pt x="1649349" y="2927477"/>
                </a:lnTo>
                <a:close/>
              </a:path>
              <a:path w="2702559" h="3314700">
                <a:moveTo>
                  <a:pt x="2702052" y="0"/>
                </a:moveTo>
                <a:lnTo>
                  <a:pt x="0" y="0"/>
                </a:lnTo>
                <a:lnTo>
                  <a:pt x="0" y="2927477"/>
                </a:lnTo>
                <a:lnTo>
                  <a:pt x="2702052" y="2927477"/>
                </a:lnTo>
                <a:lnTo>
                  <a:pt x="2702052" y="0"/>
                </a:lnTo>
                <a:close/>
              </a:path>
            </a:pathLst>
          </a:custGeom>
          <a:solidFill>
            <a:srgbClr val="F3B986"/>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0" name="object 40"/>
          <p:cNvSpPr txBox="1"/>
          <p:nvPr>
            <p:custDataLst>
              <p:tags r:id="rId10"/>
            </p:custDataLst>
          </p:nvPr>
        </p:nvSpPr>
        <p:spPr>
          <a:xfrm>
            <a:off x="5058155" y="2591079"/>
            <a:ext cx="2334895" cy="2782570"/>
          </a:xfrm>
          <a:prstGeom prst="rect">
            <a:avLst/>
          </a:prstGeom>
        </p:spPr>
        <p:txBody>
          <a:bodyPr vert="horz" wrap="square" lIns="0" tIns="12700" rIns="0" bIns="0" rtlCol="0">
            <a:spAutoFit/>
          </a:bodyPr>
          <a:lstStyle/>
          <a:p>
            <a:pPr marL="12700" marR="5080" algn="just">
              <a:lnSpc>
                <a:spcPct val="120000"/>
              </a:lnSpc>
              <a:spcBef>
                <a:spcPts val="100"/>
              </a:spcBef>
            </a:pPr>
            <a:r>
              <a:rPr sz="1000" spc="135" dirty="0">
                <a:solidFill>
                  <a:schemeClr val="dk1"/>
                </a:solidFill>
                <a:latin typeface="微软雅黑" panose="020B0503020204020204" charset="-122"/>
                <a:ea typeface="微软雅黑" panose="020B0503020204020204" charset="-122"/>
                <a:cs typeface="微软雅黑" panose="020B0503020204020204" charset="-122"/>
              </a:rPr>
              <a:t>第二种情况</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车</a:t>
            </a:r>
            <a:r>
              <a:rPr sz="1000" spc="135" dirty="0">
                <a:solidFill>
                  <a:schemeClr val="dk1"/>
                </a:solidFill>
                <a:latin typeface="微软雅黑" panose="020B0503020204020204" charset="-122"/>
                <a:ea typeface="微软雅黑" panose="020B0503020204020204" charset="-122"/>
                <a:cs typeface="微软雅黑" panose="020B0503020204020204" charset="-122"/>
              </a:rPr>
              <a:t>子</a:t>
            </a:r>
            <a:r>
              <a:rPr sz="1000" spc="150" dirty="0">
                <a:solidFill>
                  <a:schemeClr val="dk1"/>
                </a:solidFill>
                <a:latin typeface="微软雅黑" panose="020B0503020204020204" charset="-122"/>
                <a:ea typeface="微软雅黑" panose="020B0503020204020204" charset="-122"/>
                <a:cs typeface="微软雅黑" panose="020B0503020204020204" charset="-122"/>
              </a:rPr>
              <a:t>在转弯和紧急</a:t>
            </a:r>
            <a:r>
              <a:rPr sz="1000" spc="135" dirty="0">
                <a:solidFill>
                  <a:schemeClr val="dk1"/>
                </a:solidFill>
                <a:latin typeface="微软雅黑" panose="020B0503020204020204" charset="-122"/>
                <a:ea typeface="微软雅黑" panose="020B0503020204020204" charset="-122"/>
                <a:cs typeface="微软雅黑" panose="020B0503020204020204" charset="-122"/>
              </a:rPr>
              <a:t>转</a:t>
            </a:r>
            <a:r>
              <a:rPr sz="1000" spc="-5" dirty="0">
                <a:solidFill>
                  <a:schemeClr val="dk1"/>
                </a:solidFill>
                <a:latin typeface="微软雅黑" panose="020B0503020204020204" charset="-122"/>
                <a:ea typeface="微软雅黑" panose="020B0503020204020204" charset="-122"/>
                <a:cs typeface="微软雅黑" panose="020B0503020204020204" charset="-122"/>
              </a:rPr>
              <a:t>向</a:t>
            </a:r>
            <a:r>
              <a:rPr sz="1000" spc="135" dirty="0">
                <a:solidFill>
                  <a:schemeClr val="dk1"/>
                </a:solidFill>
                <a:latin typeface="微软雅黑" panose="020B0503020204020204" charset="-122"/>
                <a:ea typeface="微软雅黑" panose="020B0503020204020204" charset="-122"/>
                <a:cs typeface="微软雅黑" panose="020B0503020204020204" charset="-122"/>
              </a:rPr>
              <a:t>时</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由于惯</a:t>
            </a:r>
            <a:r>
              <a:rPr sz="1000" spc="150" dirty="0">
                <a:solidFill>
                  <a:schemeClr val="dk1"/>
                </a:solidFill>
                <a:latin typeface="微软雅黑" panose="020B0503020204020204" charset="-122"/>
                <a:ea typeface="微软雅黑" panose="020B0503020204020204" charset="-122"/>
                <a:cs typeface="微软雅黑" panose="020B0503020204020204" charset="-122"/>
              </a:rPr>
              <a:t>性</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会</a:t>
            </a:r>
            <a:r>
              <a:rPr sz="1000" spc="150" dirty="0">
                <a:solidFill>
                  <a:schemeClr val="dk1"/>
                </a:solidFill>
                <a:latin typeface="微软雅黑" panose="020B0503020204020204" charset="-122"/>
                <a:ea typeface="微软雅黑" panose="020B0503020204020204" charset="-122"/>
                <a:cs typeface="微软雅黑" panose="020B0503020204020204" charset="-122"/>
              </a:rPr>
              <a:t>产生离心力</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人</a:t>
            </a:r>
            <a:r>
              <a:rPr sz="1000" spc="-5" dirty="0">
                <a:solidFill>
                  <a:schemeClr val="dk1"/>
                </a:solidFill>
                <a:latin typeface="微软雅黑" panose="020B0503020204020204" charset="-122"/>
                <a:ea typeface="微软雅黑" panose="020B0503020204020204" charset="-122"/>
                <a:cs typeface="微软雅黑" panose="020B0503020204020204" charset="-122"/>
              </a:rPr>
              <a:t>和</a:t>
            </a:r>
            <a:r>
              <a:rPr sz="1000" spc="135" dirty="0">
                <a:solidFill>
                  <a:schemeClr val="dk1"/>
                </a:solidFill>
                <a:latin typeface="微软雅黑" panose="020B0503020204020204" charset="-122"/>
                <a:ea typeface="微软雅黑" panose="020B0503020204020204" charset="-122"/>
                <a:cs typeface="微软雅黑" panose="020B0503020204020204" charset="-122"/>
              </a:rPr>
              <a:t>货物受到离</a:t>
            </a:r>
            <a:r>
              <a:rPr sz="1000" spc="150" dirty="0">
                <a:solidFill>
                  <a:schemeClr val="dk1"/>
                </a:solidFill>
                <a:latin typeface="微软雅黑" panose="020B0503020204020204" charset="-122"/>
                <a:ea typeface="微软雅黑" panose="020B0503020204020204" charset="-122"/>
                <a:cs typeface="微软雅黑" panose="020B0503020204020204" charset="-122"/>
              </a:rPr>
              <a:t>心力</a:t>
            </a:r>
            <a:r>
              <a:rPr sz="1000" spc="135" dirty="0">
                <a:solidFill>
                  <a:schemeClr val="dk1"/>
                </a:solidFill>
                <a:latin typeface="微软雅黑" panose="020B0503020204020204" charset="-122"/>
                <a:ea typeface="微软雅黑" panose="020B0503020204020204" charset="-122"/>
                <a:cs typeface="微软雅黑" panose="020B0503020204020204" charset="-122"/>
              </a:rPr>
              <a:t>作</a:t>
            </a:r>
            <a:r>
              <a:rPr sz="1000" spc="150" dirty="0">
                <a:solidFill>
                  <a:schemeClr val="dk1"/>
                </a:solidFill>
                <a:latin typeface="微软雅黑" panose="020B0503020204020204" charset="-122"/>
                <a:ea typeface="微软雅黑" panose="020B0503020204020204" charset="-122"/>
                <a:cs typeface="微软雅黑" panose="020B0503020204020204" charset="-122"/>
              </a:rPr>
              <a:t>用</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在车厢内</a:t>
            </a:r>
            <a:r>
              <a:rPr sz="1000" spc="135" dirty="0">
                <a:solidFill>
                  <a:schemeClr val="dk1"/>
                </a:solidFill>
                <a:latin typeface="微软雅黑" panose="020B0503020204020204" charset="-122"/>
                <a:ea typeface="微软雅黑" panose="020B0503020204020204" charset="-122"/>
                <a:cs typeface="微软雅黑" panose="020B0503020204020204" charset="-122"/>
              </a:rPr>
              <a:t>产</a:t>
            </a:r>
            <a:r>
              <a:rPr sz="1000" spc="-5" dirty="0">
                <a:solidFill>
                  <a:schemeClr val="dk1"/>
                </a:solidFill>
                <a:latin typeface="微软雅黑" panose="020B0503020204020204" charset="-122"/>
                <a:ea typeface="微软雅黑" panose="020B0503020204020204" charset="-122"/>
                <a:cs typeface="微软雅黑" panose="020B0503020204020204" charset="-122"/>
              </a:rPr>
              <a:t>生</a:t>
            </a:r>
            <a:r>
              <a:rPr sz="1000" spc="135" dirty="0">
                <a:solidFill>
                  <a:schemeClr val="dk1"/>
                </a:solidFill>
                <a:latin typeface="微软雅黑" panose="020B0503020204020204" charset="-122"/>
                <a:ea typeface="微软雅黑" panose="020B0503020204020204" charset="-122"/>
                <a:cs typeface="微软雅黑" panose="020B0503020204020204" charset="-122"/>
              </a:rPr>
              <a:t>运动</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有可</a:t>
            </a:r>
            <a:r>
              <a:rPr sz="1000" spc="150" dirty="0">
                <a:solidFill>
                  <a:schemeClr val="dk1"/>
                </a:solidFill>
                <a:latin typeface="微软雅黑" panose="020B0503020204020204" charset="-122"/>
                <a:ea typeface="微软雅黑" panose="020B0503020204020204" charset="-122"/>
                <a:cs typeface="微软雅黑" panose="020B0503020204020204" charset="-122"/>
              </a:rPr>
              <a:t>能把</a:t>
            </a:r>
            <a:r>
              <a:rPr sz="1000" spc="135" dirty="0">
                <a:solidFill>
                  <a:schemeClr val="dk1"/>
                </a:solidFill>
                <a:latin typeface="微软雅黑" panose="020B0503020204020204" charset="-122"/>
                <a:ea typeface="微软雅黑" panose="020B0503020204020204" charset="-122"/>
                <a:cs typeface="微软雅黑" panose="020B0503020204020204" charset="-122"/>
              </a:rPr>
              <a:t>人</a:t>
            </a:r>
            <a:r>
              <a:rPr sz="1000" spc="150" dirty="0">
                <a:solidFill>
                  <a:schemeClr val="dk1"/>
                </a:solidFill>
                <a:latin typeface="微软雅黑" panose="020B0503020204020204" charset="-122"/>
                <a:ea typeface="微软雅黑" panose="020B0503020204020204" charset="-122"/>
                <a:cs typeface="微软雅黑" panose="020B0503020204020204" charset="-122"/>
              </a:rPr>
              <a:t>货抛出车外</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或</a:t>
            </a:r>
            <a:r>
              <a:rPr sz="1000" spc="-5" dirty="0">
                <a:solidFill>
                  <a:schemeClr val="dk1"/>
                </a:solidFill>
                <a:latin typeface="微软雅黑" panose="020B0503020204020204" charset="-122"/>
                <a:ea typeface="微软雅黑" panose="020B0503020204020204" charset="-122"/>
                <a:cs typeface="微软雅黑" panose="020B0503020204020204" charset="-122"/>
              </a:rPr>
              <a:t>者</a:t>
            </a:r>
            <a:r>
              <a:rPr sz="1000" spc="135" dirty="0">
                <a:solidFill>
                  <a:schemeClr val="dk1"/>
                </a:solidFill>
                <a:latin typeface="微软雅黑" panose="020B0503020204020204" charset="-122"/>
                <a:ea typeface="微软雅黑" panose="020B0503020204020204" charset="-122"/>
                <a:cs typeface="微软雅黑" panose="020B0503020204020204" charset="-122"/>
              </a:rPr>
              <a:t>人货碰撞而</a:t>
            </a:r>
            <a:r>
              <a:rPr sz="1000" spc="150" dirty="0">
                <a:solidFill>
                  <a:schemeClr val="dk1"/>
                </a:solidFill>
                <a:latin typeface="微软雅黑" panose="020B0503020204020204" charset="-122"/>
                <a:ea typeface="微软雅黑" panose="020B0503020204020204" charset="-122"/>
                <a:cs typeface="微软雅黑" panose="020B0503020204020204" charset="-122"/>
              </a:rPr>
              <a:t>发生</a:t>
            </a:r>
            <a:r>
              <a:rPr sz="1000" spc="135" dirty="0">
                <a:solidFill>
                  <a:schemeClr val="dk1"/>
                </a:solidFill>
                <a:latin typeface="微软雅黑" panose="020B0503020204020204" charset="-122"/>
                <a:ea typeface="微软雅黑" panose="020B0503020204020204" charset="-122"/>
                <a:cs typeface="微软雅黑" panose="020B0503020204020204" charset="-122"/>
              </a:rPr>
              <a:t>事</a:t>
            </a:r>
            <a:r>
              <a:rPr sz="1000" spc="150" dirty="0">
                <a:solidFill>
                  <a:schemeClr val="dk1"/>
                </a:solidFill>
                <a:latin typeface="微软雅黑" panose="020B0503020204020204" charset="-122"/>
                <a:ea typeface="微软雅黑" panose="020B0503020204020204" charset="-122"/>
                <a:cs typeface="微软雅黑" panose="020B0503020204020204" charset="-122"/>
              </a:rPr>
              <a:t>故</a:t>
            </a:r>
            <a:r>
              <a:rPr sz="1000" spc="-5" dirty="0">
                <a:solidFill>
                  <a:schemeClr val="dk1"/>
                </a:solidFill>
                <a:latin typeface="微软雅黑" panose="020B0503020204020204" charset="-122"/>
                <a:ea typeface="微软雅黑" panose="020B0503020204020204" charset="-122"/>
                <a:cs typeface="微软雅黑" panose="020B0503020204020204" charset="-122"/>
              </a:rPr>
              <a:t>。</a:t>
            </a:r>
            <a:endParaRPr sz="1000">
              <a:solidFill>
                <a:schemeClr val="dk1"/>
              </a:solidFill>
              <a:latin typeface="微软雅黑" panose="020B0503020204020204" charset="-122"/>
              <a:ea typeface="微软雅黑" panose="020B0503020204020204" charset="-122"/>
              <a:cs typeface="微软雅黑" panose="020B0503020204020204" charset="-122"/>
            </a:endParaRPr>
          </a:p>
          <a:p>
            <a:pPr marL="12700" marR="5080" algn="just">
              <a:lnSpc>
                <a:spcPct val="120000"/>
              </a:lnSpc>
            </a:pPr>
            <a:r>
              <a:rPr sz="1000" spc="135" dirty="0">
                <a:solidFill>
                  <a:schemeClr val="dk1"/>
                </a:solidFill>
                <a:latin typeface="微软雅黑" panose="020B0503020204020204" charset="-122"/>
                <a:ea typeface="微软雅黑" panose="020B0503020204020204" charset="-122"/>
                <a:cs typeface="微软雅黑" panose="020B0503020204020204" charset="-122"/>
              </a:rPr>
              <a:t>第三种情况</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汽</a:t>
            </a:r>
            <a:r>
              <a:rPr sz="1000" spc="135" dirty="0">
                <a:solidFill>
                  <a:schemeClr val="dk1"/>
                </a:solidFill>
                <a:latin typeface="微软雅黑" panose="020B0503020204020204" charset="-122"/>
                <a:ea typeface="微软雅黑" panose="020B0503020204020204" charset="-122"/>
                <a:cs typeface="微软雅黑" panose="020B0503020204020204" charset="-122"/>
              </a:rPr>
              <a:t>车</a:t>
            </a:r>
            <a:r>
              <a:rPr sz="1000" spc="150" dirty="0">
                <a:solidFill>
                  <a:schemeClr val="dk1"/>
                </a:solidFill>
                <a:latin typeface="微软雅黑" panose="020B0503020204020204" charset="-122"/>
                <a:ea typeface="微软雅黑" panose="020B0503020204020204" charset="-122"/>
                <a:cs typeface="微软雅黑" panose="020B0503020204020204" charset="-122"/>
              </a:rPr>
              <a:t>在高低不平的</a:t>
            </a:r>
            <a:r>
              <a:rPr sz="1000" spc="135" dirty="0">
                <a:solidFill>
                  <a:schemeClr val="dk1"/>
                </a:solidFill>
                <a:latin typeface="微软雅黑" panose="020B0503020204020204" charset="-122"/>
                <a:ea typeface="微软雅黑" panose="020B0503020204020204" charset="-122"/>
                <a:cs typeface="微软雅黑" panose="020B0503020204020204" charset="-122"/>
              </a:rPr>
              <a:t>公</a:t>
            </a:r>
            <a:r>
              <a:rPr sz="1000" spc="-5" dirty="0">
                <a:solidFill>
                  <a:schemeClr val="dk1"/>
                </a:solidFill>
                <a:latin typeface="微软雅黑" panose="020B0503020204020204" charset="-122"/>
                <a:ea typeface="微软雅黑" panose="020B0503020204020204" charset="-122"/>
                <a:cs typeface="微软雅黑" panose="020B0503020204020204" charset="-122"/>
              </a:rPr>
              <a:t>路</a:t>
            </a:r>
            <a:r>
              <a:rPr sz="1000" spc="135" dirty="0">
                <a:solidFill>
                  <a:schemeClr val="dk1"/>
                </a:solidFill>
                <a:latin typeface="微软雅黑" panose="020B0503020204020204" charset="-122"/>
                <a:ea typeface="微软雅黑" panose="020B0503020204020204" charset="-122"/>
                <a:cs typeface="微软雅黑" panose="020B0503020204020204" charset="-122"/>
              </a:rPr>
              <a:t>上行驶时</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会摇</a:t>
            </a:r>
            <a:r>
              <a:rPr sz="1000" spc="135" dirty="0">
                <a:solidFill>
                  <a:schemeClr val="dk1"/>
                </a:solidFill>
                <a:latin typeface="微软雅黑" panose="020B0503020204020204" charset="-122"/>
                <a:ea typeface="微软雅黑" panose="020B0503020204020204" charset="-122"/>
                <a:cs typeface="微软雅黑" panose="020B0503020204020204" charset="-122"/>
              </a:rPr>
              <a:t>摆</a:t>
            </a:r>
            <a:r>
              <a:rPr sz="1000" spc="150" dirty="0">
                <a:solidFill>
                  <a:schemeClr val="dk1"/>
                </a:solidFill>
                <a:latin typeface="微软雅黑" panose="020B0503020204020204" charset="-122"/>
                <a:ea typeface="微软雅黑" panose="020B0503020204020204" charset="-122"/>
                <a:cs typeface="微软雅黑" panose="020B0503020204020204" charset="-122"/>
              </a:rPr>
              <a:t>颠簸</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使车厢</a:t>
            </a:r>
            <a:r>
              <a:rPr sz="1000" spc="135" dirty="0">
                <a:solidFill>
                  <a:schemeClr val="dk1"/>
                </a:solidFill>
                <a:latin typeface="微软雅黑" panose="020B0503020204020204" charset="-122"/>
                <a:ea typeface="微软雅黑" panose="020B0503020204020204" charset="-122"/>
                <a:cs typeface="微软雅黑" panose="020B0503020204020204" charset="-122"/>
              </a:rPr>
              <a:t>内</a:t>
            </a:r>
            <a:r>
              <a:rPr sz="1000" spc="-5" dirty="0">
                <a:solidFill>
                  <a:schemeClr val="dk1"/>
                </a:solidFill>
                <a:latin typeface="微软雅黑" panose="020B0503020204020204" charset="-122"/>
                <a:ea typeface="微软雅黑" panose="020B0503020204020204" charset="-122"/>
                <a:cs typeface="微软雅黑" panose="020B0503020204020204" charset="-122"/>
              </a:rPr>
              <a:t>的</a:t>
            </a:r>
            <a:r>
              <a:rPr sz="1000" spc="135" dirty="0">
                <a:solidFill>
                  <a:schemeClr val="dk1"/>
                </a:solidFill>
                <a:latin typeface="微软雅黑" panose="020B0503020204020204" charset="-122"/>
                <a:ea typeface="微软雅黑" panose="020B0503020204020204" charset="-122"/>
                <a:cs typeface="微软雅黑" panose="020B0503020204020204" charset="-122"/>
              </a:rPr>
              <a:t>人和货产生</a:t>
            </a:r>
            <a:r>
              <a:rPr sz="1000" spc="150" dirty="0">
                <a:solidFill>
                  <a:schemeClr val="dk1"/>
                </a:solidFill>
                <a:latin typeface="微软雅黑" panose="020B0503020204020204" charset="-122"/>
                <a:ea typeface="微软雅黑" panose="020B0503020204020204" charset="-122"/>
                <a:cs typeface="微软雅黑" panose="020B0503020204020204" charset="-122"/>
              </a:rPr>
              <a:t>前后</a:t>
            </a:r>
            <a:r>
              <a:rPr sz="1000" spc="135" dirty="0">
                <a:solidFill>
                  <a:schemeClr val="dk1"/>
                </a:solidFill>
                <a:latin typeface="微软雅黑" panose="020B0503020204020204" charset="-122"/>
                <a:ea typeface="微软雅黑" panose="020B0503020204020204" charset="-122"/>
                <a:cs typeface="微软雅黑" panose="020B0503020204020204" charset="-122"/>
              </a:rPr>
              <a:t>左</a:t>
            </a:r>
            <a:r>
              <a:rPr sz="1000" spc="150" dirty="0">
                <a:solidFill>
                  <a:schemeClr val="dk1"/>
                </a:solidFill>
                <a:latin typeface="微软雅黑" panose="020B0503020204020204" charset="-122"/>
                <a:ea typeface="微软雅黑" panose="020B0503020204020204" charset="-122"/>
                <a:cs typeface="微软雅黑" panose="020B0503020204020204" charset="-122"/>
              </a:rPr>
              <a:t>右和上下运动</a:t>
            </a:r>
            <a:r>
              <a:rPr sz="1000" spc="135" dirty="0">
                <a:solidFill>
                  <a:schemeClr val="dk1"/>
                </a:solidFill>
                <a:latin typeface="微软雅黑" panose="020B0503020204020204" charset="-122"/>
                <a:ea typeface="微软雅黑" panose="020B0503020204020204" charset="-122"/>
                <a:cs typeface="微软雅黑" panose="020B0503020204020204" charset="-122"/>
              </a:rPr>
              <a:t>或</a:t>
            </a:r>
            <a:r>
              <a:rPr sz="1000" spc="-5" dirty="0">
                <a:solidFill>
                  <a:schemeClr val="dk1"/>
                </a:solidFill>
                <a:latin typeface="微软雅黑" panose="020B0503020204020204" charset="-122"/>
                <a:ea typeface="微软雅黑" panose="020B0503020204020204" charset="-122"/>
                <a:cs typeface="微软雅黑" panose="020B0503020204020204" charset="-122"/>
              </a:rPr>
              <a:t>汽</a:t>
            </a:r>
            <a:r>
              <a:rPr sz="1000" spc="135" dirty="0">
                <a:solidFill>
                  <a:schemeClr val="dk1"/>
                </a:solidFill>
                <a:latin typeface="微软雅黑" panose="020B0503020204020204" charset="-122"/>
                <a:ea typeface="微软雅黑" panose="020B0503020204020204" charset="-122"/>
                <a:cs typeface="微软雅黑" panose="020B0503020204020204" charset="-122"/>
              </a:rPr>
              <a:t>车上下陡坡</a:t>
            </a:r>
            <a:r>
              <a:rPr sz="1000" spc="145" dirty="0">
                <a:solidFill>
                  <a:schemeClr val="dk1"/>
                </a:solidFill>
                <a:latin typeface="微软雅黑" panose="020B0503020204020204" charset="-122"/>
                <a:ea typeface="微软雅黑" panose="020B0503020204020204" charset="-122"/>
                <a:cs typeface="微软雅黑" panose="020B0503020204020204" charset="-122"/>
              </a:rPr>
              <a:t>时货</a:t>
            </a:r>
            <a:r>
              <a:rPr sz="1000" spc="135" dirty="0">
                <a:solidFill>
                  <a:schemeClr val="dk1"/>
                </a:solidFill>
                <a:latin typeface="微软雅黑" panose="020B0503020204020204" charset="-122"/>
                <a:ea typeface="微软雅黑" panose="020B0503020204020204" charset="-122"/>
                <a:cs typeface="微软雅黑" panose="020B0503020204020204" charset="-122"/>
              </a:rPr>
              <a:t>物</a:t>
            </a:r>
            <a:r>
              <a:rPr sz="1000" spc="145" dirty="0">
                <a:solidFill>
                  <a:schemeClr val="dk1"/>
                </a:solidFill>
                <a:latin typeface="微软雅黑" panose="020B0503020204020204" charset="-122"/>
                <a:ea typeface="微软雅黑" panose="020B0503020204020204" charset="-122"/>
                <a:cs typeface="微软雅黑" panose="020B0503020204020204" charset="-122"/>
              </a:rPr>
              <a:t>还会滑动致使</a:t>
            </a:r>
            <a:r>
              <a:rPr sz="1000" spc="135" dirty="0">
                <a:solidFill>
                  <a:schemeClr val="dk1"/>
                </a:solidFill>
                <a:latin typeface="微软雅黑" panose="020B0503020204020204" charset="-122"/>
                <a:ea typeface="微软雅黑" panose="020B0503020204020204" charset="-122"/>
                <a:cs typeface="微软雅黑" panose="020B0503020204020204" charset="-122"/>
              </a:rPr>
              <a:t>人</a:t>
            </a:r>
            <a:r>
              <a:rPr sz="1000" spc="-5" dirty="0">
                <a:solidFill>
                  <a:schemeClr val="dk1"/>
                </a:solidFill>
                <a:latin typeface="微软雅黑" panose="020B0503020204020204" charset="-122"/>
                <a:ea typeface="微软雅黑" panose="020B0503020204020204" charset="-122"/>
                <a:cs typeface="微软雅黑" panose="020B0503020204020204" charset="-122"/>
              </a:rPr>
              <a:t>货</a:t>
            </a:r>
            <a:r>
              <a:rPr sz="1000" spc="135" dirty="0">
                <a:solidFill>
                  <a:schemeClr val="dk1"/>
                </a:solidFill>
                <a:latin typeface="微软雅黑" panose="020B0503020204020204" charset="-122"/>
                <a:ea typeface="微软雅黑" panose="020B0503020204020204" charset="-122"/>
                <a:cs typeface="微软雅黑" panose="020B0503020204020204" charset="-122"/>
              </a:rPr>
              <a:t>碰撞</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使人</a:t>
            </a:r>
            <a:r>
              <a:rPr sz="1000" spc="150" dirty="0">
                <a:solidFill>
                  <a:schemeClr val="dk1"/>
                </a:solidFill>
                <a:latin typeface="微软雅黑" panose="020B0503020204020204" charset="-122"/>
                <a:ea typeface="微软雅黑" panose="020B0503020204020204" charset="-122"/>
                <a:cs typeface="微软雅黑" panose="020B0503020204020204" charset="-122"/>
              </a:rPr>
              <a:t>受到</a:t>
            </a:r>
            <a:r>
              <a:rPr sz="1000" spc="135" dirty="0">
                <a:solidFill>
                  <a:schemeClr val="dk1"/>
                </a:solidFill>
                <a:latin typeface="微软雅黑" panose="020B0503020204020204" charset="-122"/>
                <a:ea typeface="微软雅黑" panose="020B0503020204020204" charset="-122"/>
                <a:cs typeface="微软雅黑" panose="020B0503020204020204" charset="-122"/>
              </a:rPr>
              <a:t>伤</a:t>
            </a:r>
            <a:r>
              <a:rPr sz="1000" spc="150" dirty="0">
                <a:solidFill>
                  <a:schemeClr val="dk1"/>
                </a:solidFill>
                <a:latin typeface="微软雅黑" panose="020B0503020204020204" charset="-122"/>
                <a:ea typeface="微软雅黑" panose="020B0503020204020204" charset="-122"/>
                <a:cs typeface="微软雅黑" panose="020B0503020204020204" charset="-122"/>
              </a:rPr>
              <a:t>害</a:t>
            </a:r>
            <a:r>
              <a:rPr sz="1000" spc="-5" dirty="0">
                <a:solidFill>
                  <a:schemeClr val="dk1"/>
                </a:solidFill>
                <a:latin typeface="微软雅黑" panose="020B0503020204020204" charset="-122"/>
                <a:ea typeface="微软雅黑" panose="020B0503020204020204" charset="-122"/>
                <a:cs typeface="微软雅黑" panose="020B0503020204020204" charset="-122"/>
              </a:rPr>
              <a:t>。</a:t>
            </a:r>
            <a:endParaRPr sz="1000">
              <a:solidFill>
                <a:schemeClr val="dk1"/>
              </a:solidFill>
              <a:latin typeface="微软雅黑" panose="020B0503020204020204" charset="-122"/>
              <a:ea typeface="微软雅黑" panose="020B0503020204020204" charset="-122"/>
              <a:cs typeface="微软雅黑" panose="020B0503020204020204" charset="-122"/>
            </a:endParaRPr>
          </a:p>
          <a:p>
            <a:pPr marL="12700" marR="5080" algn="just">
              <a:lnSpc>
                <a:spcPct val="120000"/>
              </a:lnSpc>
            </a:pPr>
            <a:r>
              <a:rPr sz="1000" spc="135" dirty="0">
                <a:solidFill>
                  <a:schemeClr val="dk1"/>
                </a:solidFill>
                <a:latin typeface="微软雅黑" panose="020B0503020204020204" charset="-122"/>
                <a:ea typeface="微软雅黑" panose="020B0503020204020204" charset="-122"/>
                <a:cs typeface="微软雅黑" panose="020B0503020204020204" charset="-122"/>
              </a:rPr>
              <a:t>第四种情况</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化</a:t>
            </a:r>
            <a:r>
              <a:rPr sz="1000" spc="135" dirty="0">
                <a:solidFill>
                  <a:schemeClr val="dk1"/>
                </a:solidFill>
                <a:latin typeface="微软雅黑" panose="020B0503020204020204" charset="-122"/>
                <a:ea typeface="微软雅黑" panose="020B0503020204020204" charset="-122"/>
                <a:cs typeface="微软雅黑" panose="020B0503020204020204" charset="-122"/>
              </a:rPr>
              <a:t>工</a:t>
            </a:r>
            <a:r>
              <a:rPr sz="1000" spc="150" dirty="0">
                <a:solidFill>
                  <a:schemeClr val="dk1"/>
                </a:solidFill>
                <a:latin typeface="微软雅黑" panose="020B0503020204020204" charset="-122"/>
                <a:ea typeface="微软雅黑" panose="020B0503020204020204" charset="-122"/>
                <a:cs typeface="微软雅黑" panose="020B0503020204020204" charset="-122"/>
              </a:rPr>
              <a:t>运输常常装载</a:t>
            </a:r>
            <a:r>
              <a:rPr sz="1000" spc="135" dirty="0">
                <a:solidFill>
                  <a:schemeClr val="dk1"/>
                </a:solidFill>
                <a:latin typeface="微软雅黑" panose="020B0503020204020204" charset="-122"/>
                <a:ea typeface="微软雅黑" panose="020B0503020204020204" charset="-122"/>
                <a:cs typeface="微软雅黑" panose="020B0503020204020204" charset="-122"/>
              </a:rPr>
              <a:t>有</a:t>
            </a:r>
            <a:r>
              <a:rPr sz="1000" spc="-5" dirty="0">
                <a:solidFill>
                  <a:schemeClr val="dk1"/>
                </a:solidFill>
                <a:latin typeface="微软雅黑" panose="020B0503020204020204" charset="-122"/>
                <a:ea typeface="微软雅黑" panose="020B0503020204020204" charset="-122"/>
                <a:cs typeface="微软雅黑" panose="020B0503020204020204" charset="-122"/>
              </a:rPr>
              <a:t>化</a:t>
            </a:r>
            <a:r>
              <a:rPr sz="1000" spc="135" dirty="0">
                <a:solidFill>
                  <a:schemeClr val="dk1"/>
                </a:solidFill>
                <a:latin typeface="微软雅黑" panose="020B0503020204020204" charset="-122"/>
                <a:ea typeface="微软雅黑" panose="020B0503020204020204" charset="-122"/>
                <a:cs typeface="微软雅黑" panose="020B0503020204020204" charset="-122"/>
              </a:rPr>
              <a:t>学危险品</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由于</a:t>
            </a:r>
            <a:r>
              <a:rPr sz="1000" spc="135" dirty="0">
                <a:solidFill>
                  <a:schemeClr val="dk1"/>
                </a:solidFill>
                <a:latin typeface="微软雅黑" panose="020B0503020204020204" charset="-122"/>
                <a:ea typeface="微软雅黑" panose="020B0503020204020204" charset="-122"/>
                <a:cs typeface="微软雅黑" panose="020B0503020204020204" charset="-122"/>
              </a:rPr>
              <a:t>人</a:t>
            </a:r>
            <a:r>
              <a:rPr sz="1000" spc="150" dirty="0">
                <a:solidFill>
                  <a:schemeClr val="dk1"/>
                </a:solidFill>
                <a:latin typeface="微软雅黑" panose="020B0503020204020204" charset="-122"/>
                <a:ea typeface="微软雅黑" panose="020B0503020204020204" charset="-122"/>
                <a:cs typeface="微软雅黑" panose="020B0503020204020204" charset="-122"/>
              </a:rPr>
              <a:t>货混装</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一方</a:t>
            </a:r>
            <a:r>
              <a:rPr sz="1000" spc="135" dirty="0">
                <a:solidFill>
                  <a:schemeClr val="dk1"/>
                </a:solidFill>
                <a:latin typeface="微软雅黑" panose="020B0503020204020204" charset="-122"/>
                <a:ea typeface="微软雅黑" panose="020B0503020204020204" charset="-122"/>
                <a:cs typeface="微软雅黑" panose="020B0503020204020204" charset="-122"/>
              </a:rPr>
              <a:t>面</a:t>
            </a:r>
            <a:r>
              <a:rPr sz="1000" spc="-5" dirty="0">
                <a:solidFill>
                  <a:schemeClr val="dk1"/>
                </a:solidFill>
                <a:latin typeface="微软雅黑" panose="020B0503020204020204" charset="-122"/>
                <a:ea typeface="微软雅黑" panose="020B0503020204020204" charset="-122"/>
                <a:cs typeface="微软雅黑" panose="020B0503020204020204" charset="-122"/>
              </a:rPr>
              <a:t>货</a:t>
            </a:r>
            <a:r>
              <a:rPr sz="1000" spc="135" dirty="0">
                <a:solidFill>
                  <a:schemeClr val="dk1"/>
                </a:solidFill>
                <a:latin typeface="微软雅黑" panose="020B0503020204020204" charset="-122"/>
                <a:ea typeface="微软雅黑" panose="020B0503020204020204" charset="-122"/>
                <a:cs typeface="微软雅黑" panose="020B0503020204020204" charset="-122"/>
              </a:rPr>
              <a:t>物可能造成</a:t>
            </a:r>
            <a:r>
              <a:rPr sz="1000" spc="150" dirty="0">
                <a:solidFill>
                  <a:schemeClr val="dk1"/>
                </a:solidFill>
                <a:latin typeface="微软雅黑" panose="020B0503020204020204" charset="-122"/>
                <a:ea typeface="微软雅黑" panose="020B0503020204020204" charset="-122"/>
                <a:cs typeface="微软雅黑" panose="020B0503020204020204" charset="-122"/>
              </a:rPr>
              <a:t>对人</a:t>
            </a:r>
            <a:r>
              <a:rPr sz="1000" spc="135" dirty="0">
                <a:solidFill>
                  <a:schemeClr val="dk1"/>
                </a:solidFill>
                <a:latin typeface="微软雅黑" panose="020B0503020204020204" charset="-122"/>
                <a:ea typeface="微软雅黑" panose="020B0503020204020204" charset="-122"/>
                <a:cs typeface="微软雅黑" panose="020B0503020204020204" charset="-122"/>
              </a:rPr>
              <a:t>的</a:t>
            </a:r>
            <a:r>
              <a:rPr sz="1000" spc="150" dirty="0">
                <a:solidFill>
                  <a:schemeClr val="dk1"/>
                </a:solidFill>
                <a:latin typeface="微软雅黑" panose="020B0503020204020204" charset="-122"/>
                <a:ea typeface="微软雅黑" panose="020B0503020204020204" charset="-122"/>
                <a:cs typeface="微软雅黑" panose="020B0503020204020204" charset="-122"/>
              </a:rPr>
              <a:t>伤害</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50" dirty="0">
                <a:solidFill>
                  <a:schemeClr val="dk1"/>
                </a:solidFill>
                <a:latin typeface="微软雅黑" panose="020B0503020204020204" charset="-122"/>
                <a:ea typeface="微软雅黑" panose="020B0503020204020204" charset="-122"/>
                <a:cs typeface="微软雅黑" panose="020B0503020204020204" charset="-122"/>
              </a:rPr>
              <a:t>另一方</a:t>
            </a:r>
            <a:r>
              <a:rPr sz="1000" spc="135" dirty="0">
                <a:solidFill>
                  <a:schemeClr val="dk1"/>
                </a:solidFill>
                <a:latin typeface="微软雅黑" panose="020B0503020204020204" charset="-122"/>
                <a:ea typeface="微软雅黑" panose="020B0503020204020204" charset="-122"/>
                <a:cs typeface="微软雅黑" panose="020B0503020204020204" charset="-122"/>
              </a:rPr>
              <a:t>面</a:t>
            </a:r>
            <a:r>
              <a:rPr sz="1000" spc="-5" dirty="0">
                <a:solidFill>
                  <a:schemeClr val="dk1"/>
                </a:solidFill>
                <a:latin typeface="微软雅黑" panose="020B0503020204020204" charset="-122"/>
                <a:ea typeface="微软雅黑" panose="020B0503020204020204" charset="-122"/>
                <a:cs typeface="微软雅黑" panose="020B0503020204020204" charset="-122"/>
              </a:rPr>
              <a:t>，</a:t>
            </a:r>
            <a:r>
              <a:rPr sz="1000" spc="135" dirty="0">
                <a:solidFill>
                  <a:schemeClr val="dk1"/>
                </a:solidFill>
                <a:latin typeface="微软雅黑" panose="020B0503020204020204" charset="-122"/>
                <a:ea typeface="微软雅黑" panose="020B0503020204020204" charset="-122"/>
                <a:cs typeface="微软雅黑" panose="020B0503020204020204" charset="-122"/>
              </a:rPr>
              <a:t>人也还可能</a:t>
            </a:r>
            <a:r>
              <a:rPr sz="1000" spc="150" dirty="0">
                <a:solidFill>
                  <a:schemeClr val="dk1"/>
                </a:solidFill>
                <a:latin typeface="微软雅黑" panose="020B0503020204020204" charset="-122"/>
                <a:ea typeface="微软雅黑" panose="020B0503020204020204" charset="-122"/>
                <a:cs typeface="微软雅黑" panose="020B0503020204020204" charset="-122"/>
              </a:rPr>
              <a:t>引起</a:t>
            </a:r>
            <a:r>
              <a:rPr sz="1000" spc="135" dirty="0">
                <a:solidFill>
                  <a:schemeClr val="dk1"/>
                </a:solidFill>
                <a:latin typeface="微软雅黑" panose="020B0503020204020204" charset="-122"/>
                <a:ea typeface="微软雅黑" panose="020B0503020204020204" charset="-122"/>
                <a:cs typeface="微软雅黑" panose="020B0503020204020204" charset="-122"/>
              </a:rPr>
              <a:t>危</a:t>
            </a:r>
            <a:r>
              <a:rPr sz="1000" spc="150" dirty="0">
                <a:solidFill>
                  <a:schemeClr val="dk1"/>
                </a:solidFill>
                <a:latin typeface="微软雅黑" panose="020B0503020204020204" charset="-122"/>
                <a:ea typeface="微软雅黑" panose="020B0503020204020204" charset="-122"/>
                <a:cs typeface="微软雅黑" panose="020B0503020204020204" charset="-122"/>
              </a:rPr>
              <a:t>险品的着火、</a:t>
            </a:r>
            <a:r>
              <a:rPr sz="1000" spc="135" dirty="0">
                <a:solidFill>
                  <a:schemeClr val="dk1"/>
                </a:solidFill>
                <a:latin typeface="微软雅黑" panose="020B0503020204020204" charset="-122"/>
                <a:ea typeface="微软雅黑" panose="020B0503020204020204" charset="-122"/>
                <a:cs typeface="微软雅黑" panose="020B0503020204020204" charset="-122"/>
              </a:rPr>
              <a:t>爆</a:t>
            </a:r>
            <a:r>
              <a:rPr sz="1000" spc="-5" dirty="0">
                <a:solidFill>
                  <a:schemeClr val="dk1"/>
                </a:solidFill>
                <a:latin typeface="微软雅黑" panose="020B0503020204020204" charset="-122"/>
                <a:ea typeface="微软雅黑" panose="020B0503020204020204" charset="-122"/>
                <a:cs typeface="微软雅黑" panose="020B0503020204020204" charset="-122"/>
              </a:rPr>
              <a:t>炸</a:t>
            </a:r>
            <a:r>
              <a:rPr sz="1000" spc="135" dirty="0">
                <a:solidFill>
                  <a:schemeClr val="dk1"/>
                </a:solidFill>
                <a:latin typeface="微软雅黑" panose="020B0503020204020204" charset="-122"/>
                <a:ea typeface="微软雅黑" panose="020B0503020204020204" charset="-122"/>
                <a:cs typeface="微软雅黑" panose="020B0503020204020204" charset="-122"/>
              </a:rPr>
              <a:t>等事故的发</a:t>
            </a:r>
            <a:r>
              <a:rPr sz="1000" spc="150" dirty="0">
                <a:solidFill>
                  <a:schemeClr val="dk1"/>
                </a:solidFill>
                <a:latin typeface="微软雅黑" panose="020B0503020204020204" charset="-122"/>
                <a:ea typeface="微软雅黑" panose="020B0503020204020204" charset="-122"/>
                <a:cs typeface="微软雅黑" panose="020B0503020204020204" charset="-122"/>
              </a:rPr>
              <a:t>生</a:t>
            </a:r>
            <a:r>
              <a:rPr sz="1000" spc="-5" dirty="0">
                <a:solidFill>
                  <a:schemeClr val="dk1"/>
                </a:solidFill>
                <a:latin typeface="微软雅黑" panose="020B0503020204020204" charset="-122"/>
                <a:ea typeface="微软雅黑" panose="020B0503020204020204" charset="-122"/>
                <a:cs typeface="微软雅黑" panose="020B0503020204020204" charset="-122"/>
              </a:rPr>
              <a:t>。</a:t>
            </a:r>
          </a:p>
        </p:txBody>
      </p:sp>
      <p:sp>
        <p:nvSpPr>
          <p:cNvPr id="41" name="object 41"/>
          <p:cNvSpPr/>
          <p:nvPr>
            <p:custDataLst>
              <p:tags r:id="rId11"/>
            </p:custDataLst>
          </p:nvPr>
        </p:nvSpPr>
        <p:spPr>
          <a:xfrm>
            <a:off x="7984235" y="2538983"/>
            <a:ext cx="2810510" cy="3316604"/>
          </a:xfrm>
          <a:custGeom>
            <a:avLst/>
            <a:gdLst/>
            <a:ahLst/>
            <a:cxnLst/>
            <a:rect l="l" t="t" r="r" b="b"/>
            <a:pathLst>
              <a:path w="2810509" h="3316604">
                <a:moveTo>
                  <a:pt x="1715516" y="2928874"/>
                </a:moveTo>
                <a:lnTo>
                  <a:pt x="1094740" y="2928874"/>
                </a:lnTo>
                <a:lnTo>
                  <a:pt x="1405128" y="3316224"/>
                </a:lnTo>
                <a:lnTo>
                  <a:pt x="1715516" y="2928874"/>
                </a:lnTo>
                <a:close/>
              </a:path>
              <a:path w="2810509" h="3316604">
                <a:moveTo>
                  <a:pt x="2810256" y="0"/>
                </a:moveTo>
                <a:lnTo>
                  <a:pt x="0" y="0"/>
                </a:lnTo>
                <a:lnTo>
                  <a:pt x="0" y="2928874"/>
                </a:lnTo>
                <a:lnTo>
                  <a:pt x="2810256" y="2928874"/>
                </a:lnTo>
                <a:lnTo>
                  <a:pt x="2810256" y="0"/>
                </a:lnTo>
                <a:close/>
              </a:path>
            </a:pathLst>
          </a:custGeom>
          <a:solidFill>
            <a:srgbClr val="E7CE7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1" name="object 71"/>
          <p:cNvSpPr txBox="1"/>
          <p:nvPr>
            <p:custDataLst>
              <p:tags r:id="rId12"/>
            </p:custDataLst>
          </p:nvPr>
        </p:nvSpPr>
        <p:spPr>
          <a:xfrm>
            <a:off x="8077326" y="2691384"/>
            <a:ext cx="2679065" cy="2643505"/>
          </a:xfrm>
          <a:prstGeom prst="rect">
            <a:avLst/>
          </a:prstGeom>
        </p:spPr>
        <p:txBody>
          <a:bodyPr vert="horz" wrap="square" lIns="0" tIns="12065" rIns="0" bIns="0" rtlCol="0">
            <a:spAutoFit/>
          </a:bodyPr>
          <a:lstStyle/>
          <a:p>
            <a:pPr marL="364490">
              <a:lnSpc>
                <a:spcPct val="100000"/>
              </a:lnSpc>
              <a:spcBef>
                <a:spcPts val="95"/>
              </a:spcBef>
            </a:pPr>
            <a:r>
              <a:rPr sz="950" spc="-5" dirty="0">
                <a:solidFill>
                  <a:schemeClr val="dk1"/>
                </a:solidFill>
                <a:latin typeface="微软雅黑" panose="020B0503020204020204" charset="-122"/>
                <a:ea typeface="微软雅黑" panose="020B0503020204020204" charset="-122"/>
                <a:cs typeface="微软雅黑" panose="020B0503020204020204" charset="-122"/>
              </a:rPr>
              <a:t>案例：带学生、客货混装，家破人亡</a:t>
            </a:r>
            <a:endParaRPr sz="950">
              <a:solidFill>
                <a:schemeClr val="dk1"/>
              </a:solidFill>
              <a:latin typeface="微软雅黑" panose="020B0503020204020204" charset="-122"/>
              <a:ea typeface="微软雅黑" panose="020B0503020204020204" charset="-122"/>
              <a:cs typeface="微软雅黑" panose="020B0503020204020204" charset="-122"/>
            </a:endParaRPr>
          </a:p>
          <a:p>
            <a:pPr marL="12700" marR="5080">
              <a:lnSpc>
                <a:spcPct val="100000"/>
              </a:lnSpc>
            </a:pPr>
            <a:r>
              <a:rPr sz="950" spc="-5" dirty="0">
                <a:solidFill>
                  <a:schemeClr val="dk1"/>
                </a:solidFill>
                <a:latin typeface="微软雅黑" panose="020B0503020204020204" charset="-122"/>
                <a:ea typeface="微软雅黑" panose="020B0503020204020204" charset="-122"/>
                <a:cs typeface="微软雅黑" panose="020B0503020204020204" charset="-122"/>
              </a:rPr>
              <a:t>一辆NJ130货车满载一车杂货，在由无锡到宜兴的公路上，沿着太湖路急速行驶。汽车开到一所中学门口时停了下来，顺便带上等候回家过暑假的独生孩子等三人</a:t>
            </a:r>
            <a:r>
              <a:rPr sz="950" spc="-10" dirty="0">
                <a:solidFill>
                  <a:schemeClr val="dk1"/>
                </a:solidFill>
                <a:latin typeface="微软雅黑" panose="020B0503020204020204" charset="-122"/>
                <a:ea typeface="微软雅黑" panose="020B0503020204020204" charset="-122"/>
                <a:cs typeface="微软雅黑" panose="020B0503020204020204" charset="-122"/>
              </a:rPr>
              <a:t>(</a:t>
            </a:r>
            <a:r>
              <a:rPr sz="950" spc="-5" dirty="0">
                <a:solidFill>
                  <a:schemeClr val="dk1"/>
                </a:solidFill>
                <a:latin typeface="微软雅黑" panose="020B0503020204020204" charset="-122"/>
                <a:ea typeface="微软雅黑" panose="020B0503020204020204" charset="-122"/>
                <a:cs typeface="微软雅黑" panose="020B0503020204020204" charset="-122"/>
              </a:rPr>
              <a:t>其中</a:t>
            </a:r>
            <a:r>
              <a:rPr sz="950" dirty="0">
                <a:solidFill>
                  <a:schemeClr val="dk1"/>
                </a:solidFill>
                <a:latin typeface="微软雅黑" panose="020B0503020204020204" charset="-122"/>
                <a:ea typeface="微软雅黑" panose="020B0503020204020204" charset="-122"/>
                <a:cs typeface="微软雅黑" panose="020B0503020204020204" charset="-122"/>
              </a:rPr>
              <a:t>2</a:t>
            </a:r>
            <a:r>
              <a:rPr sz="950" spc="-5" dirty="0">
                <a:solidFill>
                  <a:schemeClr val="dk1"/>
                </a:solidFill>
                <a:latin typeface="微软雅黑" panose="020B0503020204020204" charset="-122"/>
                <a:ea typeface="微软雅黑" panose="020B0503020204020204" charset="-122"/>
                <a:cs typeface="微软雅黑" panose="020B0503020204020204" charset="-122"/>
              </a:rPr>
              <a:t>人是邻居的孩</a:t>
            </a:r>
            <a:r>
              <a:rPr sz="950" spc="-20" dirty="0">
                <a:solidFill>
                  <a:schemeClr val="dk1"/>
                </a:solidFill>
                <a:latin typeface="微软雅黑" panose="020B0503020204020204" charset="-122"/>
                <a:ea typeface="微软雅黑" panose="020B0503020204020204" charset="-122"/>
                <a:cs typeface="微软雅黑" panose="020B0503020204020204" charset="-122"/>
              </a:rPr>
              <a:t>子</a:t>
            </a:r>
            <a:r>
              <a:rPr sz="950" spc="-5" dirty="0">
                <a:solidFill>
                  <a:schemeClr val="dk1"/>
                </a:solidFill>
                <a:latin typeface="微软雅黑" panose="020B0503020204020204" charset="-122"/>
                <a:ea typeface="微软雅黑" panose="020B0503020204020204" charset="-122"/>
                <a:cs typeface="微软雅黑" panose="020B0503020204020204" charset="-122"/>
              </a:rPr>
              <a:t>)，由于驾驶室内只能坐一人，司机就让自己的孩子和另一个孩子坐在预先留好的篷布车厢内的货物间空档处。另一个学生就坐在驾驶室，汽车行驶在一条傍山依湖，逶迤盘</a:t>
            </a:r>
            <a:r>
              <a:rPr sz="950" spc="5" dirty="0">
                <a:solidFill>
                  <a:schemeClr val="dk1"/>
                </a:solidFill>
                <a:latin typeface="微软雅黑" panose="020B0503020204020204" charset="-122"/>
                <a:ea typeface="微软雅黑" panose="020B0503020204020204" charset="-122"/>
                <a:cs typeface="微软雅黑" panose="020B0503020204020204" charset="-122"/>
              </a:rPr>
              <a:t>旋</a:t>
            </a:r>
            <a:r>
              <a:rPr sz="950" spc="-5" dirty="0">
                <a:solidFill>
                  <a:schemeClr val="dk1"/>
                </a:solidFill>
                <a:latin typeface="微软雅黑" panose="020B0503020204020204" charset="-122"/>
                <a:ea typeface="微软雅黑" panose="020B0503020204020204" charset="-122"/>
                <a:cs typeface="微软雅黑" panose="020B0503020204020204" charset="-122"/>
              </a:rPr>
              <a:t>的山</a:t>
            </a:r>
            <a:r>
              <a:rPr sz="950" spc="5" dirty="0">
                <a:solidFill>
                  <a:schemeClr val="dk1"/>
                </a:solidFill>
                <a:latin typeface="微软雅黑" panose="020B0503020204020204" charset="-122"/>
                <a:ea typeface="微软雅黑" panose="020B0503020204020204" charset="-122"/>
                <a:cs typeface="微软雅黑" panose="020B0503020204020204" charset="-122"/>
              </a:rPr>
              <a:t>道</a:t>
            </a:r>
            <a:r>
              <a:rPr sz="950" spc="-5" dirty="0">
                <a:solidFill>
                  <a:schemeClr val="dk1"/>
                </a:solidFill>
                <a:latin typeface="微软雅黑" panose="020B0503020204020204" charset="-122"/>
                <a:ea typeface="微软雅黑" panose="020B0503020204020204" charset="-122"/>
                <a:cs typeface="微软雅黑" panose="020B0503020204020204" charset="-122"/>
              </a:rPr>
              <a:t>公路。司机急速赶</a:t>
            </a:r>
            <a:r>
              <a:rPr sz="950" spc="5" dirty="0">
                <a:solidFill>
                  <a:schemeClr val="dk1"/>
                </a:solidFill>
                <a:latin typeface="微软雅黑" panose="020B0503020204020204" charset="-122"/>
                <a:ea typeface="微软雅黑" panose="020B0503020204020204" charset="-122"/>
                <a:cs typeface="微软雅黑" panose="020B0503020204020204" charset="-122"/>
              </a:rPr>
              <a:t>路</a:t>
            </a:r>
            <a:r>
              <a:rPr sz="950" spc="-5" dirty="0">
                <a:solidFill>
                  <a:schemeClr val="dk1"/>
                </a:solidFill>
                <a:latin typeface="微软雅黑" panose="020B0503020204020204" charset="-122"/>
                <a:ea typeface="微软雅黑" panose="020B0503020204020204" charset="-122"/>
                <a:cs typeface="微软雅黑" panose="020B0503020204020204" charset="-122"/>
              </a:rPr>
              <a:t>，车子到了司机家的门口，他停车后，没见孩子出来，连喊三声没有回音，就上车找孩子，结果一看，那邻居的孩子被一捆</a:t>
            </a:r>
            <a:r>
              <a:rPr sz="950" dirty="0">
                <a:solidFill>
                  <a:schemeClr val="dk1"/>
                </a:solidFill>
                <a:latin typeface="微软雅黑" panose="020B0503020204020204" charset="-122"/>
                <a:ea typeface="微软雅黑" panose="020B0503020204020204" charset="-122"/>
                <a:cs typeface="微软雅黑" panose="020B0503020204020204" charset="-122"/>
              </a:rPr>
              <a:t>100</a:t>
            </a:r>
            <a:r>
              <a:rPr sz="950" spc="-5" dirty="0">
                <a:solidFill>
                  <a:schemeClr val="dk1"/>
                </a:solidFill>
                <a:latin typeface="微软雅黑" panose="020B0503020204020204" charset="-122"/>
                <a:ea typeface="微软雅黑" panose="020B0503020204020204" charset="-122"/>
                <a:cs typeface="微软雅黑" panose="020B0503020204020204" charset="-122"/>
              </a:rPr>
              <a:t>多公斤的金属制品压死了。但自己的孩子不见了，后来就往回沿着公路从下午四时，一直找到第二天上午，才在一个坡道转弯处的外侧悬崖下找到了已被摔得血肉模糊的儿子。这小孩子是怎样摔出去的呢？据分析可难是孩子在篷布里感到闷热，就钻出了篷帐，手没有抓牢厢板，在转弯时速度太快，产生离心力，把孩子抛出去。</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5"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86"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sz="1600"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4502658" y="1346708"/>
            <a:ext cx="318770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6</a:t>
            </a:r>
            <a:r>
              <a:rPr sz="2800" b="1" dirty="0">
                <a:solidFill>
                  <a:schemeClr val="dk1"/>
                </a:solidFill>
                <a:latin typeface="微软雅黑" panose="020B0503020204020204" charset="-122"/>
                <a:ea typeface="微软雅黑" panose="020B0503020204020204" charset="-122"/>
                <a:cs typeface="微软雅黑" panose="020B0503020204020204" charset="-122"/>
              </a:rPr>
              <a:t>.</a:t>
            </a:r>
            <a:r>
              <a:rPr sz="2800" b="1" spc="-5" dirty="0">
                <a:solidFill>
                  <a:schemeClr val="dk1"/>
                </a:solidFill>
                <a:latin typeface="微软雅黑" panose="020B0503020204020204" charset="-122"/>
                <a:ea typeface="微软雅黑" panose="020B0503020204020204" charset="-122"/>
                <a:cs typeface="微软雅黑" panose="020B0503020204020204" charset="-122"/>
              </a:rPr>
              <a:t>严禁超标装载行车</a:t>
            </a:r>
          </a:p>
        </p:txBody>
      </p:sp>
      <p:sp>
        <p:nvSpPr>
          <p:cNvPr id="5" name="object 5"/>
          <p:cNvSpPr/>
          <p:nvPr>
            <p:custDataLst>
              <p:tags r:id="rId5"/>
            </p:custDataLst>
          </p:nvPr>
        </p:nvSpPr>
        <p:spPr>
          <a:xfrm>
            <a:off x="8802623" y="3262884"/>
            <a:ext cx="2769235" cy="163195"/>
          </a:xfrm>
          <a:custGeom>
            <a:avLst/>
            <a:gdLst/>
            <a:ahLst/>
            <a:cxnLst/>
            <a:rect l="l" t="t" r="r" b="b"/>
            <a:pathLst>
              <a:path w="2769234" h="163195">
                <a:moveTo>
                  <a:pt x="0" y="163067"/>
                </a:moveTo>
                <a:lnTo>
                  <a:pt x="2769107" y="163067"/>
                </a:lnTo>
                <a:lnTo>
                  <a:pt x="2769107" y="0"/>
                </a:lnTo>
                <a:lnTo>
                  <a:pt x="0" y="0"/>
                </a:lnTo>
                <a:lnTo>
                  <a:pt x="0" y="163067"/>
                </a:lnTo>
                <a:close/>
              </a:path>
            </a:pathLst>
          </a:custGeom>
          <a:solidFill>
            <a:srgbClr val="92D05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9960864" y="3429000"/>
            <a:ext cx="248920" cy="311150"/>
          </a:xfrm>
          <a:custGeom>
            <a:avLst/>
            <a:gdLst/>
            <a:ahLst/>
            <a:cxnLst/>
            <a:rect l="l" t="t" r="r" b="b"/>
            <a:pathLst>
              <a:path w="248920" h="311150">
                <a:moveTo>
                  <a:pt x="248411" y="0"/>
                </a:moveTo>
                <a:lnTo>
                  <a:pt x="0" y="0"/>
                </a:lnTo>
                <a:lnTo>
                  <a:pt x="124205" y="310895"/>
                </a:lnTo>
                <a:lnTo>
                  <a:pt x="248411" y="0"/>
                </a:lnTo>
                <a:close/>
              </a:path>
            </a:pathLst>
          </a:custGeom>
          <a:solidFill>
            <a:srgbClr val="92D050"/>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txBox="1"/>
          <p:nvPr/>
        </p:nvSpPr>
        <p:spPr>
          <a:xfrm>
            <a:off x="9543415" y="2971800"/>
            <a:ext cx="1107440" cy="228600"/>
          </a:xfrm>
          <a:prstGeom prst="rect">
            <a:avLst/>
          </a:prstGeom>
        </p:spPr>
        <p:txBody>
          <a:bodyPr vert="horz" wrap="square" lIns="0" tIns="13335" rIns="0" bIns="0" rtlCol="0">
            <a:spAutoFit/>
          </a:bodyPr>
          <a:lstStyle/>
          <a:p>
            <a:pPr marL="12700">
              <a:lnSpc>
                <a:spcPct val="100000"/>
              </a:lnSpc>
              <a:spcBef>
                <a:spcPts val="105"/>
              </a:spcBef>
            </a:pPr>
            <a:r>
              <a:rPr lang="zh-CN" sz="1400" dirty="0">
                <a:solidFill>
                  <a:schemeClr val="dk1"/>
                </a:solidFill>
                <a:latin typeface="微软雅黑" panose="020B0503020204020204" charset="-122"/>
                <a:ea typeface="微软雅黑" panose="020B0503020204020204" charset="-122"/>
                <a:cs typeface="宋体" panose="02010600030101010101" pitchFamily="2" charset="-122"/>
              </a:rPr>
              <a:t>（四）超宽</a:t>
            </a:r>
          </a:p>
        </p:txBody>
      </p:sp>
      <p:sp>
        <p:nvSpPr>
          <p:cNvPr id="24" name="object 24"/>
          <p:cNvSpPr txBox="1"/>
          <p:nvPr>
            <p:custDataLst>
              <p:tags r:id="rId7"/>
            </p:custDataLst>
          </p:nvPr>
        </p:nvSpPr>
        <p:spPr>
          <a:xfrm>
            <a:off x="8804275" y="3657600"/>
            <a:ext cx="2802890" cy="1969135"/>
          </a:xfrm>
          <a:prstGeom prst="rect">
            <a:avLst/>
          </a:prstGeom>
        </p:spPr>
        <p:txBody>
          <a:bodyPr vert="horz" wrap="square" lIns="0" tIns="12700" rIns="0" bIns="0" rtlCol="0">
            <a:spAutoFit/>
          </a:bodyPr>
          <a:lstStyle/>
          <a:p>
            <a:pPr marL="12700" marR="178435" indent="367030">
              <a:lnSpc>
                <a:spcPct val="130000"/>
              </a:lnSpc>
              <a:spcBef>
                <a:spcPts val="100"/>
              </a:spcBef>
            </a:pPr>
            <a:r>
              <a:rPr sz="1400" dirty="0">
                <a:solidFill>
                  <a:schemeClr val="dk1"/>
                </a:solidFill>
                <a:latin typeface="微软雅黑" panose="020B0503020204020204" charset="-122"/>
                <a:ea typeface="微软雅黑" panose="020B0503020204020204" charset="-122"/>
                <a:cs typeface="微软雅黑" panose="020B0503020204020204" charset="-122"/>
              </a:rPr>
              <a:t>装载超宽，撞死骑车人</a:t>
            </a:r>
            <a:r>
              <a:rPr lang="zh-CN" sz="1400" dirty="0">
                <a:solidFill>
                  <a:schemeClr val="dk1"/>
                </a:solidFill>
                <a:latin typeface="微软雅黑" panose="020B0503020204020204" charset="-122"/>
                <a:ea typeface="微软雅黑" panose="020B0503020204020204" charset="-122"/>
                <a:cs typeface="微软雅黑" panose="020B0503020204020204" charset="-122"/>
              </a:rPr>
              <a:t>。</a:t>
            </a:r>
            <a:r>
              <a:rPr sz="1400" spc="5" dirty="0">
                <a:solidFill>
                  <a:schemeClr val="dk1"/>
                </a:solidFill>
                <a:latin typeface="微软雅黑" panose="020B0503020204020204" charset="-122"/>
                <a:ea typeface="微软雅黑" panose="020B0503020204020204" charset="-122"/>
                <a:cs typeface="微软雅黑" panose="020B0503020204020204" charset="-122"/>
              </a:rPr>
              <a:t>1992</a:t>
            </a:r>
            <a:r>
              <a:rPr sz="1400" dirty="0">
                <a:solidFill>
                  <a:schemeClr val="dk1"/>
                </a:solidFill>
                <a:latin typeface="微软雅黑" panose="020B0503020204020204" charset="-122"/>
                <a:ea typeface="微软雅黑" panose="020B0503020204020204" charset="-122"/>
                <a:cs typeface="微软雅黑" panose="020B0503020204020204" charset="-122"/>
              </a:rPr>
              <a:t>年</a:t>
            </a:r>
            <a:r>
              <a:rPr sz="1400" spc="-5" dirty="0">
                <a:solidFill>
                  <a:schemeClr val="dk1"/>
                </a:solidFill>
                <a:latin typeface="微软雅黑" panose="020B0503020204020204" charset="-122"/>
                <a:ea typeface="微软雅黑" panose="020B0503020204020204" charset="-122"/>
                <a:cs typeface="微软雅黑" panose="020B0503020204020204" charset="-122"/>
              </a:rPr>
              <a:t>11</a:t>
            </a:r>
            <a:r>
              <a:rPr sz="1400" spc="-15" dirty="0">
                <a:solidFill>
                  <a:schemeClr val="dk1"/>
                </a:solidFill>
                <a:latin typeface="微软雅黑" panose="020B0503020204020204" charset="-122"/>
                <a:ea typeface="微软雅黑" panose="020B0503020204020204" charset="-122"/>
                <a:cs typeface="微软雅黑" panose="020B0503020204020204" charset="-122"/>
              </a:rPr>
              <a:t>月</a:t>
            </a:r>
            <a:r>
              <a:rPr sz="1400" spc="-5" dirty="0">
                <a:solidFill>
                  <a:schemeClr val="dk1"/>
                </a:solidFill>
                <a:latin typeface="微软雅黑" panose="020B0503020204020204" charset="-122"/>
                <a:ea typeface="微软雅黑" panose="020B0503020204020204" charset="-122"/>
                <a:cs typeface="微软雅黑" panose="020B0503020204020204" charset="-122"/>
              </a:rPr>
              <a:t>23</a:t>
            </a:r>
            <a:r>
              <a:rPr sz="1400" dirty="0">
                <a:solidFill>
                  <a:schemeClr val="dk1"/>
                </a:solidFill>
                <a:latin typeface="微软雅黑" panose="020B0503020204020204" charset="-122"/>
                <a:ea typeface="微软雅黑" panose="020B0503020204020204" charset="-122"/>
                <a:cs typeface="微软雅黑" panose="020B0503020204020204" charset="-122"/>
              </a:rPr>
              <a:t>日</a:t>
            </a:r>
            <a:r>
              <a:rPr sz="1400" spc="-10" dirty="0">
                <a:solidFill>
                  <a:schemeClr val="dk1"/>
                </a:solidFill>
                <a:latin typeface="微软雅黑" panose="020B0503020204020204" charset="-122"/>
                <a:ea typeface="微软雅黑" panose="020B0503020204020204" charset="-122"/>
                <a:cs typeface="微软雅黑" panose="020B0503020204020204" charset="-122"/>
              </a:rPr>
              <a:t>7</a:t>
            </a:r>
            <a:r>
              <a:rPr sz="1400" dirty="0">
                <a:solidFill>
                  <a:schemeClr val="dk1"/>
                </a:solidFill>
                <a:latin typeface="微软雅黑" panose="020B0503020204020204" charset="-122"/>
                <a:ea typeface="微软雅黑" panose="020B0503020204020204" charset="-122"/>
                <a:cs typeface="微软雅黑" panose="020B0503020204020204" charset="-122"/>
              </a:rPr>
              <a:t>时</a:t>
            </a:r>
            <a:r>
              <a:rPr sz="1400" spc="-10" dirty="0">
                <a:solidFill>
                  <a:schemeClr val="dk1"/>
                </a:solidFill>
                <a:latin typeface="微软雅黑" panose="020B0503020204020204" charset="-122"/>
                <a:ea typeface="微软雅黑" panose="020B0503020204020204" charset="-122"/>
                <a:cs typeface="微软雅黑" panose="020B0503020204020204" charset="-122"/>
              </a:rPr>
              <a:t>50</a:t>
            </a:r>
            <a:r>
              <a:rPr sz="1400" dirty="0">
                <a:solidFill>
                  <a:schemeClr val="dk1"/>
                </a:solidFill>
                <a:latin typeface="微软雅黑" panose="020B0503020204020204" charset="-122"/>
                <a:ea typeface="微软雅黑" panose="020B0503020204020204" charset="-122"/>
                <a:cs typeface="微软雅黑" panose="020B0503020204020204" charset="-122"/>
              </a:rPr>
              <a:t>分，</a:t>
            </a:r>
            <a:r>
              <a:rPr sz="1400" spc="-15" dirty="0">
                <a:solidFill>
                  <a:schemeClr val="dk1"/>
                </a:solidFill>
                <a:latin typeface="微软雅黑" panose="020B0503020204020204" charset="-122"/>
                <a:ea typeface="微软雅黑" panose="020B0503020204020204" charset="-122"/>
                <a:cs typeface="微软雅黑" panose="020B0503020204020204" charset="-122"/>
              </a:rPr>
              <a:t>某</a:t>
            </a:r>
            <a:r>
              <a:rPr sz="1400" dirty="0">
                <a:solidFill>
                  <a:schemeClr val="dk1"/>
                </a:solidFill>
                <a:latin typeface="微软雅黑" panose="020B0503020204020204" charset="-122"/>
                <a:ea typeface="微软雅黑" panose="020B0503020204020204" charset="-122"/>
                <a:cs typeface="微软雅黑" panose="020B0503020204020204" charset="-122"/>
              </a:rPr>
              <a:t>厂司机驾驶超宽大货车，</a:t>
            </a:r>
            <a:r>
              <a:rPr sz="1400" spc="-15" dirty="0">
                <a:solidFill>
                  <a:schemeClr val="dk1"/>
                </a:solidFill>
                <a:latin typeface="微软雅黑" panose="020B0503020204020204" charset="-122"/>
                <a:ea typeface="微软雅黑" panose="020B0503020204020204" charset="-122"/>
                <a:cs typeface="微软雅黑" panose="020B0503020204020204" charset="-122"/>
              </a:rPr>
              <a:t>在</a:t>
            </a:r>
            <a:r>
              <a:rPr sz="1400" dirty="0">
                <a:solidFill>
                  <a:schemeClr val="dk1"/>
                </a:solidFill>
                <a:latin typeface="微软雅黑" panose="020B0503020204020204" charset="-122"/>
                <a:ea typeface="微软雅黑" panose="020B0503020204020204" charset="-122"/>
                <a:cs typeface="微软雅黑" panose="020B0503020204020204" charset="-122"/>
              </a:rPr>
              <a:t>建筑路上由东向西过里桥右转</a:t>
            </a:r>
            <a:r>
              <a:rPr sz="1400" spc="-15" dirty="0">
                <a:solidFill>
                  <a:schemeClr val="dk1"/>
                </a:solidFill>
                <a:latin typeface="微软雅黑" panose="020B0503020204020204" charset="-122"/>
                <a:ea typeface="微软雅黑" panose="020B0503020204020204" charset="-122"/>
                <a:cs typeface="微软雅黑" panose="020B0503020204020204" charset="-122"/>
              </a:rPr>
              <a:t>弯</a:t>
            </a:r>
            <a:r>
              <a:rPr sz="1400" dirty="0">
                <a:solidFill>
                  <a:schemeClr val="dk1"/>
                </a:solidFill>
                <a:latin typeface="微软雅黑" panose="020B0503020204020204" charset="-122"/>
                <a:ea typeface="微软雅黑" panose="020B0503020204020204" charset="-122"/>
                <a:cs typeface="微软雅黑" panose="020B0503020204020204" charset="-122"/>
              </a:rPr>
              <a:t>时，汽车右前超宽标杆将同方</a:t>
            </a:r>
            <a:r>
              <a:rPr sz="1400" spc="-15" dirty="0">
                <a:solidFill>
                  <a:schemeClr val="dk1"/>
                </a:solidFill>
                <a:latin typeface="微软雅黑" panose="020B0503020204020204" charset="-122"/>
                <a:ea typeface="微软雅黑" panose="020B0503020204020204" charset="-122"/>
                <a:cs typeface="微软雅黑" panose="020B0503020204020204" charset="-122"/>
              </a:rPr>
              <a:t>向</a:t>
            </a:r>
            <a:r>
              <a:rPr sz="1400" dirty="0">
                <a:solidFill>
                  <a:schemeClr val="dk1"/>
                </a:solidFill>
                <a:latin typeface="微软雅黑" panose="020B0503020204020204" charset="-122"/>
                <a:ea typeface="微软雅黑" panose="020B0503020204020204" charset="-122"/>
                <a:cs typeface="微软雅黑" panose="020B0503020204020204" charset="-122"/>
              </a:rPr>
              <a:t>行驶的骑自行车的人刮倒后，</a:t>
            </a:r>
            <a:r>
              <a:rPr sz="1400" spc="-15" dirty="0">
                <a:solidFill>
                  <a:schemeClr val="dk1"/>
                </a:solidFill>
                <a:latin typeface="微软雅黑" panose="020B0503020204020204" charset="-122"/>
                <a:ea typeface="微软雅黑" panose="020B0503020204020204" charset="-122"/>
                <a:cs typeface="微软雅黑" panose="020B0503020204020204" charset="-122"/>
              </a:rPr>
              <a:t>致</a:t>
            </a:r>
            <a:r>
              <a:rPr sz="1400" dirty="0">
                <a:solidFill>
                  <a:schemeClr val="dk1"/>
                </a:solidFill>
                <a:latin typeface="微软雅黑" panose="020B0503020204020204" charset="-122"/>
                <a:ea typeface="微软雅黑" panose="020B0503020204020204" charset="-122"/>
                <a:cs typeface="微软雅黑" panose="020B0503020204020204" charset="-122"/>
              </a:rPr>
              <a:t>使骑车</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500"/>
              </a:spcBef>
            </a:pPr>
            <a:r>
              <a:rPr sz="1400" dirty="0">
                <a:solidFill>
                  <a:schemeClr val="dk1"/>
                </a:solidFill>
                <a:latin typeface="微软雅黑" panose="020B0503020204020204" charset="-122"/>
                <a:ea typeface="微软雅黑" panose="020B0503020204020204" charset="-122"/>
                <a:cs typeface="微软雅黑" panose="020B0503020204020204" charset="-122"/>
              </a:rPr>
              <a:t>的头部</a:t>
            </a:r>
            <a:r>
              <a:rPr sz="1400" spc="-15" dirty="0">
                <a:solidFill>
                  <a:schemeClr val="dk1"/>
                </a:solidFill>
                <a:latin typeface="微软雅黑" panose="020B0503020204020204" charset="-122"/>
                <a:ea typeface="微软雅黑" panose="020B0503020204020204" charset="-122"/>
                <a:cs typeface="微软雅黑" panose="020B0503020204020204" charset="-122"/>
              </a:rPr>
              <a:t>受</a:t>
            </a:r>
            <a:r>
              <a:rPr sz="1400" dirty="0">
                <a:solidFill>
                  <a:schemeClr val="dk1"/>
                </a:solidFill>
                <a:latin typeface="微软雅黑" panose="020B0503020204020204" charset="-122"/>
                <a:ea typeface="微软雅黑" panose="020B0503020204020204" charset="-122"/>
                <a:cs typeface="微软雅黑" panose="020B0503020204020204" charset="-122"/>
              </a:rPr>
              <a:t>重伤</a:t>
            </a:r>
            <a:r>
              <a:rPr sz="1400" spc="-15" dirty="0">
                <a:solidFill>
                  <a:schemeClr val="dk1"/>
                </a:solidFill>
                <a:latin typeface="微软雅黑" panose="020B0503020204020204" charset="-122"/>
                <a:ea typeface="微软雅黑" panose="020B0503020204020204" charset="-122"/>
                <a:cs typeface="微软雅黑" panose="020B0503020204020204" charset="-122"/>
              </a:rPr>
              <a:t>，经</a:t>
            </a:r>
            <a:r>
              <a:rPr sz="1400" dirty="0">
                <a:solidFill>
                  <a:schemeClr val="dk1"/>
                </a:solidFill>
                <a:latin typeface="微软雅黑" panose="020B0503020204020204" charset="-122"/>
                <a:ea typeface="微软雅黑" panose="020B0503020204020204" charset="-122"/>
                <a:cs typeface="微软雅黑" panose="020B0503020204020204" charset="-122"/>
              </a:rPr>
              <a:t>抢救无</a:t>
            </a:r>
            <a:r>
              <a:rPr sz="1400" spc="-15" dirty="0">
                <a:solidFill>
                  <a:schemeClr val="dk1"/>
                </a:solidFill>
                <a:latin typeface="微软雅黑" panose="020B0503020204020204" charset="-122"/>
                <a:ea typeface="微软雅黑" panose="020B0503020204020204" charset="-122"/>
                <a:cs typeface="微软雅黑" panose="020B0503020204020204" charset="-122"/>
              </a:rPr>
              <a:t>效</a:t>
            </a:r>
            <a:r>
              <a:rPr sz="1400" dirty="0">
                <a:solidFill>
                  <a:schemeClr val="dk1"/>
                </a:solidFill>
                <a:latin typeface="微软雅黑" panose="020B0503020204020204" charset="-122"/>
                <a:ea typeface="微软雅黑" panose="020B0503020204020204" charset="-122"/>
                <a:cs typeface="微软雅黑" panose="020B0503020204020204" charset="-122"/>
              </a:rPr>
              <a:t>死亡。</a:t>
            </a:r>
          </a:p>
        </p:txBody>
      </p:sp>
      <p:sp>
        <p:nvSpPr>
          <p:cNvPr id="25" name="object 25"/>
          <p:cNvSpPr/>
          <p:nvPr>
            <p:custDataLst>
              <p:tags r:id="rId8"/>
            </p:custDataLst>
          </p:nvPr>
        </p:nvSpPr>
        <p:spPr>
          <a:xfrm>
            <a:off x="9717785" y="2070354"/>
            <a:ext cx="757555" cy="759460"/>
          </a:xfrm>
          <a:custGeom>
            <a:avLst/>
            <a:gdLst/>
            <a:ahLst/>
            <a:cxnLst/>
            <a:rect l="l" t="t" r="r" b="b"/>
            <a:pathLst>
              <a:path w="757554" h="759460">
                <a:moveTo>
                  <a:pt x="0" y="379475"/>
                </a:moveTo>
                <a:lnTo>
                  <a:pt x="2950" y="331881"/>
                </a:lnTo>
                <a:lnTo>
                  <a:pt x="11565" y="286048"/>
                </a:lnTo>
                <a:lnTo>
                  <a:pt x="25490" y="242334"/>
                </a:lnTo>
                <a:lnTo>
                  <a:pt x="44370" y="201095"/>
                </a:lnTo>
                <a:lnTo>
                  <a:pt x="67849" y="162685"/>
                </a:lnTo>
                <a:lnTo>
                  <a:pt x="95574" y="127462"/>
                </a:lnTo>
                <a:lnTo>
                  <a:pt x="127190" y="95781"/>
                </a:lnTo>
                <a:lnTo>
                  <a:pt x="162341" y="67997"/>
                </a:lnTo>
                <a:lnTo>
                  <a:pt x="200673" y="44467"/>
                </a:lnTo>
                <a:lnTo>
                  <a:pt x="241831" y="25546"/>
                </a:lnTo>
                <a:lnTo>
                  <a:pt x="285461" y="11591"/>
                </a:lnTo>
                <a:lnTo>
                  <a:pt x="331206" y="2957"/>
                </a:lnTo>
                <a:lnTo>
                  <a:pt x="378714" y="0"/>
                </a:lnTo>
                <a:lnTo>
                  <a:pt x="426221" y="2957"/>
                </a:lnTo>
                <a:lnTo>
                  <a:pt x="471966" y="11591"/>
                </a:lnTo>
                <a:lnTo>
                  <a:pt x="515596" y="25546"/>
                </a:lnTo>
                <a:lnTo>
                  <a:pt x="556754" y="44467"/>
                </a:lnTo>
                <a:lnTo>
                  <a:pt x="595086" y="67997"/>
                </a:lnTo>
                <a:lnTo>
                  <a:pt x="630237" y="95781"/>
                </a:lnTo>
                <a:lnTo>
                  <a:pt x="661853" y="127462"/>
                </a:lnTo>
                <a:lnTo>
                  <a:pt x="689578" y="162685"/>
                </a:lnTo>
                <a:lnTo>
                  <a:pt x="713057" y="201095"/>
                </a:lnTo>
                <a:lnTo>
                  <a:pt x="731937" y="242334"/>
                </a:lnTo>
                <a:lnTo>
                  <a:pt x="745862" y="286048"/>
                </a:lnTo>
                <a:lnTo>
                  <a:pt x="754477" y="331881"/>
                </a:lnTo>
                <a:lnTo>
                  <a:pt x="757428" y="379475"/>
                </a:lnTo>
                <a:lnTo>
                  <a:pt x="754477" y="427070"/>
                </a:lnTo>
                <a:lnTo>
                  <a:pt x="745862" y="472903"/>
                </a:lnTo>
                <a:lnTo>
                  <a:pt x="731937" y="516617"/>
                </a:lnTo>
                <a:lnTo>
                  <a:pt x="713057" y="557856"/>
                </a:lnTo>
                <a:lnTo>
                  <a:pt x="689578" y="596266"/>
                </a:lnTo>
                <a:lnTo>
                  <a:pt x="661853" y="631489"/>
                </a:lnTo>
                <a:lnTo>
                  <a:pt x="630237" y="663170"/>
                </a:lnTo>
                <a:lnTo>
                  <a:pt x="595086" y="690954"/>
                </a:lnTo>
                <a:lnTo>
                  <a:pt x="556754" y="714484"/>
                </a:lnTo>
                <a:lnTo>
                  <a:pt x="515596" y="733405"/>
                </a:lnTo>
                <a:lnTo>
                  <a:pt x="471966" y="747360"/>
                </a:lnTo>
                <a:lnTo>
                  <a:pt x="426221" y="755994"/>
                </a:lnTo>
                <a:lnTo>
                  <a:pt x="378714" y="758951"/>
                </a:lnTo>
                <a:lnTo>
                  <a:pt x="331206" y="755994"/>
                </a:lnTo>
                <a:lnTo>
                  <a:pt x="285461" y="747360"/>
                </a:lnTo>
                <a:lnTo>
                  <a:pt x="241831" y="733405"/>
                </a:lnTo>
                <a:lnTo>
                  <a:pt x="200673" y="714484"/>
                </a:lnTo>
                <a:lnTo>
                  <a:pt x="162341" y="690954"/>
                </a:lnTo>
                <a:lnTo>
                  <a:pt x="127190" y="663170"/>
                </a:lnTo>
                <a:lnTo>
                  <a:pt x="95574" y="631489"/>
                </a:lnTo>
                <a:lnTo>
                  <a:pt x="67849" y="596266"/>
                </a:lnTo>
                <a:lnTo>
                  <a:pt x="44370" y="557856"/>
                </a:lnTo>
                <a:lnTo>
                  <a:pt x="25490" y="516617"/>
                </a:lnTo>
                <a:lnTo>
                  <a:pt x="11565" y="472903"/>
                </a:lnTo>
                <a:lnTo>
                  <a:pt x="2950" y="427070"/>
                </a:lnTo>
                <a:lnTo>
                  <a:pt x="0" y="379475"/>
                </a:lnTo>
                <a:close/>
              </a:path>
            </a:pathLst>
          </a:custGeom>
          <a:ln w="28956">
            <a:solidFill>
              <a:srgbClr val="FF8400"/>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6" name="object 26"/>
          <p:cNvSpPr txBox="1"/>
          <p:nvPr/>
        </p:nvSpPr>
        <p:spPr>
          <a:xfrm>
            <a:off x="9942068" y="2276982"/>
            <a:ext cx="309245" cy="290195"/>
          </a:xfrm>
          <a:prstGeom prst="rect">
            <a:avLst/>
          </a:prstGeom>
        </p:spPr>
        <p:txBody>
          <a:bodyPr vert="horz" wrap="square" lIns="0" tIns="13335" rIns="0" bIns="0" rtlCol="0">
            <a:spAutoFit/>
          </a:bodyPr>
          <a:lstStyle/>
          <a:p>
            <a:pPr marL="12700">
              <a:lnSpc>
                <a:spcPct val="100000"/>
              </a:lnSpc>
              <a:spcBef>
                <a:spcPts val="105"/>
              </a:spcBef>
            </a:pPr>
            <a:r>
              <a:rPr b="1" dirty="0">
                <a:solidFill>
                  <a:schemeClr val="dk1"/>
                </a:solidFill>
                <a:latin typeface="微软雅黑" panose="020B0503020204020204" charset="-122"/>
                <a:ea typeface="微软雅黑" panose="020B0503020204020204" charset="-122"/>
                <a:cs typeface="Arial" panose="020B0604020202020204"/>
              </a:rPr>
              <a:t>04</a:t>
            </a:r>
          </a:p>
        </p:txBody>
      </p:sp>
      <p:sp>
        <p:nvSpPr>
          <p:cNvPr id="27" name="object 27"/>
          <p:cNvSpPr/>
          <p:nvPr>
            <p:custDataLst>
              <p:tags r:id="rId9"/>
            </p:custDataLst>
          </p:nvPr>
        </p:nvSpPr>
        <p:spPr>
          <a:xfrm>
            <a:off x="9663683" y="2017776"/>
            <a:ext cx="864235" cy="862965"/>
          </a:xfrm>
          <a:custGeom>
            <a:avLst/>
            <a:gdLst/>
            <a:ahLst/>
            <a:cxnLst/>
            <a:rect l="l" t="t" r="r" b="b"/>
            <a:pathLst>
              <a:path w="864234" h="862964">
                <a:moveTo>
                  <a:pt x="0" y="431291"/>
                </a:moveTo>
                <a:lnTo>
                  <a:pt x="2535" y="384288"/>
                </a:lnTo>
                <a:lnTo>
                  <a:pt x="9964" y="338752"/>
                </a:lnTo>
                <a:lnTo>
                  <a:pt x="22024" y="294948"/>
                </a:lnTo>
                <a:lnTo>
                  <a:pt x="38452" y="253138"/>
                </a:lnTo>
                <a:lnTo>
                  <a:pt x="58984" y="213585"/>
                </a:lnTo>
                <a:lnTo>
                  <a:pt x="83356" y="176552"/>
                </a:lnTo>
                <a:lnTo>
                  <a:pt x="111305" y="142301"/>
                </a:lnTo>
                <a:lnTo>
                  <a:pt x="142568" y="111095"/>
                </a:lnTo>
                <a:lnTo>
                  <a:pt x="176881" y="83198"/>
                </a:lnTo>
                <a:lnTo>
                  <a:pt x="213980" y="58871"/>
                </a:lnTo>
                <a:lnTo>
                  <a:pt x="253603" y="38378"/>
                </a:lnTo>
                <a:lnTo>
                  <a:pt x="295485" y="21982"/>
                </a:lnTo>
                <a:lnTo>
                  <a:pt x="339363" y="9945"/>
                </a:lnTo>
                <a:lnTo>
                  <a:pt x="384974" y="2530"/>
                </a:lnTo>
                <a:lnTo>
                  <a:pt x="432054" y="0"/>
                </a:lnTo>
                <a:lnTo>
                  <a:pt x="479133" y="2530"/>
                </a:lnTo>
                <a:lnTo>
                  <a:pt x="524744" y="9945"/>
                </a:lnTo>
                <a:lnTo>
                  <a:pt x="568622" y="21982"/>
                </a:lnTo>
                <a:lnTo>
                  <a:pt x="610504" y="38378"/>
                </a:lnTo>
                <a:lnTo>
                  <a:pt x="650127" y="58871"/>
                </a:lnTo>
                <a:lnTo>
                  <a:pt x="687226" y="83198"/>
                </a:lnTo>
                <a:lnTo>
                  <a:pt x="721539" y="111095"/>
                </a:lnTo>
                <a:lnTo>
                  <a:pt x="752802" y="142301"/>
                </a:lnTo>
                <a:lnTo>
                  <a:pt x="780751" y="176552"/>
                </a:lnTo>
                <a:lnTo>
                  <a:pt x="805123" y="213585"/>
                </a:lnTo>
                <a:lnTo>
                  <a:pt x="825655" y="253138"/>
                </a:lnTo>
                <a:lnTo>
                  <a:pt x="842083" y="294948"/>
                </a:lnTo>
                <a:lnTo>
                  <a:pt x="854143" y="338752"/>
                </a:lnTo>
                <a:lnTo>
                  <a:pt x="861572" y="384288"/>
                </a:lnTo>
                <a:lnTo>
                  <a:pt x="864108" y="431291"/>
                </a:lnTo>
                <a:lnTo>
                  <a:pt x="861572" y="478295"/>
                </a:lnTo>
                <a:lnTo>
                  <a:pt x="854143" y="523831"/>
                </a:lnTo>
                <a:lnTo>
                  <a:pt x="842083" y="567635"/>
                </a:lnTo>
                <a:lnTo>
                  <a:pt x="825655" y="609445"/>
                </a:lnTo>
                <a:lnTo>
                  <a:pt x="805123" y="648998"/>
                </a:lnTo>
                <a:lnTo>
                  <a:pt x="780751" y="686031"/>
                </a:lnTo>
                <a:lnTo>
                  <a:pt x="752802" y="720282"/>
                </a:lnTo>
                <a:lnTo>
                  <a:pt x="721539" y="751488"/>
                </a:lnTo>
                <a:lnTo>
                  <a:pt x="687226" y="779385"/>
                </a:lnTo>
                <a:lnTo>
                  <a:pt x="650127" y="803712"/>
                </a:lnTo>
                <a:lnTo>
                  <a:pt x="610504" y="824205"/>
                </a:lnTo>
                <a:lnTo>
                  <a:pt x="568622" y="840601"/>
                </a:lnTo>
                <a:lnTo>
                  <a:pt x="524744" y="852638"/>
                </a:lnTo>
                <a:lnTo>
                  <a:pt x="479133" y="860053"/>
                </a:lnTo>
                <a:lnTo>
                  <a:pt x="432054" y="862584"/>
                </a:lnTo>
                <a:lnTo>
                  <a:pt x="384974" y="860053"/>
                </a:lnTo>
                <a:lnTo>
                  <a:pt x="339363" y="852638"/>
                </a:lnTo>
                <a:lnTo>
                  <a:pt x="295485" y="840601"/>
                </a:lnTo>
                <a:lnTo>
                  <a:pt x="253603" y="824205"/>
                </a:lnTo>
                <a:lnTo>
                  <a:pt x="213980" y="803712"/>
                </a:lnTo>
                <a:lnTo>
                  <a:pt x="176881" y="779385"/>
                </a:lnTo>
                <a:lnTo>
                  <a:pt x="142568" y="751488"/>
                </a:lnTo>
                <a:lnTo>
                  <a:pt x="111305" y="720282"/>
                </a:lnTo>
                <a:lnTo>
                  <a:pt x="83356" y="686031"/>
                </a:lnTo>
                <a:lnTo>
                  <a:pt x="58984" y="648998"/>
                </a:lnTo>
                <a:lnTo>
                  <a:pt x="38452" y="609445"/>
                </a:lnTo>
                <a:lnTo>
                  <a:pt x="22024" y="567635"/>
                </a:lnTo>
                <a:lnTo>
                  <a:pt x="9964" y="523831"/>
                </a:lnTo>
                <a:lnTo>
                  <a:pt x="2535" y="478295"/>
                </a:lnTo>
                <a:lnTo>
                  <a:pt x="0" y="431291"/>
                </a:lnTo>
                <a:close/>
              </a:path>
            </a:pathLst>
          </a:custGeom>
          <a:ln w="12192">
            <a:solidFill>
              <a:srgbClr val="BEBEBE"/>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28" name="object 28"/>
          <p:cNvSpPr txBox="1"/>
          <p:nvPr/>
        </p:nvSpPr>
        <p:spPr>
          <a:xfrm>
            <a:off x="6811518" y="2952750"/>
            <a:ext cx="1214120" cy="228600"/>
          </a:xfrm>
          <a:prstGeom prst="rect">
            <a:avLst/>
          </a:prstGeom>
        </p:spPr>
        <p:txBody>
          <a:bodyPr vert="horz" wrap="square" lIns="0" tIns="13335" rIns="0" bIns="0" rtlCol="0">
            <a:spAutoFit/>
          </a:bodyPr>
          <a:lstStyle/>
          <a:p>
            <a:pPr marL="12700">
              <a:lnSpc>
                <a:spcPct val="100000"/>
              </a:lnSpc>
              <a:spcBef>
                <a:spcPts val="105"/>
              </a:spcBef>
            </a:pPr>
            <a:r>
              <a:rPr sz="1400" dirty="0">
                <a:solidFill>
                  <a:schemeClr val="dk1"/>
                </a:solidFill>
                <a:latin typeface="微软雅黑" panose="020B0503020204020204" charset="-122"/>
                <a:ea typeface="微软雅黑" panose="020B0503020204020204" charset="-122"/>
                <a:cs typeface="微软雅黑" panose="020B0503020204020204" charset="-122"/>
              </a:rPr>
              <a:t>(</a:t>
            </a:r>
            <a:r>
              <a:rPr sz="1400" spc="10" dirty="0">
                <a:solidFill>
                  <a:schemeClr val="dk1"/>
                </a:solidFill>
                <a:latin typeface="微软雅黑" panose="020B0503020204020204" charset="-122"/>
                <a:ea typeface="微软雅黑" panose="020B0503020204020204" charset="-122"/>
                <a:cs typeface="微软雅黑" panose="020B0503020204020204" charset="-122"/>
              </a:rPr>
              <a:t>三</a:t>
            </a:r>
            <a:r>
              <a:rPr sz="1400" dirty="0">
                <a:solidFill>
                  <a:schemeClr val="dk1"/>
                </a:solidFill>
                <a:latin typeface="微软雅黑" panose="020B0503020204020204" charset="-122"/>
                <a:ea typeface="微软雅黑" panose="020B0503020204020204" charset="-122"/>
                <a:cs typeface="微软雅黑" panose="020B0503020204020204" charset="-122"/>
              </a:rPr>
              <a:t>)超宽、</a:t>
            </a:r>
            <a:r>
              <a:rPr sz="1400" spc="-15" dirty="0">
                <a:solidFill>
                  <a:schemeClr val="dk1"/>
                </a:solidFill>
                <a:latin typeface="微软雅黑" panose="020B0503020204020204" charset="-122"/>
                <a:ea typeface="微软雅黑" panose="020B0503020204020204" charset="-122"/>
                <a:cs typeface="微软雅黑" panose="020B0503020204020204" charset="-122"/>
              </a:rPr>
              <a:t>超</a:t>
            </a:r>
            <a:r>
              <a:rPr sz="1400" dirty="0">
                <a:solidFill>
                  <a:schemeClr val="dk1"/>
                </a:solidFill>
                <a:latin typeface="微软雅黑" panose="020B0503020204020204" charset="-122"/>
                <a:ea typeface="微软雅黑" panose="020B0503020204020204" charset="-122"/>
                <a:cs typeface="微软雅黑" panose="020B0503020204020204" charset="-122"/>
              </a:rPr>
              <a:t>长</a:t>
            </a:r>
          </a:p>
        </p:txBody>
      </p:sp>
      <p:sp>
        <p:nvSpPr>
          <p:cNvPr id="29" name="object 29"/>
          <p:cNvSpPr/>
          <p:nvPr>
            <p:custDataLst>
              <p:tags r:id="rId10"/>
            </p:custDataLst>
          </p:nvPr>
        </p:nvSpPr>
        <p:spPr>
          <a:xfrm>
            <a:off x="6033515" y="3262884"/>
            <a:ext cx="2769235" cy="163195"/>
          </a:xfrm>
          <a:custGeom>
            <a:avLst/>
            <a:gdLst/>
            <a:ahLst/>
            <a:cxnLst/>
            <a:rect l="l" t="t" r="r" b="b"/>
            <a:pathLst>
              <a:path w="2769234" h="163195">
                <a:moveTo>
                  <a:pt x="0" y="163067"/>
                </a:moveTo>
                <a:lnTo>
                  <a:pt x="2769108" y="163067"/>
                </a:lnTo>
                <a:lnTo>
                  <a:pt x="2769108" y="0"/>
                </a:lnTo>
                <a:lnTo>
                  <a:pt x="0" y="0"/>
                </a:lnTo>
                <a:lnTo>
                  <a:pt x="0" y="163067"/>
                </a:lnTo>
                <a:close/>
              </a:path>
            </a:pathLst>
          </a:custGeom>
          <a:solidFill>
            <a:srgbClr val="2BC3B5"/>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0" name="object 30"/>
          <p:cNvSpPr/>
          <p:nvPr>
            <p:custDataLst>
              <p:tags r:id="rId11"/>
            </p:custDataLst>
          </p:nvPr>
        </p:nvSpPr>
        <p:spPr>
          <a:xfrm>
            <a:off x="7251192" y="3427476"/>
            <a:ext cx="248920" cy="309880"/>
          </a:xfrm>
          <a:custGeom>
            <a:avLst/>
            <a:gdLst/>
            <a:ahLst/>
            <a:cxnLst/>
            <a:rect l="l" t="t" r="r" b="b"/>
            <a:pathLst>
              <a:path w="248920" h="309879">
                <a:moveTo>
                  <a:pt x="248411" y="0"/>
                </a:moveTo>
                <a:lnTo>
                  <a:pt x="0" y="0"/>
                </a:lnTo>
                <a:lnTo>
                  <a:pt x="124205" y="309372"/>
                </a:lnTo>
                <a:lnTo>
                  <a:pt x="248411" y="0"/>
                </a:lnTo>
                <a:close/>
              </a:path>
            </a:pathLst>
          </a:custGeom>
          <a:solidFill>
            <a:srgbClr val="2BC3B5"/>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1" name="object 31"/>
          <p:cNvSpPr/>
          <p:nvPr>
            <p:custDataLst>
              <p:tags r:id="rId12"/>
            </p:custDataLst>
          </p:nvPr>
        </p:nvSpPr>
        <p:spPr>
          <a:xfrm>
            <a:off x="6982206" y="2070354"/>
            <a:ext cx="757555" cy="759460"/>
          </a:xfrm>
          <a:custGeom>
            <a:avLst/>
            <a:gdLst/>
            <a:ahLst/>
            <a:cxnLst/>
            <a:rect l="l" t="t" r="r" b="b"/>
            <a:pathLst>
              <a:path w="757554" h="759460">
                <a:moveTo>
                  <a:pt x="0" y="379475"/>
                </a:moveTo>
                <a:lnTo>
                  <a:pt x="2950" y="331881"/>
                </a:lnTo>
                <a:lnTo>
                  <a:pt x="11565" y="286048"/>
                </a:lnTo>
                <a:lnTo>
                  <a:pt x="25490" y="242334"/>
                </a:lnTo>
                <a:lnTo>
                  <a:pt x="44370" y="201095"/>
                </a:lnTo>
                <a:lnTo>
                  <a:pt x="67849" y="162685"/>
                </a:lnTo>
                <a:lnTo>
                  <a:pt x="95574" y="127462"/>
                </a:lnTo>
                <a:lnTo>
                  <a:pt x="127190" y="95781"/>
                </a:lnTo>
                <a:lnTo>
                  <a:pt x="162341" y="67997"/>
                </a:lnTo>
                <a:lnTo>
                  <a:pt x="200673" y="44467"/>
                </a:lnTo>
                <a:lnTo>
                  <a:pt x="241831" y="25546"/>
                </a:lnTo>
                <a:lnTo>
                  <a:pt x="285461" y="11591"/>
                </a:lnTo>
                <a:lnTo>
                  <a:pt x="331206" y="2957"/>
                </a:lnTo>
                <a:lnTo>
                  <a:pt x="378714" y="0"/>
                </a:lnTo>
                <a:lnTo>
                  <a:pt x="426221" y="2957"/>
                </a:lnTo>
                <a:lnTo>
                  <a:pt x="471966" y="11591"/>
                </a:lnTo>
                <a:lnTo>
                  <a:pt x="515596" y="25546"/>
                </a:lnTo>
                <a:lnTo>
                  <a:pt x="556754" y="44467"/>
                </a:lnTo>
                <a:lnTo>
                  <a:pt x="595086" y="67997"/>
                </a:lnTo>
                <a:lnTo>
                  <a:pt x="630237" y="95781"/>
                </a:lnTo>
                <a:lnTo>
                  <a:pt x="661853" y="127462"/>
                </a:lnTo>
                <a:lnTo>
                  <a:pt x="689578" y="162685"/>
                </a:lnTo>
                <a:lnTo>
                  <a:pt x="713057" y="201095"/>
                </a:lnTo>
                <a:lnTo>
                  <a:pt x="731937" y="242334"/>
                </a:lnTo>
                <a:lnTo>
                  <a:pt x="745862" y="286048"/>
                </a:lnTo>
                <a:lnTo>
                  <a:pt x="754477" y="331881"/>
                </a:lnTo>
                <a:lnTo>
                  <a:pt x="757427" y="379475"/>
                </a:lnTo>
                <a:lnTo>
                  <a:pt x="754477" y="427070"/>
                </a:lnTo>
                <a:lnTo>
                  <a:pt x="745862" y="472903"/>
                </a:lnTo>
                <a:lnTo>
                  <a:pt x="731937" y="516617"/>
                </a:lnTo>
                <a:lnTo>
                  <a:pt x="713057" y="557856"/>
                </a:lnTo>
                <a:lnTo>
                  <a:pt x="689578" y="596266"/>
                </a:lnTo>
                <a:lnTo>
                  <a:pt x="661853" y="631489"/>
                </a:lnTo>
                <a:lnTo>
                  <a:pt x="630237" y="663170"/>
                </a:lnTo>
                <a:lnTo>
                  <a:pt x="595086" y="690954"/>
                </a:lnTo>
                <a:lnTo>
                  <a:pt x="556754" y="714484"/>
                </a:lnTo>
                <a:lnTo>
                  <a:pt x="515596" y="733405"/>
                </a:lnTo>
                <a:lnTo>
                  <a:pt x="471966" y="747360"/>
                </a:lnTo>
                <a:lnTo>
                  <a:pt x="426221" y="755994"/>
                </a:lnTo>
                <a:lnTo>
                  <a:pt x="378714" y="758951"/>
                </a:lnTo>
                <a:lnTo>
                  <a:pt x="331206" y="755994"/>
                </a:lnTo>
                <a:lnTo>
                  <a:pt x="285461" y="747360"/>
                </a:lnTo>
                <a:lnTo>
                  <a:pt x="241831" y="733405"/>
                </a:lnTo>
                <a:lnTo>
                  <a:pt x="200673" y="714484"/>
                </a:lnTo>
                <a:lnTo>
                  <a:pt x="162341" y="690954"/>
                </a:lnTo>
                <a:lnTo>
                  <a:pt x="127190" y="663170"/>
                </a:lnTo>
                <a:lnTo>
                  <a:pt x="95574" y="631489"/>
                </a:lnTo>
                <a:lnTo>
                  <a:pt x="67849" y="596266"/>
                </a:lnTo>
                <a:lnTo>
                  <a:pt x="44370" y="557856"/>
                </a:lnTo>
                <a:lnTo>
                  <a:pt x="25490" y="516617"/>
                </a:lnTo>
                <a:lnTo>
                  <a:pt x="11565" y="472903"/>
                </a:lnTo>
                <a:lnTo>
                  <a:pt x="2950" y="427070"/>
                </a:lnTo>
                <a:lnTo>
                  <a:pt x="0" y="379475"/>
                </a:lnTo>
                <a:close/>
              </a:path>
            </a:pathLst>
          </a:custGeom>
          <a:ln w="28956">
            <a:solidFill>
              <a:srgbClr val="FF5F00"/>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2" name="object 32"/>
          <p:cNvSpPr txBox="1"/>
          <p:nvPr/>
        </p:nvSpPr>
        <p:spPr>
          <a:xfrm>
            <a:off x="7205598" y="2276982"/>
            <a:ext cx="309245" cy="290195"/>
          </a:xfrm>
          <a:prstGeom prst="rect">
            <a:avLst/>
          </a:prstGeom>
        </p:spPr>
        <p:txBody>
          <a:bodyPr vert="horz" wrap="square" lIns="0" tIns="13335" rIns="0" bIns="0" rtlCol="0">
            <a:spAutoFit/>
          </a:bodyPr>
          <a:lstStyle/>
          <a:p>
            <a:pPr marL="12700">
              <a:lnSpc>
                <a:spcPct val="100000"/>
              </a:lnSpc>
              <a:spcBef>
                <a:spcPts val="105"/>
              </a:spcBef>
            </a:pPr>
            <a:r>
              <a:rPr b="1" dirty="0">
                <a:solidFill>
                  <a:schemeClr val="dk1"/>
                </a:solidFill>
                <a:latin typeface="微软雅黑" panose="020B0503020204020204" charset="-122"/>
                <a:ea typeface="微软雅黑" panose="020B0503020204020204" charset="-122"/>
                <a:cs typeface="Arial" panose="020B0604020202020204"/>
              </a:rPr>
              <a:t>03</a:t>
            </a:r>
          </a:p>
        </p:txBody>
      </p:sp>
      <p:sp>
        <p:nvSpPr>
          <p:cNvPr id="33" name="object 33"/>
          <p:cNvSpPr/>
          <p:nvPr>
            <p:custDataLst>
              <p:tags r:id="rId13"/>
            </p:custDataLst>
          </p:nvPr>
        </p:nvSpPr>
        <p:spPr>
          <a:xfrm>
            <a:off x="6928104" y="2017776"/>
            <a:ext cx="864235" cy="862965"/>
          </a:xfrm>
          <a:custGeom>
            <a:avLst/>
            <a:gdLst/>
            <a:ahLst/>
            <a:cxnLst/>
            <a:rect l="l" t="t" r="r" b="b"/>
            <a:pathLst>
              <a:path w="864234" h="862964">
                <a:moveTo>
                  <a:pt x="0" y="431291"/>
                </a:moveTo>
                <a:lnTo>
                  <a:pt x="2535" y="384288"/>
                </a:lnTo>
                <a:lnTo>
                  <a:pt x="9964" y="338752"/>
                </a:lnTo>
                <a:lnTo>
                  <a:pt x="22024" y="294948"/>
                </a:lnTo>
                <a:lnTo>
                  <a:pt x="38452" y="253138"/>
                </a:lnTo>
                <a:lnTo>
                  <a:pt x="58984" y="213585"/>
                </a:lnTo>
                <a:lnTo>
                  <a:pt x="83356" y="176552"/>
                </a:lnTo>
                <a:lnTo>
                  <a:pt x="111305" y="142301"/>
                </a:lnTo>
                <a:lnTo>
                  <a:pt x="142568" y="111095"/>
                </a:lnTo>
                <a:lnTo>
                  <a:pt x="176881" y="83198"/>
                </a:lnTo>
                <a:lnTo>
                  <a:pt x="213980" y="58871"/>
                </a:lnTo>
                <a:lnTo>
                  <a:pt x="253603" y="38378"/>
                </a:lnTo>
                <a:lnTo>
                  <a:pt x="295485" y="21982"/>
                </a:lnTo>
                <a:lnTo>
                  <a:pt x="339363" y="9945"/>
                </a:lnTo>
                <a:lnTo>
                  <a:pt x="384974" y="2530"/>
                </a:lnTo>
                <a:lnTo>
                  <a:pt x="432053" y="0"/>
                </a:lnTo>
                <a:lnTo>
                  <a:pt x="479133" y="2530"/>
                </a:lnTo>
                <a:lnTo>
                  <a:pt x="524744" y="9945"/>
                </a:lnTo>
                <a:lnTo>
                  <a:pt x="568622" y="21982"/>
                </a:lnTo>
                <a:lnTo>
                  <a:pt x="610504" y="38378"/>
                </a:lnTo>
                <a:lnTo>
                  <a:pt x="650127" y="58871"/>
                </a:lnTo>
                <a:lnTo>
                  <a:pt x="687226" y="83198"/>
                </a:lnTo>
                <a:lnTo>
                  <a:pt x="721539" y="111095"/>
                </a:lnTo>
                <a:lnTo>
                  <a:pt x="752802" y="142301"/>
                </a:lnTo>
                <a:lnTo>
                  <a:pt x="780751" y="176552"/>
                </a:lnTo>
                <a:lnTo>
                  <a:pt x="805123" y="213585"/>
                </a:lnTo>
                <a:lnTo>
                  <a:pt x="825655" y="253138"/>
                </a:lnTo>
                <a:lnTo>
                  <a:pt x="842083" y="294948"/>
                </a:lnTo>
                <a:lnTo>
                  <a:pt x="854143" y="338752"/>
                </a:lnTo>
                <a:lnTo>
                  <a:pt x="861572" y="384288"/>
                </a:lnTo>
                <a:lnTo>
                  <a:pt x="864107" y="431291"/>
                </a:lnTo>
                <a:lnTo>
                  <a:pt x="861572" y="478295"/>
                </a:lnTo>
                <a:lnTo>
                  <a:pt x="854143" y="523831"/>
                </a:lnTo>
                <a:lnTo>
                  <a:pt x="842083" y="567635"/>
                </a:lnTo>
                <a:lnTo>
                  <a:pt x="825655" y="609445"/>
                </a:lnTo>
                <a:lnTo>
                  <a:pt x="805123" y="648998"/>
                </a:lnTo>
                <a:lnTo>
                  <a:pt x="780751" y="686031"/>
                </a:lnTo>
                <a:lnTo>
                  <a:pt x="752802" y="720282"/>
                </a:lnTo>
                <a:lnTo>
                  <a:pt x="721539" y="751488"/>
                </a:lnTo>
                <a:lnTo>
                  <a:pt x="687226" y="779385"/>
                </a:lnTo>
                <a:lnTo>
                  <a:pt x="650127" y="803712"/>
                </a:lnTo>
                <a:lnTo>
                  <a:pt x="610504" y="824205"/>
                </a:lnTo>
                <a:lnTo>
                  <a:pt x="568622" y="840601"/>
                </a:lnTo>
                <a:lnTo>
                  <a:pt x="524744" y="852638"/>
                </a:lnTo>
                <a:lnTo>
                  <a:pt x="479133" y="860053"/>
                </a:lnTo>
                <a:lnTo>
                  <a:pt x="432053" y="862584"/>
                </a:lnTo>
                <a:lnTo>
                  <a:pt x="384974" y="860053"/>
                </a:lnTo>
                <a:lnTo>
                  <a:pt x="339363" y="852638"/>
                </a:lnTo>
                <a:lnTo>
                  <a:pt x="295485" y="840601"/>
                </a:lnTo>
                <a:lnTo>
                  <a:pt x="253603" y="824205"/>
                </a:lnTo>
                <a:lnTo>
                  <a:pt x="213980" y="803712"/>
                </a:lnTo>
                <a:lnTo>
                  <a:pt x="176881" y="779385"/>
                </a:lnTo>
                <a:lnTo>
                  <a:pt x="142568" y="751488"/>
                </a:lnTo>
                <a:lnTo>
                  <a:pt x="111305" y="720282"/>
                </a:lnTo>
                <a:lnTo>
                  <a:pt x="83356" y="686031"/>
                </a:lnTo>
                <a:lnTo>
                  <a:pt x="58984" y="648998"/>
                </a:lnTo>
                <a:lnTo>
                  <a:pt x="38452" y="609445"/>
                </a:lnTo>
                <a:lnTo>
                  <a:pt x="22024" y="567635"/>
                </a:lnTo>
                <a:lnTo>
                  <a:pt x="9964" y="523831"/>
                </a:lnTo>
                <a:lnTo>
                  <a:pt x="2535" y="478295"/>
                </a:lnTo>
                <a:lnTo>
                  <a:pt x="0" y="431291"/>
                </a:lnTo>
                <a:close/>
              </a:path>
            </a:pathLst>
          </a:custGeom>
          <a:ln w="12192">
            <a:solidFill>
              <a:srgbClr val="BEBEBE"/>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5" name="object 45"/>
          <p:cNvSpPr txBox="1"/>
          <p:nvPr>
            <p:custDataLst>
              <p:tags r:id="rId14"/>
            </p:custDataLst>
          </p:nvPr>
        </p:nvSpPr>
        <p:spPr>
          <a:xfrm>
            <a:off x="6086221" y="3937406"/>
            <a:ext cx="2664460" cy="1570355"/>
          </a:xfrm>
          <a:prstGeom prst="rect">
            <a:avLst/>
          </a:prstGeom>
        </p:spPr>
        <p:txBody>
          <a:bodyPr vert="horz" wrap="square" lIns="0" tIns="12700" rIns="0" bIns="0" rtlCol="0">
            <a:spAutoFit/>
          </a:bodyPr>
          <a:lstStyle/>
          <a:p>
            <a:pPr marL="12700" marR="5080" indent="24130">
              <a:lnSpc>
                <a:spcPct val="130000"/>
              </a:lnSpc>
              <a:spcBef>
                <a:spcPts val="100"/>
              </a:spcBef>
            </a:pPr>
            <a:r>
              <a:rPr sz="1300" spc="-5" dirty="0">
                <a:solidFill>
                  <a:schemeClr val="dk1"/>
                </a:solidFill>
                <a:latin typeface="微软雅黑" panose="020B0503020204020204" charset="-122"/>
                <a:ea typeface="微软雅黑" panose="020B0503020204020204" charset="-122"/>
                <a:cs typeface="微软雅黑" panose="020B0503020204020204" charset="-122"/>
              </a:rPr>
              <a:t>装载过宽，当汽车通过狭窄地段或会车，</a:t>
            </a:r>
            <a:r>
              <a:rPr sz="1300" spc="5" dirty="0">
                <a:solidFill>
                  <a:schemeClr val="dk1"/>
                </a:solidFill>
                <a:latin typeface="微软雅黑" panose="020B0503020204020204" charset="-122"/>
                <a:ea typeface="微软雅黑" panose="020B0503020204020204" charset="-122"/>
                <a:cs typeface="微软雅黑" panose="020B0503020204020204" charset="-122"/>
              </a:rPr>
              <a:t>超</a:t>
            </a:r>
            <a:r>
              <a:rPr sz="1300" spc="-5" dirty="0">
                <a:solidFill>
                  <a:schemeClr val="dk1"/>
                </a:solidFill>
                <a:latin typeface="微软雅黑" panose="020B0503020204020204" charset="-122"/>
                <a:ea typeface="微软雅黑" panose="020B0503020204020204" charset="-122"/>
                <a:cs typeface="微软雅黑" panose="020B0503020204020204" charset="-122"/>
              </a:rPr>
              <a:t>车时</a:t>
            </a:r>
            <a:r>
              <a:rPr sz="1300" spc="5" dirty="0">
                <a:solidFill>
                  <a:schemeClr val="dk1"/>
                </a:solidFill>
                <a:latin typeface="微软雅黑" panose="020B0503020204020204" charset="-122"/>
                <a:ea typeface="微软雅黑" panose="020B0503020204020204" charset="-122"/>
                <a:cs typeface="微软雅黑" panose="020B0503020204020204" charset="-122"/>
              </a:rPr>
              <a:t>容</a:t>
            </a:r>
            <a:r>
              <a:rPr sz="1300" spc="-5" dirty="0">
                <a:solidFill>
                  <a:schemeClr val="dk1"/>
                </a:solidFill>
                <a:latin typeface="微软雅黑" panose="020B0503020204020204" charset="-122"/>
                <a:ea typeface="微软雅黑" panose="020B0503020204020204" charset="-122"/>
                <a:cs typeface="微软雅黑" panose="020B0503020204020204" charset="-122"/>
              </a:rPr>
              <a:t>易</a:t>
            </a:r>
            <a:r>
              <a:rPr sz="1300" spc="5" dirty="0">
                <a:solidFill>
                  <a:schemeClr val="dk1"/>
                </a:solidFill>
                <a:latin typeface="微软雅黑" panose="020B0503020204020204" charset="-122"/>
                <a:ea typeface="微软雅黑" panose="020B0503020204020204" charset="-122"/>
                <a:cs typeface="微软雅黑" panose="020B0503020204020204" charset="-122"/>
              </a:rPr>
              <a:t>刮</a:t>
            </a:r>
            <a:r>
              <a:rPr sz="1300" spc="-5" dirty="0">
                <a:solidFill>
                  <a:schemeClr val="dk1"/>
                </a:solidFill>
                <a:latin typeface="微软雅黑" panose="020B0503020204020204" charset="-122"/>
                <a:ea typeface="微软雅黑" panose="020B0503020204020204" charset="-122"/>
                <a:cs typeface="微软雅黑" panose="020B0503020204020204" charset="-122"/>
              </a:rPr>
              <a:t>碰而发</a:t>
            </a:r>
            <a:r>
              <a:rPr sz="1300" spc="5" dirty="0">
                <a:solidFill>
                  <a:schemeClr val="dk1"/>
                </a:solidFill>
                <a:latin typeface="微软雅黑" panose="020B0503020204020204" charset="-122"/>
                <a:ea typeface="微软雅黑" panose="020B0503020204020204" charset="-122"/>
                <a:cs typeface="微软雅黑" panose="020B0503020204020204" charset="-122"/>
              </a:rPr>
              <a:t>生</a:t>
            </a:r>
            <a:r>
              <a:rPr sz="1300" spc="-5" dirty="0">
                <a:solidFill>
                  <a:schemeClr val="dk1"/>
                </a:solidFill>
                <a:latin typeface="微软雅黑" panose="020B0503020204020204" charset="-122"/>
                <a:ea typeface="微软雅黑" panose="020B0503020204020204" charset="-122"/>
                <a:cs typeface="微软雅黑" panose="020B0503020204020204" charset="-122"/>
              </a:rPr>
              <a:t>事故。超长会使汽车重心后移，从而上坡时车头易抬起，造成操纵失灵，甚至造成“倒翻车”事故。同时，也</a:t>
            </a:r>
            <a:r>
              <a:rPr sz="1300" spc="-10" dirty="0">
                <a:solidFill>
                  <a:schemeClr val="dk1"/>
                </a:solidFill>
                <a:latin typeface="微软雅黑" panose="020B0503020204020204" charset="-122"/>
                <a:ea typeface="微软雅黑" panose="020B0503020204020204" charset="-122"/>
                <a:cs typeface="微软雅黑" panose="020B0503020204020204" charset="-122"/>
              </a:rPr>
              <a:t>使转弯半公径扩大，容易刮它物，</a:t>
            </a:r>
            <a:r>
              <a:rPr sz="1300" spc="-5" dirty="0">
                <a:solidFill>
                  <a:schemeClr val="dk1"/>
                </a:solidFill>
                <a:latin typeface="微软雅黑" panose="020B0503020204020204" charset="-122"/>
                <a:ea typeface="微软雅黑" panose="020B0503020204020204" charset="-122"/>
                <a:cs typeface="微软雅黑" panose="020B0503020204020204" charset="-122"/>
              </a:rPr>
              <a:t>发生事故。</a:t>
            </a:r>
          </a:p>
        </p:txBody>
      </p:sp>
      <p:sp>
        <p:nvSpPr>
          <p:cNvPr id="46" name="object 46"/>
          <p:cNvSpPr txBox="1"/>
          <p:nvPr/>
        </p:nvSpPr>
        <p:spPr>
          <a:xfrm>
            <a:off x="4282185" y="2952114"/>
            <a:ext cx="681355" cy="228600"/>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4200"/>
                </a:solidFill>
                <a:latin typeface="微软雅黑" panose="020B0503020204020204" charset="-122"/>
                <a:ea typeface="微软雅黑" panose="020B0503020204020204" charset="-122"/>
                <a:cs typeface="微软雅黑" panose="020B0503020204020204" charset="-122"/>
              </a:rPr>
              <a:t>(</a:t>
            </a:r>
            <a:r>
              <a:rPr sz="1400" spc="15" dirty="0">
                <a:solidFill>
                  <a:srgbClr val="FF4200"/>
                </a:solidFill>
                <a:latin typeface="微软雅黑" panose="020B0503020204020204" charset="-122"/>
                <a:ea typeface="微软雅黑" panose="020B0503020204020204" charset="-122"/>
                <a:cs typeface="微软雅黑" panose="020B0503020204020204" charset="-122"/>
              </a:rPr>
              <a:t>二</a:t>
            </a:r>
            <a:r>
              <a:rPr sz="1400" dirty="0">
                <a:solidFill>
                  <a:srgbClr val="FF4200"/>
                </a:solidFill>
                <a:latin typeface="微软雅黑" panose="020B0503020204020204" charset="-122"/>
                <a:ea typeface="微软雅黑" panose="020B0503020204020204" charset="-122"/>
                <a:cs typeface="微软雅黑" panose="020B0503020204020204" charset="-122"/>
              </a:rPr>
              <a:t>)超高</a:t>
            </a:r>
          </a:p>
        </p:txBody>
      </p:sp>
      <p:sp>
        <p:nvSpPr>
          <p:cNvPr id="47" name="object 47"/>
          <p:cNvSpPr/>
          <p:nvPr>
            <p:custDataLst>
              <p:tags r:id="rId15"/>
            </p:custDataLst>
          </p:nvPr>
        </p:nvSpPr>
        <p:spPr>
          <a:xfrm>
            <a:off x="3262884" y="3262884"/>
            <a:ext cx="2771140" cy="163195"/>
          </a:xfrm>
          <a:custGeom>
            <a:avLst/>
            <a:gdLst/>
            <a:ahLst/>
            <a:cxnLst/>
            <a:rect l="l" t="t" r="r" b="b"/>
            <a:pathLst>
              <a:path w="2771140" h="163195">
                <a:moveTo>
                  <a:pt x="0" y="163067"/>
                </a:moveTo>
                <a:lnTo>
                  <a:pt x="2770632" y="163067"/>
                </a:lnTo>
                <a:lnTo>
                  <a:pt x="2770632" y="0"/>
                </a:lnTo>
                <a:lnTo>
                  <a:pt x="0" y="0"/>
                </a:lnTo>
                <a:lnTo>
                  <a:pt x="0" y="163067"/>
                </a:lnTo>
                <a:close/>
              </a:path>
            </a:pathLst>
          </a:custGeom>
          <a:solidFill>
            <a:srgbClr val="618EE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8" name="object 48"/>
          <p:cNvSpPr/>
          <p:nvPr>
            <p:custDataLst>
              <p:tags r:id="rId16"/>
            </p:custDataLst>
          </p:nvPr>
        </p:nvSpPr>
        <p:spPr>
          <a:xfrm>
            <a:off x="4497323" y="3425952"/>
            <a:ext cx="248920" cy="311150"/>
          </a:xfrm>
          <a:custGeom>
            <a:avLst/>
            <a:gdLst/>
            <a:ahLst/>
            <a:cxnLst/>
            <a:rect l="l" t="t" r="r" b="b"/>
            <a:pathLst>
              <a:path w="248920" h="311150">
                <a:moveTo>
                  <a:pt x="248412" y="0"/>
                </a:moveTo>
                <a:lnTo>
                  <a:pt x="0" y="0"/>
                </a:lnTo>
                <a:lnTo>
                  <a:pt x="124205" y="310896"/>
                </a:lnTo>
                <a:lnTo>
                  <a:pt x="248412" y="0"/>
                </a:lnTo>
                <a:close/>
              </a:path>
            </a:pathLst>
          </a:custGeom>
          <a:solidFill>
            <a:srgbClr val="618EE2"/>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49" name="object 49"/>
          <p:cNvSpPr/>
          <p:nvPr>
            <p:custDataLst>
              <p:tags r:id="rId17"/>
            </p:custDataLst>
          </p:nvPr>
        </p:nvSpPr>
        <p:spPr>
          <a:xfrm>
            <a:off x="4243578" y="2070354"/>
            <a:ext cx="759460" cy="759460"/>
          </a:xfrm>
          <a:custGeom>
            <a:avLst/>
            <a:gdLst/>
            <a:ahLst/>
            <a:cxnLst/>
            <a:rect l="l" t="t" r="r" b="b"/>
            <a:pathLst>
              <a:path w="759460" h="759460">
                <a:moveTo>
                  <a:pt x="0" y="379475"/>
                </a:moveTo>
                <a:lnTo>
                  <a:pt x="2957" y="331881"/>
                </a:lnTo>
                <a:lnTo>
                  <a:pt x="11591" y="286048"/>
                </a:lnTo>
                <a:lnTo>
                  <a:pt x="25546" y="242334"/>
                </a:lnTo>
                <a:lnTo>
                  <a:pt x="44467" y="201095"/>
                </a:lnTo>
                <a:lnTo>
                  <a:pt x="67997" y="162685"/>
                </a:lnTo>
                <a:lnTo>
                  <a:pt x="95781" y="127462"/>
                </a:lnTo>
                <a:lnTo>
                  <a:pt x="127462" y="95781"/>
                </a:lnTo>
                <a:lnTo>
                  <a:pt x="162685" y="67997"/>
                </a:lnTo>
                <a:lnTo>
                  <a:pt x="201095" y="44467"/>
                </a:lnTo>
                <a:lnTo>
                  <a:pt x="242334" y="25546"/>
                </a:lnTo>
                <a:lnTo>
                  <a:pt x="286048" y="11591"/>
                </a:lnTo>
                <a:lnTo>
                  <a:pt x="331881" y="2957"/>
                </a:lnTo>
                <a:lnTo>
                  <a:pt x="379475" y="0"/>
                </a:lnTo>
                <a:lnTo>
                  <a:pt x="427070" y="2957"/>
                </a:lnTo>
                <a:lnTo>
                  <a:pt x="472903" y="11591"/>
                </a:lnTo>
                <a:lnTo>
                  <a:pt x="516617" y="25546"/>
                </a:lnTo>
                <a:lnTo>
                  <a:pt x="557856" y="44467"/>
                </a:lnTo>
                <a:lnTo>
                  <a:pt x="596266" y="67997"/>
                </a:lnTo>
                <a:lnTo>
                  <a:pt x="631489" y="95781"/>
                </a:lnTo>
                <a:lnTo>
                  <a:pt x="663170" y="127462"/>
                </a:lnTo>
                <a:lnTo>
                  <a:pt x="690954" y="162685"/>
                </a:lnTo>
                <a:lnTo>
                  <a:pt x="714484" y="201095"/>
                </a:lnTo>
                <a:lnTo>
                  <a:pt x="733405" y="242334"/>
                </a:lnTo>
                <a:lnTo>
                  <a:pt x="747360" y="286048"/>
                </a:lnTo>
                <a:lnTo>
                  <a:pt x="755994" y="331881"/>
                </a:lnTo>
                <a:lnTo>
                  <a:pt x="758951" y="379475"/>
                </a:lnTo>
                <a:lnTo>
                  <a:pt x="755994" y="427070"/>
                </a:lnTo>
                <a:lnTo>
                  <a:pt x="747360" y="472903"/>
                </a:lnTo>
                <a:lnTo>
                  <a:pt x="733405" y="516617"/>
                </a:lnTo>
                <a:lnTo>
                  <a:pt x="714484" y="557856"/>
                </a:lnTo>
                <a:lnTo>
                  <a:pt x="690954" y="596266"/>
                </a:lnTo>
                <a:lnTo>
                  <a:pt x="663170" y="631489"/>
                </a:lnTo>
                <a:lnTo>
                  <a:pt x="631489" y="663170"/>
                </a:lnTo>
                <a:lnTo>
                  <a:pt x="596266" y="690954"/>
                </a:lnTo>
                <a:lnTo>
                  <a:pt x="557856" y="714484"/>
                </a:lnTo>
                <a:lnTo>
                  <a:pt x="516617" y="733405"/>
                </a:lnTo>
                <a:lnTo>
                  <a:pt x="472903" y="747360"/>
                </a:lnTo>
                <a:lnTo>
                  <a:pt x="427070" y="755994"/>
                </a:lnTo>
                <a:lnTo>
                  <a:pt x="379475" y="758951"/>
                </a:lnTo>
                <a:lnTo>
                  <a:pt x="331881" y="755994"/>
                </a:lnTo>
                <a:lnTo>
                  <a:pt x="286048" y="747360"/>
                </a:lnTo>
                <a:lnTo>
                  <a:pt x="242334" y="733405"/>
                </a:lnTo>
                <a:lnTo>
                  <a:pt x="201095" y="714484"/>
                </a:lnTo>
                <a:lnTo>
                  <a:pt x="162685" y="690954"/>
                </a:lnTo>
                <a:lnTo>
                  <a:pt x="127462" y="663170"/>
                </a:lnTo>
                <a:lnTo>
                  <a:pt x="95781" y="631489"/>
                </a:lnTo>
                <a:lnTo>
                  <a:pt x="67997" y="596266"/>
                </a:lnTo>
                <a:lnTo>
                  <a:pt x="44467" y="557856"/>
                </a:lnTo>
                <a:lnTo>
                  <a:pt x="25546" y="516617"/>
                </a:lnTo>
                <a:lnTo>
                  <a:pt x="11591" y="472903"/>
                </a:lnTo>
                <a:lnTo>
                  <a:pt x="2957" y="427070"/>
                </a:lnTo>
                <a:lnTo>
                  <a:pt x="0" y="379475"/>
                </a:lnTo>
                <a:close/>
              </a:path>
            </a:pathLst>
          </a:custGeom>
          <a:ln w="28956">
            <a:solidFill>
              <a:srgbClr val="FF4200"/>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50" name="object 50"/>
          <p:cNvSpPr txBox="1"/>
          <p:nvPr/>
        </p:nvSpPr>
        <p:spPr>
          <a:xfrm>
            <a:off x="4468114" y="2276982"/>
            <a:ext cx="309245" cy="290195"/>
          </a:xfrm>
          <a:prstGeom prst="rect">
            <a:avLst/>
          </a:prstGeom>
        </p:spPr>
        <p:txBody>
          <a:bodyPr vert="horz" wrap="square" lIns="0" tIns="13335" rIns="0" bIns="0" rtlCol="0">
            <a:spAutoFit/>
          </a:bodyPr>
          <a:lstStyle/>
          <a:p>
            <a:pPr marL="12700">
              <a:lnSpc>
                <a:spcPct val="100000"/>
              </a:lnSpc>
              <a:spcBef>
                <a:spcPts val="105"/>
              </a:spcBef>
            </a:pPr>
            <a:r>
              <a:rPr b="1" dirty="0">
                <a:solidFill>
                  <a:srgbClr val="FF4200"/>
                </a:solidFill>
                <a:latin typeface="微软雅黑" panose="020B0503020204020204" charset="-122"/>
                <a:ea typeface="微软雅黑" panose="020B0503020204020204" charset="-122"/>
                <a:cs typeface="Arial" panose="020B0604020202020204"/>
              </a:rPr>
              <a:t>02</a:t>
            </a:r>
          </a:p>
        </p:txBody>
      </p:sp>
      <p:sp>
        <p:nvSpPr>
          <p:cNvPr id="51" name="object 51"/>
          <p:cNvSpPr/>
          <p:nvPr>
            <p:custDataLst>
              <p:tags r:id="rId18"/>
            </p:custDataLst>
          </p:nvPr>
        </p:nvSpPr>
        <p:spPr>
          <a:xfrm>
            <a:off x="4191000" y="2017776"/>
            <a:ext cx="864235" cy="862965"/>
          </a:xfrm>
          <a:custGeom>
            <a:avLst/>
            <a:gdLst/>
            <a:ahLst/>
            <a:cxnLst/>
            <a:rect l="l" t="t" r="r" b="b"/>
            <a:pathLst>
              <a:path w="864235" h="862964">
                <a:moveTo>
                  <a:pt x="0" y="431291"/>
                </a:moveTo>
                <a:lnTo>
                  <a:pt x="2535" y="384288"/>
                </a:lnTo>
                <a:lnTo>
                  <a:pt x="9964" y="338752"/>
                </a:lnTo>
                <a:lnTo>
                  <a:pt x="22024" y="294948"/>
                </a:lnTo>
                <a:lnTo>
                  <a:pt x="38452" y="253138"/>
                </a:lnTo>
                <a:lnTo>
                  <a:pt x="58984" y="213585"/>
                </a:lnTo>
                <a:lnTo>
                  <a:pt x="83356" y="176552"/>
                </a:lnTo>
                <a:lnTo>
                  <a:pt x="111305" y="142301"/>
                </a:lnTo>
                <a:lnTo>
                  <a:pt x="142568" y="111095"/>
                </a:lnTo>
                <a:lnTo>
                  <a:pt x="176881" y="83198"/>
                </a:lnTo>
                <a:lnTo>
                  <a:pt x="213980" y="58871"/>
                </a:lnTo>
                <a:lnTo>
                  <a:pt x="253603" y="38378"/>
                </a:lnTo>
                <a:lnTo>
                  <a:pt x="295485" y="21982"/>
                </a:lnTo>
                <a:lnTo>
                  <a:pt x="339363" y="9945"/>
                </a:lnTo>
                <a:lnTo>
                  <a:pt x="384974" y="2530"/>
                </a:lnTo>
                <a:lnTo>
                  <a:pt x="432053" y="0"/>
                </a:lnTo>
                <a:lnTo>
                  <a:pt x="479133" y="2530"/>
                </a:lnTo>
                <a:lnTo>
                  <a:pt x="524744" y="9945"/>
                </a:lnTo>
                <a:lnTo>
                  <a:pt x="568622" y="21982"/>
                </a:lnTo>
                <a:lnTo>
                  <a:pt x="610504" y="38378"/>
                </a:lnTo>
                <a:lnTo>
                  <a:pt x="650127" y="58871"/>
                </a:lnTo>
                <a:lnTo>
                  <a:pt x="687226" y="83198"/>
                </a:lnTo>
                <a:lnTo>
                  <a:pt x="721539" y="111095"/>
                </a:lnTo>
                <a:lnTo>
                  <a:pt x="752802" y="142301"/>
                </a:lnTo>
                <a:lnTo>
                  <a:pt x="780751" y="176552"/>
                </a:lnTo>
                <a:lnTo>
                  <a:pt x="805123" y="213585"/>
                </a:lnTo>
                <a:lnTo>
                  <a:pt x="825655" y="253138"/>
                </a:lnTo>
                <a:lnTo>
                  <a:pt x="842083" y="294948"/>
                </a:lnTo>
                <a:lnTo>
                  <a:pt x="854143" y="338752"/>
                </a:lnTo>
                <a:lnTo>
                  <a:pt x="861572" y="384288"/>
                </a:lnTo>
                <a:lnTo>
                  <a:pt x="864108" y="431291"/>
                </a:lnTo>
                <a:lnTo>
                  <a:pt x="861572" y="478295"/>
                </a:lnTo>
                <a:lnTo>
                  <a:pt x="854143" y="523831"/>
                </a:lnTo>
                <a:lnTo>
                  <a:pt x="842083" y="567635"/>
                </a:lnTo>
                <a:lnTo>
                  <a:pt x="825655" y="609445"/>
                </a:lnTo>
                <a:lnTo>
                  <a:pt x="805123" y="648998"/>
                </a:lnTo>
                <a:lnTo>
                  <a:pt x="780751" y="686031"/>
                </a:lnTo>
                <a:lnTo>
                  <a:pt x="752802" y="720282"/>
                </a:lnTo>
                <a:lnTo>
                  <a:pt x="721539" y="751488"/>
                </a:lnTo>
                <a:lnTo>
                  <a:pt x="687226" y="779385"/>
                </a:lnTo>
                <a:lnTo>
                  <a:pt x="650127" y="803712"/>
                </a:lnTo>
                <a:lnTo>
                  <a:pt x="610504" y="824205"/>
                </a:lnTo>
                <a:lnTo>
                  <a:pt x="568622" y="840601"/>
                </a:lnTo>
                <a:lnTo>
                  <a:pt x="524744" y="852638"/>
                </a:lnTo>
                <a:lnTo>
                  <a:pt x="479133" y="860053"/>
                </a:lnTo>
                <a:lnTo>
                  <a:pt x="432053" y="862584"/>
                </a:lnTo>
                <a:lnTo>
                  <a:pt x="384974" y="860053"/>
                </a:lnTo>
                <a:lnTo>
                  <a:pt x="339363" y="852638"/>
                </a:lnTo>
                <a:lnTo>
                  <a:pt x="295485" y="840601"/>
                </a:lnTo>
                <a:lnTo>
                  <a:pt x="253603" y="824205"/>
                </a:lnTo>
                <a:lnTo>
                  <a:pt x="213980" y="803712"/>
                </a:lnTo>
                <a:lnTo>
                  <a:pt x="176881" y="779385"/>
                </a:lnTo>
                <a:lnTo>
                  <a:pt x="142568" y="751488"/>
                </a:lnTo>
                <a:lnTo>
                  <a:pt x="111305" y="720282"/>
                </a:lnTo>
                <a:lnTo>
                  <a:pt x="83356" y="686031"/>
                </a:lnTo>
                <a:lnTo>
                  <a:pt x="58984" y="648998"/>
                </a:lnTo>
                <a:lnTo>
                  <a:pt x="38452" y="609445"/>
                </a:lnTo>
                <a:lnTo>
                  <a:pt x="22024" y="567635"/>
                </a:lnTo>
                <a:lnTo>
                  <a:pt x="9964" y="523831"/>
                </a:lnTo>
                <a:lnTo>
                  <a:pt x="2535" y="478295"/>
                </a:lnTo>
                <a:lnTo>
                  <a:pt x="0" y="431291"/>
                </a:lnTo>
                <a:close/>
              </a:path>
            </a:pathLst>
          </a:custGeom>
          <a:ln w="12192">
            <a:solidFill>
              <a:srgbClr val="BEBEBE"/>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0" name="object 60"/>
          <p:cNvSpPr txBox="1"/>
          <p:nvPr>
            <p:custDataLst>
              <p:tags r:id="rId19"/>
            </p:custDataLst>
          </p:nvPr>
        </p:nvSpPr>
        <p:spPr>
          <a:xfrm>
            <a:off x="3262503" y="3837457"/>
            <a:ext cx="2664460" cy="1771650"/>
          </a:xfrm>
          <a:prstGeom prst="rect">
            <a:avLst/>
          </a:prstGeom>
        </p:spPr>
        <p:txBody>
          <a:bodyPr vert="horz" wrap="square" lIns="0" tIns="12700" rIns="0" bIns="0" rtlCol="0">
            <a:spAutoFit/>
          </a:bodyPr>
          <a:lstStyle/>
          <a:p>
            <a:pPr marL="12700" marR="5080">
              <a:lnSpc>
                <a:spcPct val="110000"/>
              </a:lnSpc>
              <a:spcBef>
                <a:spcPts val="100"/>
              </a:spcBef>
            </a:pPr>
            <a:r>
              <a:rPr sz="1300" spc="-5" dirty="0">
                <a:solidFill>
                  <a:schemeClr val="dk1"/>
                </a:solidFill>
                <a:latin typeface="微软雅黑" panose="020B0503020204020204" charset="-122"/>
                <a:ea typeface="微软雅黑" panose="020B0503020204020204" charset="-122"/>
                <a:cs typeface="微软雅黑" panose="020B0503020204020204" charset="-122"/>
              </a:rPr>
              <a:t>当汽车通过桥梁孔洞，公路隧道和大门时，会撞坏货物、车辆或建筑设施。</a:t>
            </a:r>
            <a:r>
              <a:rPr sz="1300" spc="5" dirty="0">
                <a:solidFill>
                  <a:schemeClr val="dk1"/>
                </a:solidFill>
                <a:latin typeface="微软雅黑" panose="020B0503020204020204" charset="-122"/>
                <a:ea typeface="微软雅黑" panose="020B0503020204020204" charset="-122"/>
                <a:cs typeface="微软雅黑" panose="020B0503020204020204" charset="-122"/>
              </a:rPr>
              <a:t>同</a:t>
            </a:r>
            <a:r>
              <a:rPr sz="1300" spc="-5" dirty="0">
                <a:solidFill>
                  <a:schemeClr val="dk1"/>
                </a:solidFill>
                <a:latin typeface="微软雅黑" panose="020B0503020204020204" charset="-122"/>
                <a:ea typeface="微软雅黑" panose="020B0503020204020204" charset="-122"/>
                <a:cs typeface="微软雅黑" panose="020B0503020204020204" charset="-122"/>
              </a:rPr>
              <a:t>时，</a:t>
            </a:r>
            <a:r>
              <a:rPr sz="1300" spc="5" dirty="0">
                <a:solidFill>
                  <a:schemeClr val="dk1"/>
                </a:solidFill>
                <a:latin typeface="微软雅黑" panose="020B0503020204020204" charset="-122"/>
                <a:ea typeface="微软雅黑" panose="020B0503020204020204" charset="-122"/>
                <a:cs typeface="微软雅黑" panose="020B0503020204020204" charset="-122"/>
              </a:rPr>
              <a:t>在</a:t>
            </a:r>
            <a:r>
              <a:rPr sz="1300" spc="-5" dirty="0">
                <a:solidFill>
                  <a:schemeClr val="dk1"/>
                </a:solidFill>
                <a:latin typeface="微软雅黑" panose="020B0503020204020204" charset="-122"/>
                <a:ea typeface="微软雅黑" panose="020B0503020204020204" charset="-122"/>
                <a:cs typeface="微软雅黑" panose="020B0503020204020204" charset="-122"/>
              </a:rPr>
              <a:t>交</a:t>
            </a:r>
            <a:r>
              <a:rPr sz="1300" spc="5" dirty="0">
                <a:solidFill>
                  <a:schemeClr val="dk1"/>
                </a:solidFill>
                <a:latin typeface="微软雅黑" panose="020B0503020204020204" charset="-122"/>
                <a:ea typeface="微软雅黑" panose="020B0503020204020204" charset="-122"/>
                <a:cs typeface="微软雅黑" panose="020B0503020204020204" charset="-122"/>
              </a:rPr>
              <a:t>会</a:t>
            </a:r>
            <a:r>
              <a:rPr sz="1300" spc="-5" dirty="0">
                <a:solidFill>
                  <a:schemeClr val="dk1"/>
                </a:solidFill>
                <a:latin typeface="微软雅黑" panose="020B0503020204020204" charset="-122"/>
                <a:ea typeface="微软雅黑" panose="020B0503020204020204" charset="-122"/>
                <a:cs typeface="微软雅黑" panose="020B0503020204020204" charset="-122"/>
              </a:rPr>
              <a:t>和狭窄</a:t>
            </a:r>
            <a:r>
              <a:rPr sz="1300" spc="5" dirty="0">
                <a:solidFill>
                  <a:schemeClr val="dk1"/>
                </a:solidFill>
                <a:latin typeface="微软雅黑" panose="020B0503020204020204" charset="-122"/>
                <a:ea typeface="微软雅黑" panose="020B0503020204020204" charset="-122"/>
                <a:cs typeface="微软雅黑" panose="020B0503020204020204" charset="-122"/>
              </a:rPr>
              <a:t>上</a:t>
            </a:r>
            <a:r>
              <a:rPr sz="1300" spc="-5" dirty="0">
                <a:solidFill>
                  <a:schemeClr val="dk1"/>
                </a:solidFill>
                <a:latin typeface="微软雅黑" panose="020B0503020204020204" charset="-122"/>
                <a:ea typeface="微软雅黑" panose="020B0503020204020204" charset="-122"/>
                <a:cs typeface="微软雅黑" panose="020B0503020204020204" charset="-122"/>
              </a:rPr>
              <a:t>行驶，会和路旁树木相撞碰而引起其它事故。超高装载，还会提高货物的重心位置</a:t>
            </a:r>
            <a:r>
              <a:rPr sz="1300" spc="5" dirty="0">
                <a:solidFill>
                  <a:schemeClr val="dk1"/>
                </a:solidFill>
                <a:latin typeface="微软雅黑" panose="020B0503020204020204" charset="-122"/>
                <a:ea typeface="微软雅黑" panose="020B0503020204020204" charset="-122"/>
                <a:cs typeface="微软雅黑" panose="020B0503020204020204" charset="-122"/>
              </a:rPr>
              <a:t>，</a:t>
            </a:r>
            <a:r>
              <a:rPr sz="1300" spc="-5" dirty="0">
                <a:solidFill>
                  <a:schemeClr val="dk1"/>
                </a:solidFill>
                <a:latin typeface="微软雅黑" panose="020B0503020204020204" charset="-122"/>
                <a:ea typeface="微软雅黑" panose="020B0503020204020204" charset="-122"/>
                <a:cs typeface="微软雅黑" panose="020B0503020204020204" charset="-122"/>
              </a:rPr>
              <a:t>影响</a:t>
            </a:r>
            <a:r>
              <a:rPr sz="1300" spc="5" dirty="0">
                <a:solidFill>
                  <a:schemeClr val="dk1"/>
                </a:solidFill>
                <a:latin typeface="微软雅黑" panose="020B0503020204020204" charset="-122"/>
                <a:ea typeface="微软雅黑" panose="020B0503020204020204" charset="-122"/>
                <a:cs typeface="微软雅黑" panose="020B0503020204020204" charset="-122"/>
              </a:rPr>
              <a:t>货</a:t>
            </a:r>
            <a:r>
              <a:rPr sz="1300" spc="-5" dirty="0">
                <a:solidFill>
                  <a:schemeClr val="dk1"/>
                </a:solidFill>
                <a:latin typeface="微软雅黑" panose="020B0503020204020204" charset="-122"/>
                <a:ea typeface="微软雅黑" panose="020B0503020204020204" charset="-122"/>
                <a:cs typeface="微软雅黑" panose="020B0503020204020204" charset="-122"/>
              </a:rPr>
              <a:t>物</a:t>
            </a:r>
            <a:r>
              <a:rPr sz="1300" spc="5" dirty="0">
                <a:solidFill>
                  <a:schemeClr val="dk1"/>
                </a:solidFill>
                <a:latin typeface="微软雅黑" panose="020B0503020204020204" charset="-122"/>
                <a:ea typeface="微软雅黑" panose="020B0503020204020204" charset="-122"/>
                <a:cs typeface="微软雅黑" panose="020B0503020204020204" charset="-122"/>
              </a:rPr>
              <a:t>的</a:t>
            </a:r>
            <a:r>
              <a:rPr sz="1300" spc="-5" dirty="0">
                <a:solidFill>
                  <a:schemeClr val="dk1"/>
                </a:solidFill>
                <a:latin typeface="微软雅黑" panose="020B0503020204020204" charset="-122"/>
                <a:ea typeface="微软雅黑" panose="020B0503020204020204" charset="-122"/>
                <a:cs typeface="微软雅黑" panose="020B0503020204020204" charset="-122"/>
              </a:rPr>
              <a:t>稳定性</a:t>
            </a:r>
            <a:r>
              <a:rPr sz="1300" spc="5" dirty="0">
                <a:solidFill>
                  <a:schemeClr val="dk1"/>
                </a:solidFill>
                <a:latin typeface="微软雅黑" panose="020B0503020204020204" charset="-122"/>
                <a:ea typeface="微软雅黑" panose="020B0503020204020204" charset="-122"/>
                <a:cs typeface="微软雅黑" panose="020B0503020204020204" charset="-122"/>
              </a:rPr>
              <a:t>。</a:t>
            </a:r>
            <a:r>
              <a:rPr sz="1300" spc="-5" dirty="0">
                <a:solidFill>
                  <a:schemeClr val="dk1"/>
                </a:solidFill>
                <a:latin typeface="微软雅黑" panose="020B0503020204020204" charset="-122"/>
                <a:ea typeface="微软雅黑" panose="020B0503020204020204" charset="-122"/>
                <a:cs typeface="微软雅黑" panose="020B0503020204020204" charset="-122"/>
              </a:rPr>
              <a:t>这样，货物容易被抛出车外，还可能在转弯时发生翻车事故。</a:t>
            </a:r>
          </a:p>
        </p:txBody>
      </p:sp>
      <p:sp>
        <p:nvSpPr>
          <p:cNvPr id="61" name="object 61"/>
          <p:cNvSpPr txBox="1"/>
          <p:nvPr/>
        </p:nvSpPr>
        <p:spPr>
          <a:xfrm>
            <a:off x="1627758" y="2936239"/>
            <a:ext cx="680720" cy="228600"/>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170C"/>
                </a:solidFill>
                <a:latin typeface="微软雅黑" panose="020B0503020204020204" charset="-122"/>
                <a:ea typeface="微软雅黑" panose="020B0503020204020204" charset="-122"/>
                <a:cs typeface="微软雅黑" panose="020B0503020204020204" charset="-122"/>
              </a:rPr>
              <a:t>(</a:t>
            </a:r>
            <a:r>
              <a:rPr sz="1400" spc="10" dirty="0">
                <a:solidFill>
                  <a:srgbClr val="FF170C"/>
                </a:solidFill>
                <a:latin typeface="微软雅黑" panose="020B0503020204020204" charset="-122"/>
                <a:ea typeface="微软雅黑" panose="020B0503020204020204" charset="-122"/>
                <a:cs typeface="微软雅黑" panose="020B0503020204020204" charset="-122"/>
              </a:rPr>
              <a:t>一</a:t>
            </a:r>
            <a:r>
              <a:rPr sz="1400" dirty="0">
                <a:solidFill>
                  <a:srgbClr val="FF170C"/>
                </a:solidFill>
                <a:latin typeface="微软雅黑" panose="020B0503020204020204" charset="-122"/>
                <a:ea typeface="微软雅黑" panose="020B0503020204020204" charset="-122"/>
                <a:cs typeface="微软雅黑" panose="020B0503020204020204" charset="-122"/>
              </a:rPr>
              <a:t>)超重</a:t>
            </a:r>
          </a:p>
        </p:txBody>
      </p:sp>
      <p:sp>
        <p:nvSpPr>
          <p:cNvPr id="62" name="object 62"/>
          <p:cNvSpPr/>
          <p:nvPr>
            <p:custDataLst>
              <p:tags r:id="rId20"/>
            </p:custDataLst>
          </p:nvPr>
        </p:nvSpPr>
        <p:spPr>
          <a:xfrm>
            <a:off x="501395" y="3262884"/>
            <a:ext cx="2769235" cy="163195"/>
          </a:xfrm>
          <a:custGeom>
            <a:avLst/>
            <a:gdLst/>
            <a:ahLst/>
            <a:cxnLst/>
            <a:rect l="l" t="t" r="r" b="b"/>
            <a:pathLst>
              <a:path w="2769235" h="163195">
                <a:moveTo>
                  <a:pt x="0" y="163067"/>
                </a:moveTo>
                <a:lnTo>
                  <a:pt x="2769108" y="163067"/>
                </a:lnTo>
                <a:lnTo>
                  <a:pt x="2769108" y="0"/>
                </a:lnTo>
                <a:lnTo>
                  <a:pt x="0" y="0"/>
                </a:lnTo>
                <a:lnTo>
                  <a:pt x="0" y="163067"/>
                </a:lnTo>
                <a:close/>
              </a:path>
            </a:pathLst>
          </a:custGeom>
          <a:solidFill>
            <a:srgbClr val="FF17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3" name="object 63"/>
          <p:cNvSpPr/>
          <p:nvPr>
            <p:custDataLst>
              <p:tags r:id="rId21"/>
            </p:custDataLst>
          </p:nvPr>
        </p:nvSpPr>
        <p:spPr>
          <a:xfrm>
            <a:off x="1746504" y="3425952"/>
            <a:ext cx="248920" cy="309880"/>
          </a:xfrm>
          <a:custGeom>
            <a:avLst/>
            <a:gdLst/>
            <a:ahLst/>
            <a:cxnLst/>
            <a:rect l="l" t="t" r="r" b="b"/>
            <a:pathLst>
              <a:path w="248919" h="309879">
                <a:moveTo>
                  <a:pt x="248412" y="0"/>
                </a:moveTo>
                <a:lnTo>
                  <a:pt x="0" y="0"/>
                </a:lnTo>
                <a:lnTo>
                  <a:pt x="124206" y="309372"/>
                </a:lnTo>
                <a:lnTo>
                  <a:pt x="248412" y="0"/>
                </a:lnTo>
                <a:close/>
              </a:path>
            </a:pathLst>
          </a:custGeom>
          <a:solidFill>
            <a:srgbClr val="FF170C"/>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4" name="object 64"/>
          <p:cNvSpPr/>
          <p:nvPr>
            <p:custDataLst>
              <p:tags r:id="rId22"/>
            </p:custDataLst>
          </p:nvPr>
        </p:nvSpPr>
        <p:spPr>
          <a:xfrm>
            <a:off x="1507997" y="2070354"/>
            <a:ext cx="757555" cy="759460"/>
          </a:xfrm>
          <a:custGeom>
            <a:avLst/>
            <a:gdLst/>
            <a:ahLst/>
            <a:cxnLst/>
            <a:rect l="l" t="t" r="r" b="b"/>
            <a:pathLst>
              <a:path w="757555" h="759460">
                <a:moveTo>
                  <a:pt x="0" y="379475"/>
                </a:moveTo>
                <a:lnTo>
                  <a:pt x="2950" y="331881"/>
                </a:lnTo>
                <a:lnTo>
                  <a:pt x="11565" y="286048"/>
                </a:lnTo>
                <a:lnTo>
                  <a:pt x="25490" y="242334"/>
                </a:lnTo>
                <a:lnTo>
                  <a:pt x="44370" y="201095"/>
                </a:lnTo>
                <a:lnTo>
                  <a:pt x="67849" y="162685"/>
                </a:lnTo>
                <a:lnTo>
                  <a:pt x="95574" y="127462"/>
                </a:lnTo>
                <a:lnTo>
                  <a:pt x="127190" y="95781"/>
                </a:lnTo>
                <a:lnTo>
                  <a:pt x="162341" y="67997"/>
                </a:lnTo>
                <a:lnTo>
                  <a:pt x="200673" y="44467"/>
                </a:lnTo>
                <a:lnTo>
                  <a:pt x="241831" y="25546"/>
                </a:lnTo>
                <a:lnTo>
                  <a:pt x="285461" y="11591"/>
                </a:lnTo>
                <a:lnTo>
                  <a:pt x="331206" y="2957"/>
                </a:lnTo>
                <a:lnTo>
                  <a:pt x="378714" y="0"/>
                </a:lnTo>
                <a:lnTo>
                  <a:pt x="426221" y="2957"/>
                </a:lnTo>
                <a:lnTo>
                  <a:pt x="471966" y="11591"/>
                </a:lnTo>
                <a:lnTo>
                  <a:pt x="515596" y="25546"/>
                </a:lnTo>
                <a:lnTo>
                  <a:pt x="556754" y="44467"/>
                </a:lnTo>
                <a:lnTo>
                  <a:pt x="595086" y="67997"/>
                </a:lnTo>
                <a:lnTo>
                  <a:pt x="630237" y="95781"/>
                </a:lnTo>
                <a:lnTo>
                  <a:pt x="661853" y="127462"/>
                </a:lnTo>
                <a:lnTo>
                  <a:pt x="689578" y="162685"/>
                </a:lnTo>
                <a:lnTo>
                  <a:pt x="713057" y="201095"/>
                </a:lnTo>
                <a:lnTo>
                  <a:pt x="731937" y="242334"/>
                </a:lnTo>
                <a:lnTo>
                  <a:pt x="745862" y="286048"/>
                </a:lnTo>
                <a:lnTo>
                  <a:pt x="754477" y="331881"/>
                </a:lnTo>
                <a:lnTo>
                  <a:pt x="757428" y="379475"/>
                </a:lnTo>
                <a:lnTo>
                  <a:pt x="754477" y="427070"/>
                </a:lnTo>
                <a:lnTo>
                  <a:pt x="745862" y="472903"/>
                </a:lnTo>
                <a:lnTo>
                  <a:pt x="731937" y="516617"/>
                </a:lnTo>
                <a:lnTo>
                  <a:pt x="713057" y="557856"/>
                </a:lnTo>
                <a:lnTo>
                  <a:pt x="689578" y="596266"/>
                </a:lnTo>
                <a:lnTo>
                  <a:pt x="661853" y="631489"/>
                </a:lnTo>
                <a:lnTo>
                  <a:pt x="630237" y="663170"/>
                </a:lnTo>
                <a:lnTo>
                  <a:pt x="595086" y="690954"/>
                </a:lnTo>
                <a:lnTo>
                  <a:pt x="556754" y="714484"/>
                </a:lnTo>
                <a:lnTo>
                  <a:pt x="515596" y="733405"/>
                </a:lnTo>
                <a:lnTo>
                  <a:pt x="471966" y="747360"/>
                </a:lnTo>
                <a:lnTo>
                  <a:pt x="426221" y="755994"/>
                </a:lnTo>
                <a:lnTo>
                  <a:pt x="378714" y="758951"/>
                </a:lnTo>
                <a:lnTo>
                  <a:pt x="331206" y="755994"/>
                </a:lnTo>
                <a:lnTo>
                  <a:pt x="285461" y="747360"/>
                </a:lnTo>
                <a:lnTo>
                  <a:pt x="241831" y="733405"/>
                </a:lnTo>
                <a:lnTo>
                  <a:pt x="200673" y="714484"/>
                </a:lnTo>
                <a:lnTo>
                  <a:pt x="162341" y="690954"/>
                </a:lnTo>
                <a:lnTo>
                  <a:pt x="127190" y="663170"/>
                </a:lnTo>
                <a:lnTo>
                  <a:pt x="95574" y="631489"/>
                </a:lnTo>
                <a:lnTo>
                  <a:pt x="67849" y="596266"/>
                </a:lnTo>
                <a:lnTo>
                  <a:pt x="44370" y="557856"/>
                </a:lnTo>
                <a:lnTo>
                  <a:pt x="25490" y="516617"/>
                </a:lnTo>
                <a:lnTo>
                  <a:pt x="11565" y="472903"/>
                </a:lnTo>
                <a:lnTo>
                  <a:pt x="2950" y="427070"/>
                </a:lnTo>
                <a:lnTo>
                  <a:pt x="0" y="379475"/>
                </a:lnTo>
                <a:close/>
              </a:path>
            </a:pathLst>
          </a:custGeom>
          <a:ln w="28956">
            <a:solidFill>
              <a:srgbClr val="FF17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5" name="object 65"/>
          <p:cNvSpPr txBox="1"/>
          <p:nvPr/>
        </p:nvSpPr>
        <p:spPr>
          <a:xfrm>
            <a:off x="1731010" y="2276982"/>
            <a:ext cx="309245" cy="290195"/>
          </a:xfrm>
          <a:prstGeom prst="rect">
            <a:avLst/>
          </a:prstGeom>
        </p:spPr>
        <p:txBody>
          <a:bodyPr vert="horz" wrap="square" lIns="0" tIns="13335" rIns="0" bIns="0" rtlCol="0">
            <a:spAutoFit/>
          </a:bodyPr>
          <a:lstStyle/>
          <a:p>
            <a:pPr marL="12700">
              <a:lnSpc>
                <a:spcPct val="100000"/>
              </a:lnSpc>
              <a:spcBef>
                <a:spcPts val="105"/>
              </a:spcBef>
            </a:pPr>
            <a:r>
              <a:rPr b="1" dirty="0">
                <a:solidFill>
                  <a:srgbClr val="FF170C"/>
                </a:solidFill>
                <a:latin typeface="微软雅黑" panose="020B0503020204020204" charset="-122"/>
                <a:ea typeface="微软雅黑" panose="020B0503020204020204" charset="-122"/>
                <a:cs typeface="Arial" panose="020B0604020202020204"/>
              </a:rPr>
              <a:t>01</a:t>
            </a:r>
          </a:p>
        </p:txBody>
      </p:sp>
      <p:sp>
        <p:nvSpPr>
          <p:cNvPr id="66" name="object 66"/>
          <p:cNvSpPr/>
          <p:nvPr>
            <p:custDataLst>
              <p:tags r:id="rId23"/>
            </p:custDataLst>
          </p:nvPr>
        </p:nvSpPr>
        <p:spPr>
          <a:xfrm>
            <a:off x="1453896" y="2017776"/>
            <a:ext cx="864235" cy="862965"/>
          </a:xfrm>
          <a:custGeom>
            <a:avLst/>
            <a:gdLst/>
            <a:ahLst/>
            <a:cxnLst/>
            <a:rect l="l" t="t" r="r" b="b"/>
            <a:pathLst>
              <a:path w="864235" h="862964">
                <a:moveTo>
                  <a:pt x="0" y="431291"/>
                </a:moveTo>
                <a:lnTo>
                  <a:pt x="2535" y="384288"/>
                </a:lnTo>
                <a:lnTo>
                  <a:pt x="9964" y="338752"/>
                </a:lnTo>
                <a:lnTo>
                  <a:pt x="22024" y="294948"/>
                </a:lnTo>
                <a:lnTo>
                  <a:pt x="38452" y="253138"/>
                </a:lnTo>
                <a:lnTo>
                  <a:pt x="58984" y="213585"/>
                </a:lnTo>
                <a:lnTo>
                  <a:pt x="83356" y="176552"/>
                </a:lnTo>
                <a:lnTo>
                  <a:pt x="111305" y="142301"/>
                </a:lnTo>
                <a:lnTo>
                  <a:pt x="142568" y="111095"/>
                </a:lnTo>
                <a:lnTo>
                  <a:pt x="176881" y="83198"/>
                </a:lnTo>
                <a:lnTo>
                  <a:pt x="213980" y="58871"/>
                </a:lnTo>
                <a:lnTo>
                  <a:pt x="253603" y="38378"/>
                </a:lnTo>
                <a:lnTo>
                  <a:pt x="295485" y="21982"/>
                </a:lnTo>
                <a:lnTo>
                  <a:pt x="339363" y="9945"/>
                </a:lnTo>
                <a:lnTo>
                  <a:pt x="384974" y="2530"/>
                </a:lnTo>
                <a:lnTo>
                  <a:pt x="432053" y="0"/>
                </a:lnTo>
                <a:lnTo>
                  <a:pt x="479133" y="2530"/>
                </a:lnTo>
                <a:lnTo>
                  <a:pt x="524744" y="9945"/>
                </a:lnTo>
                <a:lnTo>
                  <a:pt x="568622" y="21982"/>
                </a:lnTo>
                <a:lnTo>
                  <a:pt x="610504" y="38378"/>
                </a:lnTo>
                <a:lnTo>
                  <a:pt x="650127" y="58871"/>
                </a:lnTo>
                <a:lnTo>
                  <a:pt x="687226" y="83198"/>
                </a:lnTo>
                <a:lnTo>
                  <a:pt x="721539" y="111095"/>
                </a:lnTo>
                <a:lnTo>
                  <a:pt x="752802" y="142301"/>
                </a:lnTo>
                <a:lnTo>
                  <a:pt x="780751" y="176552"/>
                </a:lnTo>
                <a:lnTo>
                  <a:pt x="805123" y="213585"/>
                </a:lnTo>
                <a:lnTo>
                  <a:pt x="825655" y="253138"/>
                </a:lnTo>
                <a:lnTo>
                  <a:pt x="842083" y="294948"/>
                </a:lnTo>
                <a:lnTo>
                  <a:pt x="854143" y="338752"/>
                </a:lnTo>
                <a:lnTo>
                  <a:pt x="861572" y="384288"/>
                </a:lnTo>
                <a:lnTo>
                  <a:pt x="864108" y="431291"/>
                </a:lnTo>
                <a:lnTo>
                  <a:pt x="861572" y="478295"/>
                </a:lnTo>
                <a:lnTo>
                  <a:pt x="854143" y="523831"/>
                </a:lnTo>
                <a:lnTo>
                  <a:pt x="842083" y="567635"/>
                </a:lnTo>
                <a:lnTo>
                  <a:pt x="825655" y="609445"/>
                </a:lnTo>
                <a:lnTo>
                  <a:pt x="805123" y="648998"/>
                </a:lnTo>
                <a:lnTo>
                  <a:pt x="780751" y="686031"/>
                </a:lnTo>
                <a:lnTo>
                  <a:pt x="752802" y="720282"/>
                </a:lnTo>
                <a:lnTo>
                  <a:pt x="721539" y="751488"/>
                </a:lnTo>
                <a:lnTo>
                  <a:pt x="687226" y="779385"/>
                </a:lnTo>
                <a:lnTo>
                  <a:pt x="650127" y="803712"/>
                </a:lnTo>
                <a:lnTo>
                  <a:pt x="610504" y="824205"/>
                </a:lnTo>
                <a:lnTo>
                  <a:pt x="568622" y="840601"/>
                </a:lnTo>
                <a:lnTo>
                  <a:pt x="524744" y="852638"/>
                </a:lnTo>
                <a:lnTo>
                  <a:pt x="479133" y="860053"/>
                </a:lnTo>
                <a:lnTo>
                  <a:pt x="432053" y="862584"/>
                </a:lnTo>
                <a:lnTo>
                  <a:pt x="384974" y="860053"/>
                </a:lnTo>
                <a:lnTo>
                  <a:pt x="339363" y="852638"/>
                </a:lnTo>
                <a:lnTo>
                  <a:pt x="295485" y="840601"/>
                </a:lnTo>
                <a:lnTo>
                  <a:pt x="253603" y="824205"/>
                </a:lnTo>
                <a:lnTo>
                  <a:pt x="213980" y="803712"/>
                </a:lnTo>
                <a:lnTo>
                  <a:pt x="176881" y="779385"/>
                </a:lnTo>
                <a:lnTo>
                  <a:pt x="142568" y="751488"/>
                </a:lnTo>
                <a:lnTo>
                  <a:pt x="111305" y="720282"/>
                </a:lnTo>
                <a:lnTo>
                  <a:pt x="83356" y="686031"/>
                </a:lnTo>
                <a:lnTo>
                  <a:pt x="58984" y="648998"/>
                </a:lnTo>
                <a:lnTo>
                  <a:pt x="38452" y="609445"/>
                </a:lnTo>
                <a:lnTo>
                  <a:pt x="22024" y="567635"/>
                </a:lnTo>
                <a:lnTo>
                  <a:pt x="9964" y="523831"/>
                </a:lnTo>
                <a:lnTo>
                  <a:pt x="2535" y="478295"/>
                </a:lnTo>
                <a:lnTo>
                  <a:pt x="0" y="431291"/>
                </a:lnTo>
                <a:close/>
              </a:path>
            </a:pathLst>
          </a:custGeom>
          <a:ln w="12192">
            <a:solidFill>
              <a:srgbClr val="BEBEBE"/>
            </a:solidFill>
            <a:prstDash val="sysDash"/>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4" name="object 74"/>
          <p:cNvSpPr txBox="1"/>
          <p:nvPr>
            <p:custDataLst>
              <p:tags r:id="rId24"/>
            </p:custDataLst>
          </p:nvPr>
        </p:nvSpPr>
        <p:spPr>
          <a:xfrm>
            <a:off x="501929" y="3842867"/>
            <a:ext cx="2520315" cy="1821180"/>
          </a:xfrm>
          <a:prstGeom prst="rect">
            <a:avLst/>
          </a:prstGeom>
        </p:spPr>
        <p:txBody>
          <a:bodyPr vert="horz" wrap="square" lIns="0" tIns="12700" rIns="0" bIns="0" rtlCol="0">
            <a:spAutoFit/>
          </a:bodyPr>
          <a:lstStyle/>
          <a:p>
            <a:pPr marL="12700" marR="5080" algn="just">
              <a:lnSpc>
                <a:spcPct val="120000"/>
              </a:lnSpc>
              <a:spcBef>
                <a:spcPts val="100"/>
              </a:spcBef>
            </a:pPr>
            <a:r>
              <a:rPr sz="1400" dirty="0">
                <a:solidFill>
                  <a:schemeClr val="dk1"/>
                </a:solidFill>
                <a:latin typeface="微软雅黑" panose="020B0503020204020204" charset="-122"/>
                <a:ea typeface="微软雅黑" panose="020B0503020204020204" charset="-122"/>
                <a:cs typeface="微软雅黑" panose="020B0503020204020204" charset="-122"/>
              </a:rPr>
              <a:t>汽车载重量，在设计中</a:t>
            </a:r>
            <a:r>
              <a:rPr sz="1400" spc="-15" dirty="0">
                <a:solidFill>
                  <a:schemeClr val="dk1"/>
                </a:solidFill>
                <a:latin typeface="微软雅黑" panose="020B0503020204020204" charset="-122"/>
                <a:ea typeface="微软雅黑" panose="020B0503020204020204" charset="-122"/>
                <a:cs typeface="微软雅黑" panose="020B0503020204020204" charset="-122"/>
              </a:rPr>
              <a:t>科</a:t>
            </a:r>
            <a:r>
              <a:rPr sz="1400" dirty="0">
                <a:solidFill>
                  <a:schemeClr val="dk1"/>
                </a:solidFill>
                <a:latin typeface="微软雅黑" panose="020B0503020204020204" charset="-122"/>
                <a:ea typeface="微软雅黑" panose="020B0503020204020204" charset="-122"/>
                <a:cs typeface="微软雅黑" panose="020B0503020204020204" charset="-122"/>
              </a:rPr>
              <a:t>学计算而定，虽在计算中含有</a:t>
            </a:r>
            <a:r>
              <a:rPr sz="1400" spc="-15" dirty="0">
                <a:solidFill>
                  <a:schemeClr val="dk1"/>
                </a:solidFill>
                <a:latin typeface="微软雅黑" panose="020B0503020204020204" charset="-122"/>
                <a:ea typeface="微软雅黑" panose="020B0503020204020204" charset="-122"/>
                <a:cs typeface="微软雅黑" panose="020B0503020204020204" charset="-122"/>
              </a:rPr>
              <a:t>适</a:t>
            </a:r>
            <a:r>
              <a:rPr sz="1400" dirty="0">
                <a:solidFill>
                  <a:schemeClr val="dk1"/>
                </a:solidFill>
                <a:latin typeface="微软雅黑" panose="020B0503020204020204" charset="-122"/>
                <a:ea typeface="微软雅黑" panose="020B0503020204020204" charset="-122"/>
                <a:cs typeface="微软雅黑" panose="020B0503020204020204" charset="-122"/>
              </a:rPr>
              <a:t>量的安全系数，它是为车子除</a:t>
            </a:r>
            <a:r>
              <a:rPr sz="1400" spc="-15" dirty="0">
                <a:solidFill>
                  <a:schemeClr val="dk1"/>
                </a:solidFill>
                <a:latin typeface="微软雅黑" panose="020B0503020204020204" charset="-122"/>
                <a:ea typeface="微软雅黑" panose="020B0503020204020204" charset="-122"/>
                <a:cs typeface="微软雅黑" panose="020B0503020204020204" charset="-122"/>
              </a:rPr>
              <a:t>承</a:t>
            </a:r>
            <a:r>
              <a:rPr sz="1400" dirty="0">
                <a:solidFill>
                  <a:schemeClr val="dk1"/>
                </a:solidFill>
                <a:latin typeface="微软雅黑" panose="020B0503020204020204" charset="-122"/>
                <a:ea typeface="微软雅黑" panose="020B0503020204020204" charset="-122"/>
                <a:cs typeface="微软雅黑" panose="020B0503020204020204" charset="-122"/>
              </a:rPr>
              <a:t>载规定荷重外含有行驶中荷加</a:t>
            </a:r>
            <a:r>
              <a:rPr sz="1400" spc="-15" dirty="0">
                <a:solidFill>
                  <a:schemeClr val="dk1"/>
                </a:solidFill>
                <a:latin typeface="微软雅黑" panose="020B0503020204020204" charset="-122"/>
                <a:ea typeface="微软雅黑" panose="020B0503020204020204" charset="-122"/>
                <a:cs typeface="微软雅黑" panose="020B0503020204020204" charset="-122"/>
              </a:rPr>
              <a:t>各</a:t>
            </a:r>
            <a:r>
              <a:rPr sz="1400" dirty="0">
                <a:solidFill>
                  <a:schemeClr val="dk1"/>
                </a:solidFill>
                <a:latin typeface="微软雅黑" panose="020B0503020204020204" charset="-122"/>
                <a:ea typeface="微软雅黑" panose="020B0503020204020204" charset="-122"/>
                <a:cs typeface="微软雅黑" panose="020B0503020204020204" charset="-122"/>
              </a:rPr>
              <a:t>种外应力所需的。如超重，就</a:t>
            </a:r>
            <a:r>
              <a:rPr sz="1400" spc="-15" dirty="0">
                <a:solidFill>
                  <a:schemeClr val="dk1"/>
                </a:solidFill>
                <a:latin typeface="微软雅黑" panose="020B0503020204020204" charset="-122"/>
                <a:ea typeface="微软雅黑" panose="020B0503020204020204" charset="-122"/>
                <a:cs typeface="微软雅黑" panose="020B0503020204020204" charset="-122"/>
              </a:rPr>
              <a:t>超</a:t>
            </a:r>
            <a:r>
              <a:rPr sz="1400" dirty="0">
                <a:solidFill>
                  <a:schemeClr val="dk1"/>
                </a:solidFill>
                <a:latin typeface="微软雅黑" panose="020B0503020204020204" charset="-122"/>
                <a:ea typeface="微软雅黑" panose="020B0503020204020204" charset="-122"/>
                <a:cs typeface="微软雅黑" panose="020B0503020204020204" charset="-122"/>
              </a:rPr>
              <a:t>过规定的最大允许承载量，就</a:t>
            </a:r>
            <a:r>
              <a:rPr sz="1400" spc="-15" dirty="0">
                <a:solidFill>
                  <a:schemeClr val="dk1"/>
                </a:solidFill>
                <a:latin typeface="微软雅黑" panose="020B0503020204020204" charset="-122"/>
                <a:ea typeface="微软雅黑" panose="020B0503020204020204" charset="-122"/>
                <a:cs typeface="微软雅黑" panose="020B0503020204020204" charset="-122"/>
              </a:rPr>
              <a:t>会</a:t>
            </a:r>
            <a:r>
              <a:rPr sz="1400" dirty="0">
                <a:solidFill>
                  <a:schemeClr val="dk1"/>
                </a:solidFill>
                <a:latin typeface="微软雅黑" panose="020B0503020204020204" charset="-122"/>
                <a:ea typeface="微软雅黑" panose="020B0503020204020204" charset="-122"/>
                <a:cs typeface="微软雅黑" panose="020B0503020204020204" charset="-122"/>
              </a:rPr>
              <a:t>损坏汽车部件，甚至发生交通</a:t>
            </a:r>
            <a:r>
              <a:rPr sz="1400" spc="-15" dirty="0">
                <a:solidFill>
                  <a:schemeClr val="dk1"/>
                </a:solidFill>
                <a:latin typeface="微软雅黑" panose="020B0503020204020204" charset="-122"/>
                <a:ea typeface="微软雅黑" panose="020B0503020204020204" charset="-122"/>
                <a:cs typeface="微软雅黑" panose="020B0503020204020204" charset="-122"/>
              </a:rPr>
              <a:t>事</a:t>
            </a:r>
            <a:r>
              <a:rPr sz="1400" dirty="0">
                <a:solidFill>
                  <a:schemeClr val="dk1"/>
                </a:solidFill>
                <a:latin typeface="微软雅黑" panose="020B0503020204020204" charset="-122"/>
                <a:ea typeface="微软雅黑" panose="020B0503020204020204" charset="-122"/>
                <a:cs typeface="微软雅黑" panose="020B0503020204020204" charset="-122"/>
              </a:rPr>
              <a:t>故。</a:t>
            </a:r>
          </a:p>
        </p:txBody>
      </p:sp>
      <p:sp>
        <p:nvSpPr>
          <p:cNvPr id="84" name="object 84"/>
          <p:cNvSpPr txBox="1"/>
          <p:nvPr/>
        </p:nvSpPr>
        <p:spPr>
          <a:xfrm>
            <a:off x="656767" y="5791101"/>
            <a:ext cx="10878185" cy="572770"/>
          </a:xfrm>
          <a:prstGeom prst="rect">
            <a:avLst/>
          </a:prstGeom>
        </p:spPr>
        <p:txBody>
          <a:bodyPr vert="horz" wrap="square" lIns="0" tIns="76835" rIns="0" bIns="0" rtlCol="0">
            <a:spAutoFit/>
          </a:bodyPr>
          <a:lstStyle/>
          <a:p>
            <a:pPr marL="12700">
              <a:lnSpc>
                <a:spcPct val="100000"/>
              </a:lnSpc>
              <a:spcBef>
                <a:spcPts val="605"/>
              </a:spcBef>
            </a:pPr>
            <a:r>
              <a:rPr sz="1400" dirty="0">
                <a:solidFill>
                  <a:schemeClr val="dk1"/>
                </a:solidFill>
                <a:latin typeface="微软雅黑" panose="020B0503020204020204" charset="-122"/>
                <a:ea typeface="微软雅黑" panose="020B0503020204020204" charset="-122"/>
                <a:cs typeface="微软雅黑" panose="020B0503020204020204" charset="-122"/>
              </a:rPr>
              <a:t>汽车超标准一般是指：</a:t>
            </a:r>
            <a:r>
              <a:rPr sz="1400" spc="-15" dirty="0">
                <a:solidFill>
                  <a:schemeClr val="dk1"/>
                </a:solidFill>
                <a:latin typeface="微软雅黑" panose="020B0503020204020204" charset="-122"/>
                <a:ea typeface="微软雅黑" panose="020B0503020204020204" charset="-122"/>
                <a:cs typeface="微软雅黑" panose="020B0503020204020204" charset="-122"/>
              </a:rPr>
              <a:t>超</a:t>
            </a:r>
            <a:r>
              <a:rPr sz="1400" dirty="0">
                <a:solidFill>
                  <a:schemeClr val="dk1"/>
                </a:solidFill>
                <a:latin typeface="微软雅黑" panose="020B0503020204020204" charset="-122"/>
                <a:ea typeface="微软雅黑" panose="020B0503020204020204" charset="-122"/>
                <a:cs typeface="微软雅黑" panose="020B0503020204020204" charset="-122"/>
              </a:rPr>
              <a:t>重、</a:t>
            </a:r>
            <a:r>
              <a:rPr sz="1400" spc="-15" dirty="0">
                <a:solidFill>
                  <a:schemeClr val="dk1"/>
                </a:solidFill>
                <a:latin typeface="微软雅黑" panose="020B0503020204020204" charset="-122"/>
                <a:ea typeface="微软雅黑" panose="020B0503020204020204" charset="-122"/>
                <a:cs typeface="微软雅黑" panose="020B0503020204020204" charset="-122"/>
              </a:rPr>
              <a:t>超</a:t>
            </a:r>
            <a:r>
              <a:rPr sz="1400" dirty="0">
                <a:solidFill>
                  <a:schemeClr val="dk1"/>
                </a:solidFill>
                <a:latin typeface="微软雅黑" panose="020B0503020204020204" charset="-122"/>
                <a:ea typeface="微软雅黑" panose="020B0503020204020204" charset="-122"/>
                <a:cs typeface="微软雅黑" panose="020B0503020204020204" charset="-122"/>
              </a:rPr>
              <a:t>长、</a:t>
            </a:r>
            <a:r>
              <a:rPr sz="1400" spc="-15" dirty="0">
                <a:solidFill>
                  <a:schemeClr val="dk1"/>
                </a:solidFill>
                <a:latin typeface="微软雅黑" panose="020B0503020204020204" charset="-122"/>
                <a:ea typeface="微软雅黑" panose="020B0503020204020204" charset="-122"/>
                <a:cs typeface="微软雅黑" panose="020B0503020204020204" charset="-122"/>
              </a:rPr>
              <a:t>超</a:t>
            </a:r>
            <a:r>
              <a:rPr sz="1400" dirty="0">
                <a:solidFill>
                  <a:schemeClr val="dk1"/>
                </a:solidFill>
                <a:latin typeface="微软雅黑" panose="020B0503020204020204" charset="-122"/>
                <a:ea typeface="微软雅黑" panose="020B0503020204020204" charset="-122"/>
                <a:cs typeface="微软雅黑" panose="020B0503020204020204" charset="-122"/>
              </a:rPr>
              <a:t>宽、</a:t>
            </a:r>
            <a:r>
              <a:rPr sz="1400" spc="-15" dirty="0">
                <a:solidFill>
                  <a:schemeClr val="dk1"/>
                </a:solidFill>
                <a:latin typeface="微软雅黑" panose="020B0503020204020204" charset="-122"/>
                <a:ea typeface="微软雅黑" panose="020B0503020204020204" charset="-122"/>
                <a:cs typeface="微软雅黑" panose="020B0503020204020204" charset="-122"/>
              </a:rPr>
              <a:t>超</a:t>
            </a:r>
            <a:r>
              <a:rPr sz="1400" dirty="0">
                <a:solidFill>
                  <a:schemeClr val="dk1"/>
                </a:solidFill>
                <a:latin typeface="微软雅黑" panose="020B0503020204020204" charset="-122"/>
                <a:ea typeface="微软雅黑" panose="020B0503020204020204" charset="-122"/>
                <a:cs typeface="微软雅黑" panose="020B0503020204020204" charset="-122"/>
              </a:rPr>
              <a:t>高等</a:t>
            </a:r>
            <a:r>
              <a:rPr sz="1400" spc="-15" dirty="0">
                <a:solidFill>
                  <a:schemeClr val="dk1"/>
                </a:solidFill>
                <a:latin typeface="微软雅黑" panose="020B0503020204020204" charset="-122"/>
                <a:ea typeface="微软雅黑" panose="020B0503020204020204" charset="-122"/>
                <a:cs typeface="微软雅黑" panose="020B0503020204020204" charset="-122"/>
              </a:rPr>
              <a:t>情</a:t>
            </a:r>
            <a:r>
              <a:rPr sz="1400" dirty="0">
                <a:solidFill>
                  <a:schemeClr val="dk1"/>
                </a:solidFill>
                <a:latin typeface="微软雅黑" panose="020B0503020204020204" charset="-122"/>
                <a:ea typeface="微软雅黑" panose="020B0503020204020204" charset="-122"/>
                <a:cs typeface="微软雅黑" panose="020B0503020204020204" charset="-122"/>
              </a:rPr>
              <a:t>况，</a:t>
            </a:r>
            <a:r>
              <a:rPr sz="1400" spc="-15" dirty="0">
                <a:solidFill>
                  <a:schemeClr val="dk1"/>
                </a:solidFill>
                <a:latin typeface="微软雅黑" panose="020B0503020204020204" charset="-122"/>
                <a:ea typeface="微软雅黑" panose="020B0503020204020204" charset="-122"/>
                <a:cs typeface="微软雅黑" panose="020B0503020204020204" charset="-122"/>
              </a:rPr>
              <a:t>是</a:t>
            </a:r>
            <a:r>
              <a:rPr sz="1400" dirty="0">
                <a:solidFill>
                  <a:schemeClr val="dk1"/>
                </a:solidFill>
                <a:latin typeface="微软雅黑" panose="020B0503020204020204" charset="-122"/>
                <a:ea typeface="微软雅黑" panose="020B0503020204020204" charset="-122"/>
                <a:cs typeface="微软雅黑" panose="020B0503020204020204" charset="-122"/>
              </a:rPr>
              <a:t>交通</a:t>
            </a:r>
            <a:r>
              <a:rPr sz="1400" spc="-15" dirty="0">
                <a:solidFill>
                  <a:schemeClr val="dk1"/>
                </a:solidFill>
                <a:latin typeface="微软雅黑" panose="020B0503020204020204" charset="-122"/>
                <a:ea typeface="微软雅黑" panose="020B0503020204020204" charset="-122"/>
                <a:cs typeface="微软雅黑" panose="020B0503020204020204" charset="-122"/>
              </a:rPr>
              <a:t>规</a:t>
            </a:r>
            <a:r>
              <a:rPr sz="1400" dirty="0">
                <a:solidFill>
                  <a:schemeClr val="dk1"/>
                </a:solidFill>
                <a:latin typeface="微软雅黑" panose="020B0503020204020204" charset="-122"/>
                <a:ea typeface="微软雅黑" panose="020B0503020204020204" charset="-122"/>
                <a:cs typeface="微软雅黑" panose="020B0503020204020204" charset="-122"/>
              </a:rPr>
              <a:t>则所</a:t>
            </a:r>
            <a:r>
              <a:rPr sz="1400" spc="-15" dirty="0">
                <a:solidFill>
                  <a:schemeClr val="dk1"/>
                </a:solidFill>
                <a:latin typeface="微软雅黑" panose="020B0503020204020204" charset="-122"/>
                <a:ea typeface="微软雅黑" panose="020B0503020204020204" charset="-122"/>
                <a:cs typeface="微软雅黑" panose="020B0503020204020204" charset="-122"/>
              </a:rPr>
              <a:t>不</a:t>
            </a:r>
            <a:r>
              <a:rPr sz="1400" dirty="0">
                <a:solidFill>
                  <a:schemeClr val="dk1"/>
                </a:solidFill>
                <a:latin typeface="微软雅黑" panose="020B0503020204020204" charset="-122"/>
                <a:ea typeface="微软雅黑" panose="020B0503020204020204" charset="-122"/>
                <a:cs typeface="微软雅黑" panose="020B0503020204020204" charset="-122"/>
              </a:rPr>
              <a:t>允许</a:t>
            </a:r>
            <a:r>
              <a:rPr sz="1400" spc="-15" dirty="0">
                <a:solidFill>
                  <a:schemeClr val="dk1"/>
                </a:solidFill>
                <a:latin typeface="微软雅黑" panose="020B0503020204020204" charset="-122"/>
                <a:ea typeface="微软雅黑" panose="020B0503020204020204" charset="-122"/>
                <a:cs typeface="微软雅黑" panose="020B0503020204020204" charset="-122"/>
              </a:rPr>
              <a:t>的</a:t>
            </a:r>
            <a:r>
              <a:rPr sz="1400" spc="10" dirty="0">
                <a:solidFill>
                  <a:schemeClr val="dk1"/>
                </a:solidFill>
                <a:latin typeface="微软雅黑" panose="020B0503020204020204" charset="-122"/>
                <a:ea typeface="微软雅黑" panose="020B0503020204020204" charset="-122"/>
                <a:cs typeface="微软雅黑" panose="020B0503020204020204" charset="-122"/>
              </a:rPr>
              <a:t>。</a:t>
            </a:r>
            <a:r>
              <a:rPr sz="1400" spc="5" dirty="0">
                <a:solidFill>
                  <a:schemeClr val="dk1"/>
                </a:solidFill>
                <a:latin typeface="微软雅黑" panose="020B0503020204020204" charset="-122"/>
                <a:ea typeface="微软雅黑" panose="020B0503020204020204" charset="-122"/>
                <a:cs typeface="微软雅黑" panose="020B0503020204020204" charset="-122"/>
              </a:rPr>
              <a:t>装</a:t>
            </a:r>
            <a:r>
              <a:rPr sz="1400" spc="-15" dirty="0">
                <a:solidFill>
                  <a:schemeClr val="dk1"/>
                </a:solidFill>
                <a:latin typeface="微软雅黑" panose="020B0503020204020204" charset="-122"/>
                <a:ea typeface="微软雅黑" panose="020B0503020204020204" charset="-122"/>
                <a:cs typeface="微软雅黑" panose="020B0503020204020204" charset="-122"/>
              </a:rPr>
              <a:t>载</a:t>
            </a:r>
            <a:r>
              <a:rPr sz="1400" spc="5" dirty="0">
                <a:solidFill>
                  <a:schemeClr val="dk1"/>
                </a:solidFill>
                <a:latin typeface="微软雅黑" panose="020B0503020204020204" charset="-122"/>
                <a:ea typeface="微软雅黑" panose="020B0503020204020204" charset="-122"/>
                <a:cs typeface="微软雅黑" panose="020B0503020204020204" charset="-122"/>
              </a:rPr>
              <a:t>规</a:t>
            </a:r>
            <a:r>
              <a:rPr sz="1400" dirty="0">
                <a:solidFill>
                  <a:schemeClr val="dk1"/>
                </a:solidFill>
                <a:latin typeface="微软雅黑" panose="020B0503020204020204" charset="-122"/>
                <a:ea typeface="微软雅黑" panose="020B0503020204020204" charset="-122"/>
                <a:cs typeface="微软雅黑" panose="020B0503020204020204" charset="-122"/>
              </a:rPr>
              <a:t>定</a:t>
            </a:r>
            <a:r>
              <a:rPr sz="1400" spc="-10" dirty="0">
                <a:solidFill>
                  <a:schemeClr val="dk1"/>
                </a:solidFill>
                <a:latin typeface="微软雅黑" panose="020B0503020204020204" charset="-122"/>
                <a:ea typeface="微软雅黑" panose="020B0503020204020204" charset="-122"/>
                <a:cs typeface="微软雅黑" panose="020B0503020204020204" charset="-122"/>
              </a:rPr>
              <a:t>宽</a:t>
            </a:r>
            <a:r>
              <a:rPr sz="1400" spc="5" dirty="0">
                <a:solidFill>
                  <a:schemeClr val="dk1"/>
                </a:solidFill>
                <a:latin typeface="微软雅黑" panose="020B0503020204020204" charset="-122"/>
                <a:ea typeface="微软雅黑" panose="020B0503020204020204" charset="-122"/>
                <a:cs typeface="微软雅黑" panose="020B0503020204020204" charset="-122"/>
              </a:rPr>
              <a:t>度</a:t>
            </a:r>
            <a:r>
              <a:rPr sz="1400" dirty="0">
                <a:solidFill>
                  <a:schemeClr val="dk1"/>
                </a:solidFill>
                <a:latin typeface="微软雅黑" panose="020B0503020204020204" charset="-122"/>
                <a:ea typeface="微软雅黑" panose="020B0503020204020204" charset="-122"/>
                <a:cs typeface="微软雅黑" panose="020B0503020204020204" charset="-122"/>
              </a:rPr>
              <a:t>，</a:t>
            </a:r>
            <a:r>
              <a:rPr sz="1400" spc="-10" dirty="0">
                <a:solidFill>
                  <a:schemeClr val="dk1"/>
                </a:solidFill>
                <a:latin typeface="微软雅黑" panose="020B0503020204020204" charset="-122"/>
                <a:ea typeface="微软雅黑" panose="020B0503020204020204" charset="-122"/>
                <a:cs typeface="微软雅黑" panose="020B0503020204020204" charset="-122"/>
              </a:rPr>
              <a:t>左</a:t>
            </a:r>
            <a:r>
              <a:rPr sz="1400" spc="5" dirty="0">
                <a:solidFill>
                  <a:schemeClr val="dk1"/>
                </a:solidFill>
                <a:latin typeface="微软雅黑" panose="020B0503020204020204" charset="-122"/>
                <a:ea typeface="微软雅黑" panose="020B0503020204020204" charset="-122"/>
                <a:cs typeface="微软雅黑" panose="020B0503020204020204" charset="-122"/>
              </a:rPr>
              <a:t>右</a:t>
            </a:r>
            <a:r>
              <a:rPr sz="1400" dirty="0">
                <a:solidFill>
                  <a:schemeClr val="dk1"/>
                </a:solidFill>
                <a:latin typeface="微软雅黑" panose="020B0503020204020204" charset="-122"/>
                <a:ea typeface="微软雅黑" panose="020B0503020204020204" charset="-122"/>
                <a:cs typeface="微软雅黑" panose="020B0503020204020204" charset="-122"/>
              </a:rPr>
              <a:t>各</a:t>
            </a:r>
            <a:r>
              <a:rPr sz="1400" spc="-10" dirty="0">
                <a:solidFill>
                  <a:schemeClr val="dk1"/>
                </a:solidFill>
                <a:latin typeface="微软雅黑" panose="020B0503020204020204" charset="-122"/>
                <a:ea typeface="微软雅黑" panose="020B0503020204020204" charset="-122"/>
                <a:cs typeface="微软雅黑" panose="020B0503020204020204" charset="-122"/>
              </a:rPr>
              <a:t>不</a:t>
            </a:r>
            <a:r>
              <a:rPr sz="1400" spc="5" dirty="0">
                <a:solidFill>
                  <a:schemeClr val="dk1"/>
                </a:solidFill>
                <a:latin typeface="微软雅黑" panose="020B0503020204020204" charset="-122"/>
                <a:ea typeface="微软雅黑" panose="020B0503020204020204" charset="-122"/>
                <a:cs typeface="微软雅黑" panose="020B0503020204020204" charset="-122"/>
              </a:rPr>
              <a:t>得</a:t>
            </a:r>
            <a:r>
              <a:rPr sz="1400" dirty="0">
                <a:solidFill>
                  <a:schemeClr val="dk1"/>
                </a:solidFill>
                <a:latin typeface="微软雅黑" panose="020B0503020204020204" charset="-122"/>
                <a:ea typeface="微软雅黑" panose="020B0503020204020204" charset="-122"/>
                <a:cs typeface="微软雅黑" panose="020B0503020204020204" charset="-122"/>
              </a:rPr>
              <a:t>超</a:t>
            </a:r>
            <a:r>
              <a:rPr sz="1400" spc="-10" dirty="0">
                <a:solidFill>
                  <a:schemeClr val="dk1"/>
                </a:solidFill>
                <a:latin typeface="微软雅黑" panose="020B0503020204020204" charset="-122"/>
                <a:ea typeface="微软雅黑" panose="020B0503020204020204" charset="-122"/>
                <a:cs typeface="微软雅黑" panose="020B0503020204020204" charset="-122"/>
              </a:rPr>
              <a:t>出</a:t>
            </a:r>
            <a:r>
              <a:rPr sz="1400" spc="5" dirty="0">
                <a:solidFill>
                  <a:schemeClr val="dk1"/>
                </a:solidFill>
                <a:latin typeface="微软雅黑" panose="020B0503020204020204" charset="-122"/>
                <a:ea typeface="微软雅黑" panose="020B0503020204020204" charset="-122"/>
                <a:cs typeface="微软雅黑" panose="020B0503020204020204" charset="-122"/>
              </a:rPr>
              <a:t>车</a:t>
            </a:r>
            <a:r>
              <a:rPr sz="1400" spc="-5" dirty="0">
                <a:solidFill>
                  <a:schemeClr val="dk1"/>
                </a:solidFill>
                <a:latin typeface="微软雅黑" panose="020B0503020204020204" charset="-122"/>
                <a:ea typeface="微软雅黑" panose="020B0503020204020204" charset="-122"/>
                <a:cs typeface="微软雅黑" panose="020B0503020204020204" charset="-122"/>
              </a:rPr>
              <a:t>厢</a:t>
            </a:r>
            <a:r>
              <a:rPr sz="1400" spc="-10" dirty="0">
                <a:solidFill>
                  <a:schemeClr val="dk1"/>
                </a:solidFill>
                <a:latin typeface="微软雅黑" panose="020B0503020204020204" charset="-122"/>
                <a:ea typeface="微软雅黑" panose="020B0503020204020204" charset="-122"/>
                <a:cs typeface="微软雅黑" panose="020B0503020204020204" charset="-122"/>
              </a:rPr>
              <a:t>20</a:t>
            </a:r>
            <a:r>
              <a:rPr sz="1400" spc="5" dirty="0">
                <a:solidFill>
                  <a:schemeClr val="dk1"/>
                </a:solidFill>
                <a:latin typeface="微软雅黑" panose="020B0503020204020204" charset="-122"/>
                <a:ea typeface="微软雅黑" panose="020B0503020204020204" charset="-122"/>
                <a:cs typeface="微软雅黑" panose="020B0503020204020204" charset="-122"/>
              </a:rPr>
              <a:t>公</a:t>
            </a:r>
            <a:r>
              <a:rPr sz="1400" dirty="0">
                <a:solidFill>
                  <a:schemeClr val="dk1"/>
                </a:solidFill>
                <a:latin typeface="微软雅黑" panose="020B0503020204020204" charset="-122"/>
                <a:ea typeface="微软雅黑" panose="020B0503020204020204" charset="-122"/>
                <a:cs typeface="微软雅黑" panose="020B0503020204020204" charset="-122"/>
              </a:rPr>
              <a:t>分</a:t>
            </a:r>
            <a:r>
              <a:rPr sz="1400" spc="-10" dirty="0">
                <a:solidFill>
                  <a:schemeClr val="dk1"/>
                </a:solidFill>
                <a:latin typeface="微软雅黑" panose="020B0503020204020204" charset="-122"/>
                <a:ea typeface="微软雅黑" panose="020B0503020204020204" charset="-122"/>
                <a:cs typeface="微软雅黑" panose="020B0503020204020204" charset="-122"/>
              </a:rPr>
              <a:t>；</a:t>
            </a:r>
            <a:r>
              <a:rPr sz="1400" spc="5" dirty="0">
                <a:solidFill>
                  <a:schemeClr val="dk1"/>
                </a:solidFill>
                <a:latin typeface="微软雅黑" panose="020B0503020204020204" charset="-122"/>
                <a:ea typeface="微软雅黑" panose="020B0503020204020204" charset="-122"/>
                <a:cs typeface="微软雅黑" panose="020B0503020204020204" charset="-122"/>
              </a:rPr>
              <a:t>高</a:t>
            </a:r>
            <a:r>
              <a:rPr sz="1400" dirty="0">
                <a:solidFill>
                  <a:schemeClr val="dk1"/>
                </a:solidFill>
                <a:latin typeface="微软雅黑" panose="020B0503020204020204" charset="-122"/>
                <a:ea typeface="微软雅黑" panose="020B0503020204020204" charset="-122"/>
                <a:cs typeface="微软雅黑" panose="020B0503020204020204" charset="-122"/>
              </a:rPr>
              <a:t>度</a:t>
            </a:r>
            <a:r>
              <a:rPr sz="1400" spc="-10" dirty="0">
                <a:solidFill>
                  <a:schemeClr val="dk1"/>
                </a:solidFill>
                <a:latin typeface="微软雅黑" panose="020B0503020204020204" charset="-122"/>
                <a:ea typeface="微软雅黑" panose="020B0503020204020204" charset="-122"/>
                <a:cs typeface="微软雅黑" panose="020B0503020204020204" charset="-122"/>
              </a:rPr>
              <a:t>从</a:t>
            </a:r>
            <a:r>
              <a:rPr sz="1400" spc="5" dirty="0">
                <a:solidFill>
                  <a:schemeClr val="dk1"/>
                </a:solidFill>
                <a:latin typeface="微软雅黑" panose="020B0503020204020204" charset="-122"/>
                <a:ea typeface="微软雅黑" panose="020B0503020204020204" charset="-122"/>
                <a:cs typeface="微软雅黑" panose="020B0503020204020204" charset="-122"/>
              </a:rPr>
              <a:t>地面</a:t>
            </a:r>
            <a:endParaRPr sz="1400">
              <a:solidFill>
                <a:schemeClr val="dk1"/>
              </a:solidFill>
              <a:latin typeface="微软雅黑" panose="020B0503020204020204" charset="-122"/>
              <a:ea typeface="微软雅黑" panose="020B0503020204020204" charset="-122"/>
              <a:cs typeface="微软雅黑" panose="020B0503020204020204" charset="-122"/>
            </a:endParaRPr>
          </a:p>
          <a:p>
            <a:pPr marL="12700">
              <a:lnSpc>
                <a:spcPct val="100000"/>
              </a:lnSpc>
              <a:spcBef>
                <a:spcPts val="510"/>
              </a:spcBef>
            </a:pPr>
            <a:r>
              <a:rPr sz="1400" dirty="0">
                <a:solidFill>
                  <a:schemeClr val="dk1"/>
                </a:solidFill>
                <a:latin typeface="微软雅黑" panose="020B0503020204020204" charset="-122"/>
                <a:ea typeface="微软雅黑" panose="020B0503020204020204" charset="-122"/>
                <a:cs typeface="微软雅黑" panose="020B0503020204020204" charset="-122"/>
              </a:rPr>
              <a:t>算起，不得超</a:t>
            </a:r>
            <a:r>
              <a:rPr sz="1400" spc="-5" dirty="0">
                <a:solidFill>
                  <a:schemeClr val="dk1"/>
                </a:solidFill>
                <a:latin typeface="微软雅黑" panose="020B0503020204020204" charset="-122"/>
                <a:ea typeface="微软雅黑" panose="020B0503020204020204" charset="-122"/>
                <a:cs typeface="微软雅黑" panose="020B0503020204020204" charset="-122"/>
              </a:rPr>
              <a:t>过</a:t>
            </a:r>
            <a:r>
              <a:rPr sz="1400" spc="5" dirty="0">
                <a:solidFill>
                  <a:schemeClr val="dk1"/>
                </a:solidFill>
                <a:latin typeface="微软雅黑" panose="020B0503020204020204" charset="-122"/>
                <a:ea typeface="微软雅黑" panose="020B0503020204020204" charset="-122"/>
                <a:cs typeface="微软雅黑" panose="020B0503020204020204" charset="-122"/>
              </a:rPr>
              <a:t>4</a:t>
            </a:r>
            <a:r>
              <a:rPr sz="1400" dirty="0">
                <a:solidFill>
                  <a:schemeClr val="dk1"/>
                </a:solidFill>
                <a:latin typeface="微软雅黑" panose="020B0503020204020204" charset="-122"/>
                <a:ea typeface="微软雅黑" panose="020B0503020204020204" charset="-122"/>
                <a:cs typeface="微软雅黑" panose="020B0503020204020204" charset="-122"/>
              </a:rPr>
              <a:t>米</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长度</a:t>
            </a:r>
            <a:r>
              <a:rPr sz="1400" spc="-15" dirty="0">
                <a:solidFill>
                  <a:schemeClr val="dk1"/>
                </a:solidFill>
                <a:latin typeface="微软雅黑" panose="020B0503020204020204" charset="-122"/>
                <a:ea typeface="微软雅黑" panose="020B0503020204020204" charset="-122"/>
                <a:cs typeface="微软雅黑" panose="020B0503020204020204" charset="-122"/>
              </a:rPr>
              <a:t>前</a:t>
            </a:r>
            <a:r>
              <a:rPr sz="1400" dirty="0">
                <a:solidFill>
                  <a:schemeClr val="dk1"/>
                </a:solidFill>
                <a:latin typeface="微软雅黑" panose="020B0503020204020204" charset="-122"/>
                <a:ea typeface="微软雅黑" panose="020B0503020204020204" charset="-122"/>
                <a:cs typeface="微软雅黑" panose="020B0503020204020204" charset="-122"/>
              </a:rPr>
              <a:t>后共</a:t>
            </a:r>
            <a:r>
              <a:rPr sz="1400" spc="-15" dirty="0">
                <a:solidFill>
                  <a:schemeClr val="dk1"/>
                </a:solidFill>
                <a:latin typeface="微软雅黑" panose="020B0503020204020204" charset="-122"/>
                <a:ea typeface="微软雅黑" panose="020B0503020204020204" charset="-122"/>
                <a:cs typeface="微软雅黑" panose="020B0503020204020204" charset="-122"/>
              </a:rPr>
              <a:t>不</a:t>
            </a:r>
            <a:r>
              <a:rPr sz="1400" dirty="0">
                <a:solidFill>
                  <a:schemeClr val="dk1"/>
                </a:solidFill>
                <a:latin typeface="微软雅黑" panose="020B0503020204020204" charset="-122"/>
                <a:ea typeface="微软雅黑" panose="020B0503020204020204" charset="-122"/>
                <a:cs typeface="微软雅黑" panose="020B0503020204020204" charset="-122"/>
              </a:rPr>
              <a:t>得超</a:t>
            </a:r>
            <a:r>
              <a:rPr sz="1400" spc="-10" dirty="0">
                <a:solidFill>
                  <a:schemeClr val="dk1"/>
                </a:solidFill>
                <a:latin typeface="微软雅黑" panose="020B0503020204020204" charset="-122"/>
                <a:ea typeface="微软雅黑" panose="020B0503020204020204" charset="-122"/>
                <a:cs typeface="微软雅黑" panose="020B0503020204020204" charset="-122"/>
              </a:rPr>
              <a:t>过</a:t>
            </a:r>
            <a:r>
              <a:rPr sz="1400" spc="5" dirty="0">
                <a:solidFill>
                  <a:schemeClr val="dk1"/>
                </a:solidFill>
                <a:latin typeface="微软雅黑" panose="020B0503020204020204" charset="-122"/>
                <a:ea typeface="微软雅黑" panose="020B0503020204020204" charset="-122"/>
                <a:cs typeface="微软雅黑" panose="020B0503020204020204" charset="-122"/>
              </a:rPr>
              <a:t>2</a:t>
            </a:r>
            <a:r>
              <a:rPr sz="1400" spc="-15" dirty="0">
                <a:solidFill>
                  <a:schemeClr val="dk1"/>
                </a:solidFill>
                <a:latin typeface="微软雅黑" panose="020B0503020204020204" charset="-122"/>
                <a:ea typeface="微软雅黑" panose="020B0503020204020204" charset="-122"/>
                <a:cs typeface="微软雅黑" panose="020B0503020204020204" charset="-122"/>
              </a:rPr>
              <a:t>米</a:t>
            </a:r>
            <a:r>
              <a:rPr sz="1400" dirty="0">
                <a:solidFill>
                  <a:schemeClr val="dk1"/>
                </a:solidFill>
                <a:latin typeface="微软雅黑" panose="020B0503020204020204" charset="-122"/>
                <a:ea typeface="微软雅黑" panose="020B0503020204020204" charset="-122"/>
                <a:cs typeface="微软雅黑" panose="020B0503020204020204" charset="-122"/>
              </a:rPr>
              <a:t>，超</a:t>
            </a:r>
            <a:r>
              <a:rPr sz="1400" spc="-15" dirty="0">
                <a:solidFill>
                  <a:schemeClr val="dk1"/>
                </a:solidFill>
                <a:latin typeface="微软雅黑" panose="020B0503020204020204" charset="-122"/>
                <a:ea typeface="微软雅黑" panose="020B0503020204020204" charset="-122"/>
                <a:cs typeface="微软雅黑" panose="020B0503020204020204" charset="-122"/>
              </a:rPr>
              <a:t>长</a:t>
            </a:r>
            <a:r>
              <a:rPr sz="1400" dirty="0">
                <a:solidFill>
                  <a:schemeClr val="dk1"/>
                </a:solidFill>
                <a:latin typeface="微软雅黑" panose="020B0503020204020204" charset="-122"/>
                <a:ea typeface="微软雅黑" panose="020B0503020204020204" charset="-122"/>
                <a:cs typeface="微软雅黑" panose="020B0503020204020204" charset="-122"/>
              </a:rPr>
              <a:t>部分</a:t>
            </a:r>
            <a:r>
              <a:rPr sz="1400" spc="-15" dirty="0">
                <a:solidFill>
                  <a:schemeClr val="dk1"/>
                </a:solidFill>
                <a:latin typeface="微软雅黑" panose="020B0503020204020204" charset="-122"/>
                <a:ea typeface="微软雅黑" panose="020B0503020204020204" charset="-122"/>
                <a:cs typeface="微软雅黑" panose="020B0503020204020204" charset="-122"/>
              </a:rPr>
              <a:t>不</a:t>
            </a:r>
            <a:r>
              <a:rPr sz="1400" dirty="0">
                <a:solidFill>
                  <a:schemeClr val="dk1"/>
                </a:solidFill>
                <a:latin typeface="微软雅黑" panose="020B0503020204020204" charset="-122"/>
                <a:ea typeface="微软雅黑" panose="020B0503020204020204" charset="-122"/>
                <a:cs typeface="微软雅黑" panose="020B0503020204020204" charset="-122"/>
              </a:rPr>
              <a:t>得触</a:t>
            </a:r>
            <a:r>
              <a:rPr sz="1400" spc="-15" dirty="0">
                <a:solidFill>
                  <a:schemeClr val="dk1"/>
                </a:solidFill>
                <a:latin typeface="微软雅黑" panose="020B0503020204020204" charset="-122"/>
                <a:ea typeface="微软雅黑" panose="020B0503020204020204" charset="-122"/>
                <a:cs typeface="微软雅黑" panose="020B0503020204020204" charset="-122"/>
              </a:rPr>
              <a:t>地</a:t>
            </a:r>
            <a:r>
              <a:rPr sz="1400" dirty="0">
                <a:solidFill>
                  <a:schemeClr val="dk1"/>
                </a:solidFill>
                <a:latin typeface="微软雅黑" panose="020B0503020204020204" charset="-122"/>
                <a:ea typeface="微软雅黑" panose="020B0503020204020204" charset="-122"/>
                <a:cs typeface="微软雅黑" panose="020B0503020204020204" charset="-122"/>
              </a:rPr>
              <a:t>，货</a:t>
            </a:r>
            <a:r>
              <a:rPr sz="1400" spc="-15" dirty="0">
                <a:solidFill>
                  <a:schemeClr val="dk1"/>
                </a:solidFill>
                <a:latin typeface="微软雅黑" panose="020B0503020204020204" charset="-122"/>
                <a:ea typeface="微软雅黑" panose="020B0503020204020204" charset="-122"/>
                <a:cs typeface="微软雅黑" panose="020B0503020204020204" charset="-122"/>
              </a:rPr>
              <a:t>物</a:t>
            </a:r>
            <a:r>
              <a:rPr sz="1400" dirty="0">
                <a:solidFill>
                  <a:schemeClr val="dk1"/>
                </a:solidFill>
                <a:latin typeface="微软雅黑" panose="020B0503020204020204" charset="-122"/>
                <a:ea typeface="微软雅黑" panose="020B0503020204020204" charset="-122"/>
                <a:cs typeface="微软雅黑" panose="020B0503020204020204" charset="-122"/>
              </a:rPr>
              <a:t>必须</a:t>
            </a:r>
            <a:r>
              <a:rPr sz="1400" spc="-15" dirty="0">
                <a:solidFill>
                  <a:schemeClr val="dk1"/>
                </a:solidFill>
                <a:latin typeface="微软雅黑" panose="020B0503020204020204" charset="-122"/>
                <a:ea typeface="微软雅黑" panose="020B0503020204020204" charset="-122"/>
                <a:cs typeface="微软雅黑" panose="020B0503020204020204" charset="-122"/>
              </a:rPr>
              <a:t>拴</a:t>
            </a:r>
            <a:r>
              <a:rPr sz="1400" dirty="0">
                <a:solidFill>
                  <a:schemeClr val="dk1"/>
                </a:solidFill>
                <a:latin typeface="微软雅黑" panose="020B0503020204020204" charset="-122"/>
                <a:ea typeface="微软雅黑" panose="020B0503020204020204" charset="-122"/>
                <a:cs typeface="微软雅黑" panose="020B0503020204020204" charset="-122"/>
              </a:rPr>
              <a:t>牢。</a:t>
            </a:r>
            <a:r>
              <a:rPr sz="1400" spc="-15" dirty="0">
                <a:solidFill>
                  <a:schemeClr val="dk1"/>
                </a:solidFill>
                <a:latin typeface="微软雅黑" panose="020B0503020204020204" charset="-122"/>
                <a:ea typeface="微软雅黑" panose="020B0503020204020204" charset="-122"/>
                <a:cs typeface="微软雅黑" panose="020B0503020204020204" charset="-122"/>
              </a:rPr>
              <a:t>特</a:t>
            </a:r>
            <a:r>
              <a:rPr sz="1400" dirty="0">
                <a:solidFill>
                  <a:schemeClr val="dk1"/>
                </a:solidFill>
                <a:latin typeface="微软雅黑" panose="020B0503020204020204" charset="-122"/>
                <a:ea typeface="微软雅黑" panose="020B0503020204020204" charset="-122"/>
                <a:cs typeface="微软雅黑" panose="020B0503020204020204" charset="-122"/>
              </a:rPr>
              <a:t>殊情</a:t>
            </a:r>
            <a:r>
              <a:rPr sz="1400" spc="-15" dirty="0">
                <a:solidFill>
                  <a:schemeClr val="dk1"/>
                </a:solidFill>
                <a:latin typeface="微软雅黑" panose="020B0503020204020204" charset="-122"/>
                <a:ea typeface="微软雅黑" panose="020B0503020204020204" charset="-122"/>
                <a:cs typeface="微软雅黑" panose="020B0503020204020204" charset="-122"/>
              </a:rPr>
              <a:t>况</a:t>
            </a:r>
            <a:r>
              <a:rPr sz="1400" dirty="0">
                <a:solidFill>
                  <a:schemeClr val="dk1"/>
                </a:solidFill>
                <a:latin typeface="微软雅黑" panose="020B0503020204020204" charset="-122"/>
                <a:ea typeface="微软雅黑" panose="020B0503020204020204" charset="-122"/>
                <a:cs typeface="微软雅黑" panose="020B0503020204020204" charset="-122"/>
              </a:rPr>
              <a:t>需经</a:t>
            </a:r>
            <a:r>
              <a:rPr sz="1400" spc="-15" dirty="0">
                <a:solidFill>
                  <a:schemeClr val="dk1"/>
                </a:solidFill>
                <a:latin typeface="微软雅黑" panose="020B0503020204020204" charset="-122"/>
                <a:ea typeface="微软雅黑" panose="020B0503020204020204" charset="-122"/>
                <a:cs typeface="微软雅黑" panose="020B0503020204020204" charset="-122"/>
              </a:rPr>
              <a:t>有</a:t>
            </a:r>
            <a:r>
              <a:rPr sz="1400" dirty="0">
                <a:solidFill>
                  <a:schemeClr val="dk1"/>
                </a:solidFill>
                <a:latin typeface="微软雅黑" panose="020B0503020204020204" charset="-122"/>
                <a:ea typeface="微软雅黑" panose="020B0503020204020204" charset="-122"/>
                <a:cs typeface="微软雅黑" panose="020B0503020204020204" charset="-122"/>
              </a:rPr>
              <a:t>关部</a:t>
            </a:r>
            <a:r>
              <a:rPr sz="1400" spc="-15" dirty="0">
                <a:solidFill>
                  <a:schemeClr val="dk1"/>
                </a:solidFill>
                <a:latin typeface="微软雅黑" panose="020B0503020204020204" charset="-122"/>
                <a:ea typeface="微软雅黑" panose="020B0503020204020204" charset="-122"/>
                <a:cs typeface="微软雅黑" panose="020B0503020204020204" charset="-122"/>
              </a:rPr>
              <a:t>门</a:t>
            </a:r>
            <a:r>
              <a:rPr sz="1400" dirty="0">
                <a:solidFill>
                  <a:schemeClr val="dk1"/>
                </a:solidFill>
                <a:latin typeface="微软雅黑" panose="020B0503020204020204" charset="-122"/>
                <a:ea typeface="微软雅黑" panose="020B0503020204020204" charset="-122"/>
                <a:cs typeface="微软雅黑" panose="020B0503020204020204" charset="-122"/>
              </a:rPr>
              <a:t>批准</a:t>
            </a:r>
            <a:r>
              <a:rPr sz="1400" spc="-15" dirty="0">
                <a:solidFill>
                  <a:schemeClr val="dk1"/>
                </a:solidFill>
                <a:latin typeface="微软雅黑" panose="020B0503020204020204" charset="-122"/>
                <a:ea typeface="微软雅黑" panose="020B0503020204020204" charset="-122"/>
                <a:cs typeface="微软雅黑" panose="020B0503020204020204" charset="-122"/>
              </a:rPr>
              <a:t>，</a:t>
            </a:r>
            <a:r>
              <a:rPr sz="1400" dirty="0">
                <a:solidFill>
                  <a:schemeClr val="dk1"/>
                </a:solidFill>
                <a:latin typeface="微软雅黑" panose="020B0503020204020204" charset="-122"/>
                <a:ea typeface="微软雅黑" panose="020B0503020204020204" charset="-122"/>
                <a:cs typeface="微软雅黑" panose="020B0503020204020204" charset="-122"/>
              </a:rPr>
              <a:t>按规</a:t>
            </a:r>
            <a:r>
              <a:rPr sz="1400" spc="-15" dirty="0">
                <a:solidFill>
                  <a:schemeClr val="dk1"/>
                </a:solidFill>
                <a:latin typeface="微软雅黑" panose="020B0503020204020204" charset="-122"/>
                <a:ea typeface="微软雅黑" panose="020B0503020204020204" charset="-122"/>
                <a:cs typeface="微软雅黑" panose="020B0503020204020204" charset="-122"/>
              </a:rPr>
              <a:t>定</a:t>
            </a:r>
            <a:r>
              <a:rPr sz="1400" dirty="0">
                <a:solidFill>
                  <a:schemeClr val="dk1"/>
                </a:solidFill>
                <a:latin typeface="微软雅黑" panose="020B0503020204020204" charset="-122"/>
                <a:ea typeface="微软雅黑" panose="020B0503020204020204" charset="-122"/>
                <a:cs typeface="微软雅黑" panose="020B0503020204020204" charset="-122"/>
              </a:rPr>
              <a:t>要求</a:t>
            </a:r>
            <a:r>
              <a:rPr sz="1400" spc="-15" dirty="0">
                <a:solidFill>
                  <a:schemeClr val="dk1"/>
                </a:solidFill>
                <a:latin typeface="微软雅黑" panose="020B0503020204020204" charset="-122"/>
                <a:ea typeface="微软雅黑" panose="020B0503020204020204" charset="-122"/>
                <a:cs typeface="微软雅黑" panose="020B0503020204020204" charset="-122"/>
              </a:rPr>
              <a:t>行</a:t>
            </a:r>
            <a:r>
              <a:rPr sz="1400" dirty="0">
                <a:solidFill>
                  <a:schemeClr val="dk1"/>
                </a:solidFill>
                <a:latin typeface="微软雅黑" panose="020B0503020204020204" charset="-122"/>
                <a:ea typeface="微软雅黑" panose="020B0503020204020204" charset="-122"/>
                <a:cs typeface="微软雅黑" panose="020B0503020204020204" charset="-122"/>
              </a:rPr>
              <a:t>驶。</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21"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4" name="object 4"/>
          <p:cNvSpPr txBox="1"/>
          <p:nvPr>
            <p:custDataLst>
              <p:tags r:id="rId4"/>
            </p:custDataLst>
          </p:nvPr>
        </p:nvSpPr>
        <p:spPr>
          <a:xfrm>
            <a:off x="3614165" y="1045083"/>
            <a:ext cx="496316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chemeClr val="dk1"/>
                </a:solidFill>
                <a:latin typeface="微软雅黑" panose="020B0503020204020204" charset="-122"/>
                <a:ea typeface="微软雅黑" panose="020B0503020204020204" charset="-122"/>
                <a:cs typeface="微软雅黑" panose="020B0503020204020204" charset="-122"/>
              </a:rPr>
              <a:t>7</a:t>
            </a:r>
            <a:r>
              <a:rPr sz="2800" b="1" dirty="0">
                <a:solidFill>
                  <a:schemeClr val="dk1"/>
                </a:solidFill>
                <a:latin typeface="微软雅黑" panose="020B0503020204020204" charset="-122"/>
                <a:ea typeface="微软雅黑" panose="020B0503020204020204" charset="-122"/>
                <a:cs typeface="微软雅黑" panose="020B0503020204020204" charset="-122"/>
              </a:rPr>
              <a:t>.</a:t>
            </a:r>
            <a:r>
              <a:rPr sz="2800" b="1" spc="-5" dirty="0">
                <a:solidFill>
                  <a:schemeClr val="dk1"/>
                </a:solidFill>
                <a:latin typeface="微软雅黑" panose="020B0503020204020204" charset="-122"/>
                <a:ea typeface="微软雅黑" panose="020B0503020204020204" charset="-122"/>
                <a:cs typeface="微软雅黑" panose="020B0503020204020204" charset="-122"/>
              </a:rPr>
              <a:t>严禁无阻火器车辆进入禁火区</a:t>
            </a:r>
          </a:p>
        </p:txBody>
      </p:sp>
      <p:sp>
        <p:nvSpPr>
          <p:cNvPr id="5" name="object 5"/>
          <p:cNvSpPr/>
          <p:nvPr>
            <p:custDataLst>
              <p:tags r:id="rId5"/>
            </p:custDataLst>
          </p:nvPr>
        </p:nvSpPr>
        <p:spPr>
          <a:xfrm>
            <a:off x="736854" y="1962150"/>
            <a:ext cx="11040110" cy="4610100"/>
          </a:xfrm>
          <a:custGeom>
            <a:avLst/>
            <a:gdLst/>
            <a:ahLst/>
            <a:cxnLst/>
            <a:rect l="l" t="t" r="r" b="b"/>
            <a:pathLst>
              <a:path w="11040110" h="4610100">
                <a:moveTo>
                  <a:pt x="0" y="4610100"/>
                </a:moveTo>
                <a:lnTo>
                  <a:pt x="11039856" y="4610100"/>
                </a:lnTo>
                <a:lnTo>
                  <a:pt x="11039856" y="0"/>
                </a:lnTo>
                <a:lnTo>
                  <a:pt x="0" y="0"/>
                </a:lnTo>
                <a:lnTo>
                  <a:pt x="0" y="4610100"/>
                </a:lnTo>
                <a:close/>
              </a:path>
            </a:pathLst>
          </a:custGeom>
          <a:ln w="38100">
            <a:solidFill>
              <a:srgbClr val="F8C4C5"/>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6" name="object 6"/>
          <p:cNvSpPr/>
          <p:nvPr>
            <p:custDataLst>
              <p:tags r:id="rId6"/>
            </p:custDataLst>
          </p:nvPr>
        </p:nvSpPr>
        <p:spPr>
          <a:xfrm>
            <a:off x="1028700" y="1976627"/>
            <a:ext cx="304800" cy="299085"/>
          </a:xfrm>
          <a:custGeom>
            <a:avLst/>
            <a:gdLst/>
            <a:ahLst/>
            <a:cxnLst/>
            <a:rect l="l" t="t" r="r" b="b"/>
            <a:pathLst>
              <a:path w="304800" h="299085">
                <a:moveTo>
                  <a:pt x="0" y="298703"/>
                </a:moveTo>
                <a:lnTo>
                  <a:pt x="304800" y="298703"/>
                </a:lnTo>
                <a:lnTo>
                  <a:pt x="304800" y="0"/>
                </a:lnTo>
                <a:lnTo>
                  <a:pt x="0" y="0"/>
                </a:lnTo>
                <a:lnTo>
                  <a:pt x="0" y="298703"/>
                </a:lnTo>
                <a:close/>
              </a:path>
            </a:pathLst>
          </a:custGeom>
          <a:solidFill>
            <a:srgbClr val="FAD6D9"/>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7"/>
            </p:custDataLst>
          </p:nvPr>
        </p:nvSpPr>
        <p:spPr>
          <a:xfrm>
            <a:off x="1028700" y="1976627"/>
            <a:ext cx="304800" cy="299085"/>
          </a:xfrm>
          <a:custGeom>
            <a:avLst/>
            <a:gdLst/>
            <a:ahLst/>
            <a:cxnLst/>
            <a:rect l="l" t="t" r="r" b="b"/>
            <a:pathLst>
              <a:path w="304800" h="299085">
                <a:moveTo>
                  <a:pt x="0" y="298703"/>
                </a:moveTo>
                <a:lnTo>
                  <a:pt x="304800" y="298703"/>
                </a:lnTo>
                <a:lnTo>
                  <a:pt x="304800" y="0"/>
                </a:lnTo>
                <a:lnTo>
                  <a:pt x="0" y="0"/>
                </a:lnTo>
                <a:lnTo>
                  <a:pt x="0" y="298703"/>
                </a:lnTo>
                <a:close/>
              </a:path>
            </a:pathLst>
          </a:custGeom>
          <a:ln w="12192">
            <a:solidFill>
              <a:srgbClr val="EC4146"/>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8"/>
            </p:custDataLst>
          </p:nvPr>
        </p:nvSpPr>
        <p:spPr>
          <a:xfrm>
            <a:off x="1028700" y="5814059"/>
            <a:ext cx="304800" cy="297180"/>
          </a:xfrm>
          <a:custGeom>
            <a:avLst/>
            <a:gdLst/>
            <a:ahLst/>
            <a:cxnLst/>
            <a:rect l="l" t="t" r="r" b="b"/>
            <a:pathLst>
              <a:path w="304800" h="297179">
                <a:moveTo>
                  <a:pt x="0" y="297179"/>
                </a:moveTo>
                <a:lnTo>
                  <a:pt x="304800" y="297179"/>
                </a:lnTo>
                <a:lnTo>
                  <a:pt x="304800" y="0"/>
                </a:lnTo>
                <a:lnTo>
                  <a:pt x="0" y="0"/>
                </a:lnTo>
                <a:lnTo>
                  <a:pt x="0" y="297179"/>
                </a:lnTo>
                <a:close/>
              </a:path>
            </a:pathLst>
          </a:custGeom>
          <a:solidFill>
            <a:srgbClr val="FAD6D9"/>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9"/>
            </p:custDataLst>
          </p:nvPr>
        </p:nvSpPr>
        <p:spPr>
          <a:xfrm>
            <a:off x="1028700" y="5814059"/>
            <a:ext cx="304800" cy="297180"/>
          </a:xfrm>
          <a:custGeom>
            <a:avLst/>
            <a:gdLst/>
            <a:ahLst/>
            <a:cxnLst/>
            <a:rect l="l" t="t" r="r" b="b"/>
            <a:pathLst>
              <a:path w="304800" h="297179">
                <a:moveTo>
                  <a:pt x="0" y="297179"/>
                </a:moveTo>
                <a:lnTo>
                  <a:pt x="304800" y="297179"/>
                </a:lnTo>
                <a:lnTo>
                  <a:pt x="304800" y="0"/>
                </a:lnTo>
                <a:lnTo>
                  <a:pt x="0" y="0"/>
                </a:lnTo>
                <a:lnTo>
                  <a:pt x="0" y="297179"/>
                </a:lnTo>
                <a:close/>
              </a:path>
            </a:pathLst>
          </a:custGeom>
          <a:ln w="12192">
            <a:solidFill>
              <a:srgbClr val="EC4146"/>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p:nvPr>
            <p:custDataLst>
              <p:tags r:id="rId10"/>
            </p:custDataLst>
          </p:nvPr>
        </p:nvSpPr>
        <p:spPr>
          <a:xfrm>
            <a:off x="11225783" y="2014727"/>
            <a:ext cx="304800" cy="297180"/>
          </a:xfrm>
          <a:custGeom>
            <a:avLst/>
            <a:gdLst/>
            <a:ahLst/>
            <a:cxnLst/>
            <a:rect l="l" t="t" r="r" b="b"/>
            <a:pathLst>
              <a:path w="304800" h="297180">
                <a:moveTo>
                  <a:pt x="0" y="297179"/>
                </a:moveTo>
                <a:lnTo>
                  <a:pt x="304800" y="297179"/>
                </a:lnTo>
                <a:lnTo>
                  <a:pt x="304800" y="0"/>
                </a:lnTo>
                <a:lnTo>
                  <a:pt x="0" y="0"/>
                </a:lnTo>
                <a:lnTo>
                  <a:pt x="0" y="297179"/>
                </a:lnTo>
                <a:close/>
              </a:path>
            </a:pathLst>
          </a:custGeom>
          <a:solidFill>
            <a:srgbClr val="F8C4C5"/>
          </a:solid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1" name="object 11"/>
          <p:cNvSpPr/>
          <p:nvPr>
            <p:custDataLst>
              <p:tags r:id="rId11"/>
            </p:custDataLst>
          </p:nvPr>
        </p:nvSpPr>
        <p:spPr>
          <a:xfrm>
            <a:off x="11225783" y="2014727"/>
            <a:ext cx="304800" cy="297180"/>
          </a:xfrm>
          <a:custGeom>
            <a:avLst/>
            <a:gdLst/>
            <a:ahLst/>
            <a:cxnLst/>
            <a:rect l="l" t="t" r="r" b="b"/>
            <a:pathLst>
              <a:path w="304800" h="297180">
                <a:moveTo>
                  <a:pt x="0" y="297179"/>
                </a:moveTo>
                <a:lnTo>
                  <a:pt x="304800" y="297179"/>
                </a:lnTo>
                <a:lnTo>
                  <a:pt x="304800" y="0"/>
                </a:lnTo>
                <a:lnTo>
                  <a:pt x="0" y="0"/>
                </a:lnTo>
                <a:lnTo>
                  <a:pt x="0" y="297179"/>
                </a:lnTo>
                <a:close/>
              </a:path>
            </a:pathLst>
          </a:custGeom>
          <a:ln w="12191">
            <a:solidFill>
              <a:srgbClr val="EC4146"/>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2" name="object 12"/>
          <p:cNvSpPr/>
          <p:nvPr>
            <p:custDataLst>
              <p:tags r:id="rId12"/>
            </p:custDataLst>
          </p:nvPr>
        </p:nvSpPr>
        <p:spPr>
          <a:xfrm>
            <a:off x="11225783" y="5814059"/>
            <a:ext cx="304800" cy="297179"/>
          </a:xfrm>
          <a:prstGeom prst="rect">
            <a:avLst/>
          </a:prstGeom>
          <a:blipFill>
            <a:blip r:embed="rId2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3" name="object 13"/>
          <p:cNvSpPr/>
          <p:nvPr>
            <p:custDataLst>
              <p:tags r:id="rId13"/>
            </p:custDataLst>
          </p:nvPr>
        </p:nvSpPr>
        <p:spPr>
          <a:xfrm>
            <a:off x="11225783" y="5814059"/>
            <a:ext cx="304800" cy="297180"/>
          </a:xfrm>
          <a:custGeom>
            <a:avLst/>
            <a:gdLst/>
            <a:ahLst/>
            <a:cxnLst/>
            <a:rect l="l" t="t" r="r" b="b"/>
            <a:pathLst>
              <a:path w="304800" h="297179">
                <a:moveTo>
                  <a:pt x="0" y="297179"/>
                </a:moveTo>
                <a:lnTo>
                  <a:pt x="304800" y="297179"/>
                </a:lnTo>
                <a:lnTo>
                  <a:pt x="304800" y="0"/>
                </a:lnTo>
                <a:lnTo>
                  <a:pt x="0" y="0"/>
                </a:lnTo>
                <a:lnTo>
                  <a:pt x="0" y="297179"/>
                </a:lnTo>
                <a:close/>
              </a:path>
            </a:pathLst>
          </a:custGeom>
          <a:ln w="12192">
            <a:solidFill>
              <a:srgbClr val="EC4146"/>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4" name="object 14"/>
          <p:cNvSpPr/>
          <p:nvPr>
            <p:custDataLst>
              <p:tags r:id="rId14"/>
            </p:custDataLst>
          </p:nvPr>
        </p:nvSpPr>
        <p:spPr>
          <a:xfrm>
            <a:off x="1418844" y="2077211"/>
            <a:ext cx="9806940" cy="4364990"/>
          </a:xfrm>
          <a:custGeom>
            <a:avLst/>
            <a:gdLst/>
            <a:ahLst/>
            <a:cxnLst/>
            <a:rect l="l" t="t" r="r" b="b"/>
            <a:pathLst>
              <a:path w="9806940" h="4364990">
                <a:moveTo>
                  <a:pt x="0" y="4364736"/>
                </a:moveTo>
                <a:lnTo>
                  <a:pt x="9806940" y="4364736"/>
                </a:lnTo>
                <a:lnTo>
                  <a:pt x="9806940" y="0"/>
                </a:lnTo>
                <a:lnTo>
                  <a:pt x="0" y="0"/>
                </a:lnTo>
                <a:lnTo>
                  <a:pt x="0" y="4364736"/>
                </a:lnTo>
                <a:close/>
              </a:path>
            </a:pathLst>
          </a:custGeom>
          <a:ln w="9144">
            <a:solidFill>
              <a:srgbClr val="EC4146"/>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5" name="object 15"/>
          <p:cNvSpPr/>
          <p:nvPr>
            <p:custDataLst>
              <p:tags r:id="rId15"/>
            </p:custDataLst>
          </p:nvPr>
        </p:nvSpPr>
        <p:spPr>
          <a:xfrm>
            <a:off x="1510411" y="2192782"/>
            <a:ext cx="152400" cy="160020"/>
          </a:xfrm>
          <a:prstGeom prst="rect">
            <a:avLst/>
          </a:prstGeom>
          <a:blipFill>
            <a:blip r:embed="rId2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6" name="object 16"/>
          <p:cNvSpPr/>
          <p:nvPr>
            <p:custDataLst>
              <p:tags r:id="rId16"/>
            </p:custDataLst>
          </p:nvPr>
        </p:nvSpPr>
        <p:spPr>
          <a:xfrm>
            <a:off x="1510411" y="4497070"/>
            <a:ext cx="152400" cy="160019"/>
          </a:xfrm>
          <a:prstGeom prst="rect">
            <a:avLst/>
          </a:prstGeom>
          <a:blipFill>
            <a:blip r:embed="rId2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7" name="object 17"/>
          <p:cNvSpPr/>
          <p:nvPr>
            <p:custDataLst>
              <p:tags r:id="rId17"/>
            </p:custDataLst>
          </p:nvPr>
        </p:nvSpPr>
        <p:spPr>
          <a:xfrm>
            <a:off x="1510411" y="5155438"/>
            <a:ext cx="152400" cy="160020"/>
          </a:xfrm>
          <a:prstGeom prst="rect">
            <a:avLst/>
          </a:prstGeom>
          <a:blipFill>
            <a:blip r:embed="rId2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8" name="object 18"/>
          <p:cNvSpPr txBox="1">
            <a:spLocks noGrp="1"/>
          </p:cNvSpPr>
          <p:nvPr>
            <p:ph type="body" idx="4294967295"/>
            <p:custDataLst>
              <p:tags r:id="rId18"/>
            </p:custDataLst>
          </p:nvPr>
        </p:nvSpPr>
        <p:spPr>
          <a:xfrm>
            <a:off x="1181226" y="2268854"/>
            <a:ext cx="10059416" cy="3975100"/>
          </a:xfrm>
          <a:prstGeom prst="rect">
            <a:avLst/>
          </a:prstGeom>
        </p:spPr>
        <p:txBody>
          <a:bodyPr vert="horz" wrap="square" lIns="0" tIns="12700" rIns="0" bIns="0" rtlCol="0">
            <a:spAutoFit/>
          </a:bodyPr>
          <a:lstStyle>
            <a:lvl1pPr marL="0">
              <a:defRPr sz="1800" b="0" i="0">
                <a:solidFill>
                  <a:schemeClr val="tx1"/>
                </a:solidFill>
                <a:latin typeface="宋体" panose="02010600030101010101" pitchFamily="2" charset="-122"/>
                <a:ea typeface="+mn-ea"/>
                <a:cs typeface="宋体" panose="02010600030101010101" pitchFamily="2"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43865" marR="5080" lvl="0" indent="160020" algn="l" defTabSz="914400">
              <a:lnSpc>
                <a:spcPct val="120000"/>
              </a:lnSpc>
              <a:spcBef>
                <a:spcPts val="100"/>
              </a:spcBef>
              <a:buClrTx/>
              <a:buSzTx/>
              <a:buFontTx/>
            </a:pPr>
            <a:r>
              <a:rPr sz="1600" kern="1200" dirty="0">
                <a:solidFill>
                  <a:schemeClr val="dk1"/>
                </a:solidFill>
                <a:latin typeface="微软雅黑" panose="020B0503020204020204" charset="-122"/>
                <a:ea typeface="微软雅黑" panose="020B0503020204020204" charset="-122"/>
                <a:cs typeface="微软雅黑" panose="020B0503020204020204" charset="-122"/>
                <a:sym typeface="+mn-ea"/>
              </a:rPr>
              <a:t>汽车和其它机动车辆的发动机，一般都以汽油或柴油作为燃料，燃料通过车辆的雾化装置与空气混合，形成可燃性混合气，在气缸内经电火花或高压燃爆形成一股动力，推动活塞作功，从而驱车辆行进。可燃混合气在气缸燃烧时的温度很高，压力很大，中心温度高达1800℃--2000℃，作完功的废气，经过排气通道向车外排出。有时，在排出的气体中夹有火星、火焰，这是汽缸可燃混合气燃烧不完全而造成的积炭和汽车点火时间，配气机构调整不当等原因而造成的。这种火星和火焰足以引起易燃、易爆物质的燃烧和爆炸。因此，无阻火器的机动车辆在禁火区行驶，是很危险的。</a:t>
            </a:r>
          </a:p>
          <a:p>
            <a:pPr marL="443865" marR="5080" lvl="0" indent="160020" algn="l" defTabSz="914400">
              <a:lnSpc>
                <a:spcPct val="120000"/>
              </a:lnSpc>
              <a:spcBef>
                <a:spcPts val="100"/>
              </a:spcBef>
              <a:buClrTx/>
              <a:buSzTx/>
              <a:buFontTx/>
            </a:pPr>
            <a:r>
              <a:rPr sz="1600" kern="1200" dirty="0">
                <a:solidFill>
                  <a:schemeClr val="dk1"/>
                </a:solidFill>
                <a:latin typeface="微软雅黑" panose="020B0503020204020204" charset="-122"/>
                <a:ea typeface="微软雅黑" panose="020B0503020204020204" charset="-122"/>
                <a:cs typeface="微软雅黑" panose="020B0503020204020204" charset="-122"/>
                <a:sym typeface="+mn-ea"/>
              </a:rPr>
              <a:t>如果我们对机动车阻火器的重要性认识不足，加之缺乏这方面的科学知识，违反这一禁令，就</a:t>
            </a:r>
          </a:p>
          <a:p>
            <a:pPr marL="443865" marR="5080" lvl="0" indent="160020" algn="l" defTabSz="914400">
              <a:lnSpc>
                <a:spcPct val="120000"/>
              </a:lnSpc>
              <a:spcBef>
                <a:spcPts val="100"/>
              </a:spcBef>
              <a:buClrTx/>
              <a:buSzTx/>
              <a:buFontTx/>
            </a:pPr>
            <a:r>
              <a:rPr sz="1600" kern="1200" dirty="0">
                <a:solidFill>
                  <a:schemeClr val="dk1"/>
                </a:solidFill>
                <a:latin typeface="微软雅黑" panose="020B0503020204020204" charset="-122"/>
                <a:ea typeface="微软雅黑" panose="020B0503020204020204" charset="-122"/>
                <a:cs typeface="微软雅黑" panose="020B0503020204020204" charset="-122"/>
                <a:sym typeface="+mn-ea"/>
              </a:rPr>
              <a:t>可能导致火灾、爆炸事故的发生。</a:t>
            </a:r>
          </a:p>
          <a:p>
            <a:pPr marL="443865" marR="5080" lvl="0" indent="160020" algn="l" defTabSz="914400">
              <a:lnSpc>
                <a:spcPct val="120000"/>
              </a:lnSpc>
              <a:spcBef>
                <a:spcPts val="100"/>
              </a:spcBef>
              <a:buClrTx/>
              <a:buSzTx/>
              <a:buFontTx/>
            </a:pPr>
            <a:r>
              <a:rPr sz="1600" kern="1200" dirty="0">
                <a:solidFill>
                  <a:schemeClr val="dk1"/>
                </a:solidFill>
                <a:latin typeface="微软雅黑" panose="020B0503020204020204" charset="-122"/>
                <a:ea typeface="微软雅黑" panose="020B0503020204020204" charset="-122"/>
                <a:cs typeface="微软雅黑" panose="020B0503020204020204" charset="-122"/>
                <a:sym typeface="+mn-ea"/>
              </a:rPr>
              <a:t>例：1993年10月2日，某厂一生产装置溢出乙炔气着火，该厂只向消防部门报了厂名和火警，未说明生产区内有易燃、易爆气体，市消防车未装阻火器便直奔灾区，未到着火现场就与另一处外逸的乙炔气体相遇发生爆炸，司机死亡，同车消防队员均受伤，并造成更大的火灾，引起爆炸的火源就是消防车排气筒喷出的火星。</a:t>
            </a:r>
          </a:p>
        </p:txBody>
      </p:sp>
      <p:sp>
        <p:nvSpPr>
          <p:cNvPr id="2" name="object 6"/>
          <p:cNvSpPr txBox="1">
            <a:spLocks noGrp="1"/>
          </p:cNvSpPr>
          <p:nvPr/>
        </p:nvSpPr>
        <p:spPr>
          <a:xfrm>
            <a:off x="3215640" y="203200"/>
            <a:ext cx="563626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lvl="0" algn="ctr" fontAlgn="auto">
              <a:spcBef>
                <a:spcPts val="0"/>
              </a:spcBef>
              <a:buClrTx/>
              <a:buSzTx/>
              <a:buFontTx/>
              <a:tabLst>
                <a:tab pos="2286000" algn="l"/>
                <a:tab pos="12204065" algn="l"/>
              </a:tabLst>
            </a:pP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五</a:t>
            </a:r>
            <a:r>
              <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a:t>
            </a:r>
            <a:r>
              <a:rPr lang="zh-CN"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rPr>
              <a:t>机动车辆七大禁令</a:t>
            </a:r>
            <a:endParaRPr b="1" u="none" kern="1200" spc="-5" dirty="0">
              <a:solidFill>
                <a:schemeClr val="accent1"/>
              </a:solidFill>
              <a:uFill>
                <a:solidFill>
                  <a:srgbClr val="2A2C52"/>
                </a:solidFill>
              </a:u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51737"/>
            <a:ext cx="3402329" cy="873760"/>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dirty="0">
                <a:solidFill>
                  <a:schemeClr val="dk1"/>
                </a:solidFill>
                <a:latin typeface="微软雅黑" panose="020B0503020204020204" charset="-122"/>
                <a:ea typeface="微软雅黑" panose="020B0503020204020204" charset="-122"/>
                <a:cs typeface="微软雅黑" panose="020B0503020204020204" charset="-122"/>
              </a:rPr>
              <a:t>2</a:t>
            </a:r>
            <a:r>
              <a:rPr sz="2800" spc="-5" dirty="0">
                <a:solidFill>
                  <a:schemeClr val="dk1"/>
                </a:solidFill>
                <a:latin typeface="微软雅黑" panose="020B0503020204020204" charset="-122"/>
                <a:ea typeface="微软雅黑" panose="020B0503020204020204" charset="-122"/>
                <a:cs typeface="微软雅黑" panose="020B0503020204020204" charset="-122"/>
              </a:rPr>
              <a:t>）生产区内，不准未成年人进入</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78104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4658867" y="2058437"/>
            <a:ext cx="6291563" cy="4113762"/>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5720334" y="1264666"/>
            <a:ext cx="4286885"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严禁未成年人进入生产区域</a:t>
            </a:r>
          </a:p>
        </p:txBody>
      </p:sp>
      <p:sp>
        <p:nvSpPr>
          <p:cNvPr id="2"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02360"/>
            <a:ext cx="3416300" cy="1799590"/>
          </a:xfrm>
          <a:prstGeom prst="rect">
            <a:avLst/>
          </a:prstGeom>
        </p:spPr>
        <p:txBody>
          <a:bodyPr vert="horz" wrap="square" lIns="0" tIns="24765" rIns="0" bIns="0" rtlCol="0">
            <a:spAutoFit/>
          </a:bodyPr>
          <a:lstStyle/>
          <a:p>
            <a:pPr marL="12700" marR="5080">
              <a:lnSpc>
                <a:spcPct val="103000"/>
              </a:lnSpc>
              <a:spcBef>
                <a:spcPts val="19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3</a:t>
            </a:r>
            <a:r>
              <a:rPr sz="2800" spc="-5" dirty="0">
                <a:solidFill>
                  <a:schemeClr val="dk1"/>
                </a:solidFill>
                <a:latin typeface="微软雅黑" panose="020B0503020204020204" charset="-122"/>
                <a:ea typeface="微软雅黑" panose="020B0503020204020204" charset="-122"/>
                <a:cs typeface="微软雅黑" panose="020B0503020204020204" charset="-122"/>
              </a:rPr>
              <a:t>）上班时间，不准睡觉、干私活、离岗和干与生产无关的事</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14928"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6622795" y="1264666"/>
            <a:ext cx="215646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上班期间睡岗</a:t>
            </a:r>
          </a:p>
        </p:txBody>
      </p:sp>
      <p:sp>
        <p:nvSpPr>
          <p:cNvPr id="10" name="object 10"/>
          <p:cNvSpPr/>
          <p:nvPr>
            <p:custDataLst>
              <p:tags r:id="rId8"/>
            </p:custDataLst>
          </p:nvPr>
        </p:nvSpPr>
        <p:spPr>
          <a:xfrm>
            <a:off x="4413503" y="2679192"/>
            <a:ext cx="6859524" cy="3447288"/>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51737"/>
            <a:ext cx="3402329" cy="873760"/>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dirty="0">
                <a:solidFill>
                  <a:schemeClr val="dk1"/>
                </a:solidFill>
                <a:latin typeface="微软雅黑" panose="020B0503020204020204" charset="-122"/>
                <a:ea typeface="微软雅黑" panose="020B0503020204020204" charset="-122"/>
                <a:cs typeface="微软雅黑" panose="020B0503020204020204" charset="-122"/>
              </a:rPr>
              <a:t>4</a:t>
            </a:r>
            <a:r>
              <a:rPr sz="2800" spc="-5" dirty="0">
                <a:solidFill>
                  <a:schemeClr val="dk1"/>
                </a:solidFill>
                <a:latin typeface="微软雅黑" panose="020B0503020204020204" charset="-122"/>
                <a:ea typeface="微软雅黑" panose="020B0503020204020204" charset="-122"/>
                <a:cs typeface="微软雅黑" panose="020B0503020204020204" charset="-122"/>
              </a:rPr>
              <a:t>）在班前、班上不准喝酒</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444240"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6978142" y="1264666"/>
            <a:ext cx="1445895"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酒后上班</a:t>
            </a:r>
          </a:p>
        </p:txBody>
      </p:sp>
      <p:sp>
        <p:nvSpPr>
          <p:cNvPr id="10" name="object 10"/>
          <p:cNvSpPr/>
          <p:nvPr>
            <p:custDataLst>
              <p:tags r:id="rId8"/>
            </p:custDataLst>
          </p:nvPr>
        </p:nvSpPr>
        <p:spPr>
          <a:xfrm>
            <a:off x="4504944" y="2519172"/>
            <a:ext cx="6676644" cy="3515867"/>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02360"/>
            <a:ext cx="3416300" cy="1330325"/>
          </a:xfrm>
          <a:prstGeom prst="rect">
            <a:avLst/>
          </a:prstGeom>
        </p:spPr>
        <p:txBody>
          <a:bodyPr vert="horz" wrap="square" lIns="0" tIns="38100" rIns="0" bIns="0" rtlCol="0">
            <a:spAutoFit/>
          </a:bodyPr>
          <a:lstStyle/>
          <a:p>
            <a:pPr marL="12700" marR="5080">
              <a:lnSpc>
                <a:spcPct val="100000"/>
              </a:lnSpc>
              <a:spcBef>
                <a:spcPts val="300"/>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spc="-10" dirty="0">
                <a:solidFill>
                  <a:schemeClr val="dk1"/>
                </a:solidFill>
                <a:latin typeface="微软雅黑" panose="020B0503020204020204" charset="-122"/>
                <a:ea typeface="微软雅黑" panose="020B0503020204020204" charset="-122"/>
                <a:cs typeface="微软雅黑" panose="020B0503020204020204" charset="-122"/>
              </a:rPr>
              <a:t>5</a:t>
            </a:r>
            <a:r>
              <a:rPr sz="2800" spc="-5" dirty="0">
                <a:solidFill>
                  <a:schemeClr val="dk1"/>
                </a:solidFill>
                <a:latin typeface="微软雅黑" panose="020B0503020204020204" charset="-122"/>
                <a:ea typeface="微软雅黑" panose="020B0503020204020204" charset="-122"/>
                <a:cs typeface="微软雅黑" panose="020B0503020204020204" charset="-122"/>
              </a:rPr>
              <a:t>）不准使用汽油等易燃液体擦洗设备、用具和衣物</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02735"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txBox="1"/>
          <p:nvPr/>
        </p:nvSpPr>
        <p:spPr>
          <a:xfrm>
            <a:off x="5912611" y="1264666"/>
            <a:ext cx="357632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动火作业现场有易燃物</a:t>
            </a:r>
          </a:p>
        </p:txBody>
      </p:sp>
      <p:sp>
        <p:nvSpPr>
          <p:cNvPr id="10" name="object 10"/>
          <p:cNvSpPr/>
          <p:nvPr>
            <p:custDataLst>
              <p:tags r:id="rId8"/>
            </p:custDataLst>
          </p:nvPr>
        </p:nvSpPr>
        <p:spPr>
          <a:xfrm>
            <a:off x="4658867" y="2319527"/>
            <a:ext cx="6486144" cy="3912108"/>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任意多边形 27"/>
          <p:cNvSpPr/>
          <p:nvPr userDrawn="1">
            <p:custDataLst>
              <p:tags r:id="rId2"/>
            </p:custDataLst>
          </p:nvPr>
        </p:nvSpPr>
        <p:spPr>
          <a:xfrm>
            <a:off x="5654916" y="6416915"/>
            <a:ext cx="882174" cy="441088"/>
          </a:xfrm>
          <a:custGeom>
            <a:avLst/>
            <a:gdLst>
              <a:gd name="connsiteX0" fmla="*/ 882173 w 882174"/>
              <a:gd name="connsiteY0" fmla="*/ 441086 h 441088"/>
              <a:gd name="connsiteX1" fmla="*/ 882174 w 882174"/>
              <a:gd name="connsiteY1" fmla="*/ 441088 h 441088"/>
              <a:gd name="connsiteX2" fmla="*/ 882173 w 882174"/>
              <a:gd name="connsiteY2" fmla="*/ 441087 h 441088"/>
              <a:gd name="connsiteX3" fmla="*/ 441086 w 882174"/>
              <a:gd name="connsiteY3" fmla="*/ 0 h 441088"/>
              <a:gd name="connsiteX4" fmla="*/ 882173 w 882174"/>
              <a:gd name="connsiteY4" fmla="*/ 441087 h 441088"/>
              <a:gd name="connsiteX5" fmla="*/ 1 w 882174"/>
              <a:gd name="connsiteY5" fmla="*/ 441087 h 441088"/>
              <a:gd name="connsiteX6" fmla="*/ 0 w 882174"/>
              <a:gd name="connsiteY6" fmla="*/ 441086 h 4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74" h="441088">
                <a:moveTo>
                  <a:pt x="882173" y="441086"/>
                </a:moveTo>
                <a:lnTo>
                  <a:pt x="882174" y="441088"/>
                </a:lnTo>
                <a:lnTo>
                  <a:pt x="882173" y="441087"/>
                </a:lnTo>
                <a:close/>
                <a:moveTo>
                  <a:pt x="441086" y="0"/>
                </a:moveTo>
                <a:lnTo>
                  <a:pt x="882173" y="441087"/>
                </a:lnTo>
                <a:lnTo>
                  <a:pt x="1" y="441087"/>
                </a:lnTo>
                <a:lnTo>
                  <a:pt x="0" y="441086"/>
                </a:lnTo>
                <a:close/>
              </a:path>
            </a:pathLst>
          </a:custGeom>
          <a:gradFill flip="none" rotWithShape="1">
            <a:gsLst>
              <a:gs pos="0">
                <a:srgbClr val="E00E37"/>
              </a:gs>
              <a:gs pos="100000">
                <a:srgbClr val="620072">
                  <a:lumMod val="75000"/>
                </a:srgbClr>
              </a:gs>
            </a:gsLst>
            <a:lin ang="270000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dk1"/>
              </a:solidFill>
              <a:latin typeface="微软雅黑" panose="020B0503020204020204" charset="-122"/>
              <a:ea typeface="微软雅黑" panose="020B0503020204020204" charset="-122"/>
            </a:endParaRPr>
          </a:p>
        </p:txBody>
      </p:sp>
      <p:sp>
        <p:nvSpPr>
          <p:cNvPr id="12" name="任意多边形 29"/>
          <p:cNvSpPr/>
          <p:nvPr userDrawn="1">
            <p:custDataLst>
              <p:tags r:id="rId3"/>
            </p:custDataLst>
          </p:nvPr>
        </p:nvSpPr>
        <p:spPr bwMode="auto">
          <a:xfrm rot="10800000">
            <a:off x="748349" y="1"/>
            <a:ext cx="10695302" cy="534765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gradFill flip="none" rotWithShape="1">
            <a:gsLst>
              <a:gs pos="0">
                <a:srgbClr val="830098">
                  <a:alpha val="25000"/>
                </a:srgbClr>
              </a:gs>
              <a:gs pos="100000">
                <a:srgbClr val="4D1BD9">
                  <a:alpha val="0"/>
                </a:srgbClr>
              </a:gs>
            </a:gsLst>
            <a:lin ang="0" scaled="0"/>
          </a:gradFill>
          <a:ln w="19050">
            <a:noFill/>
            <a:roun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20000"/>
              </a:lnSpc>
            </a:pPr>
            <a:endParaRPr baseline="0">
              <a:solidFill>
                <a:schemeClr val="dk1"/>
              </a:solidFill>
              <a:latin typeface="微软雅黑" panose="020B0503020204020204" charset="-122"/>
              <a:ea typeface="微软雅黑" panose="020B0503020204020204" charset="-122"/>
            </a:endParaRPr>
          </a:p>
        </p:txBody>
      </p:sp>
      <p:sp>
        <p:nvSpPr>
          <p:cNvPr id="3" name="object 3"/>
          <p:cNvSpPr txBox="1"/>
          <p:nvPr>
            <p:custDataLst>
              <p:tags r:id="rId4"/>
            </p:custDataLst>
          </p:nvPr>
        </p:nvSpPr>
        <p:spPr>
          <a:xfrm>
            <a:off x="656640" y="947166"/>
            <a:ext cx="3463925" cy="1302385"/>
          </a:xfrm>
          <a:prstGeom prst="rect">
            <a:avLst/>
          </a:prstGeom>
        </p:spPr>
        <p:txBody>
          <a:bodyPr vert="horz" wrap="square" lIns="0" tIns="10160" rIns="0" bIns="0" rtlCol="0">
            <a:spAutoFit/>
          </a:bodyPr>
          <a:lstStyle/>
          <a:p>
            <a:pPr marL="12700" marR="5080" indent="63500">
              <a:lnSpc>
                <a:spcPct val="100000"/>
              </a:lnSpc>
              <a:spcBef>
                <a:spcPts val="80"/>
              </a:spcBef>
            </a:pPr>
            <a:r>
              <a:rPr sz="2800" spc="-5" dirty="0">
                <a:solidFill>
                  <a:schemeClr val="dk1"/>
                </a:solidFill>
                <a:latin typeface="微软雅黑" panose="020B0503020204020204" charset="-122"/>
                <a:ea typeface="微软雅黑" panose="020B0503020204020204" charset="-122"/>
                <a:cs typeface="微软雅黑" panose="020B0503020204020204" charset="-122"/>
              </a:rPr>
              <a:t>（</a:t>
            </a:r>
            <a:r>
              <a:rPr sz="2800" dirty="0">
                <a:solidFill>
                  <a:schemeClr val="dk1"/>
                </a:solidFill>
                <a:latin typeface="微软雅黑" panose="020B0503020204020204" charset="-122"/>
                <a:ea typeface="微软雅黑" panose="020B0503020204020204" charset="-122"/>
                <a:cs typeface="微软雅黑" panose="020B0503020204020204" charset="-122"/>
              </a:rPr>
              <a:t>6</a:t>
            </a:r>
            <a:r>
              <a:rPr sz="2800" spc="-5" dirty="0">
                <a:solidFill>
                  <a:schemeClr val="dk1"/>
                </a:solidFill>
                <a:latin typeface="微软雅黑" panose="020B0503020204020204" charset="-122"/>
                <a:ea typeface="微软雅黑" panose="020B0503020204020204" charset="-122"/>
                <a:cs typeface="微软雅黑" panose="020B0503020204020204" charset="-122"/>
              </a:rPr>
              <a:t>）不按规定穿戴劳动保护用品，不准进入生产岗位</a:t>
            </a:r>
          </a:p>
        </p:txBody>
      </p:sp>
      <p:sp>
        <p:nvSpPr>
          <p:cNvPr id="4" name="object 4"/>
          <p:cNvSpPr/>
          <p:nvPr>
            <p:custDataLst>
              <p:tags r:id="rId5"/>
            </p:custDataLst>
          </p:nvPr>
        </p:nvSpPr>
        <p:spPr>
          <a:xfrm>
            <a:off x="4037838" y="1082802"/>
            <a:ext cx="7611109" cy="5450205"/>
          </a:xfrm>
          <a:custGeom>
            <a:avLst/>
            <a:gdLst/>
            <a:ahLst/>
            <a:cxnLst/>
            <a:rect l="l" t="t" r="r" b="b"/>
            <a:pathLst>
              <a:path w="7611109" h="5450205">
                <a:moveTo>
                  <a:pt x="0" y="908303"/>
                </a:moveTo>
                <a:lnTo>
                  <a:pt x="1259" y="860064"/>
                </a:lnTo>
                <a:lnTo>
                  <a:pt x="4994" y="812480"/>
                </a:lnTo>
                <a:lnTo>
                  <a:pt x="11142" y="765615"/>
                </a:lnTo>
                <a:lnTo>
                  <a:pt x="19642" y="719531"/>
                </a:lnTo>
                <a:lnTo>
                  <a:pt x="30429" y="674291"/>
                </a:lnTo>
                <a:lnTo>
                  <a:pt x="43441" y="629958"/>
                </a:lnTo>
                <a:lnTo>
                  <a:pt x="58615" y="586595"/>
                </a:lnTo>
                <a:lnTo>
                  <a:pt x="75889" y="544265"/>
                </a:lnTo>
                <a:lnTo>
                  <a:pt x="95200" y="503030"/>
                </a:lnTo>
                <a:lnTo>
                  <a:pt x="116485" y="462953"/>
                </a:lnTo>
                <a:lnTo>
                  <a:pt x="139681" y="424096"/>
                </a:lnTo>
                <a:lnTo>
                  <a:pt x="164726" y="386523"/>
                </a:lnTo>
                <a:lnTo>
                  <a:pt x="191556" y="350297"/>
                </a:lnTo>
                <a:lnTo>
                  <a:pt x="220110" y="315479"/>
                </a:lnTo>
                <a:lnTo>
                  <a:pt x="250323" y="282134"/>
                </a:lnTo>
                <a:lnTo>
                  <a:pt x="282134" y="250323"/>
                </a:lnTo>
                <a:lnTo>
                  <a:pt x="315479" y="220110"/>
                </a:lnTo>
                <a:lnTo>
                  <a:pt x="350297" y="191556"/>
                </a:lnTo>
                <a:lnTo>
                  <a:pt x="386523" y="164726"/>
                </a:lnTo>
                <a:lnTo>
                  <a:pt x="424096" y="139681"/>
                </a:lnTo>
                <a:lnTo>
                  <a:pt x="462953" y="116485"/>
                </a:lnTo>
                <a:lnTo>
                  <a:pt x="503030" y="95200"/>
                </a:lnTo>
                <a:lnTo>
                  <a:pt x="544265" y="75889"/>
                </a:lnTo>
                <a:lnTo>
                  <a:pt x="586595" y="58615"/>
                </a:lnTo>
                <a:lnTo>
                  <a:pt x="629958" y="43441"/>
                </a:lnTo>
                <a:lnTo>
                  <a:pt x="674291" y="30429"/>
                </a:lnTo>
                <a:lnTo>
                  <a:pt x="719531" y="19642"/>
                </a:lnTo>
                <a:lnTo>
                  <a:pt x="765615" y="11142"/>
                </a:lnTo>
                <a:lnTo>
                  <a:pt x="812480" y="4994"/>
                </a:lnTo>
                <a:lnTo>
                  <a:pt x="860064" y="1259"/>
                </a:lnTo>
                <a:lnTo>
                  <a:pt x="908303" y="0"/>
                </a:lnTo>
                <a:lnTo>
                  <a:pt x="6702552" y="0"/>
                </a:lnTo>
                <a:lnTo>
                  <a:pt x="6750791" y="1259"/>
                </a:lnTo>
                <a:lnTo>
                  <a:pt x="6798375" y="4994"/>
                </a:lnTo>
                <a:lnTo>
                  <a:pt x="6845240" y="11142"/>
                </a:lnTo>
                <a:lnTo>
                  <a:pt x="6891324" y="19642"/>
                </a:lnTo>
                <a:lnTo>
                  <a:pt x="6936564" y="30429"/>
                </a:lnTo>
                <a:lnTo>
                  <a:pt x="6980897" y="43441"/>
                </a:lnTo>
                <a:lnTo>
                  <a:pt x="7024260" y="58615"/>
                </a:lnTo>
                <a:lnTo>
                  <a:pt x="7066590" y="75889"/>
                </a:lnTo>
                <a:lnTo>
                  <a:pt x="7107825" y="95200"/>
                </a:lnTo>
                <a:lnTo>
                  <a:pt x="7147902" y="116485"/>
                </a:lnTo>
                <a:lnTo>
                  <a:pt x="7186759" y="139681"/>
                </a:lnTo>
                <a:lnTo>
                  <a:pt x="7224332" y="164726"/>
                </a:lnTo>
                <a:lnTo>
                  <a:pt x="7260558" y="191556"/>
                </a:lnTo>
                <a:lnTo>
                  <a:pt x="7295376" y="220110"/>
                </a:lnTo>
                <a:lnTo>
                  <a:pt x="7328721" y="250323"/>
                </a:lnTo>
                <a:lnTo>
                  <a:pt x="7360532" y="282134"/>
                </a:lnTo>
                <a:lnTo>
                  <a:pt x="7390745" y="315479"/>
                </a:lnTo>
                <a:lnTo>
                  <a:pt x="7419299" y="350297"/>
                </a:lnTo>
                <a:lnTo>
                  <a:pt x="7446129" y="386523"/>
                </a:lnTo>
                <a:lnTo>
                  <a:pt x="7471174" y="424096"/>
                </a:lnTo>
                <a:lnTo>
                  <a:pt x="7494370" y="462953"/>
                </a:lnTo>
                <a:lnTo>
                  <a:pt x="7515655" y="503030"/>
                </a:lnTo>
                <a:lnTo>
                  <a:pt x="7534966" y="544265"/>
                </a:lnTo>
                <a:lnTo>
                  <a:pt x="7552240" y="586595"/>
                </a:lnTo>
                <a:lnTo>
                  <a:pt x="7567414" y="629958"/>
                </a:lnTo>
                <a:lnTo>
                  <a:pt x="7580426" y="674291"/>
                </a:lnTo>
                <a:lnTo>
                  <a:pt x="7591213" y="719531"/>
                </a:lnTo>
                <a:lnTo>
                  <a:pt x="7599713" y="765615"/>
                </a:lnTo>
                <a:lnTo>
                  <a:pt x="7605861" y="812480"/>
                </a:lnTo>
                <a:lnTo>
                  <a:pt x="7609596" y="860064"/>
                </a:lnTo>
                <a:lnTo>
                  <a:pt x="7610856" y="908303"/>
                </a:lnTo>
                <a:lnTo>
                  <a:pt x="7610856" y="4541494"/>
                </a:lnTo>
                <a:lnTo>
                  <a:pt x="7609596" y="4589735"/>
                </a:lnTo>
                <a:lnTo>
                  <a:pt x="7605861" y="4637320"/>
                </a:lnTo>
                <a:lnTo>
                  <a:pt x="7599713" y="4684187"/>
                </a:lnTo>
                <a:lnTo>
                  <a:pt x="7591213" y="4730272"/>
                </a:lnTo>
                <a:lnTo>
                  <a:pt x="7580426" y="4775513"/>
                </a:lnTo>
                <a:lnTo>
                  <a:pt x="7567414" y="4819846"/>
                </a:lnTo>
                <a:lnTo>
                  <a:pt x="7552240" y="4863211"/>
                </a:lnTo>
                <a:lnTo>
                  <a:pt x="7534966" y="4905542"/>
                </a:lnTo>
                <a:lnTo>
                  <a:pt x="7515655" y="4946779"/>
                </a:lnTo>
                <a:lnTo>
                  <a:pt x="7494370" y="4986857"/>
                </a:lnTo>
                <a:lnTo>
                  <a:pt x="7471174" y="5025714"/>
                </a:lnTo>
                <a:lnTo>
                  <a:pt x="7446129" y="5063288"/>
                </a:lnTo>
                <a:lnTo>
                  <a:pt x="7419299" y="5099516"/>
                </a:lnTo>
                <a:lnTo>
                  <a:pt x="7390745" y="5134334"/>
                </a:lnTo>
                <a:lnTo>
                  <a:pt x="7360532" y="5167681"/>
                </a:lnTo>
                <a:lnTo>
                  <a:pt x="7328721" y="5199492"/>
                </a:lnTo>
                <a:lnTo>
                  <a:pt x="7295376" y="5229707"/>
                </a:lnTo>
                <a:lnTo>
                  <a:pt x="7260558" y="5258261"/>
                </a:lnTo>
                <a:lnTo>
                  <a:pt x="7224332" y="5285092"/>
                </a:lnTo>
                <a:lnTo>
                  <a:pt x="7186759" y="5310137"/>
                </a:lnTo>
                <a:lnTo>
                  <a:pt x="7147902" y="5333334"/>
                </a:lnTo>
                <a:lnTo>
                  <a:pt x="7107825" y="5354620"/>
                </a:lnTo>
                <a:lnTo>
                  <a:pt x="7066590" y="5373931"/>
                </a:lnTo>
                <a:lnTo>
                  <a:pt x="7024260" y="5391206"/>
                </a:lnTo>
                <a:lnTo>
                  <a:pt x="6980897" y="5406381"/>
                </a:lnTo>
                <a:lnTo>
                  <a:pt x="6936564" y="5419393"/>
                </a:lnTo>
                <a:lnTo>
                  <a:pt x="6891324" y="5430181"/>
                </a:lnTo>
                <a:lnTo>
                  <a:pt x="6845240" y="5438680"/>
                </a:lnTo>
                <a:lnTo>
                  <a:pt x="6798375" y="5444829"/>
                </a:lnTo>
                <a:lnTo>
                  <a:pt x="6750791" y="5448564"/>
                </a:lnTo>
                <a:lnTo>
                  <a:pt x="6702552" y="5449824"/>
                </a:lnTo>
                <a:lnTo>
                  <a:pt x="908303" y="5449824"/>
                </a:lnTo>
                <a:lnTo>
                  <a:pt x="860064" y="5448564"/>
                </a:lnTo>
                <a:lnTo>
                  <a:pt x="812480" y="5444829"/>
                </a:lnTo>
                <a:lnTo>
                  <a:pt x="765615" y="5438680"/>
                </a:lnTo>
                <a:lnTo>
                  <a:pt x="719531" y="5430181"/>
                </a:lnTo>
                <a:lnTo>
                  <a:pt x="674291" y="5419393"/>
                </a:lnTo>
                <a:lnTo>
                  <a:pt x="629958" y="5406381"/>
                </a:lnTo>
                <a:lnTo>
                  <a:pt x="586595" y="5391206"/>
                </a:lnTo>
                <a:lnTo>
                  <a:pt x="544265" y="5373931"/>
                </a:lnTo>
                <a:lnTo>
                  <a:pt x="503030" y="5354620"/>
                </a:lnTo>
                <a:lnTo>
                  <a:pt x="462953" y="5333334"/>
                </a:lnTo>
                <a:lnTo>
                  <a:pt x="424096" y="5310137"/>
                </a:lnTo>
                <a:lnTo>
                  <a:pt x="386523" y="5285092"/>
                </a:lnTo>
                <a:lnTo>
                  <a:pt x="350297" y="5258261"/>
                </a:lnTo>
                <a:lnTo>
                  <a:pt x="315479" y="5229707"/>
                </a:lnTo>
                <a:lnTo>
                  <a:pt x="282134" y="5199492"/>
                </a:lnTo>
                <a:lnTo>
                  <a:pt x="250323" y="5167681"/>
                </a:lnTo>
                <a:lnTo>
                  <a:pt x="220110" y="5134334"/>
                </a:lnTo>
                <a:lnTo>
                  <a:pt x="191556" y="5099516"/>
                </a:lnTo>
                <a:lnTo>
                  <a:pt x="164726" y="5063288"/>
                </a:lnTo>
                <a:lnTo>
                  <a:pt x="139681" y="5025714"/>
                </a:lnTo>
                <a:lnTo>
                  <a:pt x="116485" y="4986857"/>
                </a:lnTo>
                <a:lnTo>
                  <a:pt x="95200" y="4946779"/>
                </a:lnTo>
                <a:lnTo>
                  <a:pt x="75889" y="4905542"/>
                </a:lnTo>
                <a:lnTo>
                  <a:pt x="58615" y="4863211"/>
                </a:lnTo>
                <a:lnTo>
                  <a:pt x="43441" y="4819846"/>
                </a:lnTo>
                <a:lnTo>
                  <a:pt x="30429" y="4775513"/>
                </a:lnTo>
                <a:lnTo>
                  <a:pt x="19642" y="4730272"/>
                </a:lnTo>
                <a:lnTo>
                  <a:pt x="11142" y="4684187"/>
                </a:lnTo>
                <a:lnTo>
                  <a:pt x="4994" y="4637320"/>
                </a:lnTo>
                <a:lnTo>
                  <a:pt x="1259" y="4589735"/>
                </a:lnTo>
                <a:lnTo>
                  <a:pt x="0" y="4541494"/>
                </a:lnTo>
                <a:lnTo>
                  <a:pt x="0" y="908303"/>
                </a:lnTo>
                <a:close/>
              </a:path>
            </a:pathLst>
          </a:custGeom>
          <a:ln w="25908">
            <a:solidFill>
              <a:srgbClr val="69230C"/>
            </a:solidFill>
          </a:ln>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7" name="object 7"/>
          <p:cNvSpPr/>
          <p:nvPr>
            <p:custDataLst>
              <p:tags r:id="rId6"/>
            </p:custDataLst>
          </p:nvPr>
        </p:nvSpPr>
        <p:spPr>
          <a:xfrm>
            <a:off x="201168" y="2563367"/>
            <a:ext cx="3636264" cy="3427476"/>
          </a:xfrm>
          <a:prstGeom prst="rect">
            <a:avLst/>
          </a:prstGeom>
          <a:blipFill>
            <a:blip r:embed="rId10"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8" name="object 8"/>
          <p:cNvSpPr/>
          <p:nvPr>
            <p:custDataLst>
              <p:tags r:id="rId7"/>
            </p:custDataLst>
          </p:nvPr>
        </p:nvSpPr>
        <p:spPr>
          <a:xfrm>
            <a:off x="1379219" y="5990842"/>
            <a:ext cx="1424940" cy="790956"/>
          </a:xfrm>
          <a:prstGeom prst="rect">
            <a:avLst/>
          </a:prstGeom>
          <a:blipFill>
            <a:blip r:embed="rId11"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9" name="object 9"/>
          <p:cNvSpPr/>
          <p:nvPr>
            <p:custDataLst>
              <p:tags r:id="rId8"/>
            </p:custDataLst>
          </p:nvPr>
        </p:nvSpPr>
        <p:spPr>
          <a:xfrm>
            <a:off x="4227576" y="2014727"/>
            <a:ext cx="7206996" cy="4070604"/>
          </a:xfrm>
          <a:prstGeom prst="rect">
            <a:avLst/>
          </a:prstGeom>
          <a:blipFill>
            <a:blip r:embed="rId12" cstate="print"/>
            <a:stretch>
              <a:fillRect/>
            </a:stretch>
          </a:blipFill>
        </p:spPr>
        <p:txBody>
          <a:bodyPr wrap="square" lIns="0" tIns="0" rIns="0" bIns="0" rtlCol="0"/>
          <a:lstStyle/>
          <a:p>
            <a:endParaRPr>
              <a:solidFill>
                <a:schemeClr val="dk1"/>
              </a:solidFill>
              <a:latin typeface="微软雅黑" panose="020B0503020204020204" charset="-122"/>
              <a:ea typeface="微软雅黑" panose="020B0503020204020204" charset="-122"/>
            </a:endParaRPr>
          </a:p>
        </p:txBody>
      </p:sp>
      <p:sp>
        <p:nvSpPr>
          <p:cNvPr id="10" name="object 10"/>
          <p:cNvSpPr txBox="1"/>
          <p:nvPr/>
        </p:nvSpPr>
        <p:spPr>
          <a:xfrm>
            <a:off x="5720334" y="1264666"/>
            <a:ext cx="3931920" cy="44259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微软雅黑" panose="020B0503020204020204" charset="-122"/>
                <a:ea typeface="微软雅黑" panose="020B0503020204020204" charset="-122"/>
                <a:cs typeface="宋体" panose="02010600030101010101" pitchFamily="2" charset="-122"/>
              </a:rPr>
              <a:t>吊装作业现场未戴安全帽</a:t>
            </a:r>
          </a:p>
        </p:txBody>
      </p:sp>
      <p:sp>
        <p:nvSpPr>
          <p:cNvPr id="33" name="object 33"/>
          <p:cNvSpPr txBox="1">
            <a:spLocks noGrp="1"/>
          </p:cNvSpPr>
          <p:nvPr/>
        </p:nvSpPr>
        <p:spPr>
          <a:xfrm>
            <a:off x="3200400" y="77851"/>
            <a:ext cx="5608320" cy="627380"/>
          </a:xfrm>
          <a:prstGeom prst="rect">
            <a:avLst/>
          </a:prstGeom>
        </p:spPr>
        <p:txBody>
          <a:bodyPr vert="horz" wrap="square" lIns="0" tIns="12065" rIns="0" bIns="0" rtlCol="0" anchor="t" anchorCtr="0">
            <a:spAutoFit/>
          </a:bodyPr>
          <a:lstStyle>
            <a:lvl1pPr>
              <a:defRPr sz="4000" b="0" i="0" u="heavy">
                <a:solidFill>
                  <a:srgbClr val="7A3A17"/>
                </a:solidFill>
                <a:latin typeface="宋体" panose="02010600030101010101" pitchFamily="2" charset="-122"/>
                <a:ea typeface="+mj-ea"/>
                <a:cs typeface="宋体" panose="02010600030101010101" pitchFamily="2" charset="-122"/>
              </a:defRPr>
            </a:lvl1pPr>
          </a:lstStyle>
          <a:p>
            <a:pPr marL="12700" lvl="0" algn="l" defTabSz="914400">
              <a:spcBef>
                <a:spcPts val="95"/>
              </a:spcBef>
              <a:buClrTx/>
              <a:buSzTx/>
              <a:buFontTx/>
            </a:pPr>
            <a:r>
              <a:rPr b="1" u="none" kern="1200" spc="-5" dirty="0">
                <a:solidFill>
                  <a:schemeClr val="accent1"/>
                </a:solidFill>
                <a:latin typeface="微软雅黑" panose="020B0503020204020204" charset="-122"/>
                <a:ea typeface="微软雅黑" panose="020B0503020204020204" charset="-122"/>
                <a:sym typeface="+mn-ea"/>
              </a:rPr>
              <a:t>一、生产区内十四个不准</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TEMPLATE_THUMBS_INDEX" val="1、5、7、8、10、11、12、13、15"/>
  <p:tag name="KSO_WM_SLIDE_ID" val="custom20197547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7547"/>
  <p:tag name="KSO_WM_SLIDE_LAYOUT" val="a_b"/>
  <p:tag name="KSO_WM_SLIDE_LAYOUT_CNT" val="1_2"/>
  <p:tag name="KSO_WM_TEMPLATE_MASTER_TYPE" val="1"/>
  <p:tag name="KSO_WM_TEMPLATE_COLOR_TYPE" val="1"/>
  <p:tag name="KSO_WM_TEMPLATE_MASTER_THUMB_INDEX" val="12"/>
  <p:tag name="KSO_WM_SPECIAL_SOURCE" val="bdnull"/>
</p:tagLst>
</file>

<file path=ppt/tags/tag15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渐变通用创意模板"/>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197547_1*a*1"/>
  <p:tag name="KSO_WM_TEMPLATE_CATEGORY" val="custom"/>
  <p:tag name="KSO_WM_TEMPLATE_INDEX" val="20197547"/>
  <p:tag name="KSO_WM_UNIT_LAYERLEVEL" val="1"/>
  <p:tag name="KSO_WM_TAG_VERSION" val="1.0"/>
  <p:tag name="KSO_WM_BEAUTIFY_FLAG" val="#wm#"/>
  <p:tag name="KSO_WM_UNIT_ISNUMDGMTITLE" val="0"/>
</p:tagLst>
</file>

<file path=ppt/tags/tag152.xml><?xml version="1.0" encoding="utf-8"?>
<p:tagLst xmlns:a="http://schemas.openxmlformats.org/drawingml/2006/main" xmlns:r="http://schemas.openxmlformats.org/officeDocument/2006/relationships" xmlns:p="http://schemas.openxmlformats.org/presentationml/2006/main">
  <p:tag name="KSO_WM_SLIDE_COLORSCHEME_VERSION" val="3.2"/>
  <p:tag name="KSO_WM_SLIDE_ID" val="custom20197547_2"/>
  <p:tag name="KSO_WM_TEMPLATE_SUBCATEGORY" val="0"/>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197547"/>
  <p:tag name="KSO_WM_SLIDE_LAYOUT" val="a_b_l"/>
  <p:tag name="KSO_WM_SLIDE_LAYOUT_CNT" val="1_1_1"/>
  <p:tag name="KSO_WM_TEMPLATE_MASTER_TYPE" val="1"/>
  <p:tag name="KSO_WM_TEMPLATE_COLOR_TYPE" val="1"/>
  <p:tag name="KSO_WM_SPECIAL_SOURCE" val="bdnull"/>
</p:tagLst>
</file>

<file path=ppt/tags/tag153.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97547_2*l_h_i*1_1_1"/>
  <p:tag name="KSO_WM_TEMPLATE_CATEGORY" val="custom"/>
  <p:tag name="KSO_WM_TEMPLATE_INDEX" val="2019754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UNIT_COLOR_SCHEME_SHAPE_ID" val="31"/>
  <p:tag name="KSO_WM_UNIT_COLOR_SCHEME_PARENT_PAGE" val="0_1"/>
  <p:tag name="KSO_WM_UNIT_ISCONTENTSTITLE" val="1"/>
  <p:tag name="KSO_WM_UNIT_PRESET_TEXT" val="目录"/>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7547_2*a*1"/>
  <p:tag name="KSO_WM_TEMPLATE_CATEGORY" val="custom"/>
  <p:tag name="KSO_WM_TEMPLATE_INDEX" val="20197547"/>
  <p:tag name="KSO_WM_UNIT_LAYERLEVEL" val="1"/>
  <p:tag name="KSO_WM_TAG_VERSION" val="1.0"/>
  <p:tag name="KSO_WM_BEAUTIFY_FLAG" val="#wm#"/>
  <p:tag name="KSO_WM_UNIT_ISNUMDGMTITLE" val="0"/>
  <p:tag name="KSO_WM_UNIT_TEXT_FILL_FORE_SCHEMECOLOR_INDEX" val="15"/>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UNIT_COLOR_SCHEME_SHAPE_ID" val="4"/>
  <p:tag name="KSO_WM_UNIT_COLOR_SCHEME_PARENT_PAGE" val="0_1"/>
  <p:tag name="KSO_WM_UNIT_ISCONTENTSTITLE" val="1"/>
  <p:tag name="KSO_WM_UNIT_PRESET_TEXT" val="CONTENT"/>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197547_2*b*1"/>
  <p:tag name="KSO_WM_TEMPLATE_CATEGORY" val="custom"/>
  <p:tag name="KSO_WM_TEMPLATE_INDEX" val="20197547"/>
  <p:tag name="KSO_WM_UNIT_LAYERLEVEL" val="1"/>
  <p:tag name="KSO_WM_TAG_VERSION" val="1.0"/>
  <p:tag name="KSO_WM_BEAUTIFY_FLAG" val="#wm#"/>
  <p:tag name="KSO_WM_UNIT_ISNUMDGMTITLE" val="0"/>
  <p:tag name="KSO_WM_UNIT_TEXT_FILL_FORE_SCHEMECOLOR_INDEX" val="15"/>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97547_2*l_h_i*1_2_1"/>
  <p:tag name="KSO_WM_TEMPLATE_CATEGORY" val="custom"/>
  <p:tag name="KSO_WM_TEMPLATE_INDEX" val="2019754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1"/>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197547_2*l_h_a*1_2_1"/>
  <p:tag name="KSO_WM_TEMPLATE_CATEGORY" val="custom"/>
  <p:tag name="KSO_WM_TEMPLATE_INDEX" val="20197547"/>
  <p:tag name="KSO_WM_UNIT_LAYERLEVEL" val="1_1_1"/>
  <p:tag name="KSO_WM_TAG_VERSION" val="1.0"/>
  <p:tag name="KSO_WM_BEAUTIFY_FLAG" val="#wm#"/>
  <p:tag name="KSO_WM_UNIT_ISNUMDGMTITLE" val="0"/>
  <p:tag name="KSO_WM_UNIT_TEXT_FILL_FORE_SCHEMECOLOR_INDEX" val="6"/>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7547_2*l_h_a*1_1_1"/>
  <p:tag name="KSO_WM_TEMPLATE_CATEGORY" val="custom"/>
  <p:tag name="KSO_WM_TEMPLATE_INDEX" val="20197547"/>
  <p:tag name="KSO_WM_UNIT_LAYERLEVEL" val="1_1_1"/>
  <p:tag name="KSO_WM_TAG_VERSION" val="1.0"/>
  <p:tag name="KSO_WM_BEAUTIFY_FLAG" val="#wm#"/>
  <p:tag name="KSO_WM_UNIT_ISNUMDGMTITLE" val="0"/>
  <p:tag name="KSO_WM_UNIT_TEXT_FILL_FORE_SCHEMECOLOR_INDEX" val="5"/>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97547_2*l_h_i*1_1_1"/>
  <p:tag name="KSO_WM_TEMPLATE_CATEGORY" val="custom"/>
  <p:tag name="KSO_WM_TEMPLATE_INDEX" val="2019754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97547_2*l_h_i*1_2_1"/>
  <p:tag name="KSO_WM_TEMPLATE_CATEGORY" val="custom"/>
  <p:tag name="KSO_WM_TEMPLATE_INDEX" val="2019754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1"/>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197547_2*l_h_a*1_2_1"/>
  <p:tag name="KSO_WM_TEMPLATE_CATEGORY" val="custom"/>
  <p:tag name="KSO_WM_TEMPLATE_INDEX" val="20197547"/>
  <p:tag name="KSO_WM_UNIT_LAYERLEVEL" val="1_1_1"/>
  <p:tag name="KSO_WM_TAG_VERSION" val="1.0"/>
  <p:tag name="KSO_WM_BEAUTIFY_FLAG" val="#wm#"/>
  <p:tag name="KSO_WM_UNIT_ISNUMDGMTITLE" val="0"/>
  <p:tag name="KSO_WM_UNIT_TEXT_FILL_FORE_SCHEMECOLOR_INDEX" val="6"/>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7547_2*l_h_a*1_1_1"/>
  <p:tag name="KSO_WM_TEMPLATE_CATEGORY" val="custom"/>
  <p:tag name="KSO_WM_TEMPLATE_INDEX" val="20197547"/>
  <p:tag name="KSO_WM_UNIT_LAYERLEVEL" val="1_1_1"/>
  <p:tag name="KSO_WM_TAG_VERSION" val="1.0"/>
  <p:tag name="KSO_WM_BEAUTIFY_FLAG" val="#wm#"/>
  <p:tag name="KSO_WM_UNIT_ISNUMDGMTITLE" val="0"/>
  <p:tag name="KSO_WM_UNIT_TEXT_FILL_FORE_SCHEMECOLOR_INDEX" val="5"/>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97547_2*l_h_i*1_1_1"/>
  <p:tag name="KSO_WM_TEMPLATE_CATEGORY" val="custom"/>
  <p:tag name="KSO_WM_TEMPLATE_INDEX" val="2019754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7547_2*l_h_a*1_1_1"/>
  <p:tag name="KSO_WM_TEMPLATE_CATEGORY" val="custom"/>
  <p:tag name="KSO_WM_TEMPLATE_INDEX" val="20197547"/>
  <p:tag name="KSO_WM_UNIT_LAYERLEVEL" val="1_1_1"/>
  <p:tag name="KSO_WM_TAG_VERSION" val="1.0"/>
  <p:tag name="KSO_WM_BEAUTIFY_FLAG" val="#wm#"/>
  <p:tag name="KSO_WM_UNIT_ISNUMDGMTITLE" val="0"/>
  <p:tag name="KSO_WM_UNIT_TEXT_FILL_FORE_SCHEMECOLOR_INDEX" val="5"/>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754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2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7547"/>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0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1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1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1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2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4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5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3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43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44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444.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46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475.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48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488.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4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0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1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1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1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4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4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COLOR_SCHEME_SHAPE_ID" val="2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7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82.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5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62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622.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6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6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644.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6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5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6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658.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6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68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684.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6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6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694.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6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69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6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5、7、8、12、15"/>
  <p:tag name="KSO_WM_TEMPLATE_SUBCATEGORY" val="0"/>
  <p:tag name="KSO_WM_UNIT_SHOW_EDIT_AREA_INDICATION" val="0"/>
  <p:tag name="KSO_WM_TAG_VERSION" val="1.0"/>
  <p:tag name="KSO_WM_BEAUTIFY_FLAG" val="#wm#"/>
  <p:tag name="KSO_WM_TEMPLATE_CATEGORY" val="custom"/>
  <p:tag name="KSO_WM_TEMPLATE_INDEX" val="20197547"/>
  <p:tag name="KSO_WM_TEMPLATE_MASTER_TYPE" val="1"/>
  <p:tag name="KSO_WM_TEMPLATE_COLOR_TYPE" val="1"/>
  <p:tag name="KSO_WM_TEMPLATE_MASTER_THUMB_INDEX" val="1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0.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7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7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COLOR_SCHEME_SHAPE_ID" val="28"/>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1.0"/>
  <p:tag name="KSO_WM_BEAUTIFY_FLAG" val="#wm#"/>
</p:tagLst>
</file>

<file path=ppt/tags/tag7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7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744.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7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7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75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7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6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7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769.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 name="KSO_WM_SPECIAL_SOURCE" val="bdnull"/>
</p:tagLst>
</file>

<file path=ppt/tags/tag7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 name="KSO_WM_UNIT_TYPE" val="i"/>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13"/>
  <p:tag name="KSO_WM_UNIT_TEXT_FILL_TYPE" val="1"/>
</p:tagLst>
</file>

<file path=ppt/tags/tag793.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 name="KSO_WM_UNIT_FILL_FORE_SCHEMECOLOR_INDEX_1_BRIGHTNESS" val="0"/>
  <p:tag name="KSO_WM_UNIT_FILL_FORE_SCHEMECOLOR_INDEX_1" val="8"/>
  <p:tag name="KSO_WM_UNIT_FILL_FORE_SCHEMECOLOR_INDEX_1_POS" val="0"/>
  <p:tag name="KSO_WM_UNIT_FILL_FORE_SCHEMECOLOR_INDEX_1_TRANS" val="0.75"/>
  <p:tag name="KSO_WM_UNIT_FILL_FORE_SCHEMECOLOR_INDEX_2_BRIGHTNESS" val="0"/>
  <p:tag name="KSO_WM_UNIT_FILL_FORE_SCHEMECOLOR_INDEX_2" val="10"/>
  <p:tag name="KSO_WM_UNIT_FILL_FORE_SCHEMECOLOR_INDEX_2_POS" val="1"/>
  <p:tag name="KSO_WM_UNIT_FILL_FORE_SCHEMECOLOR_INDEX_2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13"/>
  <p:tag name="KSO_WM_UNIT_TEXT_FILL_TYPE" val="1"/>
</p:tagLst>
</file>

<file path=ppt/tags/tag7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7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8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869d089-2e4b-4b29-81c6-0fa0ac43dda2}"/>
</p:tagLst>
</file>

<file path=ppt/tags/tag97.xml><?xml version="1.0" encoding="utf-8"?>
<p:tagLst xmlns:a="http://schemas.openxmlformats.org/drawingml/2006/main" xmlns:r="http://schemas.openxmlformats.org/officeDocument/2006/relationships" xmlns:p="http://schemas.openxmlformats.org/presentationml/2006/main">
  <p:tag name="KSO_WM_UNIT_COLOR_SCHEME_SHAPE_ID" val="30"/>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3ca03bfb-02e2-4ac5-a0f2-f2aff18f580e}"/>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00">
  <a:themeElements>
    <a:clrScheme name="自定义 16">
      <a:dk1>
        <a:srgbClr val="000000"/>
      </a:dk1>
      <a:lt1>
        <a:srgbClr val="FFFFFF"/>
      </a:lt1>
      <a:dk2>
        <a:srgbClr val="42004C"/>
      </a:dk2>
      <a:lt2>
        <a:srgbClr val="FFFFFF"/>
      </a:lt2>
      <a:accent1>
        <a:srgbClr val="E00E37"/>
      </a:accent1>
      <a:accent2>
        <a:srgbClr val="BC0059"/>
      </a:accent2>
      <a:accent3>
        <a:srgbClr val="A00079"/>
      </a:accent3>
      <a:accent4>
        <a:srgbClr val="830098"/>
      </a:accent4>
      <a:accent5>
        <a:srgbClr val="6812B9"/>
      </a:accent5>
      <a:accent6>
        <a:srgbClr val="4D1BD9"/>
      </a:accent6>
      <a:hlink>
        <a:srgbClr val="33A4D5"/>
      </a:hlink>
      <a:folHlink>
        <a:srgbClr val="AB69AE"/>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2432</Words>
  <Application>Microsoft Office PowerPoint</Application>
  <PresentationFormat>宽屏</PresentationFormat>
  <Paragraphs>400</Paragraphs>
  <Slides>48</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48</vt:i4>
      </vt:variant>
    </vt:vector>
  </HeadingPairs>
  <TitlesOfParts>
    <vt:vector size="52" baseType="lpstr">
      <vt:lpstr>微软雅黑</vt:lpstr>
      <vt:lpstr>Arial</vt:lpstr>
      <vt:lpstr>Calibri</vt:lpstr>
      <vt:lpstr>00</vt:lpstr>
      <vt:lpstr>化工企业41条禁令</vt:lpstr>
      <vt:lpstr>PowerPoint 演示文稿</vt:lpstr>
      <vt:lpstr>一、生产区内十四个不准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二、操作工的六严格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四、进入容器、设备的八个必须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化工企业41条禁令</dc:title>
  <cp:lastModifiedBy>Microsoft</cp:lastModifiedBy>
  <cp:revision>1</cp:revision>
  <dcterms:created xsi:type="dcterms:W3CDTF">2022-02-21T14:00:00Z</dcterms:created>
  <dcterms:modified xsi:type="dcterms:W3CDTF">2022-08-15T13:45:46Z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2022-02-16T16:00:00Z</vt:filetime>
  </property>
  <property fmtid="{D5CDD505-2E9C-101B-9397-08002B2CF9AE}" pid="3" name="Creator">
    <vt:lpwstr>Microsoft® PowerPoint® 2016</vt:lpwstr>
  </property>
  <property fmtid="{D5CDD505-2E9C-101B-9397-08002B2CF9AE}" pid="4" name="LastSaved">
    <vt:filetime>2022-02-21T16:00:00Z</vt:filetime>
  </property>
  <property fmtid="{D5CDD505-2E9C-101B-9397-08002B2CF9AE}" pid="5" name="ICV">
    <vt:lpwstr>852BB29F3DDF441B924FCE6FFC4C6025</vt:lpwstr>
  </property>
  <property fmtid="{D5CDD505-2E9C-101B-9397-08002B2CF9AE}" pid="6" name="KSOProductBuildVer">
    <vt:lpwstr>2052-11.1.0.11365</vt:lpwstr>
  </property>
</Properties>
</file>