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6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46"/>
  </p:notesMasterIdLst>
  <p:sldIdLst>
    <p:sldId id="256" r:id="rId3"/>
    <p:sldId id="330" r:id="rId4"/>
    <p:sldId id="319" r:id="rId5"/>
    <p:sldId id="331" r:id="rId6"/>
    <p:sldId id="332" r:id="rId7"/>
    <p:sldId id="341" r:id="rId8"/>
    <p:sldId id="340" r:id="rId9"/>
    <p:sldId id="342" r:id="rId10"/>
    <p:sldId id="343" r:id="rId11"/>
    <p:sldId id="344" r:id="rId12"/>
    <p:sldId id="345" r:id="rId13"/>
    <p:sldId id="322" r:id="rId14"/>
    <p:sldId id="323" r:id="rId15"/>
    <p:sldId id="324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</p:sldIdLst>
  <p:sldSz cx="10058400" cy="7772400"/>
  <p:notesSz cx="10058400" cy="7772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9">
          <p15:clr>
            <a:srgbClr val="A4A3A4"/>
          </p15:clr>
        </p15:guide>
        <p15:guide id="2" pos="21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10" y="55"/>
      </p:cViewPr>
      <p:guideLst>
        <p:guide orient="horz" pos="2929"/>
        <p:guide pos="21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10BA-16A4-466F-BE9A-19F7A9DA8323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050BE-6689-4863-9EBF-D53325C5A0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50BE-6689-4863-9EBF-D53325C5A00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6" Type="http://schemas.openxmlformats.org/officeDocument/2006/relationships/image" Target="../media/image2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9084" y="2151379"/>
            <a:ext cx="5920231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CC6600"/>
                </a:solidFill>
                <a:latin typeface="华文琥珀" panose="02010800040101010101" charset="-122"/>
                <a:cs typeface="华文琥珀" panose="020108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8" name="文本占位符 5"/>
          <p:cNvSpPr txBox="1"/>
          <p:nvPr userDrawn="1"/>
        </p:nvSpPr>
        <p:spPr>
          <a:xfrm>
            <a:off x="38100" y="6238633"/>
            <a:ext cx="998220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EHS</a:t>
            </a: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独家精品资料，请添加“安应管家”微信号：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ansyingsj1</a:t>
            </a:r>
            <a:endParaRPr lang="en-US" altLang="en-US" sz="260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2692" y="1079509"/>
            <a:ext cx="8953096" cy="571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2653" y="2933385"/>
            <a:ext cx="8953096" cy="1019056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5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52692" y="1468800"/>
            <a:ext cx="4358675" cy="5712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5147113" y="1468800"/>
            <a:ext cx="4358675" cy="5712000"/>
          </a:xfrm>
        </p:spPr>
        <p:txBody>
          <a:bodyPr vert="horz" lIns="101600" tIns="0" rIns="82550" bIns="0" rtlCol="0">
            <a:norm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2022/8/15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2692" y="1079509"/>
            <a:ext cx="8953096" cy="571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2653" y="2933385"/>
            <a:ext cx="8953096" cy="1019056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5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52692" y="1468800"/>
            <a:ext cx="4358675" cy="5712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5147113" y="1468800"/>
            <a:ext cx="4358675" cy="5712000"/>
          </a:xfrm>
        </p:spPr>
        <p:txBody>
          <a:bodyPr vert="horz" lIns="101600" tIns="0" rIns="82550" bIns="0" rtlCol="0">
            <a:norm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2022/8/15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2692" y="1079509"/>
            <a:ext cx="8953096" cy="571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2653" y="2933385"/>
            <a:ext cx="8953096" cy="1019056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5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2692" y="4316561"/>
            <a:ext cx="8953096" cy="708158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97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2688" y="5113232"/>
            <a:ext cx="8953096" cy="1221716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32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27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C660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52692" y="1468800"/>
            <a:ext cx="4358675" cy="5712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5147113" y="1468800"/>
            <a:ext cx="4358675" cy="5712000"/>
          </a:xfrm>
        </p:spPr>
        <p:txBody>
          <a:bodyPr vert="horz" lIns="101600" tIns="0" rIns="82550" bIns="0" rtlCol="0">
            <a:norm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2022/8/15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2692" y="1079509"/>
            <a:ext cx="8953096" cy="571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2653" y="2933385"/>
            <a:ext cx="8953096" cy="1019056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5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069084" y="2151379"/>
            <a:ext cx="5920231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CC6600"/>
                </a:solidFill>
                <a:latin typeface="华文琥珀" panose="02010800040101010101" charset="-122"/>
                <a:cs typeface="华文琥珀" panose="020108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  <p:custDataLst>
              <p:tags r:id="rId2"/>
            </p:custDataLst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8" name="文本占位符 5"/>
          <p:cNvSpPr txBox="1"/>
          <p:nvPr userDrawn="1">
            <p:custDataLst>
              <p:tags r:id="rId6"/>
            </p:custDataLst>
          </p:nvPr>
        </p:nvSpPr>
        <p:spPr>
          <a:xfrm>
            <a:off x="38100" y="6238633"/>
            <a:ext cx="998220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EHS</a:t>
            </a: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独家精品资料，请添加“安应管家”微信号：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ansyingsj1</a:t>
            </a:r>
            <a:endParaRPr lang="en-US" altLang="en-US" sz="260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C660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8" name="文本占位符 5"/>
          <p:cNvSpPr txBox="1"/>
          <p:nvPr userDrawn="1">
            <p:custDataLst>
              <p:tags r:id="rId6"/>
            </p:custDataLst>
          </p:nvPr>
        </p:nvSpPr>
        <p:spPr>
          <a:xfrm>
            <a:off x="38100" y="6238633"/>
            <a:ext cx="998220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EHS</a:t>
            </a: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独家精品资料，请添加“安应管家”微信号：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ansyingsj1</a:t>
            </a:r>
            <a:endParaRPr lang="en-US" altLang="en-US" sz="260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>
            <p:custDataLst>
              <p:tags r:id="rId1"/>
            </p:custDataLst>
          </p:nvPr>
        </p:nvSpPr>
        <p:spPr>
          <a:xfrm>
            <a:off x="228600" y="457200"/>
            <a:ext cx="9601200" cy="6858000"/>
          </a:xfrm>
          <a:custGeom>
            <a:avLst/>
            <a:gdLst/>
            <a:ahLst/>
            <a:cxnLst/>
            <a:rect l="l" t="t" r="r" b="b"/>
            <a:pathLst>
              <a:path w="9601200" h="6858000">
                <a:moveTo>
                  <a:pt x="0" y="6858000"/>
                </a:moveTo>
                <a:lnTo>
                  <a:pt x="9601200" y="6858000"/>
                </a:lnTo>
                <a:lnTo>
                  <a:pt x="960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>
            <p:custDataLst>
              <p:tags r:id="rId2"/>
            </p:custDataLst>
          </p:nvPr>
        </p:nvSpPr>
        <p:spPr>
          <a:xfrm>
            <a:off x="228600" y="457200"/>
            <a:ext cx="9188196" cy="685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>
            <p:custDataLst>
              <p:tags r:id="rId3"/>
            </p:custDataLst>
          </p:nvPr>
        </p:nvSpPr>
        <p:spPr>
          <a:xfrm>
            <a:off x="1062227" y="2013204"/>
            <a:ext cx="1237615" cy="735330"/>
          </a:xfrm>
          <a:custGeom>
            <a:avLst/>
            <a:gdLst/>
            <a:ahLst/>
            <a:cxnLst/>
            <a:rect l="l" t="t" r="r" b="b"/>
            <a:pathLst>
              <a:path w="1237614" h="735330">
                <a:moveTo>
                  <a:pt x="398288" y="428244"/>
                </a:moveTo>
                <a:lnTo>
                  <a:pt x="312419" y="428244"/>
                </a:lnTo>
                <a:lnTo>
                  <a:pt x="326382" y="473329"/>
                </a:lnTo>
                <a:lnTo>
                  <a:pt x="346907" y="515620"/>
                </a:lnTo>
                <a:lnTo>
                  <a:pt x="373951" y="555117"/>
                </a:lnTo>
                <a:lnTo>
                  <a:pt x="407472" y="591820"/>
                </a:lnTo>
                <a:lnTo>
                  <a:pt x="447428" y="625729"/>
                </a:lnTo>
                <a:lnTo>
                  <a:pt x="493775" y="656844"/>
                </a:lnTo>
                <a:lnTo>
                  <a:pt x="508325" y="644271"/>
                </a:lnTo>
                <a:lnTo>
                  <a:pt x="526732" y="629412"/>
                </a:lnTo>
                <a:lnTo>
                  <a:pt x="548854" y="612267"/>
                </a:lnTo>
                <a:lnTo>
                  <a:pt x="574547" y="592836"/>
                </a:lnTo>
                <a:lnTo>
                  <a:pt x="523508" y="564253"/>
                </a:lnTo>
                <a:lnTo>
                  <a:pt x="480172" y="533343"/>
                </a:lnTo>
                <a:lnTo>
                  <a:pt x="444627" y="500062"/>
                </a:lnTo>
                <a:lnTo>
                  <a:pt x="416955" y="464368"/>
                </a:lnTo>
                <a:lnTo>
                  <a:pt x="398288" y="428244"/>
                </a:lnTo>
                <a:close/>
              </a:path>
              <a:path w="1237614" h="735330">
                <a:moveTo>
                  <a:pt x="67056" y="220980"/>
                </a:moveTo>
                <a:lnTo>
                  <a:pt x="47243" y="294132"/>
                </a:lnTo>
                <a:lnTo>
                  <a:pt x="268224" y="353568"/>
                </a:lnTo>
                <a:lnTo>
                  <a:pt x="240418" y="381649"/>
                </a:lnTo>
                <a:lnTo>
                  <a:pt x="205796" y="404988"/>
                </a:lnTo>
                <a:lnTo>
                  <a:pt x="164401" y="423672"/>
                </a:lnTo>
                <a:lnTo>
                  <a:pt x="116275" y="437783"/>
                </a:lnTo>
                <a:lnTo>
                  <a:pt x="61460" y="447406"/>
                </a:lnTo>
                <a:lnTo>
                  <a:pt x="0" y="452628"/>
                </a:lnTo>
                <a:lnTo>
                  <a:pt x="12025" y="476964"/>
                </a:lnTo>
                <a:lnTo>
                  <a:pt x="23139" y="500062"/>
                </a:lnTo>
                <a:lnTo>
                  <a:pt x="33218" y="521636"/>
                </a:lnTo>
                <a:lnTo>
                  <a:pt x="42671" y="542544"/>
                </a:lnTo>
                <a:lnTo>
                  <a:pt x="101600" y="533019"/>
                </a:lnTo>
                <a:lnTo>
                  <a:pt x="154940" y="519684"/>
                </a:lnTo>
                <a:lnTo>
                  <a:pt x="202692" y="502538"/>
                </a:lnTo>
                <a:lnTo>
                  <a:pt x="244856" y="481584"/>
                </a:lnTo>
                <a:lnTo>
                  <a:pt x="281431" y="456819"/>
                </a:lnTo>
                <a:lnTo>
                  <a:pt x="312419" y="428244"/>
                </a:lnTo>
                <a:lnTo>
                  <a:pt x="398288" y="428244"/>
                </a:lnTo>
                <a:lnTo>
                  <a:pt x="397241" y="426219"/>
                </a:lnTo>
                <a:lnTo>
                  <a:pt x="385572" y="385572"/>
                </a:lnTo>
                <a:lnTo>
                  <a:pt x="624173" y="385572"/>
                </a:lnTo>
                <a:lnTo>
                  <a:pt x="627888" y="371856"/>
                </a:lnTo>
                <a:lnTo>
                  <a:pt x="390144" y="307848"/>
                </a:lnTo>
                <a:lnTo>
                  <a:pt x="396526" y="284988"/>
                </a:lnTo>
                <a:lnTo>
                  <a:pt x="303275" y="284988"/>
                </a:lnTo>
                <a:lnTo>
                  <a:pt x="67056" y="220980"/>
                </a:lnTo>
                <a:close/>
              </a:path>
              <a:path w="1237614" h="735330">
                <a:moveTo>
                  <a:pt x="624173" y="385572"/>
                </a:moveTo>
                <a:lnTo>
                  <a:pt x="385572" y="385572"/>
                </a:lnTo>
                <a:lnTo>
                  <a:pt x="608076" y="445008"/>
                </a:lnTo>
                <a:lnTo>
                  <a:pt x="624173" y="385572"/>
                </a:lnTo>
                <a:close/>
              </a:path>
              <a:path w="1237614" h="735330">
                <a:moveTo>
                  <a:pt x="634015" y="233172"/>
                </a:moveTo>
                <a:lnTo>
                  <a:pt x="411480" y="233172"/>
                </a:lnTo>
                <a:lnTo>
                  <a:pt x="618744" y="289560"/>
                </a:lnTo>
                <a:lnTo>
                  <a:pt x="634015" y="233172"/>
                </a:lnTo>
                <a:close/>
              </a:path>
              <a:path w="1237614" h="735330">
                <a:moveTo>
                  <a:pt x="137159" y="80772"/>
                </a:moveTo>
                <a:lnTo>
                  <a:pt x="117347" y="155448"/>
                </a:lnTo>
                <a:lnTo>
                  <a:pt x="324612" y="210312"/>
                </a:lnTo>
                <a:lnTo>
                  <a:pt x="315706" y="241482"/>
                </a:lnTo>
                <a:lnTo>
                  <a:pt x="309372" y="264223"/>
                </a:lnTo>
                <a:lnTo>
                  <a:pt x="305323" y="278677"/>
                </a:lnTo>
                <a:lnTo>
                  <a:pt x="303275" y="284988"/>
                </a:lnTo>
                <a:lnTo>
                  <a:pt x="396526" y="284988"/>
                </a:lnTo>
                <a:lnTo>
                  <a:pt x="402526" y="264223"/>
                </a:lnTo>
                <a:lnTo>
                  <a:pt x="407503" y="247197"/>
                </a:lnTo>
                <a:lnTo>
                  <a:pt x="411480" y="233172"/>
                </a:lnTo>
                <a:lnTo>
                  <a:pt x="634015" y="233172"/>
                </a:lnTo>
                <a:lnTo>
                  <a:pt x="638555" y="216408"/>
                </a:lnTo>
                <a:lnTo>
                  <a:pt x="512063" y="181356"/>
                </a:lnTo>
                <a:lnTo>
                  <a:pt x="548880" y="155448"/>
                </a:lnTo>
                <a:lnTo>
                  <a:pt x="413003" y="155448"/>
                </a:lnTo>
                <a:lnTo>
                  <a:pt x="313944" y="128016"/>
                </a:lnTo>
                <a:lnTo>
                  <a:pt x="353720" y="114300"/>
                </a:lnTo>
                <a:lnTo>
                  <a:pt x="262128" y="114300"/>
                </a:lnTo>
                <a:lnTo>
                  <a:pt x="137159" y="80772"/>
                </a:lnTo>
                <a:close/>
              </a:path>
              <a:path w="1237614" h="735330">
                <a:moveTo>
                  <a:pt x="522731" y="59436"/>
                </a:moveTo>
                <a:lnTo>
                  <a:pt x="497871" y="82581"/>
                </a:lnTo>
                <a:lnTo>
                  <a:pt x="471297" y="106299"/>
                </a:lnTo>
                <a:lnTo>
                  <a:pt x="443007" y="130587"/>
                </a:lnTo>
                <a:lnTo>
                  <a:pt x="413003" y="155448"/>
                </a:lnTo>
                <a:lnTo>
                  <a:pt x="548880" y="155448"/>
                </a:lnTo>
                <a:lnTo>
                  <a:pt x="594360" y="123444"/>
                </a:lnTo>
                <a:lnTo>
                  <a:pt x="522731" y="59436"/>
                </a:lnTo>
                <a:close/>
              </a:path>
              <a:path w="1237614" h="735330">
                <a:moveTo>
                  <a:pt x="301752" y="0"/>
                </a:moveTo>
                <a:lnTo>
                  <a:pt x="224028" y="27432"/>
                </a:lnTo>
                <a:lnTo>
                  <a:pt x="232338" y="45719"/>
                </a:lnTo>
                <a:lnTo>
                  <a:pt x="241363" y="66293"/>
                </a:lnTo>
                <a:lnTo>
                  <a:pt x="262128" y="114300"/>
                </a:lnTo>
                <a:lnTo>
                  <a:pt x="353720" y="114300"/>
                </a:lnTo>
                <a:lnTo>
                  <a:pt x="358140" y="112775"/>
                </a:lnTo>
                <a:lnTo>
                  <a:pt x="339899" y="75652"/>
                </a:lnTo>
                <a:lnTo>
                  <a:pt x="324230" y="44386"/>
                </a:lnTo>
                <a:lnTo>
                  <a:pt x="301752" y="0"/>
                </a:lnTo>
                <a:close/>
              </a:path>
              <a:path w="1237614" h="735330">
                <a:moveTo>
                  <a:pt x="699516" y="608076"/>
                </a:moveTo>
                <a:lnTo>
                  <a:pt x="699396" y="636841"/>
                </a:lnTo>
                <a:lnTo>
                  <a:pt x="699135" y="655129"/>
                </a:lnTo>
                <a:lnTo>
                  <a:pt x="698230" y="678156"/>
                </a:lnTo>
                <a:lnTo>
                  <a:pt x="696467" y="701040"/>
                </a:lnTo>
                <a:lnTo>
                  <a:pt x="733091" y="710517"/>
                </a:lnTo>
                <a:lnTo>
                  <a:pt x="818388" y="731520"/>
                </a:lnTo>
                <a:lnTo>
                  <a:pt x="839509" y="735210"/>
                </a:lnTo>
                <a:lnTo>
                  <a:pt x="859345" y="734758"/>
                </a:lnTo>
                <a:lnTo>
                  <a:pt x="908804" y="707159"/>
                </a:lnTo>
                <a:lnTo>
                  <a:pt x="932092" y="666630"/>
                </a:lnTo>
                <a:lnTo>
                  <a:pt x="939681" y="642104"/>
                </a:lnTo>
                <a:lnTo>
                  <a:pt x="817483" y="642104"/>
                </a:lnTo>
                <a:lnTo>
                  <a:pt x="795528" y="640080"/>
                </a:lnTo>
                <a:lnTo>
                  <a:pt x="771524" y="632936"/>
                </a:lnTo>
                <a:lnTo>
                  <a:pt x="747522" y="625221"/>
                </a:lnTo>
                <a:lnTo>
                  <a:pt x="723519" y="616934"/>
                </a:lnTo>
                <a:lnTo>
                  <a:pt x="699516" y="608076"/>
                </a:lnTo>
                <a:close/>
              </a:path>
              <a:path w="1237614" h="735330">
                <a:moveTo>
                  <a:pt x="665988" y="344424"/>
                </a:moveTo>
                <a:lnTo>
                  <a:pt x="644652" y="425196"/>
                </a:lnTo>
                <a:lnTo>
                  <a:pt x="886967" y="490728"/>
                </a:lnTo>
                <a:lnTo>
                  <a:pt x="856488" y="605028"/>
                </a:lnTo>
                <a:lnTo>
                  <a:pt x="848248" y="624435"/>
                </a:lnTo>
                <a:lnTo>
                  <a:pt x="835151" y="636841"/>
                </a:lnTo>
                <a:lnTo>
                  <a:pt x="817483" y="642104"/>
                </a:lnTo>
                <a:lnTo>
                  <a:pt x="939681" y="642104"/>
                </a:lnTo>
                <a:lnTo>
                  <a:pt x="940308" y="640080"/>
                </a:lnTo>
                <a:lnTo>
                  <a:pt x="975360" y="513588"/>
                </a:lnTo>
                <a:lnTo>
                  <a:pt x="1220159" y="513588"/>
                </a:lnTo>
                <a:lnTo>
                  <a:pt x="1225296" y="493775"/>
                </a:lnTo>
                <a:lnTo>
                  <a:pt x="996696" y="432816"/>
                </a:lnTo>
                <a:lnTo>
                  <a:pt x="1003198" y="408432"/>
                </a:lnTo>
                <a:lnTo>
                  <a:pt x="909828" y="408432"/>
                </a:lnTo>
                <a:lnTo>
                  <a:pt x="665988" y="344424"/>
                </a:lnTo>
                <a:close/>
              </a:path>
              <a:path w="1237614" h="735330">
                <a:moveTo>
                  <a:pt x="1220159" y="513588"/>
                </a:moveTo>
                <a:lnTo>
                  <a:pt x="975360" y="513588"/>
                </a:lnTo>
                <a:lnTo>
                  <a:pt x="1203960" y="576072"/>
                </a:lnTo>
                <a:lnTo>
                  <a:pt x="1220159" y="513588"/>
                </a:lnTo>
                <a:close/>
              </a:path>
              <a:path w="1237614" h="735330">
                <a:moveTo>
                  <a:pt x="761999" y="160020"/>
                </a:moveTo>
                <a:lnTo>
                  <a:pt x="739140" y="240792"/>
                </a:lnTo>
                <a:lnTo>
                  <a:pt x="940308" y="295656"/>
                </a:lnTo>
                <a:lnTo>
                  <a:pt x="909828" y="408432"/>
                </a:lnTo>
                <a:lnTo>
                  <a:pt x="1003198" y="408432"/>
                </a:lnTo>
                <a:lnTo>
                  <a:pt x="1027176" y="318516"/>
                </a:lnTo>
                <a:lnTo>
                  <a:pt x="1229436" y="318516"/>
                </a:lnTo>
                <a:lnTo>
                  <a:pt x="1237488" y="288036"/>
                </a:lnTo>
                <a:lnTo>
                  <a:pt x="761999" y="160020"/>
                </a:lnTo>
                <a:close/>
              </a:path>
              <a:path w="1237614" h="735330">
                <a:moveTo>
                  <a:pt x="1229436" y="318516"/>
                </a:moveTo>
                <a:lnTo>
                  <a:pt x="1027176" y="318516"/>
                </a:lnTo>
                <a:lnTo>
                  <a:pt x="1216152" y="368808"/>
                </a:lnTo>
                <a:lnTo>
                  <a:pt x="1229436" y="318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>
            <p:custDataLst>
              <p:tags r:id="rId4"/>
            </p:custDataLst>
          </p:nvPr>
        </p:nvSpPr>
        <p:spPr>
          <a:xfrm>
            <a:off x="2243327" y="2298192"/>
            <a:ext cx="2089785" cy="1080770"/>
          </a:xfrm>
          <a:custGeom>
            <a:avLst/>
            <a:gdLst/>
            <a:ahLst/>
            <a:cxnLst/>
            <a:rect l="l" t="t" r="r" b="b"/>
            <a:pathLst>
              <a:path w="2089785" h="1080770">
                <a:moveTo>
                  <a:pt x="1934190" y="989076"/>
                </a:moveTo>
                <a:lnTo>
                  <a:pt x="1679448" y="989076"/>
                </a:lnTo>
                <a:lnTo>
                  <a:pt x="1840992" y="1031748"/>
                </a:lnTo>
                <a:lnTo>
                  <a:pt x="1833372" y="1059180"/>
                </a:lnTo>
                <a:lnTo>
                  <a:pt x="1909572" y="1080516"/>
                </a:lnTo>
                <a:lnTo>
                  <a:pt x="1934190" y="989076"/>
                </a:lnTo>
                <a:close/>
              </a:path>
              <a:path w="2089785" h="1080770">
                <a:moveTo>
                  <a:pt x="1690116" y="640080"/>
                </a:moveTo>
                <a:lnTo>
                  <a:pt x="1595627" y="996696"/>
                </a:lnTo>
                <a:lnTo>
                  <a:pt x="1671827" y="1018032"/>
                </a:lnTo>
                <a:lnTo>
                  <a:pt x="1679448" y="989076"/>
                </a:lnTo>
                <a:lnTo>
                  <a:pt x="1934190" y="989076"/>
                </a:lnTo>
                <a:lnTo>
                  <a:pt x="1939934" y="967740"/>
                </a:lnTo>
                <a:lnTo>
                  <a:pt x="1857756" y="967740"/>
                </a:lnTo>
                <a:lnTo>
                  <a:pt x="1696212" y="923544"/>
                </a:lnTo>
                <a:lnTo>
                  <a:pt x="1705356" y="890016"/>
                </a:lnTo>
                <a:lnTo>
                  <a:pt x="1960860" y="890016"/>
                </a:lnTo>
                <a:lnTo>
                  <a:pt x="1962091" y="885444"/>
                </a:lnTo>
                <a:lnTo>
                  <a:pt x="1880616" y="885444"/>
                </a:lnTo>
                <a:lnTo>
                  <a:pt x="1717548" y="841248"/>
                </a:lnTo>
                <a:lnTo>
                  <a:pt x="1728216" y="807720"/>
                </a:lnTo>
                <a:lnTo>
                  <a:pt x="1983017" y="807720"/>
                </a:lnTo>
                <a:lnTo>
                  <a:pt x="1984248" y="803148"/>
                </a:lnTo>
                <a:lnTo>
                  <a:pt x="1901952" y="803148"/>
                </a:lnTo>
                <a:lnTo>
                  <a:pt x="1740408" y="760476"/>
                </a:lnTo>
                <a:lnTo>
                  <a:pt x="1749552" y="725424"/>
                </a:lnTo>
                <a:lnTo>
                  <a:pt x="2005173" y="725424"/>
                </a:lnTo>
                <a:lnTo>
                  <a:pt x="2005584" y="723900"/>
                </a:lnTo>
                <a:lnTo>
                  <a:pt x="1690116" y="640080"/>
                </a:lnTo>
                <a:close/>
              </a:path>
              <a:path w="2089785" h="1080770">
                <a:moveTo>
                  <a:pt x="1694501" y="487680"/>
                </a:moveTo>
                <a:lnTo>
                  <a:pt x="1499616" y="487680"/>
                </a:lnTo>
                <a:lnTo>
                  <a:pt x="1527048" y="495300"/>
                </a:lnTo>
                <a:lnTo>
                  <a:pt x="1405127" y="947928"/>
                </a:lnTo>
                <a:lnTo>
                  <a:pt x="1479804" y="967740"/>
                </a:lnTo>
                <a:lnTo>
                  <a:pt x="1534668" y="758952"/>
                </a:lnTo>
                <a:lnTo>
                  <a:pt x="1542288" y="758952"/>
                </a:lnTo>
                <a:lnTo>
                  <a:pt x="1536192" y="757428"/>
                </a:lnTo>
                <a:lnTo>
                  <a:pt x="1600200" y="515112"/>
                </a:lnTo>
                <a:lnTo>
                  <a:pt x="1687105" y="515112"/>
                </a:lnTo>
                <a:lnTo>
                  <a:pt x="1694501" y="487680"/>
                </a:lnTo>
                <a:close/>
              </a:path>
              <a:path w="2089785" h="1080770">
                <a:moveTo>
                  <a:pt x="1960860" y="890016"/>
                </a:moveTo>
                <a:lnTo>
                  <a:pt x="1705356" y="890016"/>
                </a:lnTo>
                <a:lnTo>
                  <a:pt x="1866900" y="932688"/>
                </a:lnTo>
                <a:lnTo>
                  <a:pt x="1857756" y="967740"/>
                </a:lnTo>
                <a:lnTo>
                  <a:pt x="1939934" y="967740"/>
                </a:lnTo>
                <a:lnTo>
                  <a:pt x="1960860" y="890016"/>
                </a:lnTo>
                <a:close/>
              </a:path>
              <a:path w="2089785" h="1080770">
                <a:moveTo>
                  <a:pt x="1983017" y="807720"/>
                </a:moveTo>
                <a:lnTo>
                  <a:pt x="1728216" y="807720"/>
                </a:lnTo>
                <a:lnTo>
                  <a:pt x="1889760" y="850392"/>
                </a:lnTo>
                <a:lnTo>
                  <a:pt x="1880616" y="885444"/>
                </a:lnTo>
                <a:lnTo>
                  <a:pt x="1962091" y="885444"/>
                </a:lnTo>
                <a:lnTo>
                  <a:pt x="1983017" y="807720"/>
                </a:lnTo>
                <a:close/>
              </a:path>
              <a:path w="2089785" h="1080770">
                <a:moveTo>
                  <a:pt x="694944" y="643128"/>
                </a:moveTo>
                <a:lnTo>
                  <a:pt x="672084" y="725424"/>
                </a:lnTo>
                <a:lnTo>
                  <a:pt x="1258824" y="882396"/>
                </a:lnTo>
                <a:lnTo>
                  <a:pt x="1281684" y="800100"/>
                </a:lnTo>
                <a:lnTo>
                  <a:pt x="1036320" y="734568"/>
                </a:lnTo>
                <a:lnTo>
                  <a:pt x="1042924" y="708660"/>
                </a:lnTo>
                <a:lnTo>
                  <a:pt x="938784" y="708660"/>
                </a:lnTo>
                <a:lnTo>
                  <a:pt x="694944" y="643128"/>
                </a:lnTo>
                <a:close/>
              </a:path>
              <a:path w="2089785" h="1080770">
                <a:moveTo>
                  <a:pt x="1542288" y="758952"/>
                </a:moveTo>
                <a:lnTo>
                  <a:pt x="1534668" y="758952"/>
                </a:lnTo>
                <a:lnTo>
                  <a:pt x="1534120" y="770358"/>
                </a:lnTo>
                <a:lnTo>
                  <a:pt x="1532572" y="786193"/>
                </a:lnTo>
                <a:lnTo>
                  <a:pt x="1530167" y="806315"/>
                </a:lnTo>
                <a:lnTo>
                  <a:pt x="1527048" y="830580"/>
                </a:lnTo>
                <a:lnTo>
                  <a:pt x="1551051" y="836009"/>
                </a:lnTo>
                <a:lnTo>
                  <a:pt x="1595627" y="821436"/>
                </a:lnTo>
                <a:lnTo>
                  <a:pt x="1614487" y="783074"/>
                </a:lnTo>
                <a:lnTo>
                  <a:pt x="1620542" y="762000"/>
                </a:lnTo>
                <a:lnTo>
                  <a:pt x="1556004" y="762000"/>
                </a:lnTo>
                <a:lnTo>
                  <a:pt x="1548384" y="760476"/>
                </a:lnTo>
                <a:lnTo>
                  <a:pt x="1542288" y="758952"/>
                </a:lnTo>
                <a:close/>
              </a:path>
              <a:path w="2089785" h="1080770">
                <a:moveTo>
                  <a:pt x="1466088" y="394716"/>
                </a:moveTo>
                <a:lnTo>
                  <a:pt x="1359408" y="792480"/>
                </a:lnTo>
                <a:lnTo>
                  <a:pt x="1414272" y="807720"/>
                </a:lnTo>
                <a:lnTo>
                  <a:pt x="1499616" y="487680"/>
                </a:lnTo>
                <a:lnTo>
                  <a:pt x="1694501" y="487680"/>
                </a:lnTo>
                <a:lnTo>
                  <a:pt x="1702308" y="458724"/>
                </a:lnTo>
                <a:lnTo>
                  <a:pt x="1621536" y="437388"/>
                </a:lnTo>
                <a:lnTo>
                  <a:pt x="1626764" y="417575"/>
                </a:lnTo>
                <a:lnTo>
                  <a:pt x="1548384" y="417575"/>
                </a:lnTo>
                <a:lnTo>
                  <a:pt x="1466088" y="394716"/>
                </a:lnTo>
                <a:close/>
              </a:path>
              <a:path w="2089785" h="1080770">
                <a:moveTo>
                  <a:pt x="2005173" y="725424"/>
                </a:moveTo>
                <a:lnTo>
                  <a:pt x="1749552" y="725424"/>
                </a:lnTo>
                <a:lnTo>
                  <a:pt x="1911096" y="769620"/>
                </a:lnTo>
                <a:lnTo>
                  <a:pt x="1901952" y="803148"/>
                </a:lnTo>
                <a:lnTo>
                  <a:pt x="1984248" y="803148"/>
                </a:lnTo>
                <a:lnTo>
                  <a:pt x="2005173" y="725424"/>
                </a:lnTo>
                <a:close/>
              </a:path>
              <a:path w="2089785" h="1080770">
                <a:moveTo>
                  <a:pt x="1687105" y="515112"/>
                </a:moveTo>
                <a:lnTo>
                  <a:pt x="1600200" y="515112"/>
                </a:lnTo>
                <a:lnTo>
                  <a:pt x="1627632" y="521208"/>
                </a:lnTo>
                <a:lnTo>
                  <a:pt x="1569720" y="742188"/>
                </a:lnTo>
                <a:lnTo>
                  <a:pt x="1566672" y="751332"/>
                </a:lnTo>
                <a:lnTo>
                  <a:pt x="1563624" y="757428"/>
                </a:lnTo>
                <a:lnTo>
                  <a:pt x="1559052" y="760476"/>
                </a:lnTo>
                <a:lnTo>
                  <a:pt x="1556004" y="762000"/>
                </a:lnTo>
                <a:lnTo>
                  <a:pt x="1620542" y="762000"/>
                </a:lnTo>
                <a:lnTo>
                  <a:pt x="1687105" y="515112"/>
                </a:lnTo>
                <a:close/>
              </a:path>
              <a:path w="2089785" h="1080770">
                <a:moveTo>
                  <a:pt x="510347" y="566928"/>
                </a:moveTo>
                <a:lnTo>
                  <a:pt x="358140" y="566928"/>
                </a:lnTo>
                <a:lnTo>
                  <a:pt x="551688" y="722376"/>
                </a:lnTo>
                <a:lnTo>
                  <a:pt x="621792" y="647700"/>
                </a:lnTo>
                <a:lnTo>
                  <a:pt x="510347" y="566928"/>
                </a:lnTo>
                <a:close/>
              </a:path>
              <a:path w="2089785" h="1080770">
                <a:moveTo>
                  <a:pt x="789432" y="496824"/>
                </a:moveTo>
                <a:lnTo>
                  <a:pt x="768096" y="579120"/>
                </a:lnTo>
                <a:lnTo>
                  <a:pt x="960120" y="630936"/>
                </a:lnTo>
                <a:lnTo>
                  <a:pt x="938784" y="708660"/>
                </a:lnTo>
                <a:lnTo>
                  <a:pt x="1042924" y="708660"/>
                </a:lnTo>
                <a:lnTo>
                  <a:pt x="1056132" y="656844"/>
                </a:lnTo>
                <a:lnTo>
                  <a:pt x="1265597" y="656844"/>
                </a:lnTo>
                <a:lnTo>
                  <a:pt x="1274064" y="626363"/>
                </a:lnTo>
                <a:lnTo>
                  <a:pt x="1078992" y="573024"/>
                </a:lnTo>
                <a:lnTo>
                  <a:pt x="1085619" y="547116"/>
                </a:lnTo>
                <a:lnTo>
                  <a:pt x="982980" y="547116"/>
                </a:lnTo>
                <a:lnTo>
                  <a:pt x="789432" y="496824"/>
                </a:lnTo>
                <a:close/>
              </a:path>
              <a:path w="2089785" h="1080770">
                <a:moveTo>
                  <a:pt x="1265597" y="656844"/>
                </a:moveTo>
                <a:lnTo>
                  <a:pt x="1056132" y="656844"/>
                </a:lnTo>
                <a:lnTo>
                  <a:pt x="1251204" y="708660"/>
                </a:lnTo>
                <a:lnTo>
                  <a:pt x="1265597" y="656844"/>
                </a:lnTo>
                <a:close/>
              </a:path>
              <a:path w="2089785" h="1080770">
                <a:moveTo>
                  <a:pt x="2055113" y="457200"/>
                </a:moveTo>
                <a:lnTo>
                  <a:pt x="1808988" y="457200"/>
                </a:lnTo>
                <a:lnTo>
                  <a:pt x="1993392" y="505968"/>
                </a:lnTo>
                <a:lnTo>
                  <a:pt x="1944624" y="687324"/>
                </a:lnTo>
                <a:lnTo>
                  <a:pt x="2023872" y="708660"/>
                </a:lnTo>
                <a:lnTo>
                  <a:pt x="2089404" y="466344"/>
                </a:lnTo>
                <a:lnTo>
                  <a:pt x="2055113" y="457200"/>
                </a:lnTo>
                <a:close/>
              </a:path>
              <a:path w="2089785" h="1080770">
                <a:moveTo>
                  <a:pt x="1793748" y="579120"/>
                </a:moveTo>
                <a:lnTo>
                  <a:pt x="1780032" y="629412"/>
                </a:lnTo>
                <a:lnTo>
                  <a:pt x="1930908" y="670560"/>
                </a:lnTo>
                <a:lnTo>
                  <a:pt x="1944624" y="618744"/>
                </a:lnTo>
                <a:lnTo>
                  <a:pt x="1793748" y="579120"/>
                </a:lnTo>
                <a:close/>
              </a:path>
              <a:path w="2089785" h="1080770">
                <a:moveTo>
                  <a:pt x="1746504" y="374904"/>
                </a:moveTo>
                <a:lnTo>
                  <a:pt x="1680972" y="617220"/>
                </a:lnTo>
                <a:lnTo>
                  <a:pt x="1760220" y="637032"/>
                </a:lnTo>
                <a:lnTo>
                  <a:pt x="1808988" y="457200"/>
                </a:lnTo>
                <a:lnTo>
                  <a:pt x="2055113" y="457200"/>
                </a:lnTo>
                <a:lnTo>
                  <a:pt x="1746504" y="374904"/>
                </a:lnTo>
                <a:close/>
              </a:path>
              <a:path w="2089785" h="1080770">
                <a:moveTo>
                  <a:pt x="1816608" y="495300"/>
                </a:moveTo>
                <a:lnTo>
                  <a:pt x="1802892" y="547116"/>
                </a:lnTo>
                <a:lnTo>
                  <a:pt x="1953768" y="588263"/>
                </a:lnTo>
                <a:lnTo>
                  <a:pt x="1967484" y="536448"/>
                </a:lnTo>
                <a:lnTo>
                  <a:pt x="1816608" y="495300"/>
                </a:lnTo>
                <a:close/>
              </a:path>
              <a:path w="2089785" h="1080770">
                <a:moveTo>
                  <a:pt x="0" y="478536"/>
                </a:moveTo>
                <a:lnTo>
                  <a:pt x="5715" y="498514"/>
                </a:lnTo>
                <a:lnTo>
                  <a:pt x="11430" y="521779"/>
                </a:lnTo>
                <a:lnTo>
                  <a:pt x="17145" y="548187"/>
                </a:lnTo>
                <a:lnTo>
                  <a:pt x="22860" y="577596"/>
                </a:lnTo>
                <a:lnTo>
                  <a:pt x="80700" y="582363"/>
                </a:lnTo>
                <a:lnTo>
                  <a:pt x="135316" y="584944"/>
                </a:lnTo>
                <a:lnTo>
                  <a:pt x="186652" y="585393"/>
                </a:lnTo>
                <a:lnTo>
                  <a:pt x="234656" y="583763"/>
                </a:lnTo>
                <a:lnTo>
                  <a:pt x="279274" y="580106"/>
                </a:lnTo>
                <a:lnTo>
                  <a:pt x="320453" y="574476"/>
                </a:lnTo>
                <a:lnTo>
                  <a:pt x="358140" y="566928"/>
                </a:lnTo>
                <a:lnTo>
                  <a:pt x="510347" y="566928"/>
                </a:lnTo>
                <a:lnTo>
                  <a:pt x="455676" y="527304"/>
                </a:lnTo>
                <a:lnTo>
                  <a:pt x="489346" y="503300"/>
                </a:lnTo>
                <a:lnTo>
                  <a:pt x="500837" y="493117"/>
                </a:lnTo>
                <a:lnTo>
                  <a:pt x="217261" y="493117"/>
                </a:lnTo>
                <a:lnTo>
                  <a:pt x="169529" y="493020"/>
                </a:lnTo>
                <a:lnTo>
                  <a:pt x="117408" y="490508"/>
                </a:lnTo>
                <a:lnTo>
                  <a:pt x="60899" y="485656"/>
                </a:lnTo>
                <a:lnTo>
                  <a:pt x="0" y="478536"/>
                </a:lnTo>
                <a:close/>
              </a:path>
              <a:path w="2089785" h="1080770">
                <a:moveTo>
                  <a:pt x="1372297" y="489204"/>
                </a:moveTo>
                <a:lnTo>
                  <a:pt x="1235964" y="489204"/>
                </a:lnTo>
                <a:lnTo>
                  <a:pt x="1253656" y="508635"/>
                </a:lnTo>
                <a:lnTo>
                  <a:pt x="1272349" y="528065"/>
                </a:lnTo>
                <a:lnTo>
                  <a:pt x="1291899" y="547497"/>
                </a:lnTo>
                <a:lnTo>
                  <a:pt x="1312164" y="566928"/>
                </a:lnTo>
                <a:lnTo>
                  <a:pt x="1329261" y="552902"/>
                </a:lnTo>
                <a:lnTo>
                  <a:pt x="1348359" y="538162"/>
                </a:lnTo>
                <a:lnTo>
                  <a:pt x="1391412" y="505968"/>
                </a:lnTo>
                <a:lnTo>
                  <a:pt x="1372297" y="489204"/>
                </a:lnTo>
                <a:close/>
              </a:path>
              <a:path w="2089785" h="1080770">
                <a:moveTo>
                  <a:pt x="1013294" y="397763"/>
                </a:moveTo>
                <a:lnTo>
                  <a:pt x="888492" y="397763"/>
                </a:lnTo>
                <a:lnTo>
                  <a:pt x="874776" y="449580"/>
                </a:lnTo>
                <a:lnTo>
                  <a:pt x="999744" y="483108"/>
                </a:lnTo>
                <a:lnTo>
                  <a:pt x="982980" y="547116"/>
                </a:lnTo>
                <a:lnTo>
                  <a:pt x="1085619" y="547116"/>
                </a:lnTo>
                <a:lnTo>
                  <a:pt x="1095756" y="507492"/>
                </a:lnTo>
                <a:lnTo>
                  <a:pt x="1231261" y="507492"/>
                </a:lnTo>
                <a:lnTo>
                  <a:pt x="1235964" y="489204"/>
                </a:lnTo>
                <a:lnTo>
                  <a:pt x="1372297" y="489204"/>
                </a:lnTo>
                <a:lnTo>
                  <a:pt x="1347362" y="467334"/>
                </a:lnTo>
                <a:lnTo>
                  <a:pt x="1327790" y="448056"/>
                </a:lnTo>
                <a:lnTo>
                  <a:pt x="1202436" y="448056"/>
                </a:lnTo>
                <a:lnTo>
                  <a:pt x="1013294" y="397763"/>
                </a:lnTo>
                <a:close/>
              </a:path>
              <a:path w="2089785" h="1080770">
                <a:moveTo>
                  <a:pt x="1231261" y="507492"/>
                </a:moveTo>
                <a:lnTo>
                  <a:pt x="1095756" y="507492"/>
                </a:lnTo>
                <a:lnTo>
                  <a:pt x="1222248" y="542544"/>
                </a:lnTo>
                <a:lnTo>
                  <a:pt x="1231261" y="507492"/>
                </a:lnTo>
                <a:close/>
              </a:path>
              <a:path w="2089785" h="1080770">
                <a:moveTo>
                  <a:pt x="79248" y="182880"/>
                </a:moveTo>
                <a:lnTo>
                  <a:pt x="57912" y="263652"/>
                </a:lnTo>
                <a:lnTo>
                  <a:pt x="211836" y="304800"/>
                </a:lnTo>
                <a:lnTo>
                  <a:pt x="190095" y="327112"/>
                </a:lnTo>
                <a:lnTo>
                  <a:pt x="168211" y="348424"/>
                </a:lnTo>
                <a:lnTo>
                  <a:pt x="146042" y="368879"/>
                </a:lnTo>
                <a:lnTo>
                  <a:pt x="123444" y="388620"/>
                </a:lnTo>
                <a:lnTo>
                  <a:pt x="155162" y="411432"/>
                </a:lnTo>
                <a:lnTo>
                  <a:pt x="188595" y="436245"/>
                </a:lnTo>
                <a:lnTo>
                  <a:pt x="260604" y="490728"/>
                </a:lnTo>
                <a:lnTo>
                  <a:pt x="217261" y="493117"/>
                </a:lnTo>
                <a:lnTo>
                  <a:pt x="500837" y="493117"/>
                </a:lnTo>
                <a:lnTo>
                  <a:pt x="521589" y="474725"/>
                </a:lnTo>
                <a:lnTo>
                  <a:pt x="529308" y="466344"/>
                </a:lnTo>
                <a:lnTo>
                  <a:pt x="370332" y="466344"/>
                </a:lnTo>
                <a:lnTo>
                  <a:pt x="259080" y="387096"/>
                </a:lnTo>
                <a:lnTo>
                  <a:pt x="272176" y="374237"/>
                </a:lnTo>
                <a:lnTo>
                  <a:pt x="300656" y="346805"/>
                </a:lnTo>
                <a:lnTo>
                  <a:pt x="315468" y="332232"/>
                </a:lnTo>
                <a:lnTo>
                  <a:pt x="639770" y="332232"/>
                </a:lnTo>
                <a:lnTo>
                  <a:pt x="384048" y="263652"/>
                </a:lnTo>
                <a:lnTo>
                  <a:pt x="411519" y="234696"/>
                </a:lnTo>
                <a:lnTo>
                  <a:pt x="275844" y="234696"/>
                </a:lnTo>
                <a:lnTo>
                  <a:pt x="79248" y="182880"/>
                </a:lnTo>
                <a:close/>
              </a:path>
              <a:path w="2089785" h="1080770">
                <a:moveTo>
                  <a:pt x="639770" y="332232"/>
                </a:moveTo>
                <a:lnTo>
                  <a:pt x="315468" y="332232"/>
                </a:lnTo>
                <a:lnTo>
                  <a:pt x="475488" y="376428"/>
                </a:lnTo>
                <a:lnTo>
                  <a:pt x="451770" y="406122"/>
                </a:lnTo>
                <a:lnTo>
                  <a:pt x="426338" y="431101"/>
                </a:lnTo>
                <a:lnTo>
                  <a:pt x="399192" y="451223"/>
                </a:lnTo>
                <a:lnTo>
                  <a:pt x="370332" y="466344"/>
                </a:lnTo>
                <a:lnTo>
                  <a:pt x="529308" y="466344"/>
                </a:lnTo>
                <a:lnTo>
                  <a:pt x="552116" y="441578"/>
                </a:lnTo>
                <a:lnTo>
                  <a:pt x="580644" y="403860"/>
                </a:lnTo>
                <a:lnTo>
                  <a:pt x="706289" y="403860"/>
                </a:lnTo>
                <a:lnTo>
                  <a:pt x="719328" y="353568"/>
                </a:lnTo>
                <a:lnTo>
                  <a:pt x="639770" y="332232"/>
                </a:lnTo>
                <a:close/>
              </a:path>
              <a:path w="2089785" h="1080770">
                <a:moveTo>
                  <a:pt x="1202244" y="283463"/>
                </a:moveTo>
                <a:lnTo>
                  <a:pt x="1104900" y="283463"/>
                </a:lnTo>
                <a:lnTo>
                  <a:pt x="1124640" y="325469"/>
                </a:lnTo>
                <a:lnTo>
                  <a:pt x="1147381" y="366903"/>
                </a:lnTo>
                <a:lnTo>
                  <a:pt x="1173265" y="407765"/>
                </a:lnTo>
                <a:lnTo>
                  <a:pt x="1202436" y="448056"/>
                </a:lnTo>
                <a:lnTo>
                  <a:pt x="1327790" y="448056"/>
                </a:lnTo>
                <a:lnTo>
                  <a:pt x="1307925" y="428488"/>
                </a:lnTo>
                <a:lnTo>
                  <a:pt x="1273046" y="389401"/>
                </a:lnTo>
                <a:lnTo>
                  <a:pt x="1242673" y="350049"/>
                </a:lnTo>
                <a:lnTo>
                  <a:pt x="1216751" y="310402"/>
                </a:lnTo>
                <a:lnTo>
                  <a:pt x="1202244" y="283463"/>
                </a:lnTo>
                <a:close/>
              </a:path>
              <a:path w="2089785" h="1080770">
                <a:moveTo>
                  <a:pt x="706289" y="403860"/>
                </a:moveTo>
                <a:lnTo>
                  <a:pt x="580644" y="403860"/>
                </a:lnTo>
                <a:lnTo>
                  <a:pt x="697992" y="435863"/>
                </a:lnTo>
                <a:lnTo>
                  <a:pt x="706289" y="403860"/>
                </a:lnTo>
                <a:close/>
              </a:path>
              <a:path w="2089785" h="1080770">
                <a:moveTo>
                  <a:pt x="1088136" y="178308"/>
                </a:moveTo>
                <a:lnTo>
                  <a:pt x="1059272" y="204379"/>
                </a:lnTo>
                <a:lnTo>
                  <a:pt x="1026390" y="228861"/>
                </a:lnTo>
                <a:lnTo>
                  <a:pt x="989471" y="251736"/>
                </a:lnTo>
                <a:lnTo>
                  <a:pt x="948499" y="272986"/>
                </a:lnTo>
                <a:lnTo>
                  <a:pt x="903455" y="292593"/>
                </a:lnTo>
                <a:lnTo>
                  <a:pt x="854321" y="310538"/>
                </a:lnTo>
                <a:lnTo>
                  <a:pt x="801079" y="326805"/>
                </a:lnTo>
                <a:lnTo>
                  <a:pt x="743712" y="341375"/>
                </a:lnTo>
                <a:lnTo>
                  <a:pt x="756308" y="369379"/>
                </a:lnTo>
                <a:lnTo>
                  <a:pt x="766762" y="393954"/>
                </a:lnTo>
                <a:lnTo>
                  <a:pt x="775215" y="415099"/>
                </a:lnTo>
                <a:lnTo>
                  <a:pt x="781812" y="432816"/>
                </a:lnTo>
                <a:lnTo>
                  <a:pt x="809839" y="424553"/>
                </a:lnTo>
                <a:lnTo>
                  <a:pt x="836866" y="415861"/>
                </a:lnTo>
                <a:lnTo>
                  <a:pt x="863036" y="406884"/>
                </a:lnTo>
                <a:lnTo>
                  <a:pt x="888492" y="397763"/>
                </a:lnTo>
                <a:lnTo>
                  <a:pt x="1013294" y="397763"/>
                </a:lnTo>
                <a:lnTo>
                  <a:pt x="938784" y="377952"/>
                </a:lnTo>
                <a:lnTo>
                  <a:pt x="985099" y="356544"/>
                </a:lnTo>
                <a:lnTo>
                  <a:pt x="1028128" y="333565"/>
                </a:lnTo>
                <a:lnTo>
                  <a:pt x="1068014" y="309157"/>
                </a:lnTo>
                <a:lnTo>
                  <a:pt x="1104900" y="283463"/>
                </a:lnTo>
                <a:lnTo>
                  <a:pt x="1202244" y="283463"/>
                </a:lnTo>
                <a:lnTo>
                  <a:pt x="1195229" y="270436"/>
                </a:lnTo>
                <a:lnTo>
                  <a:pt x="1178052" y="230124"/>
                </a:lnTo>
                <a:lnTo>
                  <a:pt x="1202436" y="208787"/>
                </a:lnTo>
                <a:lnTo>
                  <a:pt x="1088136" y="178308"/>
                </a:lnTo>
                <a:close/>
              </a:path>
              <a:path w="2089785" h="1080770">
                <a:moveTo>
                  <a:pt x="1577339" y="307848"/>
                </a:moveTo>
                <a:lnTo>
                  <a:pt x="1548384" y="417575"/>
                </a:lnTo>
                <a:lnTo>
                  <a:pt x="1626764" y="417575"/>
                </a:lnTo>
                <a:lnTo>
                  <a:pt x="1650492" y="327660"/>
                </a:lnTo>
                <a:lnTo>
                  <a:pt x="1577339" y="307848"/>
                </a:lnTo>
                <a:close/>
              </a:path>
              <a:path w="2089785" h="1080770">
                <a:moveTo>
                  <a:pt x="545401" y="105156"/>
                </a:moveTo>
                <a:lnTo>
                  <a:pt x="228600" y="105156"/>
                </a:lnTo>
                <a:lnTo>
                  <a:pt x="630936" y="213360"/>
                </a:lnTo>
                <a:lnTo>
                  <a:pt x="615696" y="274320"/>
                </a:lnTo>
                <a:lnTo>
                  <a:pt x="708660" y="300228"/>
                </a:lnTo>
                <a:lnTo>
                  <a:pt x="746760" y="158496"/>
                </a:lnTo>
                <a:lnTo>
                  <a:pt x="545401" y="105156"/>
                </a:lnTo>
                <a:close/>
              </a:path>
              <a:path w="2089785" h="1080770">
                <a:moveTo>
                  <a:pt x="344424" y="149352"/>
                </a:moveTo>
                <a:lnTo>
                  <a:pt x="310134" y="192595"/>
                </a:lnTo>
                <a:lnTo>
                  <a:pt x="292989" y="213860"/>
                </a:lnTo>
                <a:lnTo>
                  <a:pt x="275844" y="234696"/>
                </a:lnTo>
                <a:lnTo>
                  <a:pt x="411519" y="234696"/>
                </a:lnTo>
                <a:lnTo>
                  <a:pt x="440436" y="204216"/>
                </a:lnTo>
                <a:lnTo>
                  <a:pt x="344424" y="149352"/>
                </a:lnTo>
                <a:close/>
              </a:path>
              <a:path w="2089785" h="1080770">
                <a:moveTo>
                  <a:pt x="155448" y="0"/>
                </a:moveTo>
                <a:lnTo>
                  <a:pt x="118872" y="138684"/>
                </a:lnTo>
                <a:lnTo>
                  <a:pt x="211836" y="164592"/>
                </a:lnTo>
                <a:lnTo>
                  <a:pt x="228600" y="105156"/>
                </a:lnTo>
                <a:lnTo>
                  <a:pt x="545401" y="105156"/>
                </a:lnTo>
                <a:lnTo>
                  <a:pt x="516636" y="97536"/>
                </a:lnTo>
                <a:lnTo>
                  <a:pt x="514197" y="67056"/>
                </a:lnTo>
                <a:lnTo>
                  <a:pt x="403860" y="67056"/>
                </a:lnTo>
                <a:lnTo>
                  <a:pt x="155448" y="0"/>
                </a:lnTo>
                <a:close/>
              </a:path>
              <a:path w="2089785" h="1080770">
                <a:moveTo>
                  <a:pt x="399288" y="13716"/>
                </a:moveTo>
                <a:lnTo>
                  <a:pt x="400431" y="26550"/>
                </a:lnTo>
                <a:lnTo>
                  <a:pt x="401574" y="39814"/>
                </a:lnTo>
                <a:lnTo>
                  <a:pt x="403860" y="67056"/>
                </a:lnTo>
                <a:lnTo>
                  <a:pt x="514197" y="67056"/>
                </a:lnTo>
                <a:lnTo>
                  <a:pt x="510540" y="21336"/>
                </a:lnTo>
                <a:lnTo>
                  <a:pt x="399288" y="13716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>
            <p:custDataLst>
              <p:tags r:id="rId5"/>
            </p:custDataLst>
          </p:nvPr>
        </p:nvSpPr>
        <p:spPr>
          <a:xfrm>
            <a:off x="818388" y="3093720"/>
            <a:ext cx="622300" cy="619760"/>
          </a:xfrm>
          <a:custGeom>
            <a:avLst/>
            <a:gdLst/>
            <a:ahLst/>
            <a:cxnLst/>
            <a:rect l="l" t="t" r="r" b="b"/>
            <a:pathLst>
              <a:path w="622300" h="619760">
                <a:moveTo>
                  <a:pt x="201168" y="518159"/>
                </a:moveTo>
                <a:lnTo>
                  <a:pt x="200882" y="539305"/>
                </a:lnTo>
                <a:lnTo>
                  <a:pt x="200025" y="559307"/>
                </a:lnTo>
                <a:lnTo>
                  <a:pt x="198596" y="578167"/>
                </a:lnTo>
                <a:lnTo>
                  <a:pt x="196596" y="595883"/>
                </a:lnTo>
                <a:lnTo>
                  <a:pt x="223718" y="603289"/>
                </a:lnTo>
                <a:lnTo>
                  <a:pt x="247840" y="609409"/>
                </a:lnTo>
                <a:lnTo>
                  <a:pt x="268819" y="614100"/>
                </a:lnTo>
                <a:lnTo>
                  <a:pt x="286512" y="617219"/>
                </a:lnTo>
                <a:lnTo>
                  <a:pt x="302561" y="619244"/>
                </a:lnTo>
                <a:lnTo>
                  <a:pt x="316611" y="618553"/>
                </a:lnTo>
                <a:lnTo>
                  <a:pt x="355853" y="589787"/>
                </a:lnTo>
                <a:lnTo>
                  <a:pt x="373778" y="536447"/>
                </a:lnTo>
                <a:lnTo>
                  <a:pt x="267843" y="536447"/>
                </a:lnTo>
                <a:lnTo>
                  <a:pt x="258984" y="535352"/>
                </a:lnTo>
                <a:lnTo>
                  <a:pt x="248412" y="533400"/>
                </a:lnTo>
                <a:lnTo>
                  <a:pt x="238672" y="529947"/>
                </a:lnTo>
                <a:lnTo>
                  <a:pt x="227647" y="526351"/>
                </a:lnTo>
                <a:lnTo>
                  <a:pt x="201168" y="518159"/>
                </a:lnTo>
                <a:close/>
              </a:path>
              <a:path w="622300" h="619760">
                <a:moveTo>
                  <a:pt x="519684" y="359663"/>
                </a:moveTo>
                <a:lnTo>
                  <a:pt x="443484" y="359663"/>
                </a:lnTo>
                <a:lnTo>
                  <a:pt x="446127" y="408503"/>
                </a:lnTo>
                <a:lnTo>
                  <a:pt x="447484" y="461200"/>
                </a:lnTo>
                <a:lnTo>
                  <a:pt x="447975" y="516635"/>
                </a:lnTo>
                <a:lnTo>
                  <a:pt x="448056" y="577595"/>
                </a:lnTo>
                <a:lnTo>
                  <a:pt x="533400" y="574547"/>
                </a:lnTo>
                <a:lnTo>
                  <a:pt x="529970" y="506468"/>
                </a:lnTo>
                <a:lnTo>
                  <a:pt x="526541" y="448246"/>
                </a:lnTo>
                <a:lnTo>
                  <a:pt x="523113" y="399454"/>
                </a:lnTo>
                <a:lnTo>
                  <a:pt x="519684" y="359663"/>
                </a:lnTo>
                <a:close/>
              </a:path>
              <a:path w="622300" h="619760">
                <a:moveTo>
                  <a:pt x="150670" y="292607"/>
                </a:moveTo>
                <a:lnTo>
                  <a:pt x="68580" y="292607"/>
                </a:lnTo>
                <a:lnTo>
                  <a:pt x="0" y="547115"/>
                </a:lnTo>
                <a:lnTo>
                  <a:pt x="77724" y="566927"/>
                </a:lnTo>
                <a:lnTo>
                  <a:pt x="150670" y="292607"/>
                </a:lnTo>
                <a:close/>
              </a:path>
              <a:path w="622300" h="619760">
                <a:moveTo>
                  <a:pt x="368808" y="236219"/>
                </a:moveTo>
                <a:lnTo>
                  <a:pt x="294131" y="516635"/>
                </a:lnTo>
                <a:lnTo>
                  <a:pt x="291084" y="525779"/>
                </a:lnTo>
                <a:lnTo>
                  <a:pt x="286512" y="533400"/>
                </a:lnTo>
                <a:lnTo>
                  <a:pt x="280416" y="534924"/>
                </a:lnTo>
                <a:lnTo>
                  <a:pt x="274986" y="536400"/>
                </a:lnTo>
                <a:lnTo>
                  <a:pt x="267843" y="536447"/>
                </a:lnTo>
                <a:lnTo>
                  <a:pt x="373778" y="536447"/>
                </a:lnTo>
                <a:lnTo>
                  <a:pt x="448056" y="257555"/>
                </a:lnTo>
                <a:lnTo>
                  <a:pt x="368808" y="236219"/>
                </a:lnTo>
                <a:close/>
              </a:path>
              <a:path w="622300" h="619760">
                <a:moveTo>
                  <a:pt x="249936" y="281939"/>
                </a:moveTo>
                <a:lnTo>
                  <a:pt x="219075" y="329612"/>
                </a:lnTo>
                <a:lnTo>
                  <a:pt x="188213" y="374141"/>
                </a:lnTo>
                <a:lnTo>
                  <a:pt x="157353" y="415242"/>
                </a:lnTo>
                <a:lnTo>
                  <a:pt x="126492" y="452627"/>
                </a:lnTo>
                <a:lnTo>
                  <a:pt x="144208" y="466082"/>
                </a:lnTo>
                <a:lnTo>
                  <a:pt x="160781" y="479107"/>
                </a:lnTo>
                <a:lnTo>
                  <a:pt x="176212" y="491847"/>
                </a:lnTo>
                <a:lnTo>
                  <a:pt x="190500" y="504443"/>
                </a:lnTo>
                <a:lnTo>
                  <a:pt x="224218" y="462152"/>
                </a:lnTo>
                <a:lnTo>
                  <a:pt x="256794" y="417575"/>
                </a:lnTo>
                <a:lnTo>
                  <a:pt x="288226" y="370713"/>
                </a:lnTo>
                <a:lnTo>
                  <a:pt x="318516" y="321563"/>
                </a:lnTo>
                <a:lnTo>
                  <a:pt x="249936" y="281939"/>
                </a:lnTo>
                <a:close/>
              </a:path>
              <a:path w="622300" h="619760">
                <a:moveTo>
                  <a:pt x="616058" y="188975"/>
                </a:moveTo>
                <a:lnTo>
                  <a:pt x="333756" y="188975"/>
                </a:lnTo>
                <a:lnTo>
                  <a:pt x="522731" y="239267"/>
                </a:lnTo>
                <a:lnTo>
                  <a:pt x="478536" y="315467"/>
                </a:lnTo>
                <a:lnTo>
                  <a:pt x="551688" y="350519"/>
                </a:lnTo>
                <a:lnTo>
                  <a:pt x="605028" y="257555"/>
                </a:lnTo>
                <a:lnTo>
                  <a:pt x="621792" y="190500"/>
                </a:lnTo>
                <a:lnTo>
                  <a:pt x="616058" y="188975"/>
                </a:lnTo>
                <a:close/>
              </a:path>
              <a:path w="622300" h="619760">
                <a:moveTo>
                  <a:pt x="198120" y="0"/>
                </a:moveTo>
                <a:lnTo>
                  <a:pt x="169530" y="43934"/>
                </a:lnTo>
                <a:lnTo>
                  <a:pt x="140095" y="85795"/>
                </a:lnTo>
                <a:lnTo>
                  <a:pt x="109728" y="125539"/>
                </a:lnTo>
                <a:lnTo>
                  <a:pt x="78344" y="163124"/>
                </a:lnTo>
                <a:lnTo>
                  <a:pt x="45861" y="198508"/>
                </a:lnTo>
                <a:lnTo>
                  <a:pt x="12192" y="231647"/>
                </a:lnTo>
                <a:lnTo>
                  <a:pt x="7620" y="348995"/>
                </a:lnTo>
                <a:lnTo>
                  <a:pt x="23360" y="335256"/>
                </a:lnTo>
                <a:lnTo>
                  <a:pt x="38671" y="321373"/>
                </a:lnTo>
                <a:lnTo>
                  <a:pt x="53697" y="307205"/>
                </a:lnTo>
                <a:lnTo>
                  <a:pt x="68580" y="292607"/>
                </a:lnTo>
                <a:lnTo>
                  <a:pt x="150670" y="292607"/>
                </a:lnTo>
                <a:lnTo>
                  <a:pt x="185928" y="160019"/>
                </a:lnTo>
                <a:lnTo>
                  <a:pt x="207335" y="132302"/>
                </a:lnTo>
                <a:lnTo>
                  <a:pt x="228028" y="104012"/>
                </a:lnTo>
                <a:lnTo>
                  <a:pt x="247864" y="75152"/>
                </a:lnTo>
                <a:lnTo>
                  <a:pt x="266700" y="45719"/>
                </a:lnTo>
                <a:lnTo>
                  <a:pt x="198120" y="0"/>
                </a:lnTo>
                <a:close/>
              </a:path>
              <a:path w="622300" h="619760">
                <a:moveTo>
                  <a:pt x="338328" y="41147"/>
                </a:moveTo>
                <a:lnTo>
                  <a:pt x="310371" y="83551"/>
                </a:lnTo>
                <a:lnTo>
                  <a:pt x="281464" y="122883"/>
                </a:lnTo>
                <a:lnTo>
                  <a:pt x="251752" y="158995"/>
                </a:lnTo>
                <a:lnTo>
                  <a:pt x="221382" y="191743"/>
                </a:lnTo>
                <a:lnTo>
                  <a:pt x="190500" y="220979"/>
                </a:lnTo>
                <a:lnTo>
                  <a:pt x="204525" y="239577"/>
                </a:lnTo>
                <a:lnTo>
                  <a:pt x="216979" y="256603"/>
                </a:lnTo>
                <a:lnTo>
                  <a:pt x="228004" y="272200"/>
                </a:lnTo>
                <a:lnTo>
                  <a:pt x="237744" y="286512"/>
                </a:lnTo>
                <a:lnTo>
                  <a:pt x="261747" y="265056"/>
                </a:lnTo>
                <a:lnTo>
                  <a:pt x="285750" y="241744"/>
                </a:lnTo>
                <a:lnTo>
                  <a:pt x="309753" y="216431"/>
                </a:lnTo>
                <a:lnTo>
                  <a:pt x="333756" y="188975"/>
                </a:lnTo>
                <a:lnTo>
                  <a:pt x="616058" y="188975"/>
                </a:lnTo>
                <a:lnTo>
                  <a:pt x="381000" y="126491"/>
                </a:lnTo>
                <a:lnTo>
                  <a:pt x="390144" y="113657"/>
                </a:lnTo>
                <a:lnTo>
                  <a:pt x="399288" y="100393"/>
                </a:lnTo>
                <a:lnTo>
                  <a:pt x="408431" y="86844"/>
                </a:lnTo>
                <a:lnTo>
                  <a:pt x="417575" y="73151"/>
                </a:lnTo>
                <a:lnTo>
                  <a:pt x="338328" y="4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>
            <p:custDataLst>
              <p:tags r:id="rId6"/>
            </p:custDataLst>
          </p:nvPr>
        </p:nvSpPr>
        <p:spPr>
          <a:xfrm>
            <a:off x="1371600" y="3247644"/>
            <a:ext cx="660400" cy="658495"/>
          </a:xfrm>
          <a:custGeom>
            <a:avLst/>
            <a:gdLst/>
            <a:ahLst/>
            <a:cxnLst/>
            <a:rect l="l" t="t" r="r" b="b"/>
            <a:pathLst>
              <a:path w="660400" h="658495">
                <a:moveTo>
                  <a:pt x="364236" y="342900"/>
                </a:moveTo>
                <a:lnTo>
                  <a:pt x="315468" y="525779"/>
                </a:lnTo>
                <a:lnTo>
                  <a:pt x="310919" y="565451"/>
                </a:lnTo>
                <a:lnTo>
                  <a:pt x="320230" y="597407"/>
                </a:lnTo>
                <a:lnTo>
                  <a:pt x="381000" y="637031"/>
                </a:lnTo>
                <a:lnTo>
                  <a:pt x="440436" y="653795"/>
                </a:lnTo>
                <a:lnTo>
                  <a:pt x="481798" y="658296"/>
                </a:lnTo>
                <a:lnTo>
                  <a:pt x="493775" y="656843"/>
                </a:lnTo>
                <a:lnTo>
                  <a:pt x="531876" y="635507"/>
                </a:lnTo>
                <a:lnTo>
                  <a:pt x="560273" y="587883"/>
                </a:lnTo>
                <a:lnTo>
                  <a:pt x="460628" y="587883"/>
                </a:lnTo>
                <a:lnTo>
                  <a:pt x="450627" y="587549"/>
                </a:lnTo>
                <a:lnTo>
                  <a:pt x="401097" y="572857"/>
                </a:lnTo>
                <a:lnTo>
                  <a:pt x="389667" y="550616"/>
                </a:lnTo>
                <a:lnTo>
                  <a:pt x="391668" y="534923"/>
                </a:lnTo>
                <a:lnTo>
                  <a:pt x="399288" y="505967"/>
                </a:lnTo>
                <a:lnTo>
                  <a:pt x="448960" y="498848"/>
                </a:lnTo>
                <a:lnTo>
                  <a:pt x="497205" y="491299"/>
                </a:lnTo>
                <a:lnTo>
                  <a:pt x="543734" y="483465"/>
                </a:lnTo>
                <a:lnTo>
                  <a:pt x="588263" y="475488"/>
                </a:lnTo>
                <a:lnTo>
                  <a:pt x="569789" y="434339"/>
                </a:lnTo>
                <a:lnTo>
                  <a:pt x="417575" y="434339"/>
                </a:lnTo>
                <a:lnTo>
                  <a:pt x="437388" y="362711"/>
                </a:lnTo>
                <a:lnTo>
                  <a:pt x="364236" y="342900"/>
                </a:lnTo>
                <a:close/>
              </a:path>
              <a:path w="660400" h="658495">
                <a:moveTo>
                  <a:pt x="114300" y="499871"/>
                </a:moveTo>
                <a:lnTo>
                  <a:pt x="115157" y="518159"/>
                </a:lnTo>
                <a:lnTo>
                  <a:pt x="115276" y="525779"/>
                </a:lnTo>
                <a:lnTo>
                  <a:pt x="115347" y="542543"/>
                </a:lnTo>
                <a:lnTo>
                  <a:pt x="115157" y="554735"/>
                </a:lnTo>
                <a:lnTo>
                  <a:pt x="114300" y="573023"/>
                </a:lnTo>
                <a:lnTo>
                  <a:pt x="140874" y="580191"/>
                </a:lnTo>
                <a:lnTo>
                  <a:pt x="163448" y="585787"/>
                </a:lnTo>
                <a:lnTo>
                  <a:pt x="182022" y="589954"/>
                </a:lnTo>
                <a:lnTo>
                  <a:pt x="196596" y="592835"/>
                </a:lnTo>
                <a:lnTo>
                  <a:pt x="208835" y="593074"/>
                </a:lnTo>
                <a:lnTo>
                  <a:pt x="220217" y="591312"/>
                </a:lnTo>
                <a:lnTo>
                  <a:pt x="255269" y="560831"/>
                </a:lnTo>
                <a:lnTo>
                  <a:pt x="270999" y="515683"/>
                </a:lnTo>
                <a:lnTo>
                  <a:pt x="177736" y="515683"/>
                </a:lnTo>
                <a:lnTo>
                  <a:pt x="169044" y="515278"/>
                </a:lnTo>
                <a:lnTo>
                  <a:pt x="158496" y="513588"/>
                </a:lnTo>
                <a:lnTo>
                  <a:pt x="149875" y="511016"/>
                </a:lnTo>
                <a:lnTo>
                  <a:pt x="114300" y="499871"/>
                </a:lnTo>
                <a:close/>
              </a:path>
              <a:path w="660400" h="658495">
                <a:moveTo>
                  <a:pt x="512063" y="507491"/>
                </a:moveTo>
                <a:lnTo>
                  <a:pt x="490346" y="559879"/>
                </a:lnTo>
                <a:lnTo>
                  <a:pt x="460628" y="587883"/>
                </a:lnTo>
                <a:lnTo>
                  <a:pt x="560273" y="587883"/>
                </a:lnTo>
                <a:lnTo>
                  <a:pt x="562387" y="583691"/>
                </a:lnTo>
                <a:lnTo>
                  <a:pt x="576072" y="554735"/>
                </a:lnTo>
                <a:lnTo>
                  <a:pt x="543496" y="531685"/>
                </a:lnTo>
                <a:lnTo>
                  <a:pt x="527423" y="519803"/>
                </a:lnTo>
                <a:lnTo>
                  <a:pt x="512063" y="507491"/>
                </a:lnTo>
                <a:close/>
              </a:path>
              <a:path w="660400" h="658495">
                <a:moveTo>
                  <a:pt x="92963" y="195071"/>
                </a:moveTo>
                <a:lnTo>
                  <a:pt x="0" y="542543"/>
                </a:lnTo>
                <a:lnTo>
                  <a:pt x="71628" y="562355"/>
                </a:lnTo>
                <a:lnTo>
                  <a:pt x="100584" y="454151"/>
                </a:lnTo>
                <a:lnTo>
                  <a:pt x="287338" y="454151"/>
                </a:lnTo>
                <a:lnTo>
                  <a:pt x="295027" y="425195"/>
                </a:lnTo>
                <a:lnTo>
                  <a:pt x="217931" y="425195"/>
                </a:lnTo>
                <a:lnTo>
                  <a:pt x="115824" y="397763"/>
                </a:lnTo>
                <a:lnTo>
                  <a:pt x="123443" y="365759"/>
                </a:lnTo>
                <a:lnTo>
                  <a:pt x="310809" y="365759"/>
                </a:lnTo>
                <a:lnTo>
                  <a:pt x="318498" y="336803"/>
                </a:lnTo>
                <a:lnTo>
                  <a:pt x="240791" y="336803"/>
                </a:lnTo>
                <a:lnTo>
                  <a:pt x="138684" y="309371"/>
                </a:lnTo>
                <a:lnTo>
                  <a:pt x="147828" y="277367"/>
                </a:lnTo>
                <a:lnTo>
                  <a:pt x="334281" y="277367"/>
                </a:lnTo>
                <a:lnTo>
                  <a:pt x="338327" y="262127"/>
                </a:lnTo>
                <a:lnTo>
                  <a:pt x="92963" y="195071"/>
                </a:lnTo>
                <a:close/>
              </a:path>
              <a:path w="660400" h="658495">
                <a:moveTo>
                  <a:pt x="287338" y="454151"/>
                </a:moveTo>
                <a:lnTo>
                  <a:pt x="100584" y="454151"/>
                </a:lnTo>
                <a:lnTo>
                  <a:pt x="202691" y="481583"/>
                </a:lnTo>
                <a:lnTo>
                  <a:pt x="199644" y="495300"/>
                </a:lnTo>
                <a:lnTo>
                  <a:pt x="177736" y="515683"/>
                </a:lnTo>
                <a:lnTo>
                  <a:pt x="270999" y="515683"/>
                </a:lnTo>
                <a:lnTo>
                  <a:pt x="287338" y="454151"/>
                </a:lnTo>
                <a:close/>
              </a:path>
              <a:path w="660400" h="658495">
                <a:moveTo>
                  <a:pt x="554736" y="400811"/>
                </a:moveTo>
                <a:lnTo>
                  <a:pt x="522160" y="410551"/>
                </a:lnTo>
                <a:lnTo>
                  <a:pt x="488442" y="419290"/>
                </a:lnTo>
                <a:lnTo>
                  <a:pt x="453580" y="427172"/>
                </a:lnTo>
                <a:lnTo>
                  <a:pt x="417575" y="434339"/>
                </a:lnTo>
                <a:lnTo>
                  <a:pt x="569789" y="434339"/>
                </a:lnTo>
                <a:lnTo>
                  <a:pt x="554736" y="400811"/>
                </a:lnTo>
                <a:close/>
              </a:path>
              <a:path w="660400" h="658495">
                <a:moveTo>
                  <a:pt x="310809" y="365759"/>
                </a:moveTo>
                <a:lnTo>
                  <a:pt x="123443" y="365759"/>
                </a:lnTo>
                <a:lnTo>
                  <a:pt x="227075" y="393191"/>
                </a:lnTo>
                <a:lnTo>
                  <a:pt x="217931" y="425195"/>
                </a:lnTo>
                <a:lnTo>
                  <a:pt x="295027" y="425195"/>
                </a:lnTo>
                <a:lnTo>
                  <a:pt x="310809" y="365759"/>
                </a:lnTo>
                <a:close/>
              </a:path>
              <a:path w="660400" h="658495">
                <a:moveTo>
                  <a:pt x="440436" y="60959"/>
                </a:moveTo>
                <a:lnTo>
                  <a:pt x="391668" y="242315"/>
                </a:lnTo>
                <a:lnTo>
                  <a:pt x="387119" y="281749"/>
                </a:lnTo>
                <a:lnTo>
                  <a:pt x="396430" y="313182"/>
                </a:lnTo>
                <a:lnTo>
                  <a:pt x="457200" y="352043"/>
                </a:lnTo>
                <a:lnTo>
                  <a:pt x="516636" y="367283"/>
                </a:lnTo>
                <a:lnTo>
                  <a:pt x="548449" y="372808"/>
                </a:lnTo>
                <a:lnTo>
                  <a:pt x="562284" y="372641"/>
                </a:lnTo>
                <a:lnTo>
                  <a:pt x="606480" y="350400"/>
                </a:lnTo>
                <a:lnTo>
                  <a:pt x="630279" y="313182"/>
                </a:lnTo>
                <a:lnTo>
                  <a:pt x="636342" y="302228"/>
                </a:lnTo>
                <a:lnTo>
                  <a:pt x="529685" y="302228"/>
                </a:lnTo>
                <a:lnTo>
                  <a:pt x="515112" y="300227"/>
                </a:lnTo>
                <a:lnTo>
                  <a:pt x="496824" y="294131"/>
                </a:lnTo>
                <a:lnTo>
                  <a:pt x="480488" y="288131"/>
                </a:lnTo>
                <a:lnTo>
                  <a:pt x="470154" y="279272"/>
                </a:lnTo>
                <a:lnTo>
                  <a:pt x="465534" y="267557"/>
                </a:lnTo>
                <a:lnTo>
                  <a:pt x="466355" y="252936"/>
                </a:lnTo>
                <a:lnTo>
                  <a:pt x="470916" y="234695"/>
                </a:lnTo>
                <a:lnTo>
                  <a:pt x="527446" y="228957"/>
                </a:lnTo>
                <a:lnTo>
                  <a:pt x="577976" y="223075"/>
                </a:lnTo>
                <a:lnTo>
                  <a:pt x="622220" y="216908"/>
                </a:lnTo>
                <a:lnTo>
                  <a:pt x="659892" y="210311"/>
                </a:lnTo>
                <a:lnTo>
                  <a:pt x="639009" y="167639"/>
                </a:lnTo>
                <a:lnTo>
                  <a:pt x="489204" y="167639"/>
                </a:lnTo>
                <a:lnTo>
                  <a:pt x="513588" y="80771"/>
                </a:lnTo>
                <a:lnTo>
                  <a:pt x="440436" y="60959"/>
                </a:lnTo>
                <a:close/>
              </a:path>
              <a:path w="660400" h="658495">
                <a:moveTo>
                  <a:pt x="334281" y="277367"/>
                </a:moveTo>
                <a:lnTo>
                  <a:pt x="147828" y="277367"/>
                </a:lnTo>
                <a:lnTo>
                  <a:pt x="249936" y="304800"/>
                </a:lnTo>
                <a:lnTo>
                  <a:pt x="240791" y="336803"/>
                </a:lnTo>
                <a:lnTo>
                  <a:pt x="318498" y="336803"/>
                </a:lnTo>
                <a:lnTo>
                  <a:pt x="334281" y="277367"/>
                </a:lnTo>
                <a:close/>
              </a:path>
              <a:path w="660400" h="658495">
                <a:moveTo>
                  <a:pt x="583692" y="234695"/>
                </a:moveTo>
                <a:lnTo>
                  <a:pt x="561403" y="281416"/>
                </a:lnTo>
                <a:lnTo>
                  <a:pt x="529685" y="302228"/>
                </a:lnTo>
                <a:lnTo>
                  <a:pt x="636342" y="302228"/>
                </a:lnTo>
                <a:lnTo>
                  <a:pt x="638175" y="298918"/>
                </a:lnTo>
                <a:lnTo>
                  <a:pt x="646176" y="283463"/>
                </a:lnTo>
                <a:lnTo>
                  <a:pt x="632769" y="273700"/>
                </a:lnTo>
                <a:lnTo>
                  <a:pt x="617791" y="262508"/>
                </a:lnTo>
                <a:lnTo>
                  <a:pt x="601384" y="249602"/>
                </a:lnTo>
                <a:lnTo>
                  <a:pt x="583692" y="234695"/>
                </a:lnTo>
                <a:close/>
              </a:path>
              <a:path w="660400" h="658495">
                <a:moveTo>
                  <a:pt x="233172" y="0"/>
                </a:moveTo>
                <a:lnTo>
                  <a:pt x="184570" y="41481"/>
                </a:lnTo>
                <a:lnTo>
                  <a:pt x="143827" y="72389"/>
                </a:lnTo>
                <a:lnTo>
                  <a:pt x="110799" y="93011"/>
                </a:lnTo>
                <a:lnTo>
                  <a:pt x="85343" y="103631"/>
                </a:lnTo>
                <a:lnTo>
                  <a:pt x="86868" y="172211"/>
                </a:lnTo>
                <a:lnTo>
                  <a:pt x="313944" y="216407"/>
                </a:lnTo>
                <a:lnTo>
                  <a:pt x="323088" y="248411"/>
                </a:lnTo>
                <a:lnTo>
                  <a:pt x="338542" y="244697"/>
                </a:lnTo>
                <a:lnTo>
                  <a:pt x="355282" y="240410"/>
                </a:lnTo>
                <a:lnTo>
                  <a:pt x="393192" y="230123"/>
                </a:lnTo>
                <a:lnTo>
                  <a:pt x="380380" y="191595"/>
                </a:lnTo>
                <a:lnTo>
                  <a:pt x="367215" y="153733"/>
                </a:lnTo>
                <a:lnTo>
                  <a:pt x="365644" y="149351"/>
                </a:lnTo>
                <a:lnTo>
                  <a:pt x="294131" y="149351"/>
                </a:lnTo>
                <a:lnTo>
                  <a:pt x="188975" y="126491"/>
                </a:lnTo>
                <a:lnTo>
                  <a:pt x="300227" y="47243"/>
                </a:lnTo>
                <a:lnTo>
                  <a:pt x="233172" y="0"/>
                </a:lnTo>
                <a:close/>
              </a:path>
              <a:path w="660400" h="658495">
                <a:moveTo>
                  <a:pt x="624839" y="138683"/>
                </a:moveTo>
                <a:lnTo>
                  <a:pt x="595717" y="146423"/>
                </a:lnTo>
                <a:lnTo>
                  <a:pt x="563308" y="153733"/>
                </a:lnTo>
                <a:lnTo>
                  <a:pt x="527756" y="160758"/>
                </a:lnTo>
                <a:lnTo>
                  <a:pt x="489204" y="167639"/>
                </a:lnTo>
                <a:lnTo>
                  <a:pt x="639009" y="167639"/>
                </a:lnTo>
                <a:lnTo>
                  <a:pt x="624839" y="138683"/>
                </a:lnTo>
                <a:close/>
              </a:path>
              <a:path w="660400" h="658495">
                <a:moveTo>
                  <a:pt x="341375" y="82295"/>
                </a:moveTo>
                <a:lnTo>
                  <a:pt x="277368" y="97535"/>
                </a:lnTo>
                <a:lnTo>
                  <a:pt x="281916" y="110347"/>
                </a:lnTo>
                <a:lnTo>
                  <a:pt x="286321" y="123443"/>
                </a:lnTo>
                <a:lnTo>
                  <a:pt x="290441" y="136540"/>
                </a:lnTo>
                <a:lnTo>
                  <a:pt x="294131" y="149351"/>
                </a:lnTo>
                <a:lnTo>
                  <a:pt x="365644" y="149351"/>
                </a:lnTo>
                <a:lnTo>
                  <a:pt x="354187" y="117395"/>
                </a:lnTo>
                <a:lnTo>
                  <a:pt x="341375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>
            <p:custDataLst>
              <p:tags r:id="rId7"/>
            </p:custDataLst>
          </p:nvPr>
        </p:nvSpPr>
        <p:spPr>
          <a:xfrm>
            <a:off x="483108" y="4155440"/>
            <a:ext cx="2875915" cy="1169035"/>
          </a:xfrm>
          <a:custGeom>
            <a:avLst/>
            <a:gdLst/>
            <a:ahLst/>
            <a:cxnLst/>
            <a:rect l="l" t="t" r="r" b="b"/>
            <a:pathLst>
              <a:path w="2875915" h="1169035">
                <a:moveTo>
                  <a:pt x="2276856" y="648970"/>
                </a:moveTo>
                <a:lnTo>
                  <a:pt x="2220857" y="690880"/>
                </a:lnTo>
                <a:lnTo>
                  <a:pt x="2167572" y="728980"/>
                </a:lnTo>
                <a:lnTo>
                  <a:pt x="2116994" y="763270"/>
                </a:lnTo>
                <a:lnTo>
                  <a:pt x="2069115" y="795020"/>
                </a:lnTo>
                <a:lnTo>
                  <a:pt x="2023930" y="822960"/>
                </a:lnTo>
                <a:lnTo>
                  <a:pt x="1981431" y="848360"/>
                </a:lnTo>
                <a:lnTo>
                  <a:pt x="1941611" y="869950"/>
                </a:lnTo>
                <a:lnTo>
                  <a:pt x="1904464" y="887730"/>
                </a:lnTo>
                <a:lnTo>
                  <a:pt x="1838159" y="913130"/>
                </a:lnTo>
                <a:lnTo>
                  <a:pt x="1808988" y="922020"/>
                </a:lnTo>
                <a:lnTo>
                  <a:pt x="1825752" y="1016000"/>
                </a:lnTo>
                <a:lnTo>
                  <a:pt x="1880616" y="1019810"/>
                </a:lnTo>
                <a:lnTo>
                  <a:pt x="2229612" y="1089660"/>
                </a:lnTo>
                <a:lnTo>
                  <a:pt x="2244852" y="1140460"/>
                </a:lnTo>
                <a:lnTo>
                  <a:pt x="2337816" y="1113790"/>
                </a:lnTo>
                <a:lnTo>
                  <a:pt x="2320637" y="1061720"/>
                </a:lnTo>
                <a:lnTo>
                  <a:pt x="2302069" y="1009650"/>
                </a:lnTo>
                <a:lnTo>
                  <a:pt x="2298589" y="1000760"/>
                </a:lnTo>
                <a:lnTo>
                  <a:pt x="2202180" y="1000760"/>
                </a:lnTo>
                <a:lnTo>
                  <a:pt x="1962912" y="949960"/>
                </a:lnTo>
                <a:lnTo>
                  <a:pt x="2006035" y="928370"/>
                </a:lnTo>
                <a:lnTo>
                  <a:pt x="2091944" y="882650"/>
                </a:lnTo>
                <a:lnTo>
                  <a:pt x="2134728" y="858520"/>
                </a:lnTo>
                <a:lnTo>
                  <a:pt x="2262406" y="782320"/>
                </a:lnTo>
                <a:lnTo>
                  <a:pt x="2304739" y="755650"/>
                </a:lnTo>
                <a:lnTo>
                  <a:pt x="2346960" y="727710"/>
                </a:lnTo>
                <a:lnTo>
                  <a:pt x="2276856" y="648970"/>
                </a:lnTo>
                <a:close/>
              </a:path>
              <a:path w="2875915" h="1169035">
                <a:moveTo>
                  <a:pt x="2238756" y="857250"/>
                </a:moveTo>
                <a:lnTo>
                  <a:pt x="2161032" y="883920"/>
                </a:lnTo>
                <a:lnTo>
                  <a:pt x="2171319" y="911860"/>
                </a:lnTo>
                <a:lnTo>
                  <a:pt x="2181606" y="941070"/>
                </a:lnTo>
                <a:lnTo>
                  <a:pt x="2191893" y="971550"/>
                </a:lnTo>
                <a:lnTo>
                  <a:pt x="2202180" y="1000760"/>
                </a:lnTo>
                <a:lnTo>
                  <a:pt x="2298589" y="1000760"/>
                </a:lnTo>
                <a:lnTo>
                  <a:pt x="2282183" y="958850"/>
                </a:lnTo>
                <a:lnTo>
                  <a:pt x="2261055" y="908050"/>
                </a:lnTo>
                <a:lnTo>
                  <a:pt x="2238756" y="857250"/>
                </a:lnTo>
                <a:close/>
              </a:path>
              <a:path w="2875915" h="1169035">
                <a:moveTo>
                  <a:pt x="1446276" y="511810"/>
                </a:moveTo>
                <a:lnTo>
                  <a:pt x="1426464" y="588010"/>
                </a:lnTo>
                <a:lnTo>
                  <a:pt x="1575816" y="627380"/>
                </a:lnTo>
                <a:lnTo>
                  <a:pt x="1491996" y="938530"/>
                </a:lnTo>
                <a:lnTo>
                  <a:pt x="1578864" y="961390"/>
                </a:lnTo>
                <a:lnTo>
                  <a:pt x="1661160" y="651510"/>
                </a:lnTo>
                <a:lnTo>
                  <a:pt x="1825629" y="651510"/>
                </a:lnTo>
                <a:lnTo>
                  <a:pt x="1834896" y="614680"/>
                </a:lnTo>
                <a:lnTo>
                  <a:pt x="1682496" y="574040"/>
                </a:lnTo>
                <a:lnTo>
                  <a:pt x="1688677" y="551180"/>
                </a:lnTo>
                <a:lnTo>
                  <a:pt x="1595628" y="551180"/>
                </a:lnTo>
                <a:lnTo>
                  <a:pt x="1446276" y="511810"/>
                </a:lnTo>
                <a:close/>
              </a:path>
              <a:path w="2875915" h="1169035">
                <a:moveTo>
                  <a:pt x="1401395" y="584200"/>
                </a:moveTo>
                <a:lnTo>
                  <a:pt x="1316736" y="584200"/>
                </a:lnTo>
                <a:lnTo>
                  <a:pt x="1240536" y="871220"/>
                </a:lnTo>
                <a:lnTo>
                  <a:pt x="1318260" y="892810"/>
                </a:lnTo>
                <a:lnTo>
                  <a:pt x="1401395" y="584200"/>
                </a:lnTo>
                <a:close/>
              </a:path>
              <a:path w="2875915" h="1169035">
                <a:moveTo>
                  <a:pt x="950976" y="703580"/>
                </a:moveTo>
                <a:lnTo>
                  <a:pt x="950882" y="742950"/>
                </a:lnTo>
                <a:lnTo>
                  <a:pt x="950785" y="756920"/>
                </a:lnTo>
                <a:lnTo>
                  <a:pt x="950333" y="775970"/>
                </a:lnTo>
                <a:lnTo>
                  <a:pt x="949451" y="791210"/>
                </a:lnTo>
                <a:lnTo>
                  <a:pt x="994029" y="801370"/>
                </a:lnTo>
                <a:lnTo>
                  <a:pt x="1036319" y="811530"/>
                </a:lnTo>
                <a:lnTo>
                  <a:pt x="1056655" y="815340"/>
                </a:lnTo>
                <a:lnTo>
                  <a:pt x="1074420" y="814070"/>
                </a:lnTo>
                <a:lnTo>
                  <a:pt x="1114210" y="793750"/>
                </a:lnTo>
                <a:lnTo>
                  <a:pt x="1138428" y="742950"/>
                </a:lnTo>
                <a:lnTo>
                  <a:pt x="1142842" y="726440"/>
                </a:lnTo>
                <a:lnTo>
                  <a:pt x="1039987" y="726440"/>
                </a:lnTo>
                <a:lnTo>
                  <a:pt x="1025651" y="725170"/>
                </a:lnTo>
                <a:lnTo>
                  <a:pt x="994029" y="716280"/>
                </a:lnTo>
                <a:lnTo>
                  <a:pt x="973788" y="711200"/>
                </a:lnTo>
                <a:lnTo>
                  <a:pt x="950976" y="703580"/>
                </a:lnTo>
                <a:close/>
              </a:path>
              <a:path w="2875915" h="1169035">
                <a:moveTo>
                  <a:pt x="2154936" y="505460"/>
                </a:moveTo>
                <a:lnTo>
                  <a:pt x="2114618" y="535940"/>
                </a:lnTo>
                <a:lnTo>
                  <a:pt x="2073315" y="565150"/>
                </a:lnTo>
                <a:lnTo>
                  <a:pt x="2030972" y="591820"/>
                </a:lnTo>
                <a:lnTo>
                  <a:pt x="1987535" y="615950"/>
                </a:lnTo>
                <a:lnTo>
                  <a:pt x="1942953" y="638810"/>
                </a:lnTo>
                <a:lnTo>
                  <a:pt x="1897171" y="660400"/>
                </a:lnTo>
                <a:lnTo>
                  <a:pt x="1850136" y="679450"/>
                </a:lnTo>
                <a:lnTo>
                  <a:pt x="1865042" y="702310"/>
                </a:lnTo>
                <a:lnTo>
                  <a:pt x="1877949" y="723900"/>
                </a:lnTo>
                <a:lnTo>
                  <a:pt x="1889140" y="745490"/>
                </a:lnTo>
                <a:lnTo>
                  <a:pt x="1898904" y="765810"/>
                </a:lnTo>
                <a:lnTo>
                  <a:pt x="1947525" y="744220"/>
                </a:lnTo>
                <a:lnTo>
                  <a:pt x="1995453" y="721360"/>
                </a:lnTo>
                <a:lnTo>
                  <a:pt x="2042742" y="695960"/>
                </a:lnTo>
                <a:lnTo>
                  <a:pt x="2089443" y="669290"/>
                </a:lnTo>
                <a:lnTo>
                  <a:pt x="2181301" y="610870"/>
                </a:lnTo>
                <a:lnTo>
                  <a:pt x="2226564" y="579120"/>
                </a:lnTo>
                <a:lnTo>
                  <a:pt x="2154936" y="505460"/>
                </a:lnTo>
                <a:close/>
              </a:path>
              <a:path w="2875915" h="1169035">
                <a:moveTo>
                  <a:pt x="598932" y="596900"/>
                </a:moveTo>
                <a:lnTo>
                  <a:pt x="583692" y="676910"/>
                </a:lnTo>
                <a:lnTo>
                  <a:pt x="631204" y="684530"/>
                </a:lnTo>
                <a:lnTo>
                  <a:pt x="680832" y="694690"/>
                </a:lnTo>
                <a:lnTo>
                  <a:pt x="732663" y="703580"/>
                </a:lnTo>
                <a:lnTo>
                  <a:pt x="786779" y="713740"/>
                </a:lnTo>
                <a:lnTo>
                  <a:pt x="843265" y="725170"/>
                </a:lnTo>
                <a:lnTo>
                  <a:pt x="902207" y="735330"/>
                </a:lnTo>
                <a:lnTo>
                  <a:pt x="926592" y="662940"/>
                </a:lnTo>
                <a:lnTo>
                  <a:pt x="806196" y="640080"/>
                </a:lnTo>
                <a:lnTo>
                  <a:pt x="810476" y="624840"/>
                </a:lnTo>
                <a:lnTo>
                  <a:pt x="728472" y="624840"/>
                </a:lnTo>
                <a:lnTo>
                  <a:pt x="598932" y="596900"/>
                </a:lnTo>
                <a:close/>
              </a:path>
              <a:path w="2875915" h="1169035">
                <a:moveTo>
                  <a:pt x="1185672" y="254000"/>
                </a:moveTo>
                <a:lnTo>
                  <a:pt x="1065276" y="701040"/>
                </a:lnTo>
                <a:lnTo>
                  <a:pt x="1059513" y="715010"/>
                </a:lnTo>
                <a:lnTo>
                  <a:pt x="1051178" y="723900"/>
                </a:lnTo>
                <a:lnTo>
                  <a:pt x="1039987" y="726440"/>
                </a:lnTo>
                <a:lnTo>
                  <a:pt x="1142842" y="726440"/>
                </a:lnTo>
                <a:lnTo>
                  <a:pt x="1263396" y="275589"/>
                </a:lnTo>
                <a:lnTo>
                  <a:pt x="1185672" y="254000"/>
                </a:lnTo>
                <a:close/>
              </a:path>
              <a:path w="2875915" h="1169035">
                <a:moveTo>
                  <a:pt x="1825629" y="651510"/>
                </a:moveTo>
                <a:lnTo>
                  <a:pt x="1661160" y="651510"/>
                </a:lnTo>
                <a:lnTo>
                  <a:pt x="1815084" y="693420"/>
                </a:lnTo>
                <a:lnTo>
                  <a:pt x="1825629" y="651510"/>
                </a:lnTo>
                <a:close/>
              </a:path>
              <a:path w="2875915" h="1169035">
                <a:moveTo>
                  <a:pt x="1051560" y="278130"/>
                </a:moveTo>
                <a:lnTo>
                  <a:pt x="954024" y="645160"/>
                </a:lnTo>
                <a:lnTo>
                  <a:pt x="1030224" y="666750"/>
                </a:lnTo>
                <a:lnTo>
                  <a:pt x="1129283" y="298450"/>
                </a:lnTo>
                <a:lnTo>
                  <a:pt x="1051560" y="278130"/>
                </a:lnTo>
                <a:close/>
              </a:path>
              <a:path w="2875915" h="1169035">
                <a:moveTo>
                  <a:pt x="1434084" y="311150"/>
                </a:moveTo>
                <a:lnTo>
                  <a:pt x="1404732" y="351789"/>
                </a:lnTo>
                <a:lnTo>
                  <a:pt x="1374535" y="392430"/>
                </a:lnTo>
                <a:lnTo>
                  <a:pt x="1343406" y="430530"/>
                </a:lnTo>
                <a:lnTo>
                  <a:pt x="1311260" y="467360"/>
                </a:lnTo>
                <a:lnTo>
                  <a:pt x="1278015" y="501650"/>
                </a:lnTo>
                <a:lnTo>
                  <a:pt x="1243584" y="534670"/>
                </a:lnTo>
                <a:lnTo>
                  <a:pt x="1243539" y="570230"/>
                </a:lnTo>
                <a:lnTo>
                  <a:pt x="1243019" y="621030"/>
                </a:lnTo>
                <a:lnTo>
                  <a:pt x="1242060" y="651510"/>
                </a:lnTo>
                <a:lnTo>
                  <a:pt x="1261443" y="635000"/>
                </a:lnTo>
                <a:lnTo>
                  <a:pt x="1280540" y="618490"/>
                </a:lnTo>
                <a:lnTo>
                  <a:pt x="1299067" y="601980"/>
                </a:lnTo>
                <a:lnTo>
                  <a:pt x="1316736" y="584200"/>
                </a:lnTo>
                <a:lnTo>
                  <a:pt x="1401395" y="584200"/>
                </a:lnTo>
                <a:lnTo>
                  <a:pt x="1435608" y="457200"/>
                </a:lnTo>
                <a:lnTo>
                  <a:pt x="1454753" y="433070"/>
                </a:lnTo>
                <a:lnTo>
                  <a:pt x="1473327" y="407670"/>
                </a:lnTo>
                <a:lnTo>
                  <a:pt x="1491329" y="382270"/>
                </a:lnTo>
                <a:lnTo>
                  <a:pt x="1508760" y="358139"/>
                </a:lnTo>
                <a:lnTo>
                  <a:pt x="1434084" y="311150"/>
                </a:lnTo>
                <a:close/>
              </a:path>
              <a:path w="2875915" h="1169035">
                <a:moveTo>
                  <a:pt x="172212" y="373380"/>
                </a:moveTo>
                <a:lnTo>
                  <a:pt x="143256" y="481330"/>
                </a:lnTo>
                <a:lnTo>
                  <a:pt x="139565" y="518160"/>
                </a:lnTo>
                <a:lnTo>
                  <a:pt x="149161" y="547370"/>
                </a:lnTo>
                <a:lnTo>
                  <a:pt x="208787" y="584200"/>
                </a:lnTo>
                <a:lnTo>
                  <a:pt x="353567" y="622300"/>
                </a:lnTo>
                <a:lnTo>
                  <a:pt x="386524" y="627380"/>
                </a:lnTo>
                <a:lnTo>
                  <a:pt x="401788" y="626110"/>
                </a:lnTo>
                <a:lnTo>
                  <a:pt x="448056" y="598170"/>
                </a:lnTo>
                <a:lnTo>
                  <a:pt x="482274" y="548640"/>
                </a:lnTo>
                <a:lnTo>
                  <a:pt x="346781" y="548640"/>
                </a:lnTo>
                <a:lnTo>
                  <a:pt x="336804" y="546100"/>
                </a:lnTo>
                <a:lnTo>
                  <a:pt x="246887" y="521970"/>
                </a:lnTo>
                <a:lnTo>
                  <a:pt x="234338" y="516890"/>
                </a:lnTo>
                <a:lnTo>
                  <a:pt x="226504" y="508000"/>
                </a:lnTo>
                <a:lnTo>
                  <a:pt x="223527" y="495300"/>
                </a:lnTo>
                <a:lnTo>
                  <a:pt x="225551" y="481330"/>
                </a:lnTo>
                <a:lnTo>
                  <a:pt x="248412" y="392430"/>
                </a:lnTo>
                <a:lnTo>
                  <a:pt x="172212" y="373380"/>
                </a:lnTo>
                <a:close/>
              </a:path>
              <a:path w="2875915" h="1169035">
                <a:moveTo>
                  <a:pt x="655320" y="459740"/>
                </a:moveTo>
                <a:lnTo>
                  <a:pt x="637032" y="529590"/>
                </a:lnTo>
                <a:lnTo>
                  <a:pt x="745236" y="560070"/>
                </a:lnTo>
                <a:lnTo>
                  <a:pt x="728472" y="624840"/>
                </a:lnTo>
                <a:lnTo>
                  <a:pt x="810476" y="624840"/>
                </a:lnTo>
                <a:lnTo>
                  <a:pt x="822960" y="580390"/>
                </a:lnTo>
                <a:lnTo>
                  <a:pt x="930526" y="580390"/>
                </a:lnTo>
                <a:lnTo>
                  <a:pt x="941832" y="537210"/>
                </a:lnTo>
                <a:lnTo>
                  <a:pt x="841248" y="510540"/>
                </a:lnTo>
                <a:lnTo>
                  <a:pt x="846666" y="490220"/>
                </a:lnTo>
                <a:lnTo>
                  <a:pt x="765048" y="490220"/>
                </a:lnTo>
                <a:lnTo>
                  <a:pt x="655320" y="459740"/>
                </a:lnTo>
                <a:close/>
              </a:path>
              <a:path w="2875915" h="1169035">
                <a:moveTo>
                  <a:pt x="570447" y="544830"/>
                </a:moveTo>
                <a:lnTo>
                  <a:pt x="484632" y="544830"/>
                </a:lnTo>
                <a:lnTo>
                  <a:pt x="490989" y="562610"/>
                </a:lnTo>
                <a:lnTo>
                  <a:pt x="496633" y="579120"/>
                </a:lnTo>
                <a:lnTo>
                  <a:pt x="501991" y="595630"/>
                </a:lnTo>
                <a:lnTo>
                  <a:pt x="507492" y="610870"/>
                </a:lnTo>
                <a:lnTo>
                  <a:pt x="585216" y="582930"/>
                </a:lnTo>
                <a:lnTo>
                  <a:pt x="571476" y="547370"/>
                </a:lnTo>
                <a:lnTo>
                  <a:pt x="570447" y="544830"/>
                </a:lnTo>
                <a:close/>
              </a:path>
              <a:path w="2875915" h="1169035">
                <a:moveTo>
                  <a:pt x="930526" y="580390"/>
                </a:moveTo>
                <a:lnTo>
                  <a:pt x="822960" y="580390"/>
                </a:lnTo>
                <a:lnTo>
                  <a:pt x="923544" y="607060"/>
                </a:lnTo>
                <a:lnTo>
                  <a:pt x="930526" y="580390"/>
                </a:lnTo>
                <a:close/>
              </a:path>
              <a:path w="2875915" h="1169035">
                <a:moveTo>
                  <a:pt x="1644396" y="369570"/>
                </a:moveTo>
                <a:lnTo>
                  <a:pt x="1595628" y="551180"/>
                </a:lnTo>
                <a:lnTo>
                  <a:pt x="1688677" y="551180"/>
                </a:lnTo>
                <a:lnTo>
                  <a:pt x="1731264" y="393700"/>
                </a:lnTo>
                <a:lnTo>
                  <a:pt x="1644396" y="369570"/>
                </a:lnTo>
                <a:close/>
              </a:path>
              <a:path w="2875915" h="1169035">
                <a:moveTo>
                  <a:pt x="416052" y="485140"/>
                </a:moveTo>
                <a:lnTo>
                  <a:pt x="408598" y="501650"/>
                </a:lnTo>
                <a:lnTo>
                  <a:pt x="402145" y="515620"/>
                </a:lnTo>
                <a:lnTo>
                  <a:pt x="396549" y="525780"/>
                </a:lnTo>
                <a:lnTo>
                  <a:pt x="391667" y="533400"/>
                </a:lnTo>
                <a:lnTo>
                  <a:pt x="387095" y="542290"/>
                </a:lnTo>
                <a:lnTo>
                  <a:pt x="381000" y="546100"/>
                </a:lnTo>
                <a:lnTo>
                  <a:pt x="371855" y="548640"/>
                </a:lnTo>
                <a:lnTo>
                  <a:pt x="482274" y="548640"/>
                </a:lnTo>
                <a:lnTo>
                  <a:pt x="484632" y="544830"/>
                </a:lnTo>
                <a:lnTo>
                  <a:pt x="570447" y="544830"/>
                </a:lnTo>
                <a:lnTo>
                  <a:pt x="567362" y="537210"/>
                </a:lnTo>
                <a:lnTo>
                  <a:pt x="481583" y="537210"/>
                </a:lnTo>
                <a:lnTo>
                  <a:pt x="467272" y="527050"/>
                </a:lnTo>
                <a:lnTo>
                  <a:pt x="416052" y="485140"/>
                </a:lnTo>
                <a:close/>
              </a:path>
              <a:path w="2875915" h="1169035">
                <a:moveTo>
                  <a:pt x="528828" y="449580"/>
                </a:moveTo>
                <a:lnTo>
                  <a:pt x="455676" y="473710"/>
                </a:lnTo>
                <a:lnTo>
                  <a:pt x="463153" y="490220"/>
                </a:lnTo>
                <a:lnTo>
                  <a:pt x="469773" y="506730"/>
                </a:lnTo>
                <a:lnTo>
                  <a:pt x="475821" y="521970"/>
                </a:lnTo>
                <a:lnTo>
                  <a:pt x="481583" y="537210"/>
                </a:lnTo>
                <a:lnTo>
                  <a:pt x="567362" y="537210"/>
                </a:lnTo>
                <a:lnTo>
                  <a:pt x="557593" y="513080"/>
                </a:lnTo>
                <a:lnTo>
                  <a:pt x="543425" y="480060"/>
                </a:lnTo>
                <a:lnTo>
                  <a:pt x="528828" y="449580"/>
                </a:lnTo>
                <a:close/>
              </a:path>
              <a:path w="2875915" h="1169035">
                <a:moveTo>
                  <a:pt x="376428" y="59689"/>
                </a:moveTo>
                <a:lnTo>
                  <a:pt x="292608" y="374650"/>
                </a:lnTo>
                <a:lnTo>
                  <a:pt x="320040" y="381000"/>
                </a:lnTo>
                <a:lnTo>
                  <a:pt x="265176" y="407670"/>
                </a:lnTo>
                <a:lnTo>
                  <a:pt x="306323" y="487680"/>
                </a:lnTo>
                <a:lnTo>
                  <a:pt x="320040" y="516890"/>
                </a:lnTo>
                <a:lnTo>
                  <a:pt x="390144" y="482600"/>
                </a:lnTo>
                <a:lnTo>
                  <a:pt x="376142" y="458470"/>
                </a:lnTo>
                <a:lnTo>
                  <a:pt x="361568" y="434340"/>
                </a:lnTo>
                <a:lnTo>
                  <a:pt x="346424" y="408940"/>
                </a:lnTo>
                <a:lnTo>
                  <a:pt x="330708" y="383540"/>
                </a:lnTo>
                <a:lnTo>
                  <a:pt x="594039" y="383540"/>
                </a:lnTo>
                <a:lnTo>
                  <a:pt x="597839" y="369570"/>
                </a:lnTo>
                <a:lnTo>
                  <a:pt x="519683" y="369570"/>
                </a:lnTo>
                <a:lnTo>
                  <a:pt x="382523" y="332739"/>
                </a:lnTo>
                <a:lnTo>
                  <a:pt x="391667" y="300989"/>
                </a:lnTo>
                <a:lnTo>
                  <a:pt x="616498" y="300989"/>
                </a:lnTo>
                <a:lnTo>
                  <a:pt x="619607" y="289560"/>
                </a:lnTo>
                <a:lnTo>
                  <a:pt x="541020" y="289560"/>
                </a:lnTo>
                <a:lnTo>
                  <a:pt x="403860" y="252730"/>
                </a:lnTo>
                <a:lnTo>
                  <a:pt x="413004" y="220980"/>
                </a:lnTo>
                <a:lnTo>
                  <a:pt x="638266" y="220980"/>
                </a:lnTo>
                <a:lnTo>
                  <a:pt x="641721" y="208280"/>
                </a:lnTo>
                <a:lnTo>
                  <a:pt x="562355" y="208280"/>
                </a:lnTo>
                <a:lnTo>
                  <a:pt x="425195" y="170180"/>
                </a:lnTo>
                <a:lnTo>
                  <a:pt x="434339" y="139700"/>
                </a:lnTo>
                <a:lnTo>
                  <a:pt x="660379" y="139700"/>
                </a:lnTo>
                <a:lnTo>
                  <a:pt x="661416" y="135889"/>
                </a:lnTo>
                <a:lnTo>
                  <a:pt x="376428" y="59689"/>
                </a:lnTo>
                <a:close/>
              </a:path>
              <a:path w="2875915" h="1169035">
                <a:moveTo>
                  <a:pt x="89915" y="345439"/>
                </a:moveTo>
                <a:lnTo>
                  <a:pt x="68794" y="377190"/>
                </a:lnTo>
                <a:lnTo>
                  <a:pt x="46672" y="407670"/>
                </a:lnTo>
                <a:lnTo>
                  <a:pt x="23693" y="436880"/>
                </a:lnTo>
                <a:lnTo>
                  <a:pt x="0" y="466090"/>
                </a:lnTo>
                <a:lnTo>
                  <a:pt x="65532" y="511810"/>
                </a:lnTo>
                <a:lnTo>
                  <a:pt x="85582" y="486410"/>
                </a:lnTo>
                <a:lnTo>
                  <a:pt x="107061" y="457200"/>
                </a:lnTo>
                <a:lnTo>
                  <a:pt x="130254" y="424180"/>
                </a:lnTo>
                <a:lnTo>
                  <a:pt x="155448" y="388620"/>
                </a:lnTo>
                <a:lnTo>
                  <a:pt x="89915" y="345439"/>
                </a:lnTo>
                <a:close/>
              </a:path>
              <a:path w="2875915" h="1169035">
                <a:moveTo>
                  <a:pt x="780288" y="431800"/>
                </a:moveTo>
                <a:lnTo>
                  <a:pt x="765048" y="490220"/>
                </a:lnTo>
                <a:lnTo>
                  <a:pt x="846666" y="490220"/>
                </a:lnTo>
                <a:lnTo>
                  <a:pt x="856488" y="453390"/>
                </a:lnTo>
                <a:lnTo>
                  <a:pt x="780288" y="431800"/>
                </a:lnTo>
                <a:close/>
              </a:path>
              <a:path w="2875915" h="1169035">
                <a:moveTo>
                  <a:pt x="722376" y="158750"/>
                </a:moveTo>
                <a:lnTo>
                  <a:pt x="704088" y="228600"/>
                </a:lnTo>
                <a:lnTo>
                  <a:pt x="789432" y="251460"/>
                </a:lnTo>
                <a:lnTo>
                  <a:pt x="753117" y="281939"/>
                </a:lnTo>
                <a:lnTo>
                  <a:pt x="721804" y="306070"/>
                </a:lnTo>
                <a:lnTo>
                  <a:pt x="695348" y="322580"/>
                </a:lnTo>
                <a:lnTo>
                  <a:pt x="673608" y="330200"/>
                </a:lnTo>
                <a:lnTo>
                  <a:pt x="681228" y="402590"/>
                </a:lnTo>
                <a:lnTo>
                  <a:pt x="690967" y="402590"/>
                </a:lnTo>
                <a:lnTo>
                  <a:pt x="699706" y="403860"/>
                </a:lnTo>
                <a:lnTo>
                  <a:pt x="707588" y="405130"/>
                </a:lnTo>
                <a:lnTo>
                  <a:pt x="714755" y="405130"/>
                </a:lnTo>
                <a:lnTo>
                  <a:pt x="725590" y="406400"/>
                </a:lnTo>
                <a:lnTo>
                  <a:pt x="744283" y="410210"/>
                </a:lnTo>
                <a:lnTo>
                  <a:pt x="770691" y="416560"/>
                </a:lnTo>
                <a:lnTo>
                  <a:pt x="804672" y="422910"/>
                </a:lnTo>
                <a:lnTo>
                  <a:pt x="914400" y="447040"/>
                </a:lnTo>
                <a:lnTo>
                  <a:pt x="925068" y="482600"/>
                </a:lnTo>
                <a:lnTo>
                  <a:pt x="996695" y="459740"/>
                </a:lnTo>
                <a:lnTo>
                  <a:pt x="982360" y="415290"/>
                </a:lnTo>
                <a:lnTo>
                  <a:pt x="968022" y="373380"/>
                </a:lnTo>
                <a:lnTo>
                  <a:pt x="893063" y="373380"/>
                </a:lnTo>
                <a:lnTo>
                  <a:pt x="799623" y="351789"/>
                </a:lnTo>
                <a:lnTo>
                  <a:pt x="783336" y="349250"/>
                </a:lnTo>
                <a:lnTo>
                  <a:pt x="806457" y="331470"/>
                </a:lnTo>
                <a:lnTo>
                  <a:pt x="877824" y="274320"/>
                </a:lnTo>
                <a:lnTo>
                  <a:pt x="1031693" y="274320"/>
                </a:lnTo>
                <a:lnTo>
                  <a:pt x="1040892" y="241300"/>
                </a:lnTo>
                <a:lnTo>
                  <a:pt x="722376" y="158750"/>
                </a:lnTo>
                <a:close/>
              </a:path>
              <a:path w="2875915" h="1169035">
                <a:moveTo>
                  <a:pt x="594039" y="383540"/>
                </a:moveTo>
                <a:lnTo>
                  <a:pt x="330708" y="383540"/>
                </a:lnTo>
                <a:lnTo>
                  <a:pt x="576072" y="449580"/>
                </a:lnTo>
                <a:lnTo>
                  <a:pt x="594039" y="383540"/>
                </a:lnTo>
                <a:close/>
              </a:path>
              <a:path w="2875915" h="1169035">
                <a:moveTo>
                  <a:pt x="943356" y="304800"/>
                </a:moveTo>
                <a:lnTo>
                  <a:pt x="876300" y="321310"/>
                </a:lnTo>
                <a:lnTo>
                  <a:pt x="884110" y="344170"/>
                </a:lnTo>
                <a:lnTo>
                  <a:pt x="888515" y="358139"/>
                </a:lnTo>
                <a:lnTo>
                  <a:pt x="893063" y="373380"/>
                </a:lnTo>
                <a:lnTo>
                  <a:pt x="968022" y="373380"/>
                </a:lnTo>
                <a:lnTo>
                  <a:pt x="955976" y="337820"/>
                </a:lnTo>
                <a:lnTo>
                  <a:pt x="943356" y="304800"/>
                </a:lnTo>
                <a:close/>
              </a:path>
              <a:path w="2875915" h="1169035">
                <a:moveTo>
                  <a:pt x="616498" y="300989"/>
                </a:moveTo>
                <a:lnTo>
                  <a:pt x="391667" y="300989"/>
                </a:lnTo>
                <a:lnTo>
                  <a:pt x="527304" y="337820"/>
                </a:lnTo>
                <a:lnTo>
                  <a:pt x="519683" y="369570"/>
                </a:lnTo>
                <a:lnTo>
                  <a:pt x="597839" y="369570"/>
                </a:lnTo>
                <a:lnTo>
                  <a:pt x="616498" y="300989"/>
                </a:lnTo>
                <a:close/>
              </a:path>
              <a:path w="2875915" h="1169035">
                <a:moveTo>
                  <a:pt x="301708" y="236220"/>
                </a:moveTo>
                <a:lnTo>
                  <a:pt x="160020" y="236220"/>
                </a:lnTo>
                <a:lnTo>
                  <a:pt x="129540" y="345439"/>
                </a:lnTo>
                <a:lnTo>
                  <a:pt x="204215" y="365760"/>
                </a:lnTo>
                <a:lnTo>
                  <a:pt x="233172" y="256539"/>
                </a:lnTo>
                <a:lnTo>
                  <a:pt x="310647" y="256539"/>
                </a:lnTo>
                <a:lnTo>
                  <a:pt x="315468" y="251460"/>
                </a:lnTo>
                <a:lnTo>
                  <a:pt x="301708" y="236220"/>
                </a:lnTo>
                <a:close/>
              </a:path>
              <a:path w="2875915" h="1169035">
                <a:moveTo>
                  <a:pt x="1031693" y="274320"/>
                </a:moveTo>
                <a:lnTo>
                  <a:pt x="877824" y="274320"/>
                </a:lnTo>
                <a:lnTo>
                  <a:pt x="1021080" y="312420"/>
                </a:lnTo>
                <a:lnTo>
                  <a:pt x="1031693" y="274320"/>
                </a:lnTo>
                <a:close/>
              </a:path>
              <a:path w="2875915" h="1169035">
                <a:moveTo>
                  <a:pt x="128015" y="44450"/>
                </a:moveTo>
                <a:lnTo>
                  <a:pt x="109728" y="115570"/>
                </a:lnTo>
                <a:lnTo>
                  <a:pt x="181356" y="135889"/>
                </a:lnTo>
                <a:lnTo>
                  <a:pt x="155614" y="158750"/>
                </a:lnTo>
                <a:lnTo>
                  <a:pt x="128587" y="180339"/>
                </a:lnTo>
                <a:lnTo>
                  <a:pt x="100131" y="201930"/>
                </a:lnTo>
                <a:lnTo>
                  <a:pt x="70104" y="220980"/>
                </a:lnTo>
                <a:lnTo>
                  <a:pt x="71223" y="240030"/>
                </a:lnTo>
                <a:lnTo>
                  <a:pt x="72199" y="261620"/>
                </a:lnTo>
                <a:lnTo>
                  <a:pt x="72813" y="281939"/>
                </a:lnTo>
                <a:lnTo>
                  <a:pt x="72939" y="289560"/>
                </a:lnTo>
                <a:lnTo>
                  <a:pt x="73151" y="311150"/>
                </a:lnTo>
                <a:lnTo>
                  <a:pt x="95726" y="292100"/>
                </a:lnTo>
                <a:lnTo>
                  <a:pt x="117729" y="274320"/>
                </a:lnTo>
                <a:lnTo>
                  <a:pt x="139160" y="255270"/>
                </a:lnTo>
                <a:lnTo>
                  <a:pt x="160020" y="236220"/>
                </a:lnTo>
                <a:lnTo>
                  <a:pt x="301708" y="236220"/>
                </a:lnTo>
                <a:lnTo>
                  <a:pt x="300561" y="234950"/>
                </a:lnTo>
                <a:lnTo>
                  <a:pt x="285369" y="218439"/>
                </a:lnTo>
                <a:lnTo>
                  <a:pt x="269605" y="200660"/>
                </a:lnTo>
                <a:lnTo>
                  <a:pt x="252984" y="184150"/>
                </a:lnTo>
                <a:lnTo>
                  <a:pt x="259079" y="156210"/>
                </a:lnTo>
                <a:lnTo>
                  <a:pt x="335520" y="156210"/>
                </a:lnTo>
                <a:lnTo>
                  <a:pt x="348995" y="102870"/>
                </a:lnTo>
                <a:lnTo>
                  <a:pt x="278892" y="85089"/>
                </a:lnTo>
                <a:lnTo>
                  <a:pt x="284050" y="64770"/>
                </a:lnTo>
                <a:lnTo>
                  <a:pt x="205740" y="64770"/>
                </a:lnTo>
                <a:lnTo>
                  <a:pt x="128015" y="44450"/>
                </a:lnTo>
                <a:close/>
              </a:path>
              <a:path w="2875915" h="1169035">
                <a:moveTo>
                  <a:pt x="310647" y="256539"/>
                </a:moveTo>
                <a:lnTo>
                  <a:pt x="233172" y="256539"/>
                </a:lnTo>
                <a:lnTo>
                  <a:pt x="263652" y="306070"/>
                </a:lnTo>
                <a:lnTo>
                  <a:pt x="310647" y="256539"/>
                </a:lnTo>
                <a:close/>
              </a:path>
              <a:path w="2875915" h="1169035">
                <a:moveTo>
                  <a:pt x="638266" y="220980"/>
                </a:moveTo>
                <a:lnTo>
                  <a:pt x="413004" y="220980"/>
                </a:lnTo>
                <a:lnTo>
                  <a:pt x="550164" y="256539"/>
                </a:lnTo>
                <a:lnTo>
                  <a:pt x="541020" y="289560"/>
                </a:lnTo>
                <a:lnTo>
                  <a:pt x="619607" y="289560"/>
                </a:lnTo>
                <a:lnTo>
                  <a:pt x="638266" y="220980"/>
                </a:lnTo>
                <a:close/>
              </a:path>
              <a:path w="2875915" h="1169035">
                <a:moveTo>
                  <a:pt x="660379" y="139700"/>
                </a:moveTo>
                <a:lnTo>
                  <a:pt x="434339" y="139700"/>
                </a:lnTo>
                <a:lnTo>
                  <a:pt x="571500" y="176530"/>
                </a:lnTo>
                <a:lnTo>
                  <a:pt x="562355" y="208280"/>
                </a:lnTo>
                <a:lnTo>
                  <a:pt x="641721" y="208280"/>
                </a:lnTo>
                <a:lnTo>
                  <a:pt x="660379" y="139700"/>
                </a:lnTo>
                <a:close/>
              </a:path>
              <a:path w="2875915" h="1169035">
                <a:moveTo>
                  <a:pt x="335520" y="156210"/>
                </a:moveTo>
                <a:lnTo>
                  <a:pt x="259079" y="156210"/>
                </a:lnTo>
                <a:lnTo>
                  <a:pt x="330708" y="175260"/>
                </a:lnTo>
                <a:lnTo>
                  <a:pt x="335520" y="156210"/>
                </a:lnTo>
                <a:close/>
              </a:path>
              <a:path w="2875915" h="1169035">
                <a:moveTo>
                  <a:pt x="222504" y="0"/>
                </a:moveTo>
                <a:lnTo>
                  <a:pt x="205740" y="64770"/>
                </a:lnTo>
                <a:lnTo>
                  <a:pt x="284050" y="64770"/>
                </a:lnTo>
                <a:lnTo>
                  <a:pt x="295656" y="19050"/>
                </a:lnTo>
                <a:lnTo>
                  <a:pt x="222504" y="0"/>
                </a:lnTo>
                <a:close/>
              </a:path>
              <a:path w="2875915" h="1169035">
                <a:moveTo>
                  <a:pt x="2864414" y="780200"/>
                </a:moveTo>
                <a:lnTo>
                  <a:pt x="2705076" y="780200"/>
                </a:lnTo>
                <a:lnTo>
                  <a:pt x="2732532" y="785368"/>
                </a:lnTo>
                <a:lnTo>
                  <a:pt x="2745366" y="789368"/>
                </a:lnTo>
                <a:lnTo>
                  <a:pt x="2776751" y="817395"/>
                </a:lnTo>
                <a:lnTo>
                  <a:pt x="2779656" y="836302"/>
                </a:lnTo>
                <a:lnTo>
                  <a:pt x="2778252" y="846328"/>
                </a:lnTo>
                <a:lnTo>
                  <a:pt x="2749915" y="885237"/>
                </a:lnTo>
                <a:lnTo>
                  <a:pt x="2706624" y="908812"/>
                </a:lnTo>
                <a:lnTo>
                  <a:pt x="2691503" y="916193"/>
                </a:lnTo>
                <a:lnTo>
                  <a:pt x="2678239" y="924433"/>
                </a:lnTo>
                <a:lnTo>
                  <a:pt x="2649521" y="952317"/>
                </a:lnTo>
                <a:lnTo>
                  <a:pt x="2631948" y="991108"/>
                </a:lnTo>
                <a:lnTo>
                  <a:pt x="2624328" y="1018540"/>
                </a:lnTo>
                <a:lnTo>
                  <a:pt x="2700528" y="1038352"/>
                </a:lnTo>
                <a:lnTo>
                  <a:pt x="2706624" y="1018540"/>
                </a:lnTo>
                <a:lnTo>
                  <a:pt x="2709457" y="1009705"/>
                </a:lnTo>
                <a:lnTo>
                  <a:pt x="2742247" y="975487"/>
                </a:lnTo>
                <a:lnTo>
                  <a:pt x="2773680" y="960628"/>
                </a:lnTo>
                <a:lnTo>
                  <a:pt x="2794230" y="950079"/>
                </a:lnTo>
                <a:lnTo>
                  <a:pt x="2827901" y="927838"/>
                </a:lnTo>
                <a:lnTo>
                  <a:pt x="2858833" y="889762"/>
                </a:lnTo>
                <a:lnTo>
                  <a:pt x="2875502" y="833945"/>
                </a:lnTo>
                <a:lnTo>
                  <a:pt x="2874645" y="810513"/>
                </a:lnTo>
                <a:lnTo>
                  <a:pt x="2868644" y="788225"/>
                </a:lnTo>
                <a:lnTo>
                  <a:pt x="2864414" y="780200"/>
                </a:lnTo>
                <a:close/>
              </a:path>
              <a:path w="2875915" h="1169035">
                <a:moveTo>
                  <a:pt x="2703576" y="702500"/>
                </a:moveTo>
                <a:lnTo>
                  <a:pt x="2673858" y="704048"/>
                </a:lnTo>
                <a:lnTo>
                  <a:pt x="2644140" y="709168"/>
                </a:lnTo>
                <a:lnTo>
                  <a:pt x="2621280" y="797560"/>
                </a:lnTo>
                <a:lnTo>
                  <a:pt x="2649593" y="786439"/>
                </a:lnTo>
                <a:lnTo>
                  <a:pt x="2677477" y="780605"/>
                </a:lnTo>
                <a:lnTo>
                  <a:pt x="2705076" y="780200"/>
                </a:lnTo>
                <a:lnTo>
                  <a:pt x="2864414" y="780200"/>
                </a:lnTo>
                <a:lnTo>
                  <a:pt x="2857500" y="767080"/>
                </a:lnTo>
                <a:lnTo>
                  <a:pt x="2818828" y="733170"/>
                </a:lnTo>
                <a:lnTo>
                  <a:pt x="2763012" y="710692"/>
                </a:lnTo>
                <a:lnTo>
                  <a:pt x="2733294" y="704667"/>
                </a:lnTo>
                <a:lnTo>
                  <a:pt x="2703576" y="702500"/>
                </a:lnTo>
                <a:close/>
              </a:path>
              <a:path w="2875915" h="1169035">
                <a:moveTo>
                  <a:pt x="2641473" y="1068927"/>
                </a:moveTo>
                <a:lnTo>
                  <a:pt x="2602301" y="1080333"/>
                </a:lnTo>
                <a:lnTo>
                  <a:pt x="2584823" y="1114552"/>
                </a:lnTo>
                <a:lnTo>
                  <a:pt x="2585275" y="1123696"/>
                </a:lnTo>
                <a:lnTo>
                  <a:pt x="2606802" y="1157605"/>
                </a:lnTo>
                <a:lnTo>
                  <a:pt x="2647569" y="1168844"/>
                </a:lnTo>
                <a:lnTo>
                  <a:pt x="2657570" y="1167010"/>
                </a:lnTo>
                <a:lnTo>
                  <a:pt x="2688216" y="1142317"/>
                </a:lnTo>
                <a:lnTo>
                  <a:pt x="2693431" y="1122814"/>
                </a:lnTo>
                <a:lnTo>
                  <a:pt x="2692908" y="1113218"/>
                </a:lnTo>
                <a:lnTo>
                  <a:pt x="2671381" y="1079690"/>
                </a:lnTo>
                <a:lnTo>
                  <a:pt x="2641473" y="1068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>
            <p:custDataLst>
              <p:tags r:id="rId8"/>
            </p:custDataLst>
          </p:nvPr>
        </p:nvSpPr>
        <p:spPr>
          <a:xfrm>
            <a:off x="6120384" y="3275329"/>
            <a:ext cx="1173480" cy="1060450"/>
          </a:xfrm>
          <a:custGeom>
            <a:avLst/>
            <a:gdLst/>
            <a:ahLst/>
            <a:cxnLst/>
            <a:rect l="l" t="t" r="r" b="b"/>
            <a:pathLst>
              <a:path w="1173479" h="1060450">
                <a:moveTo>
                  <a:pt x="586739" y="0"/>
                </a:moveTo>
                <a:lnTo>
                  <a:pt x="556260" y="2539"/>
                </a:lnTo>
                <a:lnTo>
                  <a:pt x="527304" y="3810"/>
                </a:lnTo>
                <a:lnTo>
                  <a:pt x="496823" y="6350"/>
                </a:lnTo>
                <a:lnTo>
                  <a:pt x="440436" y="17779"/>
                </a:lnTo>
                <a:lnTo>
                  <a:pt x="358139" y="43179"/>
                </a:lnTo>
                <a:lnTo>
                  <a:pt x="307848" y="64770"/>
                </a:lnTo>
                <a:lnTo>
                  <a:pt x="259079" y="91439"/>
                </a:lnTo>
                <a:lnTo>
                  <a:pt x="213360" y="121920"/>
                </a:lnTo>
                <a:lnTo>
                  <a:pt x="172212" y="156210"/>
                </a:lnTo>
                <a:lnTo>
                  <a:pt x="134112" y="194310"/>
                </a:lnTo>
                <a:lnTo>
                  <a:pt x="100583" y="234950"/>
                </a:lnTo>
                <a:lnTo>
                  <a:pt x="71627" y="278129"/>
                </a:lnTo>
                <a:lnTo>
                  <a:pt x="45719" y="325120"/>
                </a:lnTo>
                <a:lnTo>
                  <a:pt x="36575" y="349250"/>
                </a:lnTo>
                <a:lnTo>
                  <a:pt x="25907" y="373379"/>
                </a:lnTo>
                <a:lnTo>
                  <a:pt x="12191" y="424179"/>
                </a:lnTo>
                <a:lnTo>
                  <a:pt x="3048" y="477520"/>
                </a:lnTo>
                <a:lnTo>
                  <a:pt x="0" y="530860"/>
                </a:lnTo>
                <a:lnTo>
                  <a:pt x="3048" y="585470"/>
                </a:lnTo>
                <a:lnTo>
                  <a:pt x="12191" y="638810"/>
                </a:lnTo>
                <a:lnTo>
                  <a:pt x="18287" y="662939"/>
                </a:lnTo>
                <a:lnTo>
                  <a:pt x="25907" y="689610"/>
                </a:lnTo>
                <a:lnTo>
                  <a:pt x="36575" y="713739"/>
                </a:lnTo>
                <a:lnTo>
                  <a:pt x="45719" y="737870"/>
                </a:lnTo>
                <a:lnTo>
                  <a:pt x="85343" y="806450"/>
                </a:lnTo>
                <a:lnTo>
                  <a:pt x="117348" y="849629"/>
                </a:lnTo>
                <a:lnTo>
                  <a:pt x="172212" y="906779"/>
                </a:lnTo>
                <a:lnTo>
                  <a:pt x="213360" y="941070"/>
                </a:lnTo>
                <a:lnTo>
                  <a:pt x="259079" y="971550"/>
                </a:lnTo>
                <a:lnTo>
                  <a:pt x="332231" y="1009650"/>
                </a:lnTo>
                <a:lnTo>
                  <a:pt x="413004" y="1038860"/>
                </a:lnTo>
                <a:lnTo>
                  <a:pt x="467867" y="1050289"/>
                </a:lnTo>
                <a:lnTo>
                  <a:pt x="556260" y="1060450"/>
                </a:lnTo>
                <a:lnTo>
                  <a:pt x="617219" y="1060450"/>
                </a:lnTo>
                <a:lnTo>
                  <a:pt x="676656" y="1055370"/>
                </a:lnTo>
                <a:lnTo>
                  <a:pt x="704088" y="1050289"/>
                </a:lnTo>
                <a:lnTo>
                  <a:pt x="709879" y="1049020"/>
                </a:lnTo>
                <a:lnTo>
                  <a:pt x="586739" y="1049020"/>
                </a:lnTo>
                <a:lnTo>
                  <a:pt x="556260" y="1047750"/>
                </a:lnTo>
                <a:lnTo>
                  <a:pt x="557784" y="1047750"/>
                </a:lnTo>
                <a:lnTo>
                  <a:pt x="527304" y="1046479"/>
                </a:lnTo>
                <a:lnTo>
                  <a:pt x="528827" y="1046479"/>
                </a:lnTo>
                <a:lnTo>
                  <a:pt x="498347" y="1042670"/>
                </a:lnTo>
                <a:lnTo>
                  <a:pt x="499871" y="1042670"/>
                </a:lnTo>
                <a:lnTo>
                  <a:pt x="470915" y="1038860"/>
                </a:lnTo>
                <a:lnTo>
                  <a:pt x="416051" y="1026160"/>
                </a:lnTo>
                <a:lnTo>
                  <a:pt x="388619" y="1017270"/>
                </a:lnTo>
                <a:lnTo>
                  <a:pt x="362712" y="1008379"/>
                </a:lnTo>
                <a:lnTo>
                  <a:pt x="336803" y="996950"/>
                </a:lnTo>
                <a:lnTo>
                  <a:pt x="338327" y="996950"/>
                </a:lnTo>
                <a:lnTo>
                  <a:pt x="312419" y="986789"/>
                </a:lnTo>
                <a:lnTo>
                  <a:pt x="289560" y="974089"/>
                </a:lnTo>
                <a:lnTo>
                  <a:pt x="265175" y="960120"/>
                </a:lnTo>
                <a:lnTo>
                  <a:pt x="242315" y="944879"/>
                </a:lnTo>
                <a:lnTo>
                  <a:pt x="243839" y="944879"/>
                </a:lnTo>
                <a:lnTo>
                  <a:pt x="220979" y="929639"/>
                </a:lnTo>
                <a:lnTo>
                  <a:pt x="202691" y="914400"/>
                </a:lnTo>
                <a:lnTo>
                  <a:pt x="201167" y="914400"/>
                </a:lnTo>
                <a:lnTo>
                  <a:pt x="179831" y="896620"/>
                </a:lnTo>
                <a:lnTo>
                  <a:pt x="181355" y="896620"/>
                </a:lnTo>
                <a:lnTo>
                  <a:pt x="162959" y="880110"/>
                </a:lnTo>
                <a:lnTo>
                  <a:pt x="161543" y="880110"/>
                </a:lnTo>
                <a:lnTo>
                  <a:pt x="143255" y="859789"/>
                </a:lnTo>
                <a:lnTo>
                  <a:pt x="111251" y="820420"/>
                </a:lnTo>
                <a:lnTo>
                  <a:pt x="82295" y="777239"/>
                </a:lnTo>
                <a:lnTo>
                  <a:pt x="68579" y="754379"/>
                </a:lnTo>
                <a:lnTo>
                  <a:pt x="69462" y="754379"/>
                </a:lnTo>
                <a:lnTo>
                  <a:pt x="57912" y="731520"/>
                </a:lnTo>
                <a:lnTo>
                  <a:pt x="38100" y="684529"/>
                </a:lnTo>
                <a:lnTo>
                  <a:pt x="24383" y="636270"/>
                </a:lnTo>
                <a:lnTo>
                  <a:pt x="15239" y="584200"/>
                </a:lnTo>
                <a:lnTo>
                  <a:pt x="12191" y="530860"/>
                </a:lnTo>
                <a:lnTo>
                  <a:pt x="15239" y="478789"/>
                </a:lnTo>
                <a:lnTo>
                  <a:pt x="24383" y="426720"/>
                </a:lnTo>
                <a:lnTo>
                  <a:pt x="30479" y="401320"/>
                </a:lnTo>
                <a:lnTo>
                  <a:pt x="30860" y="401320"/>
                </a:lnTo>
                <a:lnTo>
                  <a:pt x="38100" y="377189"/>
                </a:lnTo>
                <a:lnTo>
                  <a:pt x="38581" y="377189"/>
                </a:lnTo>
                <a:lnTo>
                  <a:pt x="47243" y="354329"/>
                </a:lnTo>
                <a:lnTo>
                  <a:pt x="57912" y="330200"/>
                </a:lnTo>
                <a:lnTo>
                  <a:pt x="70103" y="307339"/>
                </a:lnTo>
                <a:lnTo>
                  <a:pt x="68579" y="307339"/>
                </a:lnTo>
                <a:lnTo>
                  <a:pt x="82295" y="285750"/>
                </a:lnTo>
                <a:lnTo>
                  <a:pt x="96012" y="262889"/>
                </a:lnTo>
                <a:lnTo>
                  <a:pt x="96908" y="262889"/>
                </a:lnTo>
                <a:lnTo>
                  <a:pt x="126491" y="220979"/>
                </a:lnTo>
                <a:lnTo>
                  <a:pt x="143255" y="201929"/>
                </a:lnTo>
                <a:lnTo>
                  <a:pt x="144399" y="201929"/>
                </a:lnTo>
                <a:lnTo>
                  <a:pt x="161543" y="182879"/>
                </a:lnTo>
                <a:lnTo>
                  <a:pt x="181355" y="165100"/>
                </a:lnTo>
                <a:lnTo>
                  <a:pt x="179831" y="165100"/>
                </a:lnTo>
                <a:lnTo>
                  <a:pt x="201167" y="148589"/>
                </a:lnTo>
                <a:lnTo>
                  <a:pt x="220979" y="132079"/>
                </a:lnTo>
                <a:lnTo>
                  <a:pt x="243839" y="116839"/>
                </a:lnTo>
                <a:lnTo>
                  <a:pt x="242315" y="116839"/>
                </a:lnTo>
                <a:lnTo>
                  <a:pt x="265175" y="102870"/>
                </a:lnTo>
                <a:lnTo>
                  <a:pt x="289560" y="88900"/>
                </a:lnTo>
                <a:lnTo>
                  <a:pt x="312419" y="76200"/>
                </a:lnTo>
                <a:lnTo>
                  <a:pt x="338327" y="64770"/>
                </a:lnTo>
                <a:lnTo>
                  <a:pt x="336803" y="64770"/>
                </a:lnTo>
                <a:lnTo>
                  <a:pt x="362712" y="53339"/>
                </a:lnTo>
                <a:lnTo>
                  <a:pt x="368469" y="53339"/>
                </a:lnTo>
                <a:lnTo>
                  <a:pt x="388619" y="44450"/>
                </a:lnTo>
                <a:lnTo>
                  <a:pt x="443484" y="29210"/>
                </a:lnTo>
                <a:lnTo>
                  <a:pt x="470915" y="25400"/>
                </a:lnTo>
                <a:lnTo>
                  <a:pt x="499871" y="20320"/>
                </a:lnTo>
                <a:lnTo>
                  <a:pt x="498347" y="20320"/>
                </a:lnTo>
                <a:lnTo>
                  <a:pt x="528827" y="15239"/>
                </a:lnTo>
                <a:lnTo>
                  <a:pt x="547624" y="15239"/>
                </a:lnTo>
                <a:lnTo>
                  <a:pt x="557784" y="13970"/>
                </a:lnTo>
                <a:lnTo>
                  <a:pt x="715670" y="13970"/>
                </a:lnTo>
                <a:lnTo>
                  <a:pt x="704088" y="11429"/>
                </a:lnTo>
                <a:lnTo>
                  <a:pt x="676656" y="6350"/>
                </a:lnTo>
                <a:lnTo>
                  <a:pt x="646175" y="3810"/>
                </a:lnTo>
                <a:lnTo>
                  <a:pt x="617219" y="2539"/>
                </a:lnTo>
                <a:lnTo>
                  <a:pt x="586739" y="0"/>
                </a:lnTo>
                <a:close/>
              </a:path>
              <a:path w="1173479" h="1060450">
                <a:moveTo>
                  <a:pt x="972312" y="913129"/>
                </a:moveTo>
                <a:lnTo>
                  <a:pt x="952499" y="929639"/>
                </a:lnTo>
                <a:lnTo>
                  <a:pt x="929639" y="944879"/>
                </a:lnTo>
                <a:lnTo>
                  <a:pt x="908304" y="960120"/>
                </a:lnTo>
                <a:lnTo>
                  <a:pt x="883919" y="974089"/>
                </a:lnTo>
                <a:lnTo>
                  <a:pt x="859536" y="986789"/>
                </a:lnTo>
                <a:lnTo>
                  <a:pt x="861060" y="986789"/>
                </a:lnTo>
                <a:lnTo>
                  <a:pt x="835151" y="996950"/>
                </a:lnTo>
                <a:lnTo>
                  <a:pt x="810767" y="1008379"/>
                </a:lnTo>
                <a:lnTo>
                  <a:pt x="783336" y="1017270"/>
                </a:lnTo>
                <a:lnTo>
                  <a:pt x="784860" y="1017270"/>
                </a:lnTo>
                <a:lnTo>
                  <a:pt x="757427" y="1026160"/>
                </a:lnTo>
                <a:lnTo>
                  <a:pt x="702563" y="1038860"/>
                </a:lnTo>
                <a:lnTo>
                  <a:pt x="644651" y="1046479"/>
                </a:lnTo>
                <a:lnTo>
                  <a:pt x="646175" y="1046479"/>
                </a:lnTo>
                <a:lnTo>
                  <a:pt x="586739" y="1049020"/>
                </a:lnTo>
                <a:lnTo>
                  <a:pt x="709879" y="1049020"/>
                </a:lnTo>
                <a:lnTo>
                  <a:pt x="733043" y="1043939"/>
                </a:lnTo>
                <a:lnTo>
                  <a:pt x="760475" y="1038860"/>
                </a:lnTo>
                <a:lnTo>
                  <a:pt x="815339" y="1019810"/>
                </a:lnTo>
                <a:lnTo>
                  <a:pt x="914399" y="971550"/>
                </a:lnTo>
                <a:lnTo>
                  <a:pt x="960119" y="941070"/>
                </a:lnTo>
                <a:lnTo>
                  <a:pt x="992777" y="914400"/>
                </a:lnTo>
                <a:lnTo>
                  <a:pt x="972312" y="914400"/>
                </a:lnTo>
                <a:lnTo>
                  <a:pt x="972312" y="913129"/>
                </a:lnTo>
                <a:close/>
              </a:path>
              <a:path w="1173479" h="1060450">
                <a:moveTo>
                  <a:pt x="201167" y="913129"/>
                </a:moveTo>
                <a:lnTo>
                  <a:pt x="201167" y="914400"/>
                </a:lnTo>
                <a:lnTo>
                  <a:pt x="202691" y="914400"/>
                </a:lnTo>
                <a:lnTo>
                  <a:pt x="201167" y="913129"/>
                </a:lnTo>
                <a:close/>
              </a:path>
              <a:path w="1173479" h="1060450">
                <a:moveTo>
                  <a:pt x="1011936" y="878839"/>
                </a:moveTo>
                <a:lnTo>
                  <a:pt x="972312" y="914400"/>
                </a:lnTo>
                <a:lnTo>
                  <a:pt x="992777" y="914400"/>
                </a:lnTo>
                <a:lnTo>
                  <a:pt x="1001267" y="906779"/>
                </a:lnTo>
                <a:lnTo>
                  <a:pt x="1027937" y="880110"/>
                </a:lnTo>
                <a:lnTo>
                  <a:pt x="1011936" y="880110"/>
                </a:lnTo>
                <a:lnTo>
                  <a:pt x="1011936" y="878839"/>
                </a:lnTo>
                <a:close/>
              </a:path>
              <a:path w="1173479" h="1060450">
                <a:moveTo>
                  <a:pt x="161543" y="878839"/>
                </a:moveTo>
                <a:lnTo>
                  <a:pt x="161543" y="880110"/>
                </a:lnTo>
                <a:lnTo>
                  <a:pt x="162959" y="880110"/>
                </a:lnTo>
                <a:lnTo>
                  <a:pt x="161543" y="878839"/>
                </a:lnTo>
                <a:close/>
              </a:path>
              <a:path w="1173479" h="1060450">
                <a:moveTo>
                  <a:pt x="1103375" y="754379"/>
                </a:moveTo>
                <a:lnTo>
                  <a:pt x="1077467" y="798829"/>
                </a:lnTo>
                <a:lnTo>
                  <a:pt x="1046988" y="840739"/>
                </a:lnTo>
                <a:lnTo>
                  <a:pt x="1011936" y="880110"/>
                </a:lnTo>
                <a:lnTo>
                  <a:pt x="1027937" y="880110"/>
                </a:lnTo>
                <a:lnTo>
                  <a:pt x="1056132" y="849629"/>
                </a:lnTo>
                <a:lnTo>
                  <a:pt x="1088136" y="806450"/>
                </a:lnTo>
                <a:lnTo>
                  <a:pt x="1115567" y="760729"/>
                </a:lnTo>
                <a:lnTo>
                  <a:pt x="1117938" y="755650"/>
                </a:lnTo>
                <a:lnTo>
                  <a:pt x="1103375" y="755650"/>
                </a:lnTo>
                <a:lnTo>
                  <a:pt x="1103375" y="754379"/>
                </a:lnTo>
                <a:close/>
              </a:path>
              <a:path w="1173479" h="1060450">
                <a:moveTo>
                  <a:pt x="69462" y="754379"/>
                </a:moveTo>
                <a:lnTo>
                  <a:pt x="68579" y="754379"/>
                </a:lnTo>
                <a:lnTo>
                  <a:pt x="70103" y="755650"/>
                </a:lnTo>
                <a:lnTo>
                  <a:pt x="69462" y="754379"/>
                </a:lnTo>
                <a:close/>
              </a:path>
              <a:path w="1173479" h="1060450">
                <a:moveTo>
                  <a:pt x="1170432" y="477520"/>
                </a:moveTo>
                <a:lnTo>
                  <a:pt x="1158239" y="477520"/>
                </a:lnTo>
                <a:lnTo>
                  <a:pt x="1159764" y="505460"/>
                </a:lnTo>
                <a:lnTo>
                  <a:pt x="1159764" y="558800"/>
                </a:lnTo>
                <a:lnTo>
                  <a:pt x="1149095" y="636270"/>
                </a:lnTo>
                <a:lnTo>
                  <a:pt x="1135380" y="684529"/>
                </a:lnTo>
                <a:lnTo>
                  <a:pt x="1115567" y="731520"/>
                </a:lnTo>
                <a:lnTo>
                  <a:pt x="1103375" y="755650"/>
                </a:lnTo>
                <a:lnTo>
                  <a:pt x="1117938" y="755650"/>
                </a:lnTo>
                <a:lnTo>
                  <a:pt x="1136904" y="713739"/>
                </a:lnTo>
                <a:lnTo>
                  <a:pt x="1155191" y="662939"/>
                </a:lnTo>
                <a:lnTo>
                  <a:pt x="1170432" y="585470"/>
                </a:lnTo>
                <a:lnTo>
                  <a:pt x="1173480" y="530860"/>
                </a:lnTo>
                <a:lnTo>
                  <a:pt x="1171956" y="502920"/>
                </a:lnTo>
                <a:lnTo>
                  <a:pt x="1170432" y="477520"/>
                </a:lnTo>
                <a:close/>
              </a:path>
              <a:path w="1173479" h="1060450">
                <a:moveTo>
                  <a:pt x="1155801" y="401320"/>
                </a:moveTo>
                <a:lnTo>
                  <a:pt x="1142999" y="401320"/>
                </a:lnTo>
                <a:lnTo>
                  <a:pt x="1149095" y="426720"/>
                </a:lnTo>
                <a:lnTo>
                  <a:pt x="1158239" y="478789"/>
                </a:lnTo>
                <a:lnTo>
                  <a:pt x="1158239" y="477520"/>
                </a:lnTo>
                <a:lnTo>
                  <a:pt x="1170432" y="477520"/>
                </a:lnTo>
                <a:lnTo>
                  <a:pt x="1165860" y="449579"/>
                </a:lnTo>
                <a:lnTo>
                  <a:pt x="1161288" y="424179"/>
                </a:lnTo>
                <a:lnTo>
                  <a:pt x="1155801" y="401320"/>
                </a:lnTo>
                <a:close/>
              </a:path>
              <a:path w="1173479" h="1060450">
                <a:moveTo>
                  <a:pt x="30860" y="401320"/>
                </a:moveTo>
                <a:lnTo>
                  <a:pt x="30479" y="401320"/>
                </a:lnTo>
                <a:lnTo>
                  <a:pt x="30479" y="402589"/>
                </a:lnTo>
                <a:lnTo>
                  <a:pt x="30860" y="401320"/>
                </a:lnTo>
                <a:close/>
              </a:path>
              <a:path w="1173479" h="1060450">
                <a:moveTo>
                  <a:pt x="1147220" y="377189"/>
                </a:moveTo>
                <a:lnTo>
                  <a:pt x="1135380" y="377189"/>
                </a:lnTo>
                <a:lnTo>
                  <a:pt x="1142999" y="402589"/>
                </a:lnTo>
                <a:lnTo>
                  <a:pt x="1142999" y="401320"/>
                </a:lnTo>
                <a:lnTo>
                  <a:pt x="1155801" y="401320"/>
                </a:lnTo>
                <a:lnTo>
                  <a:pt x="1155191" y="398779"/>
                </a:lnTo>
                <a:lnTo>
                  <a:pt x="1147220" y="377189"/>
                </a:lnTo>
                <a:close/>
              </a:path>
              <a:path w="1173479" h="1060450">
                <a:moveTo>
                  <a:pt x="38581" y="377189"/>
                </a:moveTo>
                <a:lnTo>
                  <a:pt x="38100" y="377189"/>
                </a:lnTo>
                <a:lnTo>
                  <a:pt x="38100" y="378460"/>
                </a:lnTo>
                <a:lnTo>
                  <a:pt x="38581" y="377189"/>
                </a:lnTo>
                <a:close/>
              </a:path>
              <a:path w="1173479" h="1060450">
                <a:moveTo>
                  <a:pt x="1092170" y="262889"/>
                </a:moveTo>
                <a:lnTo>
                  <a:pt x="1077467" y="262889"/>
                </a:lnTo>
                <a:lnTo>
                  <a:pt x="1091184" y="285750"/>
                </a:lnTo>
                <a:lnTo>
                  <a:pt x="1103375" y="307339"/>
                </a:lnTo>
                <a:lnTo>
                  <a:pt x="1115567" y="330200"/>
                </a:lnTo>
                <a:lnTo>
                  <a:pt x="1126236" y="354329"/>
                </a:lnTo>
                <a:lnTo>
                  <a:pt x="1135380" y="378460"/>
                </a:lnTo>
                <a:lnTo>
                  <a:pt x="1135380" y="377189"/>
                </a:lnTo>
                <a:lnTo>
                  <a:pt x="1147220" y="377189"/>
                </a:lnTo>
                <a:lnTo>
                  <a:pt x="1136904" y="349250"/>
                </a:lnTo>
                <a:lnTo>
                  <a:pt x="1115567" y="300989"/>
                </a:lnTo>
                <a:lnTo>
                  <a:pt x="1101851" y="278129"/>
                </a:lnTo>
                <a:lnTo>
                  <a:pt x="1092170" y="262889"/>
                </a:lnTo>
                <a:close/>
              </a:path>
              <a:path w="1173479" h="1060450">
                <a:moveTo>
                  <a:pt x="96908" y="262889"/>
                </a:moveTo>
                <a:lnTo>
                  <a:pt x="96012" y="262889"/>
                </a:lnTo>
                <a:lnTo>
                  <a:pt x="96012" y="264160"/>
                </a:lnTo>
                <a:lnTo>
                  <a:pt x="96908" y="262889"/>
                </a:lnTo>
                <a:close/>
              </a:path>
              <a:path w="1173479" h="1060450">
                <a:moveTo>
                  <a:pt x="1046073" y="201929"/>
                </a:moveTo>
                <a:lnTo>
                  <a:pt x="1030223" y="201929"/>
                </a:lnTo>
                <a:lnTo>
                  <a:pt x="1046988" y="220979"/>
                </a:lnTo>
                <a:lnTo>
                  <a:pt x="1077467" y="264160"/>
                </a:lnTo>
                <a:lnTo>
                  <a:pt x="1077467" y="262889"/>
                </a:lnTo>
                <a:lnTo>
                  <a:pt x="1092170" y="262889"/>
                </a:lnTo>
                <a:lnTo>
                  <a:pt x="1088136" y="256539"/>
                </a:lnTo>
                <a:lnTo>
                  <a:pt x="1072895" y="234950"/>
                </a:lnTo>
                <a:lnTo>
                  <a:pt x="1056132" y="213360"/>
                </a:lnTo>
                <a:lnTo>
                  <a:pt x="1046073" y="201929"/>
                </a:lnTo>
                <a:close/>
              </a:path>
              <a:path w="1173479" h="1060450">
                <a:moveTo>
                  <a:pt x="144399" y="201929"/>
                </a:moveTo>
                <a:lnTo>
                  <a:pt x="143255" y="201929"/>
                </a:lnTo>
                <a:lnTo>
                  <a:pt x="143255" y="203200"/>
                </a:lnTo>
                <a:lnTo>
                  <a:pt x="144399" y="201929"/>
                </a:lnTo>
                <a:close/>
              </a:path>
              <a:path w="1173479" h="1060450">
                <a:moveTo>
                  <a:pt x="841247" y="53339"/>
                </a:moveTo>
                <a:lnTo>
                  <a:pt x="810767" y="53339"/>
                </a:lnTo>
                <a:lnTo>
                  <a:pt x="835151" y="64770"/>
                </a:lnTo>
                <a:lnTo>
                  <a:pt x="861060" y="76200"/>
                </a:lnTo>
                <a:lnTo>
                  <a:pt x="859536" y="76200"/>
                </a:lnTo>
                <a:lnTo>
                  <a:pt x="908304" y="102870"/>
                </a:lnTo>
                <a:lnTo>
                  <a:pt x="952499" y="132079"/>
                </a:lnTo>
                <a:lnTo>
                  <a:pt x="992123" y="165100"/>
                </a:lnTo>
                <a:lnTo>
                  <a:pt x="1030223" y="203200"/>
                </a:lnTo>
                <a:lnTo>
                  <a:pt x="1030223" y="201929"/>
                </a:lnTo>
                <a:lnTo>
                  <a:pt x="1046073" y="201929"/>
                </a:lnTo>
                <a:lnTo>
                  <a:pt x="1039367" y="194310"/>
                </a:lnTo>
                <a:lnTo>
                  <a:pt x="1001267" y="156210"/>
                </a:lnTo>
                <a:lnTo>
                  <a:pt x="960119" y="121920"/>
                </a:lnTo>
                <a:lnTo>
                  <a:pt x="914399" y="91439"/>
                </a:lnTo>
                <a:lnTo>
                  <a:pt x="865632" y="64770"/>
                </a:lnTo>
                <a:lnTo>
                  <a:pt x="841247" y="53339"/>
                </a:lnTo>
                <a:close/>
              </a:path>
              <a:path w="1173479" h="1060450">
                <a:moveTo>
                  <a:pt x="368469" y="53339"/>
                </a:moveTo>
                <a:lnTo>
                  <a:pt x="362712" y="53339"/>
                </a:lnTo>
                <a:lnTo>
                  <a:pt x="362712" y="55879"/>
                </a:lnTo>
                <a:lnTo>
                  <a:pt x="368469" y="53339"/>
                </a:lnTo>
                <a:close/>
              </a:path>
              <a:path w="1173479" h="1060450">
                <a:moveTo>
                  <a:pt x="721461" y="15239"/>
                </a:moveTo>
                <a:lnTo>
                  <a:pt x="644651" y="15239"/>
                </a:lnTo>
                <a:lnTo>
                  <a:pt x="702563" y="25400"/>
                </a:lnTo>
                <a:lnTo>
                  <a:pt x="729995" y="29210"/>
                </a:lnTo>
                <a:lnTo>
                  <a:pt x="784860" y="44450"/>
                </a:lnTo>
                <a:lnTo>
                  <a:pt x="783336" y="44450"/>
                </a:lnTo>
                <a:lnTo>
                  <a:pt x="810767" y="55879"/>
                </a:lnTo>
                <a:lnTo>
                  <a:pt x="810767" y="53339"/>
                </a:lnTo>
                <a:lnTo>
                  <a:pt x="841247" y="53339"/>
                </a:lnTo>
                <a:lnTo>
                  <a:pt x="815339" y="43179"/>
                </a:lnTo>
                <a:lnTo>
                  <a:pt x="760475" y="25400"/>
                </a:lnTo>
                <a:lnTo>
                  <a:pt x="733043" y="17779"/>
                </a:lnTo>
                <a:lnTo>
                  <a:pt x="721461" y="15239"/>
                </a:lnTo>
                <a:close/>
              </a:path>
              <a:path w="1173479" h="1060450">
                <a:moveTo>
                  <a:pt x="547624" y="15239"/>
                </a:moveTo>
                <a:lnTo>
                  <a:pt x="528827" y="15239"/>
                </a:lnTo>
                <a:lnTo>
                  <a:pt x="527304" y="17779"/>
                </a:lnTo>
                <a:lnTo>
                  <a:pt x="547624" y="15239"/>
                </a:lnTo>
                <a:close/>
              </a:path>
              <a:path w="1173479" h="1060450">
                <a:moveTo>
                  <a:pt x="715670" y="13970"/>
                </a:moveTo>
                <a:lnTo>
                  <a:pt x="615695" y="13970"/>
                </a:lnTo>
                <a:lnTo>
                  <a:pt x="646175" y="17779"/>
                </a:lnTo>
                <a:lnTo>
                  <a:pt x="644651" y="15239"/>
                </a:lnTo>
                <a:lnTo>
                  <a:pt x="721461" y="15239"/>
                </a:lnTo>
                <a:lnTo>
                  <a:pt x="715670" y="1397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C660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  <p:custDataLst>
              <p:tags r:id="rId11"/>
            </p:custDataLst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  <p:custDataLst>
              <p:tags r:id="rId12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  <p:custDataLst>
              <p:tags r:id="rId13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  <p:custDataLst>
              <p:tags r:id="rId14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C660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7" name="文本占位符 5"/>
          <p:cNvSpPr txBox="1"/>
          <p:nvPr userDrawn="1">
            <p:custDataLst>
              <p:tags r:id="rId5"/>
            </p:custDataLst>
          </p:nvPr>
        </p:nvSpPr>
        <p:spPr>
          <a:xfrm>
            <a:off x="38100" y="6238633"/>
            <a:ext cx="998220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EHS</a:t>
            </a: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独家精品资料，请添加“安应管家”微信号：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ansyingsj1</a:t>
            </a:r>
            <a:endParaRPr lang="en-US" altLang="en-US" sz="260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5" name="文本占位符 5"/>
          <p:cNvSpPr txBox="1"/>
          <p:nvPr userDrawn="1">
            <p:custDataLst>
              <p:tags r:id="rId4"/>
            </p:custDataLst>
          </p:nvPr>
        </p:nvSpPr>
        <p:spPr>
          <a:xfrm>
            <a:off x="38100" y="6238633"/>
            <a:ext cx="998220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EHS</a:t>
            </a: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独家精品资料，请添加“安应管家”微信号：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ansyingsj1</a:t>
            </a:r>
            <a:endParaRPr lang="en-US" altLang="en-US" sz="260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57300" y="2454464"/>
            <a:ext cx="7543800" cy="1523494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57300" y="4082310"/>
            <a:ext cx="7543800" cy="304699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1CAED099-C3CC-49E1-BE59-DA8FE3574CE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419856" y="7228332"/>
            <a:ext cx="3218688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45FAF5B9-1F9E-44E6-A365-1C17975A1C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457200"/>
            <a:ext cx="9601200" cy="6858000"/>
          </a:xfrm>
          <a:custGeom>
            <a:avLst/>
            <a:gdLst/>
            <a:ahLst/>
            <a:cxnLst/>
            <a:rect l="l" t="t" r="r" b="b"/>
            <a:pathLst>
              <a:path w="9601200" h="6858000">
                <a:moveTo>
                  <a:pt x="0" y="6858000"/>
                </a:moveTo>
                <a:lnTo>
                  <a:pt x="9601200" y="6858000"/>
                </a:lnTo>
                <a:lnTo>
                  <a:pt x="9601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600" y="457200"/>
            <a:ext cx="918819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2227" y="2013204"/>
            <a:ext cx="1237615" cy="735330"/>
          </a:xfrm>
          <a:custGeom>
            <a:avLst/>
            <a:gdLst/>
            <a:ahLst/>
            <a:cxnLst/>
            <a:rect l="l" t="t" r="r" b="b"/>
            <a:pathLst>
              <a:path w="1237614" h="735330">
                <a:moveTo>
                  <a:pt x="398288" y="428244"/>
                </a:moveTo>
                <a:lnTo>
                  <a:pt x="312419" y="428244"/>
                </a:lnTo>
                <a:lnTo>
                  <a:pt x="326382" y="473329"/>
                </a:lnTo>
                <a:lnTo>
                  <a:pt x="346907" y="515620"/>
                </a:lnTo>
                <a:lnTo>
                  <a:pt x="373951" y="555117"/>
                </a:lnTo>
                <a:lnTo>
                  <a:pt x="407472" y="591820"/>
                </a:lnTo>
                <a:lnTo>
                  <a:pt x="447428" y="625729"/>
                </a:lnTo>
                <a:lnTo>
                  <a:pt x="493775" y="656844"/>
                </a:lnTo>
                <a:lnTo>
                  <a:pt x="508325" y="644271"/>
                </a:lnTo>
                <a:lnTo>
                  <a:pt x="526732" y="629412"/>
                </a:lnTo>
                <a:lnTo>
                  <a:pt x="548854" y="612267"/>
                </a:lnTo>
                <a:lnTo>
                  <a:pt x="574547" y="592836"/>
                </a:lnTo>
                <a:lnTo>
                  <a:pt x="523508" y="564253"/>
                </a:lnTo>
                <a:lnTo>
                  <a:pt x="480172" y="533343"/>
                </a:lnTo>
                <a:lnTo>
                  <a:pt x="444627" y="500062"/>
                </a:lnTo>
                <a:lnTo>
                  <a:pt x="416955" y="464368"/>
                </a:lnTo>
                <a:lnTo>
                  <a:pt x="398288" y="428244"/>
                </a:lnTo>
                <a:close/>
              </a:path>
              <a:path w="1237614" h="735330">
                <a:moveTo>
                  <a:pt x="67056" y="220980"/>
                </a:moveTo>
                <a:lnTo>
                  <a:pt x="47243" y="294132"/>
                </a:lnTo>
                <a:lnTo>
                  <a:pt x="268224" y="353568"/>
                </a:lnTo>
                <a:lnTo>
                  <a:pt x="240418" y="381649"/>
                </a:lnTo>
                <a:lnTo>
                  <a:pt x="205796" y="404988"/>
                </a:lnTo>
                <a:lnTo>
                  <a:pt x="164401" y="423672"/>
                </a:lnTo>
                <a:lnTo>
                  <a:pt x="116275" y="437783"/>
                </a:lnTo>
                <a:lnTo>
                  <a:pt x="61460" y="447406"/>
                </a:lnTo>
                <a:lnTo>
                  <a:pt x="0" y="452628"/>
                </a:lnTo>
                <a:lnTo>
                  <a:pt x="12025" y="476964"/>
                </a:lnTo>
                <a:lnTo>
                  <a:pt x="23139" y="500062"/>
                </a:lnTo>
                <a:lnTo>
                  <a:pt x="33218" y="521636"/>
                </a:lnTo>
                <a:lnTo>
                  <a:pt x="42671" y="542544"/>
                </a:lnTo>
                <a:lnTo>
                  <a:pt x="101600" y="533019"/>
                </a:lnTo>
                <a:lnTo>
                  <a:pt x="154940" y="519684"/>
                </a:lnTo>
                <a:lnTo>
                  <a:pt x="202692" y="502538"/>
                </a:lnTo>
                <a:lnTo>
                  <a:pt x="244856" y="481584"/>
                </a:lnTo>
                <a:lnTo>
                  <a:pt x="281431" y="456819"/>
                </a:lnTo>
                <a:lnTo>
                  <a:pt x="312419" y="428244"/>
                </a:lnTo>
                <a:lnTo>
                  <a:pt x="398288" y="428244"/>
                </a:lnTo>
                <a:lnTo>
                  <a:pt x="397241" y="426219"/>
                </a:lnTo>
                <a:lnTo>
                  <a:pt x="385572" y="385572"/>
                </a:lnTo>
                <a:lnTo>
                  <a:pt x="624173" y="385572"/>
                </a:lnTo>
                <a:lnTo>
                  <a:pt x="627888" y="371856"/>
                </a:lnTo>
                <a:lnTo>
                  <a:pt x="390144" y="307848"/>
                </a:lnTo>
                <a:lnTo>
                  <a:pt x="396526" y="284988"/>
                </a:lnTo>
                <a:lnTo>
                  <a:pt x="303275" y="284988"/>
                </a:lnTo>
                <a:lnTo>
                  <a:pt x="67056" y="220980"/>
                </a:lnTo>
                <a:close/>
              </a:path>
              <a:path w="1237614" h="735330">
                <a:moveTo>
                  <a:pt x="624173" y="385572"/>
                </a:moveTo>
                <a:lnTo>
                  <a:pt x="385572" y="385572"/>
                </a:lnTo>
                <a:lnTo>
                  <a:pt x="608076" y="445008"/>
                </a:lnTo>
                <a:lnTo>
                  <a:pt x="624173" y="385572"/>
                </a:lnTo>
                <a:close/>
              </a:path>
              <a:path w="1237614" h="735330">
                <a:moveTo>
                  <a:pt x="634015" y="233172"/>
                </a:moveTo>
                <a:lnTo>
                  <a:pt x="411480" y="233172"/>
                </a:lnTo>
                <a:lnTo>
                  <a:pt x="618744" y="289560"/>
                </a:lnTo>
                <a:lnTo>
                  <a:pt x="634015" y="233172"/>
                </a:lnTo>
                <a:close/>
              </a:path>
              <a:path w="1237614" h="735330">
                <a:moveTo>
                  <a:pt x="137159" y="80772"/>
                </a:moveTo>
                <a:lnTo>
                  <a:pt x="117347" y="155448"/>
                </a:lnTo>
                <a:lnTo>
                  <a:pt x="324612" y="210312"/>
                </a:lnTo>
                <a:lnTo>
                  <a:pt x="315706" y="241482"/>
                </a:lnTo>
                <a:lnTo>
                  <a:pt x="309372" y="264223"/>
                </a:lnTo>
                <a:lnTo>
                  <a:pt x="305323" y="278677"/>
                </a:lnTo>
                <a:lnTo>
                  <a:pt x="303275" y="284988"/>
                </a:lnTo>
                <a:lnTo>
                  <a:pt x="396526" y="284988"/>
                </a:lnTo>
                <a:lnTo>
                  <a:pt x="402526" y="264223"/>
                </a:lnTo>
                <a:lnTo>
                  <a:pt x="407503" y="247197"/>
                </a:lnTo>
                <a:lnTo>
                  <a:pt x="411480" y="233172"/>
                </a:lnTo>
                <a:lnTo>
                  <a:pt x="634015" y="233172"/>
                </a:lnTo>
                <a:lnTo>
                  <a:pt x="638555" y="216408"/>
                </a:lnTo>
                <a:lnTo>
                  <a:pt x="512063" y="181356"/>
                </a:lnTo>
                <a:lnTo>
                  <a:pt x="548880" y="155448"/>
                </a:lnTo>
                <a:lnTo>
                  <a:pt x="413003" y="155448"/>
                </a:lnTo>
                <a:lnTo>
                  <a:pt x="313944" y="128016"/>
                </a:lnTo>
                <a:lnTo>
                  <a:pt x="353720" y="114300"/>
                </a:lnTo>
                <a:lnTo>
                  <a:pt x="262128" y="114300"/>
                </a:lnTo>
                <a:lnTo>
                  <a:pt x="137159" y="80772"/>
                </a:lnTo>
                <a:close/>
              </a:path>
              <a:path w="1237614" h="735330">
                <a:moveTo>
                  <a:pt x="522731" y="59436"/>
                </a:moveTo>
                <a:lnTo>
                  <a:pt x="497871" y="82581"/>
                </a:lnTo>
                <a:lnTo>
                  <a:pt x="471297" y="106299"/>
                </a:lnTo>
                <a:lnTo>
                  <a:pt x="443007" y="130587"/>
                </a:lnTo>
                <a:lnTo>
                  <a:pt x="413003" y="155448"/>
                </a:lnTo>
                <a:lnTo>
                  <a:pt x="548880" y="155448"/>
                </a:lnTo>
                <a:lnTo>
                  <a:pt x="594360" y="123444"/>
                </a:lnTo>
                <a:lnTo>
                  <a:pt x="522731" y="59436"/>
                </a:lnTo>
                <a:close/>
              </a:path>
              <a:path w="1237614" h="735330">
                <a:moveTo>
                  <a:pt x="301752" y="0"/>
                </a:moveTo>
                <a:lnTo>
                  <a:pt x="224028" y="27432"/>
                </a:lnTo>
                <a:lnTo>
                  <a:pt x="232338" y="45719"/>
                </a:lnTo>
                <a:lnTo>
                  <a:pt x="241363" y="66293"/>
                </a:lnTo>
                <a:lnTo>
                  <a:pt x="262128" y="114300"/>
                </a:lnTo>
                <a:lnTo>
                  <a:pt x="353720" y="114300"/>
                </a:lnTo>
                <a:lnTo>
                  <a:pt x="358140" y="112775"/>
                </a:lnTo>
                <a:lnTo>
                  <a:pt x="339899" y="75652"/>
                </a:lnTo>
                <a:lnTo>
                  <a:pt x="324230" y="44386"/>
                </a:lnTo>
                <a:lnTo>
                  <a:pt x="301752" y="0"/>
                </a:lnTo>
                <a:close/>
              </a:path>
              <a:path w="1237614" h="735330">
                <a:moveTo>
                  <a:pt x="699516" y="608076"/>
                </a:moveTo>
                <a:lnTo>
                  <a:pt x="699396" y="636841"/>
                </a:lnTo>
                <a:lnTo>
                  <a:pt x="699135" y="655129"/>
                </a:lnTo>
                <a:lnTo>
                  <a:pt x="698230" y="678156"/>
                </a:lnTo>
                <a:lnTo>
                  <a:pt x="696467" y="701040"/>
                </a:lnTo>
                <a:lnTo>
                  <a:pt x="733091" y="710517"/>
                </a:lnTo>
                <a:lnTo>
                  <a:pt x="818388" y="731520"/>
                </a:lnTo>
                <a:lnTo>
                  <a:pt x="839509" y="735210"/>
                </a:lnTo>
                <a:lnTo>
                  <a:pt x="859345" y="734758"/>
                </a:lnTo>
                <a:lnTo>
                  <a:pt x="908804" y="707159"/>
                </a:lnTo>
                <a:lnTo>
                  <a:pt x="932092" y="666630"/>
                </a:lnTo>
                <a:lnTo>
                  <a:pt x="939681" y="642104"/>
                </a:lnTo>
                <a:lnTo>
                  <a:pt x="817483" y="642104"/>
                </a:lnTo>
                <a:lnTo>
                  <a:pt x="795528" y="640080"/>
                </a:lnTo>
                <a:lnTo>
                  <a:pt x="771524" y="632936"/>
                </a:lnTo>
                <a:lnTo>
                  <a:pt x="747522" y="625221"/>
                </a:lnTo>
                <a:lnTo>
                  <a:pt x="723519" y="616934"/>
                </a:lnTo>
                <a:lnTo>
                  <a:pt x="699516" y="608076"/>
                </a:lnTo>
                <a:close/>
              </a:path>
              <a:path w="1237614" h="735330">
                <a:moveTo>
                  <a:pt x="665988" y="344424"/>
                </a:moveTo>
                <a:lnTo>
                  <a:pt x="644652" y="425196"/>
                </a:lnTo>
                <a:lnTo>
                  <a:pt x="886967" y="490728"/>
                </a:lnTo>
                <a:lnTo>
                  <a:pt x="856488" y="605028"/>
                </a:lnTo>
                <a:lnTo>
                  <a:pt x="848248" y="624435"/>
                </a:lnTo>
                <a:lnTo>
                  <a:pt x="835151" y="636841"/>
                </a:lnTo>
                <a:lnTo>
                  <a:pt x="817483" y="642104"/>
                </a:lnTo>
                <a:lnTo>
                  <a:pt x="939681" y="642104"/>
                </a:lnTo>
                <a:lnTo>
                  <a:pt x="940308" y="640080"/>
                </a:lnTo>
                <a:lnTo>
                  <a:pt x="975360" y="513588"/>
                </a:lnTo>
                <a:lnTo>
                  <a:pt x="1220159" y="513588"/>
                </a:lnTo>
                <a:lnTo>
                  <a:pt x="1225296" y="493775"/>
                </a:lnTo>
                <a:lnTo>
                  <a:pt x="996696" y="432816"/>
                </a:lnTo>
                <a:lnTo>
                  <a:pt x="1003198" y="408432"/>
                </a:lnTo>
                <a:lnTo>
                  <a:pt x="909828" y="408432"/>
                </a:lnTo>
                <a:lnTo>
                  <a:pt x="665988" y="344424"/>
                </a:lnTo>
                <a:close/>
              </a:path>
              <a:path w="1237614" h="735330">
                <a:moveTo>
                  <a:pt x="1220159" y="513588"/>
                </a:moveTo>
                <a:lnTo>
                  <a:pt x="975360" y="513588"/>
                </a:lnTo>
                <a:lnTo>
                  <a:pt x="1203960" y="576072"/>
                </a:lnTo>
                <a:lnTo>
                  <a:pt x="1220159" y="513588"/>
                </a:lnTo>
                <a:close/>
              </a:path>
              <a:path w="1237614" h="735330">
                <a:moveTo>
                  <a:pt x="761999" y="160020"/>
                </a:moveTo>
                <a:lnTo>
                  <a:pt x="739140" y="240792"/>
                </a:lnTo>
                <a:lnTo>
                  <a:pt x="940308" y="295656"/>
                </a:lnTo>
                <a:lnTo>
                  <a:pt x="909828" y="408432"/>
                </a:lnTo>
                <a:lnTo>
                  <a:pt x="1003198" y="408432"/>
                </a:lnTo>
                <a:lnTo>
                  <a:pt x="1027176" y="318516"/>
                </a:lnTo>
                <a:lnTo>
                  <a:pt x="1229436" y="318516"/>
                </a:lnTo>
                <a:lnTo>
                  <a:pt x="1237488" y="288036"/>
                </a:lnTo>
                <a:lnTo>
                  <a:pt x="761999" y="160020"/>
                </a:lnTo>
                <a:close/>
              </a:path>
              <a:path w="1237614" h="735330">
                <a:moveTo>
                  <a:pt x="1229436" y="318516"/>
                </a:moveTo>
                <a:lnTo>
                  <a:pt x="1027176" y="318516"/>
                </a:lnTo>
                <a:lnTo>
                  <a:pt x="1216152" y="368808"/>
                </a:lnTo>
                <a:lnTo>
                  <a:pt x="1229436" y="318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43327" y="2298192"/>
            <a:ext cx="2089785" cy="1080770"/>
          </a:xfrm>
          <a:custGeom>
            <a:avLst/>
            <a:gdLst/>
            <a:ahLst/>
            <a:cxnLst/>
            <a:rect l="l" t="t" r="r" b="b"/>
            <a:pathLst>
              <a:path w="2089785" h="1080770">
                <a:moveTo>
                  <a:pt x="1934190" y="989076"/>
                </a:moveTo>
                <a:lnTo>
                  <a:pt x="1679448" y="989076"/>
                </a:lnTo>
                <a:lnTo>
                  <a:pt x="1840992" y="1031748"/>
                </a:lnTo>
                <a:lnTo>
                  <a:pt x="1833372" y="1059180"/>
                </a:lnTo>
                <a:lnTo>
                  <a:pt x="1909572" y="1080516"/>
                </a:lnTo>
                <a:lnTo>
                  <a:pt x="1934190" y="989076"/>
                </a:lnTo>
                <a:close/>
              </a:path>
              <a:path w="2089785" h="1080770">
                <a:moveTo>
                  <a:pt x="1690116" y="640080"/>
                </a:moveTo>
                <a:lnTo>
                  <a:pt x="1595627" y="996696"/>
                </a:lnTo>
                <a:lnTo>
                  <a:pt x="1671827" y="1018032"/>
                </a:lnTo>
                <a:lnTo>
                  <a:pt x="1679448" y="989076"/>
                </a:lnTo>
                <a:lnTo>
                  <a:pt x="1934190" y="989076"/>
                </a:lnTo>
                <a:lnTo>
                  <a:pt x="1939934" y="967740"/>
                </a:lnTo>
                <a:lnTo>
                  <a:pt x="1857756" y="967740"/>
                </a:lnTo>
                <a:lnTo>
                  <a:pt x="1696212" y="923544"/>
                </a:lnTo>
                <a:lnTo>
                  <a:pt x="1705356" y="890016"/>
                </a:lnTo>
                <a:lnTo>
                  <a:pt x="1960860" y="890016"/>
                </a:lnTo>
                <a:lnTo>
                  <a:pt x="1962091" y="885444"/>
                </a:lnTo>
                <a:lnTo>
                  <a:pt x="1880616" y="885444"/>
                </a:lnTo>
                <a:lnTo>
                  <a:pt x="1717548" y="841248"/>
                </a:lnTo>
                <a:lnTo>
                  <a:pt x="1728216" y="807720"/>
                </a:lnTo>
                <a:lnTo>
                  <a:pt x="1983017" y="807720"/>
                </a:lnTo>
                <a:lnTo>
                  <a:pt x="1984248" y="803148"/>
                </a:lnTo>
                <a:lnTo>
                  <a:pt x="1901952" y="803148"/>
                </a:lnTo>
                <a:lnTo>
                  <a:pt x="1740408" y="760476"/>
                </a:lnTo>
                <a:lnTo>
                  <a:pt x="1749552" y="725424"/>
                </a:lnTo>
                <a:lnTo>
                  <a:pt x="2005173" y="725424"/>
                </a:lnTo>
                <a:lnTo>
                  <a:pt x="2005584" y="723900"/>
                </a:lnTo>
                <a:lnTo>
                  <a:pt x="1690116" y="640080"/>
                </a:lnTo>
                <a:close/>
              </a:path>
              <a:path w="2089785" h="1080770">
                <a:moveTo>
                  <a:pt x="1694501" y="487680"/>
                </a:moveTo>
                <a:lnTo>
                  <a:pt x="1499616" y="487680"/>
                </a:lnTo>
                <a:lnTo>
                  <a:pt x="1527048" y="495300"/>
                </a:lnTo>
                <a:lnTo>
                  <a:pt x="1405127" y="947928"/>
                </a:lnTo>
                <a:lnTo>
                  <a:pt x="1479804" y="967740"/>
                </a:lnTo>
                <a:lnTo>
                  <a:pt x="1534668" y="758952"/>
                </a:lnTo>
                <a:lnTo>
                  <a:pt x="1542288" y="758952"/>
                </a:lnTo>
                <a:lnTo>
                  <a:pt x="1536192" y="757428"/>
                </a:lnTo>
                <a:lnTo>
                  <a:pt x="1600200" y="515112"/>
                </a:lnTo>
                <a:lnTo>
                  <a:pt x="1687105" y="515112"/>
                </a:lnTo>
                <a:lnTo>
                  <a:pt x="1694501" y="487680"/>
                </a:lnTo>
                <a:close/>
              </a:path>
              <a:path w="2089785" h="1080770">
                <a:moveTo>
                  <a:pt x="1960860" y="890016"/>
                </a:moveTo>
                <a:lnTo>
                  <a:pt x="1705356" y="890016"/>
                </a:lnTo>
                <a:lnTo>
                  <a:pt x="1866900" y="932688"/>
                </a:lnTo>
                <a:lnTo>
                  <a:pt x="1857756" y="967740"/>
                </a:lnTo>
                <a:lnTo>
                  <a:pt x="1939934" y="967740"/>
                </a:lnTo>
                <a:lnTo>
                  <a:pt x="1960860" y="890016"/>
                </a:lnTo>
                <a:close/>
              </a:path>
              <a:path w="2089785" h="1080770">
                <a:moveTo>
                  <a:pt x="1983017" y="807720"/>
                </a:moveTo>
                <a:lnTo>
                  <a:pt x="1728216" y="807720"/>
                </a:lnTo>
                <a:lnTo>
                  <a:pt x="1889760" y="850392"/>
                </a:lnTo>
                <a:lnTo>
                  <a:pt x="1880616" y="885444"/>
                </a:lnTo>
                <a:lnTo>
                  <a:pt x="1962091" y="885444"/>
                </a:lnTo>
                <a:lnTo>
                  <a:pt x="1983017" y="807720"/>
                </a:lnTo>
                <a:close/>
              </a:path>
              <a:path w="2089785" h="1080770">
                <a:moveTo>
                  <a:pt x="694944" y="643128"/>
                </a:moveTo>
                <a:lnTo>
                  <a:pt x="672084" y="725424"/>
                </a:lnTo>
                <a:lnTo>
                  <a:pt x="1258824" y="882396"/>
                </a:lnTo>
                <a:lnTo>
                  <a:pt x="1281684" y="800100"/>
                </a:lnTo>
                <a:lnTo>
                  <a:pt x="1036320" y="734568"/>
                </a:lnTo>
                <a:lnTo>
                  <a:pt x="1042924" y="708660"/>
                </a:lnTo>
                <a:lnTo>
                  <a:pt x="938784" y="708660"/>
                </a:lnTo>
                <a:lnTo>
                  <a:pt x="694944" y="643128"/>
                </a:lnTo>
                <a:close/>
              </a:path>
              <a:path w="2089785" h="1080770">
                <a:moveTo>
                  <a:pt x="1542288" y="758952"/>
                </a:moveTo>
                <a:lnTo>
                  <a:pt x="1534668" y="758952"/>
                </a:lnTo>
                <a:lnTo>
                  <a:pt x="1534120" y="770358"/>
                </a:lnTo>
                <a:lnTo>
                  <a:pt x="1532572" y="786193"/>
                </a:lnTo>
                <a:lnTo>
                  <a:pt x="1530167" y="806315"/>
                </a:lnTo>
                <a:lnTo>
                  <a:pt x="1527048" y="830580"/>
                </a:lnTo>
                <a:lnTo>
                  <a:pt x="1551051" y="836009"/>
                </a:lnTo>
                <a:lnTo>
                  <a:pt x="1595627" y="821436"/>
                </a:lnTo>
                <a:lnTo>
                  <a:pt x="1614487" y="783074"/>
                </a:lnTo>
                <a:lnTo>
                  <a:pt x="1620542" y="762000"/>
                </a:lnTo>
                <a:lnTo>
                  <a:pt x="1556004" y="762000"/>
                </a:lnTo>
                <a:lnTo>
                  <a:pt x="1548384" y="760476"/>
                </a:lnTo>
                <a:lnTo>
                  <a:pt x="1542288" y="758952"/>
                </a:lnTo>
                <a:close/>
              </a:path>
              <a:path w="2089785" h="1080770">
                <a:moveTo>
                  <a:pt x="1466088" y="394716"/>
                </a:moveTo>
                <a:lnTo>
                  <a:pt x="1359408" y="792480"/>
                </a:lnTo>
                <a:lnTo>
                  <a:pt x="1414272" y="807720"/>
                </a:lnTo>
                <a:lnTo>
                  <a:pt x="1499616" y="487680"/>
                </a:lnTo>
                <a:lnTo>
                  <a:pt x="1694501" y="487680"/>
                </a:lnTo>
                <a:lnTo>
                  <a:pt x="1702308" y="458724"/>
                </a:lnTo>
                <a:lnTo>
                  <a:pt x="1621536" y="437388"/>
                </a:lnTo>
                <a:lnTo>
                  <a:pt x="1626764" y="417575"/>
                </a:lnTo>
                <a:lnTo>
                  <a:pt x="1548384" y="417575"/>
                </a:lnTo>
                <a:lnTo>
                  <a:pt x="1466088" y="394716"/>
                </a:lnTo>
                <a:close/>
              </a:path>
              <a:path w="2089785" h="1080770">
                <a:moveTo>
                  <a:pt x="2005173" y="725424"/>
                </a:moveTo>
                <a:lnTo>
                  <a:pt x="1749552" y="725424"/>
                </a:lnTo>
                <a:lnTo>
                  <a:pt x="1911096" y="769620"/>
                </a:lnTo>
                <a:lnTo>
                  <a:pt x="1901952" y="803148"/>
                </a:lnTo>
                <a:lnTo>
                  <a:pt x="1984248" y="803148"/>
                </a:lnTo>
                <a:lnTo>
                  <a:pt x="2005173" y="725424"/>
                </a:lnTo>
                <a:close/>
              </a:path>
              <a:path w="2089785" h="1080770">
                <a:moveTo>
                  <a:pt x="1687105" y="515112"/>
                </a:moveTo>
                <a:lnTo>
                  <a:pt x="1600200" y="515112"/>
                </a:lnTo>
                <a:lnTo>
                  <a:pt x="1627632" y="521208"/>
                </a:lnTo>
                <a:lnTo>
                  <a:pt x="1569720" y="742188"/>
                </a:lnTo>
                <a:lnTo>
                  <a:pt x="1566672" y="751332"/>
                </a:lnTo>
                <a:lnTo>
                  <a:pt x="1563624" y="757428"/>
                </a:lnTo>
                <a:lnTo>
                  <a:pt x="1559052" y="760476"/>
                </a:lnTo>
                <a:lnTo>
                  <a:pt x="1556004" y="762000"/>
                </a:lnTo>
                <a:lnTo>
                  <a:pt x="1620542" y="762000"/>
                </a:lnTo>
                <a:lnTo>
                  <a:pt x="1687105" y="515112"/>
                </a:lnTo>
                <a:close/>
              </a:path>
              <a:path w="2089785" h="1080770">
                <a:moveTo>
                  <a:pt x="510347" y="566928"/>
                </a:moveTo>
                <a:lnTo>
                  <a:pt x="358140" y="566928"/>
                </a:lnTo>
                <a:lnTo>
                  <a:pt x="551688" y="722376"/>
                </a:lnTo>
                <a:lnTo>
                  <a:pt x="621792" y="647700"/>
                </a:lnTo>
                <a:lnTo>
                  <a:pt x="510347" y="566928"/>
                </a:lnTo>
                <a:close/>
              </a:path>
              <a:path w="2089785" h="1080770">
                <a:moveTo>
                  <a:pt x="789432" y="496824"/>
                </a:moveTo>
                <a:lnTo>
                  <a:pt x="768096" y="579120"/>
                </a:lnTo>
                <a:lnTo>
                  <a:pt x="960120" y="630936"/>
                </a:lnTo>
                <a:lnTo>
                  <a:pt x="938784" y="708660"/>
                </a:lnTo>
                <a:lnTo>
                  <a:pt x="1042924" y="708660"/>
                </a:lnTo>
                <a:lnTo>
                  <a:pt x="1056132" y="656844"/>
                </a:lnTo>
                <a:lnTo>
                  <a:pt x="1265597" y="656844"/>
                </a:lnTo>
                <a:lnTo>
                  <a:pt x="1274064" y="626363"/>
                </a:lnTo>
                <a:lnTo>
                  <a:pt x="1078992" y="573024"/>
                </a:lnTo>
                <a:lnTo>
                  <a:pt x="1085619" y="547116"/>
                </a:lnTo>
                <a:lnTo>
                  <a:pt x="982980" y="547116"/>
                </a:lnTo>
                <a:lnTo>
                  <a:pt x="789432" y="496824"/>
                </a:lnTo>
                <a:close/>
              </a:path>
              <a:path w="2089785" h="1080770">
                <a:moveTo>
                  <a:pt x="1265597" y="656844"/>
                </a:moveTo>
                <a:lnTo>
                  <a:pt x="1056132" y="656844"/>
                </a:lnTo>
                <a:lnTo>
                  <a:pt x="1251204" y="708660"/>
                </a:lnTo>
                <a:lnTo>
                  <a:pt x="1265597" y="656844"/>
                </a:lnTo>
                <a:close/>
              </a:path>
              <a:path w="2089785" h="1080770">
                <a:moveTo>
                  <a:pt x="2055113" y="457200"/>
                </a:moveTo>
                <a:lnTo>
                  <a:pt x="1808988" y="457200"/>
                </a:lnTo>
                <a:lnTo>
                  <a:pt x="1993392" y="505968"/>
                </a:lnTo>
                <a:lnTo>
                  <a:pt x="1944624" y="687324"/>
                </a:lnTo>
                <a:lnTo>
                  <a:pt x="2023872" y="708660"/>
                </a:lnTo>
                <a:lnTo>
                  <a:pt x="2089404" y="466344"/>
                </a:lnTo>
                <a:lnTo>
                  <a:pt x="2055113" y="457200"/>
                </a:lnTo>
                <a:close/>
              </a:path>
              <a:path w="2089785" h="1080770">
                <a:moveTo>
                  <a:pt x="1793748" y="579120"/>
                </a:moveTo>
                <a:lnTo>
                  <a:pt x="1780032" y="629412"/>
                </a:lnTo>
                <a:lnTo>
                  <a:pt x="1930908" y="670560"/>
                </a:lnTo>
                <a:lnTo>
                  <a:pt x="1944624" y="618744"/>
                </a:lnTo>
                <a:lnTo>
                  <a:pt x="1793748" y="579120"/>
                </a:lnTo>
                <a:close/>
              </a:path>
              <a:path w="2089785" h="1080770">
                <a:moveTo>
                  <a:pt x="1746504" y="374904"/>
                </a:moveTo>
                <a:lnTo>
                  <a:pt x="1680972" y="617220"/>
                </a:lnTo>
                <a:lnTo>
                  <a:pt x="1760220" y="637032"/>
                </a:lnTo>
                <a:lnTo>
                  <a:pt x="1808988" y="457200"/>
                </a:lnTo>
                <a:lnTo>
                  <a:pt x="2055113" y="457200"/>
                </a:lnTo>
                <a:lnTo>
                  <a:pt x="1746504" y="374904"/>
                </a:lnTo>
                <a:close/>
              </a:path>
              <a:path w="2089785" h="1080770">
                <a:moveTo>
                  <a:pt x="1816608" y="495300"/>
                </a:moveTo>
                <a:lnTo>
                  <a:pt x="1802892" y="547116"/>
                </a:lnTo>
                <a:lnTo>
                  <a:pt x="1953768" y="588263"/>
                </a:lnTo>
                <a:lnTo>
                  <a:pt x="1967484" y="536448"/>
                </a:lnTo>
                <a:lnTo>
                  <a:pt x="1816608" y="495300"/>
                </a:lnTo>
                <a:close/>
              </a:path>
              <a:path w="2089785" h="1080770">
                <a:moveTo>
                  <a:pt x="0" y="478536"/>
                </a:moveTo>
                <a:lnTo>
                  <a:pt x="5715" y="498514"/>
                </a:lnTo>
                <a:lnTo>
                  <a:pt x="11430" y="521779"/>
                </a:lnTo>
                <a:lnTo>
                  <a:pt x="17145" y="548187"/>
                </a:lnTo>
                <a:lnTo>
                  <a:pt x="22860" y="577596"/>
                </a:lnTo>
                <a:lnTo>
                  <a:pt x="80700" y="582363"/>
                </a:lnTo>
                <a:lnTo>
                  <a:pt x="135316" y="584944"/>
                </a:lnTo>
                <a:lnTo>
                  <a:pt x="186652" y="585393"/>
                </a:lnTo>
                <a:lnTo>
                  <a:pt x="234656" y="583763"/>
                </a:lnTo>
                <a:lnTo>
                  <a:pt x="279274" y="580106"/>
                </a:lnTo>
                <a:lnTo>
                  <a:pt x="320453" y="574476"/>
                </a:lnTo>
                <a:lnTo>
                  <a:pt x="358140" y="566928"/>
                </a:lnTo>
                <a:lnTo>
                  <a:pt x="510347" y="566928"/>
                </a:lnTo>
                <a:lnTo>
                  <a:pt x="455676" y="527304"/>
                </a:lnTo>
                <a:lnTo>
                  <a:pt x="489346" y="503300"/>
                </a:lnTo>
                <a:lnTo>
                  <a:pt x="500837" y="493117"/>
                </a:lnTo>
                <a:lnTo>
                  <a:pt x="217261" y="493117"/>
                </a:lnTo>
                <a:lnTo>
                  <a:pt x="169529" y="493020"/>
                </a:lnTo>
                <a:lnTo>
                  <a:pt x="117408" y="490508"/>
                </a:lnTo>
                <a:lnTo>
                  <a:pt x="60899" y="485656"/>
                </a:lnTo>
                <a:lnTo>
                  <a:pt x="0" y="478536"/>
                </a:lnTo>
                <a:close/>
              </a:path>
              <a:path w="2089785" h="1080770">
                <a:moveTo>
                  <a:pt x="1372297" y="489204"/>
                </a:moveTo>
                <a:lnTo>
                  <a:pt x="1235964" y="489204"/>
                </a:lnTo>
                <a:lnTo>
                  <a:pt x="1253656" y="508635"/>
                </a:lnTo>
                <a:lnTo>
                  <a:pt x="1272349" y="528065"/>
                </a:lnTo>
                <a:lnTo>
                  <a:pt x="1291899" y="547497"/>
                </a:lnTo>
                <a:lnTo>
                  <a:pt x="1312164" y="566928"/>
                </a:lnTo>
                <a:lnTo>
                  <a:pt x="1329261" y="552902"/>
                </a:lnTo>
                <a:lnTo>
                  <a:pt x="1348359" y="538162"/>
                </a:lnTo>
                <a:lnTo>
                  <a:pt x="1391412" y="505968"/>
                </a:lnTo>
                <a:lnTo>
                  <a:pt x="1372297" y="489204"/>
                </a:lnTo>
                <a:close/>
              </a:path>
              <a:path w="2089785" h="1080770">
                <a:moveTo>
                  <a:pt x="1013294" y="397763"/>
                </a:moveTo>
                <a:lnTo>
                  <a:pt x="888492" y="397763"/>
                </a:lnTo>
                <a:lnTo>
                  <a:pt x="874776" y="449580"/>
                </a:lnTo>
                <a:lnTo>
                  <a:pt x="999744" y="483108"/>
                </a:lnTo>
                <a:lnTo>
                  <a:pt x="982980" y="547116"/>
                </a:lnTo>
                <a:lnTo>
                  <a:pt x="1085619" y="547116"/>
                </a:lnTo>
                <a:lnTo>
                  <a:pt x="1095756" y="507492"/>
                </a:lnTo>
                <a:lnTo>
                  <a:pt x="1231261" y="507492"/>
                </a:lnTo>
                <a:lnTo>
                  <a:pt x="1235964" y="489204"/>
                </a:lnTo>
                <a:lnTo>
                  <a:pt x="1372297" y="489204"/>
                </a:lnTo>
                <a:lnTo>
                  <a:pt x="1347362" y="467334"/>
                </a:lnTo>
                <a:lnTo>
                  <a:pt x="1327790" y="448056"/>
                </a:lnTo>
                <a:lnTo>
                  <a:pt x="1202436" y="448056"/>
                </a:lnTo>
                <a:lnTo>
                  <a:pt x="1013294" y="397763"/>
                </a:lnTo>
                <a:close/>
              </a:path>
              <a:path w="2089785" h="1080770">
                <a:moveTo>
                  <a:pt x="1231261" y="507492"/>
                </a:moveTo>
                <a:lnTo>
                  <a:pt x="1095756" y="507492"/>
                </a:lnTo>
                <a:lnTo>
                  <a:pt x="1222248" y="542544"/>
                </a:lnTo>
                <a:lnTo>
                  <a:pt x="1231261" y="507492"/>
                </a:lnTo>
                <a:close/>
              </a:path>
              <a:path w="2089785" h="1080770">
                <a:moveTo>
                  <a:pt x="79248" y="182880"/>
                </a:moveTo>
                <a:lnTo>
                  <a:pt x="57912" y="263652"/>
                </a:lnTo>
                <a:lnTo>
                  <a:pt x="211836" y="304800"/>
                </a:lnTo>
                <a:lnTo>
                  <a:pt x="190095" y="327112"/>
                </a:lnTo>
                <a:lnTo>
                  <a:pt x="168211" y="348424"/>
                </a:lnTo>
                <a:lnTo>
                  <a:pt x="146042" y="368879"/>
                </a:lnTo>
                <a:lnTo>
                  <a:pt x="123444" y="388620"/>
                </a:lnTo>
                <a:lnTo>
                  <a:pt x="155162" y="411432"/>
                </a:lnTo>
                <a:lnTo>
                  <a:pt x="188595" y="436245"/>
                </a:lnTo>
                <a:lnTo>
                  <a:pt x="260604" y="490728"/>
                </a:lnTo>
                <a:lnTo>
                  <a:pt x="217261" y="493117"/>
                </a:lnTo>
                <a:lnTo>
                  <a:pt x="500837" y="493117"/>
                </a:lnTo>
                <a:lnTo>
                  <a:pt x="521589" y="474725"/>
                </a:lnTo>
                <a:lnTo>
                  <a:pt x="529308" y="466344"/>
                </a:lnTo>
                <a:lnTo>
                  <a:pt x="370332" y="466344"/>
                </a:lnTo>
                <a:lnTo>
                  <a:pt x="259080" y="387096"/>
                </a:lnTo>
                <a:lnTo>
                  <a:pt x="272176" y="374237"/>
                </a:lnTo>
                <a:lnTo>
                  <a:pt x="300656" y="346805"/>
                </a:lnTo>
                <a:lnTo>
                  <a:pt x="315468" y="332232"/>
                </a:lnTo>
                <a:lnTo>
                  <a:pt x="639770" y="332232"/>
                </a:lnTo>
                <a:lnTo>
                  <a:pt x="384048" y="263652"/>
                </a:lnTo>
                <a:lnTo>
                  <a:pt x="411519" y="234696"/>
                </a:lnTo>
                <a:lnTo>
                  <a:pt x="275844" y="234696"/>
                </a:lnTo>
                <a:lnTo>
                  <a:pt x="79248" y="182880"/>
                </a:lnTo>
                <a:close/>
              </a:path>
              <a:path w="2089785" h="1080770">
                <a:moveTo>
                  <a:pt x="639770" y="332232"/>
                </a:moveTo>
                <a:lnTo>
                  <a:pt x="315468" y="332232"/>
                </a:lnTo>
                <a:lnTo>
                  <a:pt x="475488" y="376428"/>
                </a:lnTo>
                <a:lnTo>
                  <a:pt x="451770" y="406122"/>
                </a:lnTo>
                <a:lnTo>
                  <a:pt x="426338" y="431101"/>
                </a:lnTo>
                <a:lnTo>
                  <a:pt x="399192" y="451223"/>
                </a:lnTo>
                <a:lnTo>
                  <a:pt x="370332" y="466344"/>
                </a:lnTo>
                <a:lnTo>
                  <a:pt x="529308" y="466344"/>
                </a:lnTo>
                <a:lnTo>
                  <a:pt x="552116" y="441578"/>
                </a:lnTo>
                <a:lnTo>
                  <a:pt x="580644" y="403860"/>
                </a:lnTo>
                <a:lnTo>
                  <a:pt x="706289" y="403860"/>
                </a:lnTo>
                <a:lnTo>
                  <a:pt x="719328" y="353568"/>
                </a:lnTo>
                <a:lnTo>
                  <a:pt x="639770" y="332232"/>
                </a:lnTo>
                <a:close/>
              </a:path>
              <a:path w="2089785" h="1080770">
                <a:moveTo>
                  <a:pt x="1202244" y="283463"/>
                </a:moveTo>
                <a:lnTo>
                  <a:pt x="1104900" y="283463"/>
                </a:lnTo>
                <a:lnTo>
                  <a:pt x="1124640" y="325469"/>
                </a:lnTo>
                <a:lnTo>
                  <a:pt x="1147381" y="366903"/>
                </a:lnTo>
                <a:lnTo>
                  <a:pt x="1173265" y="407765"/>
                </a:lnTo>
                <a:lnTo>
                  <a:pt x="1202436" y="448056"/>
                </a:lnTo>
                <a:lnTo>
                  <a:pt x="1327790" y="448056"/>
                </a:lnTo>
                <a:lnTo>
                  <a:pt x="1307925" y="428488"/>
                </a:lnTo>
                <a:lnTo>
                  <a:pt x="1273046" y="389401"/>
                </a:lnTo>
                <a:lnTo>
                  <a:pt x="1242673" y="350049"/>
                </a:lnTo>
                <a:lnTo>
                  <a:pt x="1216751" y="310402"/>
                </a:lnTo>
                <a:lnTo>
                  <a:pt x="1202244" y="283463"/>
                </a:lnTo>
                <a:close/>
              </a:path>
              <a:path w="2089785" h="1080770">
                <a:moveTo>
                  <a:pt x="706289" y="403860"/>
                </a:moveTo>
                <a:lnTo>
                  <a:pt x="580644" y="403860"/>
                </a:lnTo>
                <a:lnTo>
                  <a:pt x="697992" y="435863"/>
                </a:lnTo>
                <a:lnTo>
                  <a:pt x="706289" y="403860"/>
                </a:lnTo>
                <a:close/>
              </a:path>
              <a:path w="2089785" h="1080770">
                <a:moveTo>
                  <a:pt x="1088136" y="178308"/>
                </a:moveTo>
                <a:lnTo>
                  <a:pt x="1059272" y="204379"/>
                </a:lnTo>
                <a:lnTo>
                  <a:pt x="1026390" y="228861"/>
                </a:lnTo>
                <a:lnTo>
                  <a:pt x="989471" y="251736"/>
                </a:lnTo>
                <a:lnTo>
                  <a:pt x="948499" y="272986"/>
                </a:lnTo>
                <a:lnTo>
                  <a:pt x="903455" y="292593"/>
                </a:lnTo>
                <a:lnTo>
                  <a:pt x="854321" y="310538"/>
                </a:lnTo>
                <a:lnTo>
                  <a:pt x="801079" y="326805"/>
                </a:lnTo>
                <a:lnTo>
                  <a:pt x="743712" y="341375"/>
                </a:lnTo>
                <a:lnTo>
                  <a:pt x="756308" y="369379"/>
                </a:lnTo>
                <a:lnTo>
                  <a:pt x="766762" y="393954"/>
                </a:lnTo>
                <a:lnTo>
                  <a:pt x="775215" y="415099"/>
                </a:lnTo>
                <a:lnTo>
                  <a:pt x="781812" y="432816"/>
                </a:lnTo>
                <a:lnTo>
                  <a:pt x="809839" y="424553"/>
                </a:lnTo>
                <a:lnTo>
                  <a:pt x="836866" y="415861"/>
                </a:lnTo>
                <a:lnTo>
                  <a:pt x="863036" y="406884"/>
                </a:lnTo>
                <a:lnTo>
                  <a:pt x="888492" y="397763"/>
                </a:lnTo>
                <a:lnTo>
                  <a:pt x="1013294" y="397763"/>
                </a:lnTo>
                <a:lnTo>
                  <a:pt x="938784" y="377952"/>
                </a:lnTo>
                <a:lnTo>
                  <a:pt x="985099" y="356544"/>
                </a:lnTo>
                <a:lnTo>
                  <a:pt x="1028128" y="333565"/>
                </a:lnTo>
                <a:lnTo>
                  <a:pt x="1068014" y="309157"/>
                </a:lnTo>
                <a:lnTo>
                  <a:pt x="1104900" y="283463"/>
                </a:lnTo>
                <a:lnTo>
                  <a:pt x="1202244" y="283463"/>
                </a:lnTo>
                <a:lnTo>
                  <a:pt x="1195229" y="270436"/>
                </a:lnTo>
                <a:lnTo>
                  <a:pt x="1178052" y="230124"/>
                </a:lnTo>
                <a:lnTo>
                  <a:pt x="1202436" y="208787"/>
                </a:lnTo>
                <a:lnTo>
                  <a:pt x="1088136" y="178308"/>
                </a:lnTo>
                <a:close/>
              </a:path>
              <a:path w="2089785" h="1080770">
                <a:moveTo>
                  <a:pt x="1577339" y="307848"/>
                </a:moveTo>
                <a:lnTo>
                  <a:pt x="1548384" y="417575"/>
                </a:lnTo>
                <a:lnTo>
                  <a:pt x="1626764" y="417575"/>
                </a:lnTo>
                <a:lnTo>
                  <a:pt x="1650492" y="327660"/>
                </a:lnTo>
                <a:lnTo>
                  <a:pt x="1577339" y="307848"/>
                </a:lnTo>
                <a:close/>
              </a:path>
              <a:path w="2089785" h="1080770">
                <a:moveTo>
                  <a:pt x="545401" y="105156"/>
                </a:moveTo>
                <a:lnTo>
                  <a:pt x="228600" y="105156"/>
                </a:lnTo>
                <a:lnTo>
                  <a:pt x="630936" y="213360"/>
                </a:lnTo>
                <a:lnTo>
                  <a:pt x="615696" y="274320"/>
                </a:lnTo>
                <a:lnTo>
                  <a:pt x="708660" y="300228"/>
                </a:lnTo>
                <a:lnTo>
                  <a:pt x="746760" y="158496"/>
                </a:lnTo>
                <a:lnTo>
                  <a:pt x="545401" y="105156"/>
                </a:lnTo>
                <a:close/>
              </a:path>
              <a:path w="2089785" h="1080770">
                <a:moveTo>
                  <a:pt x="344424" y="149352"/>
                </a:moveTo>
                <a:lnTo>
                  <a:pt x="310134" y="192595"/>
                </a:lnTo>
                <a:lnTo>
                  <a:pt x="292989" y="213860"/>
                </a:lnTo>
                <a:lnTo>
                  <a:pt x="275844" y="234696"/>
                </a:lnTo>
                <a:lnTo>
                  <a:pt x="411519" y="234696"/>
                </a:lnTo>
                <a:lnTo>
                  <a:pt x="440436" y="204216"/>
                </a:lnTo>
                <a:lnTo>
                  <a:pt x="344424" y="149352"/>
                </a:lnTo>
                <a:close/>
              </a:path>
              <a:path w="2089785" h="1080770">
                <a:moveTo>
                  <a:pt x="155448" y="0"/>
                </a:moveTo>
                <a:lnTo>
                  <a:pt x="118872" y="138684"/>
                </a:lnTo>
                <a:lnTo>
                  <a:pt x="211836" y="164592"/>
                </a:lnTo>
                <a:lnTo>
                  <a:pt x="228600" y="105156"/>
                </a:lnTo>
                <a:lnTo>
                  <a:pt x="545401" y="105156"/>
                </a:lnTo>
                <a:lnTo>
                  <a:pt x="516636" y="97536"/>
                </a:lnTo>
                <a:lnTo>
                  <a:pt x="514197" y="67056"/>
                </a:lnTo>
                <a:lnTo>
                  <a:pt x="403860" y="67056"/>
                </a:lnTo>
                <a:lnTo>
                  <a:pt x="155448" y="0"/>
                </a:lnTo>
                <a:close/>
              </a:path>
              <a:path w="2089785" h="1080770">
                <a:moveTo>
                  <a:pt x="399288" y="13716"/>
                </a:moveTo>
                <a:lnTo>
                  <a:pt x="400431" y="26550"/>
                </a:lnTo>
                <a:lnTo>
                  <a:pt x="401574" y="39814"/>
                </a:lnTo>
                <a:lnTo>
                  <a:pt x="403860" y="67056"/>
                </a:lnTo>
                <a:lnTo>
                  <a:pt x="514197" y="67056"/>
                </a:lnTo>
                <a:lnTo>
                  <a:pt x="510540" y="21336"/>
                </a:lnTo>
                <a:lnTo>
                  <a:pt x="399288" y="13716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18388" y="3093720"/>
            <a:ext cx="622300" cy="619760"/>
          </a:xfrm>
          <a:custGeom>
            <a:avLst/>
            <a:gdLst/>
            <a:ahLst/>
            <a:cxnLst/>
            <a:rect l="l" t="t" r="r" b="b"/>
            <a:pathLst>
              <a:path w="622300" h="619760">
                <a:moveTo>
                  <a:pt x="201168" y="518159"/>
                </a:moveTo>
                <a:lnTo>
                  <a:pt x="200882" y="539305"/>
                </a:lnTo>
                <a:lnTo>
                  <a:pt x="200025" y="559307"/>
                </a:lnTo>
                <a:lnTo>
                  <a:pt x="198596" y="578167"/>
                </a:lnTo>
                <a:lnTo>
                  <a:pt x="196596" y="595883"/>
                </a:lnTo>
                <a:lnTo>
                  <a:pt x="223718" y="603289"/>
                </a:lnTo>
                <a:lnTo>
                  <a:pt x="247840" y="609409"/>
                </a:lnTo>
                <a:lnTo>
                  <a:pt x="268819" y="614100"/>
                </a:lnTo>
                <a:lnTo>
                  <a:pt x="286512" y="617219"/>
                </a:lnTo>
                <a:lnTo>
                  <a:pt x="302561" y="619244"/>
                </a:lnTo>
                <a:lnTo>
                  <a:pt x="316611" y="618553"/>
                </a:lnTo>
                <a:lnTo>
                  <a:pt x="355853" y="589787"/>
                </a:lnTo>
                <a:lnTo>
                  <a:pt x="373778" y="536447"/>
                </a:lnTo>
                <a:lnTo>
                  <a:pt x="267843" y="536447"/>
                </a:lnTo>
                <a:lnTo>
                  <a:pt x="258984" y="535352"/>
                </a:lnTo>
                <a:lnTo>
                  <a:pt x="248412" y="533400"/>
                </a:lnTo>
                <a:lnTo>
                  <a:pt x="238672" y="529947"/>
                </a:lnTo>
                <a:lnTo>
                  <a:pt x="227647" y="526351"/>
                </a:lnTo>
                <a:lnTo>
                  <a:pt x="201168" y="518159"/>
                </a:lnTo>
                <a:close/>
              </a:path>
              <a:path w="622300" h="619760">
                <a:moveTo>
                  <a:pt x="519684" y="359663"/>
                </a:moveTo>
                <a:lnTo>
                  <a:pt x="443484" y="359663"/>
                </a:lnTo>
                <a:lnTo>
                  <a:pt x="446127" y="408503"/>
                </a:lnTo>
                <a:lnTo>
                  <a:pt x="447484" y="461200"/>
                </a:lnTo>
                <a:lnTo>
                  <a:pt x="447975" y="516635"/>
                </a:lnTo>
                <a:lnTo>
                  <a:pt x="448056" y="577595"/>
                </a:lnTo>
                <a:lnTo>
                  <a:pt x="533400" y="574547"/>
                </a:lnTo>
                <a:lnTo>
                  <a:pt x="529970" y="506468"/>
                </a:lnTo>
                <a:lnTo>
                  <a:pt x="526541" y="448246"/>
                </a:lnTo>
                <a:lnTo>
                  <a:pt x="523113" y="399454"/>
                </a:lnTo>
                <a:lnTo>
                  <a:pt x="519684" y="359663"/>
                </a:lnTo>
                <a:close/>
              </a:path>
              <a:path w="622300" h="619760">
                <a:moveTo>
                  <a:pt x="150670" y="292607"/>
                </a:moveTo>
                <a:lnTo>
                  <a:pt x="68580" y="292607"/>
                </a:lnTo>
                <a:lnTo>
                  <a:pt x="0" y="547115"/>
                </a:lnTo>
                <a:lnTo>
                  <a:pt x="77724" y="566927"/>
                </a:lnTo>
                <a:lnTo>
                  <a:pt x="150670" y="292607"/>
                </a:lnTo>
                <a:close/>
              </a:path>
              <a:path w="622300" h="619760">
                <a:moveTo>
                  <a:pt x="368808" y="236219"/>
                </a:moveTo>
                <a:lnTo>
                  <a:pt x="294131" y="516635"/>
                </a:lnTo>
                <a:lnTo>
                  <a:pt x="291084" y="525779"/>
                </a:lnTo>
                <a:lnTo>
                  <a:pt x="286512" y="533400"/>
                </a:lnTo>
                <a:lnTo>
                  <a:pt x="280416" y="534924"/>
                </a:lnTo>
                <a:lnTo>
                  <a:pt x="274986" y="536400"/>
                </a:lnTo>
                <a:lnTo>
                  <a:pt x="267843" y="536447"/>
                </a:lnTo>
                <a:lnTo>
                  <a:pt x="373778" y="536447"/>
                </a:lnTo>
                <a:lnTo>
                  <a:pt x="448056" y="257555"/>
                </a:lnTo>
                <a:lnTo>
                  <a:pt x="368808" y="236219"/>
                </a:lnTo>
                <a:close/>
              </a:path>
              <a:path w="622300" h="619760">
                <a:moveTo>
                  <a:pt x="249936" y="281939"/>
                </a:moveTo>
                <a:lnTo>
                  <a:pt x="219075" y="329612"/>
                </a:lnTo>
                <a:lnTo>
                  <a:pt x="188213" y="374141"/>
                </a:lnTo>
                <a:lnTo>
                  <a:pt x="157353" y="415242"/>
                </a:lnTo>
                <a:lnTo>
                  <a:pt x="126492" y="452627"/>
                </a:lnTo>
                <a:lnTo>
                  <a:pt x="144208" y="466082"/>
                </a:lnTo>
                <a:lnTo>
                  <a:pt x="160781" y="479107"/>
                </a:lnTo>
                <a:lnTo>
                  <a:pt x="176212" y="491847"/>
                </a:lnTo>
                <a:lnTo>
                  <a:pt x="190500" y="504443"/>
                </a:lnTo>
                <a:lnTo>
                  <a:pt x="224218" y="462152"/>
                </a:lnTo>
                <a:lnTo>
                  <a:pt x="256794" y="417575"/>
                </a:lnTo>
                <a:lnTo>
                  <a:pt x="288226" y="370713"/>
                </a:lnTo>
                <a:lnTo>
                  <a:pt x="318516" y="321563"/>
                </a:lnTo>
                <a:lnTo>
                  <a:pt x="249936" y="281939"/>
                </a:lnTo>
                <a:close/>
              </a:path>
              <a:path w="622300" h="619760">
                <a:moveTo>
                  <a:pt x="616058" y="188975"/>
                </a:moveTo>
                <a:lnTo>
                  <a:pt x="333756" y="188975"/>
                </a:lnTo>
                <a:lnTo>
                  <a:pt x="522731" y="239267"/>
                </a:lnTo>
                <a:lnTo>
                  <a:pt x="478536" y="315467"/>
                </a:lnTo>
                <a:lnTo>
                  <a:pt x="551688" y="350519"/>
                </a:lnTo>
                <a:lnTo>
                  <a:pt x="605028" y="257555"/>
                </a:lnTo>
                <a:lnTo>
                  <a:pt x="621792" y="190500"/>
                </a:lnTo>
                <a:lnTo>
                  <a:pt x="616058" y="188975"/>
                </a:lnTo>
                <a:close/>
              </a:path>
              <a:path w="622300" h="619760">
                <a:moveTo>
                  <a:pt x="198120" y="0"/>
                </a:moveTo>
                <a:lnTo>
                  <a:pt x="169530" y="43934"/>
                </a:lnTo>
                <a:lnTo>
                  <a:pt x="140095" y="85795"/>
                </a:lnTo>
                <a:lnTo>
                  <a:pt x="109728" y="125539"/>
                </a:lnTo>
                <a:lnTo>
                  <a:pt x="78344" y="163124"/>
                </a:lnTo>
                <a:lnTo>
                  <a:pt x="45861" y="198508"/>
                </a:lnTo>
                <a:lnTo>
                  <a:pt x="12192" y="231647"/>
                </a:lnTo>
                <a:lnTo>
                  <a:pt x="7620" y="348995"/>
                </a:lnTo>
                <a:lnTo>
                  <a:pt x="23360" y="335256"/>
                </a:lnTo>
                <a:lnTo>
                  <a:pt x="38671" y="321373"/>
                </a:lnTo>
                <a:lnTo>
                  <a:pt x="53697" y="307205"/>
                </a:lnTo>
                <a:lnTo>
                  <a:pt x="68580" y="292607"/>
                </a:lnTo>
                <a:lnTo>
                  <a:pt x="150670" y="292607"/>
                </a:lnTo>
                <a:lnTo>
                  <a:pt x="185928" y="160019"/>
                </a:lnTo>
                <a:lnTo>
                  <a:pt x="207335" y="132302"/>
                </a:lnTo>
                <a:lnTo>
                  <a:pt x="228028" y="104012"/>
                </a:lnTo>
                <a:lnTo>
                  <a:pt x="247864" y="75152"/>
                </a:lnTo>
                <a:lnTo>
                  <a:pt x="266700" y="45719"/>
                </a:lnTo>
                <a:lnTo>
                  <a:pt x="198120" y="0"/>
                </a:lnTo>
                <a:close/>
              </a:path>
              <a:path w="622300" h="619760">
                <a:moveTo>
                  <a:pt x="338328" y="41147"/>
                </a:moveTo>
                <a:lnTo>
                  <a:pt x="310371" y="83551"/>
                </a:lnTo>
                <a:lnTo>
                  <a:pt x="281464" y="122883"/>
                </a:lnTo>
                <a:lnTo>
                  <a:pt x="251752" y="158995"/>
                </a:lnTo>
                <a:lnTo>
                  <a:pt x="221382" y="191743"/>
                </a:lnTo>
                <a:lnTo>
                  <a:pt x="190500" y="220979"/>
                </a:lnTo>
                <a:lnTo>
                  <a:pt x="204525" y="239577"/>
                </a:lnTo>
                <a:lnTo>
                  <a:pt x="216979" y="256603"/>
                </a:lnTo>
                <a:lnTo>
                  <a:pt x="228004" y="272200"/>
                </a:lnTo>
                <a:lnTo>
                  <a:pt x="237744" y="286512"/>
                </a:lnTo>
                <a:lnTo>
                  <a:pt x="261747" y="265056"/>
                </a:lnTo>
                <a:lnTo>
                  <a:pt x="285750" y="241744"/>
                </a:lnTo>
                <a:lnTo>
                  <a:pt x="309753" y="216431"/>
                </a:lnTo>
                <a:lnTo>
                  <a:pt x="333756" y="188975"/>
                </a:lnTo>
                <a:lnTo>
                  <a:pt x="616058" y="188975"/>
                </a:lnTo>
                <a:lnTo>
                  <a:pt x="381000" y="126491"/>
                </a:lnTo>
                <a:lnTo>
                  <a:pt x="390144" y="113657"/>
                </a:lnTo>
                <a:lnTo>
                  <a:pt x="399288" y="100393"/>
                </a:lnTo>
                <a:lnTo>
                  <a:pt x="408431" y="86844"/>
                </a:lnTo>
                <a:lnTo>
                  <a:pt x="417575" y="73151"/>
                </a:lnTo>
                <a:lnTo>
                  <a:pt x="338328" y="4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71600" y="3247644"/>
            <a:ext cx="660400" cy="658495"/>
          </a:xfrm>
          <a:custGeom>
            <a:avLst/>
            <a:gdLst/>
            <a:ahLst/>
            <a:cxnLst/>
            <a:rect l="l" t="t" r="r" b="b"/>
            <a:pathLst>
              <a:path w="660400" h="658495">
                <a:moveTo>
                  <a:pt x="364236" y="342900"/>
                </a:moveTo>
                <a:lnTo>
                  <a:pt x="315468" y="525779"/>
                </a:lnTo>
                <a:lnTo>
                  <a:pt x="310919" y="565451"/>
                </a:lnTo>
                <a:lnTo>
                  <a:pt x="320230" y="597407"/>
                </a:lnTo>
                <a:lnTo>
                  <a:pt x="381000" y="637031"/>
                </a:lnTo>
                <a:lnTo>
                  <a:pt x="440436" y="653795"/>
                </a:lnTo>
                <a:lnTo>
                  <a:pt x="481798" y="658296"/>
                </a:lnTo>
                <a:lnTo>
                  <a:pt x="493775" y="656843"/>
                </a:lnTo>
                <a:lnTo>
                  <a:pt x="531876" y="635507"/>
                </a:lnTo>
                <a:lnTo>
                  <a:pt x="560273" y="587883"/>
                </a:lnTo>
                <a:lnTo>
                  <a:pt x="460628" y="587883"/>
                </a:lnTo>
                <a:lnTo>
                  <a:pt x="450627" y="587549"/>
                </a:lnTo>
                <a:lnTo>
                  <a:pt x="401097" y="572857"/>
                </a:lnTo>
                <a:lnTo>
                  <a:pt x="389667" y="550616"/>
                </a:lnTo>
                <a:lnTo>
                  <a:pt x="391668" y="534923"/>
                </a:lnTo>
                <a:lnTo>
                  <a:pt x="399288" y="505967"/>
                </a:lnTo>
                <a:lnTo>
                  <a:pt x="448960" y="498848"/>
                </a:lnTo>
                <a:lnTo>
                  <a:pt x="497205" y="491299"/>
                </a:lnTo>
                <a:lnTo>
                  <a:pt x="543734" y="483465"/>
                </a:lnTo>
                <a:lnTo>
                  <a:pt x="588263" y="475488"/>
                </a:lnTo>
                <a:lnTo>
                  <a:pt x="569789" y="434339"/>
                </a:lnTo>
                <a:lnTo>
                  <a:pt x="417575" y="434339"/>
                </a:lnTo>
                <a:lnTo>
                  <a:pt x="437388" y="362711"/>
                </a:lnTo>
                <a:lnTo>
                  <a:pt x="364236" y="342900"/>
                </a:lnTo>
                <a:close/>
              </a:path>
              <a:path w="660400" h="658495">
                <a:moveTo>
                  <a:pt x="114300" y="499871"/>
                </a:moveTo>
                <a:lnTo>
                  <a:pt x="115157" y="518159"/>
                </a:lnTo>
                <a:lnTo>
                  <a:pt x="115276" y="525779"/>
                </a:lnTo>
                <a:lnTo>
                  <a:pt x="115347" y="542543"/>
                </a:lnTo>
                <a:lnTo>
                  <a:pt x="115157" y="554735"/>
                </a:lnTo>
                <a:lnTo>
                  <a:pt x="114300" y="573023"/>
                </a:lnTo>
                <a:lnTo>
                  <a:pt x="140874" y="580191"/>
                </a:lnTo>
                <a:lnTo>
                  <a:pt x="163448" y="585787"/>
                </a:lnTo>
                <a:lnTo>
                  <a:pt x="182022" y="589954"/>
                </a:lnTo>
                <a:lnTo>
                  <a:pt x="196596" y="592835"/>
                </a:lnTo>
                <a:lnTo>
                  <a:pt x="208835" y="593074"/>
                </a:lnTo>
                <a:lnTo>
                  <a:pt x="220217" y="591312"/>
                </a:lnTo>
                <a:lnTo>
                  <a:pt x="255269" y="560831"/>
                </a:lnTo>
                <a:lnTo>
                  <a:pt x="270999" y="515683"/>
                </a:lnTo>
                <a:lnTo>
                  <a:pt x="177736" y="515683"/>
                </a:lnTo>
                <a:lnTo>
                  <a:pt x="169044" y="515278"/>
                </a:lnTo>
                <a:lnTo>
                  <a:pt x="158496" y="513588"/>
                </a:lnTo>
                <a:lnTo>
                  <a:pt x="149875" y="511016"/>
                </a:lnTo>
                <a:lnTo>
                  <a:pt x="114300" y="499871"/>
                </a:lnTo>
                <a:close/>
              </a:path>
              <a:path w="660400" h="658495">
                <a:moveTo>
                  <a:pt x="512063" y="507491"/>
                </a:moveTo>
                <a:lnTo>
                  <a:pt x="490346" y="559879"/>
                </a:lnTo>
                <a:lnTo>
                  <a:pt x="460628" y="587883"/>
                </a:lnTo>
                <a:lnTo>
                  <a:pt x="560273" y="587883"/>
                </a:lnTo>
                <a:lnTo>
                  <a:pt x="562387" y="583691"/>
                </a:lnTo>
                <a:lnTo>
                  <a:pt x="576072" y="554735"/>
                </a:lnTo>
                <a:lnTo>
                  <a:pt x="543496" y="531685"/>
                </a:lnTo>
                <a:lnTo>
                  <a:pt x="527423" y="519803"/>
                </a:lnTo>
                <a:lnTo>
                  <a:pt x="512063" y="507491"/>
                </a:lnTo>
                <a:close/>
              </a:path>
              <a:path w="660400" h="658495">
                <a:moveTo>
                  <a:pt x="92963" y="195071"/>
                </a:moveTo>
                <a:lnTo>
                  <a:pt x="0" y="542543"/>
                </a:lnTo>
                <a:lnTo>
                  <a:pt x="71628" y="562355"/>
                </a:lnTo>
                <a:lnTo>
                  <a:pt x="100584" y="454151"/>
                </a:lnTo>
                <a:lnTo>
                  <a:pt x="287338" y="454151"/>
                </a:lnTo>
                <a:lnTo>
                  <a:pt x="295027" y="425195"/>
                </a:lnTo>
                <a:lnTo>
                  <a:pt x="217931" y="425195"/>
                </a:lnTo>
                <a:lnTo>
                  <a:pt x="115824" y="397763"/>
                </a:lnTo>
                <a:lnTo>
                  <a:pt x="123443" y="365759"/>
                </a:lnTo>
                <a:lnTo>
                  <a:pt x="310809" y="365759"/>
                </a:lnTo>
                <a:lnTo>
                  <a:pt x="318498" y="336803"/>
                </a:lnTo>
                <a:lnTo>
                  <a:pt x="240791" y="336803"/>
                </a:lnTo>
                <a:lnTo>
                  <a:pt x="138684" y="309371"/>
                </a:lnTo>
                <a:lnTo>
                  <a:pt x="147828" y="277367"/>
                </a:lnTo>
                <a:lnTo>
                  <a:pt x="334281" y="277367"/>
                </a:lnTo>
                <a:lnTo>
                  <a:pt x="338327" y="262127"/>
                </a:lnTo>
                <a:lnTo>
                  <a:pt x="92963" y="195071"/>
                </a:lnTo>
                <a:close/>
              </a:path>
              <a:path w="660400" h="658495">
                <a:moveTo>
                  <a:pt x="287338" y="454151"/>
                </a:moveTo>
                <a:lnTo>
                  <a:pt x="100584" y="454151"/>
                </a:lnTo>
                <a:lnTo>
                  <a:pt x="202691" y="481583"/>
                </a:lnTo>
                <a:lnTo>
                  <a:pt x="199644" y="495300"/>
                </a:lnTo>
                <a:lnTo>
                  <a:pt x="177736" y="515683"/>
                </a:lnTo>
                <a:lnTo>
                  <a:pt x="270999" y="515683"/>
                </a:lnTo>
                <a:lnTo>
                  <a:pt x="287338" y="454151"/>
                </a:lnTo>
                <a:close/>
              </a:path>
              <a:path w="660400" h="658495">
                <a:moveTo>
                  <a:pt x="554736" y="400811"/>
                </a:moveTo>
                <a:lnTo>
                  <a:pt x="522160" y="410551"/>
                </a:lnTo>
                <a:lnTo>
                  <a:pt x="488442" y="419290"/>
                </a:lnTo>
                <a:lnTo>
                  <a:pt x="453580" y="427172"/>
                </a:lnTo>
                <a:lnTo>
                  <a:pt x="417575" y="434339"/>
                </a:lnTo>
                <a:lnTo>
                  <a:pt x="569789" y="434339"/>
                </a:lnTo>
                <a:lnTo>
                  <a:pt x="554736" y="400811"/>
                </a:lnTo>
                <a:close/>
              </a:path>
              <a:path w="660400" h="658495">
                <a:moveTo>
                  <a:pt x="310809" y="365759"/>
                </a:moveTo>
                <a:lnTo>
                  <a:pt x="123443" y="365759"/>
                </a:lnTo>
                <a:lnTo>
                  <a:pt x="227075" y="393191"/>
                </a:lnTo>
                <a:lnTo>
                  <a:pt x="217931" y="425195"/>
                </a:lnTo>
                <a:lnTo>
                  <a:pt x="295027" y="425195"/>
                </a:lnTo>
                <a:lnTo>
                  <a:pt x="310809" y="365759"/>
                </a:lnTo>
                <a:close/>
              </a:path>
              <a:path w="660400" h="658495">
                <a:moveTo>
                  <a:pt x="440436" y="60959"/>
                </a:moveTo>
                <a:lnTo>
                  <a:pt x="391668" y="242315"/>
                </a:lnTo>
                <a:lnTo>
                  <a:pt x="387119" y="281749"/>
                </a:lnTo>
                <a:lnTo>
                  <a:pt x="396430" y="313182"/>
                </a:lnTo>
                <a:lnTo>
                  <a:pt x="457200" y="352043"/>
                </a:lnTo>
                <a:lnTo>
                  <a:pt x="516636" y="367283"/>
                </a:lnTo>
                <a:lnTo>
                  <a:pt x="548449" y="372808"/>
                </a:lnTo>
                <a:lnTo>
                  <a:pt x="562284" y="372641"/>
                </a:lnTo>
                <a:lnTo>
                  <a:pt x="606480" y="350400"/>
                </a:lnTo>
                <a:lnTo>
                  <a:pt x="630279" y="313182"/>
                </a:lnTo>
                <a:lnTo>
                  <a:pt x="636342" y="302228"/>
                </a:lnTo>
                <a:lnTo>
                  <a:pt x="529685" y="302228"/>
                </a:lnTo>
                <a:lnTo>
                  <a:pt x="515112" y="300227"/>
                </a:lnTo>
                <a:lnTo>
                  <a:pt x="496824" y="294131"/>
                </a:lnTo>
                <a:lnTo>
                  <a:pt x="480488" y="288131"/>
                </a:lnTo>
                <a:lnTo>
                  <a:pt x="470154" y="279272"/>
                </a:lnTo>
                <a:lnTo>
                  <a:pt x="465534" y="267557"/>
                </a:lnTo>
                <a:lnTo>
                  <a:pt x="466355" y="252936"/>
                </a:lnTo>
                <a:lnTo>
                  <a:pt x="470916" y="234695"/>
                </a:lnTo>
                <a:lnTo>
                  <a:pt x="527446" y="228957"/>
                </a:lnTo>
                <a:lnTo>
                  <a:pt x="577976" y="223075"/>
                </a:lnTo>
                <a:lnTo>
                  <a:pt x="622220" y="216908"/>
                </a:lnTo>
                <a:lnTo>
                  <a:pt x="659892" y="210311"/>
                </a:lnTo>
                <a:lnTo>
                  <a:pt x="639009" y="167639"/>
                </a:lnTo>
                <a:lnTo>
                  <a:pt x="489204" y="167639"/>
                </a:lnTo>
                <a:lnTo>
                  <a:pt x="513588" y="80771"/>
                </a:lnTo>
                <a:lnTo>
                  <a:pt x="440436" y="60959"/>
                </a:lnTo>
                <a:close/>
              </a:path>
              <a:path w="660400" h="658495">
                <a:moveTo>
                  <a:pt x="334281" y="277367"/>
                </a:moveTo>
                <a:lnTo>
                  <a:pt x="147828" y="277367"/>
                </a:lnTo>
                <a:lnTo>
                  <a:pt x="249936" y="304800"/>
                </a:lnTo>
                <a:lnTo>
                  <a:pt x="240791" y="336803"/>
                </a:lnTo>
                <a:lnTo>
                  <a:pt x="318498" y="336803"/>
                </a:lnTo>
                <a:lnTo>
                  <a:pt x="334281" y="277367"/>
                </a:lnTo>
                <a:close/>
              </a:path>
              <a:path w="660400" h="658495">
                <a:moveTo>
                  <a:pt x="583692" y="234695"/>
                </a:moveTo>
                <a:lnTo>
                  <a:pt x="561403" y="281416"/>
                </a:lnTo>
                <a:lnTo>
                  <a:pt x="529685" y="302228"/>
                </a:lnTo>
                <a:lnTo>
                  <a:pt x="636342" y="302228"/>
                </a:lnTo>
                <a:lnTo>
                  <a:pt x="638175" y="298918"/>
                </a:lnTo>
                <a:lnTo>
                  <a:pt x="646176" y="283463"/>
                </a:lnTo>
                <a:lnTo>
                  <a:pt x="632769" y="273700"/>
                </a:lnTo>
                <a:lnTo>
                  <a:pt x="617791" y="262508"/>
                </a:lnTo>
                <a:lnTo>
                  <a:pt x="601384" y="249602"/>
                </a:lnTo>
                <a:lnTo>
                  <a:pt x="583692" y="234695"/>
                </a:lnTo>
                <a:close/>
              </a:path>
              <a:path w="660400" h="658495">
                <a:moveTo>
                  <a:pt x="233172" y="0"/>
                </a:moveTo>
                <a:lnTo>
                  <a:pt x="184570" y="41481"/>
                </a:lnTo>
                <a:lnTo>
                  <a:pt x="143827" y="72389"/>
                </a:lnTo>
                <a:lnTo>
                  <a:pt x="110799" y="93011"/>
                </a:lnTo>
                <a:lnTo>
                  <a:pt x="85343" y="103631"/>
                </a:lnTo>
                <a:lnTo>
                  <a:pt x="86868" y="172211"/>
                </a:lnTo>
                <a:lnTo>
                  <a:pt x="313944" y="216407"/>
                </a:lnTo>
                <a:lnTo>
                  <a:pt x="323088" y="248411"/>
                </a:lnTo>
                <a:lnTo>
                  <a:pt x="338542" y="244697"/>
                </a:lnTo>
                <a:lnTo>
                  <a:pt x="355282" y="240410"/>
                </a:lnTo>
                <a:lnTo>
                  <a:pt x="393192" y="230123"/>
                </a:lnTo>
                <a:lnTo>
                  <a:pt x="380380" y="191595"/>
                </a:lnTo>
                <a:lnTo>
                  <a:pt x="367215" y="153733"/>
                </a:lnTo>
                <a:lnTo>
                  <a:pt x="365644" y="149351"/>
                </a:lnTo>
                <a:lnTo>
                  <a:pt x="294131" y="149351"/>
                </a:lnTo>
                <a:lnTo>
                  <a:pt x="188975" y="126491"/>
                </a:lnTo>
                <a:lnTo>
                  <a:pt x="300227" y="47243"/>
                </a:lnTo>
                <a:lnTo>
                  <a:pt x="233172" y="0"/>
                </a:lnTo>
                <a:close/>
              </a:path>
              <a:path w="660400" h="658495">
                <a:moveTo>
                  <a:pt x="624839" y="138683"/>
                </a:moveTo>
                <a:lnTo>
                  <a:pt x="595717" y="146423"/>
                </a:lnTo>
                <a:lnTo>
                  <a:pt x="563308" y="153733"/>
                </a:lnTo>
                <a:lnTo>
                  <a:pt x="527756" y="160758"/>
                </a:lnTo>
                <a:lnTo>
                  <a:pt x="489204" y="167639"/>
                </a:lnTo>
                <a:lnTo>
                  <a:pt x="639009" y="167639"/>
                </a:lnTo>
                <a:lnTo>
                  <a:pt x="624839" y="138683"/>
                </a:lnTo>
                <a:close/>
              </a:path>
              <a:path w="660400" h="658495">
                <a:moveTo>
                  <a:pt x="341375" y="82295"/>
                </a:moveTo>
                <a:lnTo>
                  <a:pt x="277368" y="97535"/>
                </a:lnTo>
                <a:lnTo>
                  <a:pt x="281916" y="110347"/>
                </a:lnTo>
                <a:lnTo>
                  <a:pt x="286321" y="123443"/>
                </a:lnTo>
                <a:lnTo>
                  <a:pt x="290441" y="136540"/>
                </a:lnTo>
                <a:lnTo>
                  <a:pt x="294131" y="149351"/>
                </a:lnTo>
                <a:lnTo>
                  <a:pt x="365644" y="149351"/>
                </a:lnTo>
                <a:lnTo>
                  <a:pt x="354187" y="117395"/>
                </a:lnTo>
                <a:lnTo>
                  <a:pt x="341375" y="82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83108" y="4155440"/>
            <a:ext cx="2875915" cy="1169035"/>
          </a:xfrm>
          <a:custGeom>
            <a:avLst/>
            <a:gdLst/>
            <a:ahLst/>
            <a:cxnLst/>
            <a:rect l="l" t="t" r="r" b="b"/>
            <a:pathLst>
              <a:path w="2875915" h="1169035">
                <a:moveTo>
                  <a:pt x="2276856" y="648970"/>
                </a:moveTo>
                <a:lnTo>
                  <a:pt x="2220857" y="690880"/>
                </a:lnTo>
                <a:lnTo>
                  <a:pt x="2167572" y="728980"/>
                </a:lnTo>
                <a:lnTo>
                  <a:pt x="2116994" y="763270"/>
                </a:lnTo>
                <a:lnTo>
                  <a:pt x="2069115" y="795020"/>
                </a:lnTo>
                <a:lnTo>
                  <a:pt x="2023930" y="822960"/>
                </a:lnTo>
                <a:lnTo>
                  <a:pt x="1981431" y="848360"/>
                </a:lnTo>
                <a:lnTo>
                  <a:pt x="1941611" y="869950"/>
                </a:lnTo>
                <a:lnTo>
                  <a:pt x="1904464" y="887730"/>
                </a:lnTo>
                <a:lnTo>
                  <a:pt x="1838159" y="913130"/>
                </a:lnTo>
                <a:lnTo>
                  <a:pt x="1808988" y="922020"/>
                </a:lnTo>
                <a:lnTo>
                  <a:pt x="1825752" y="1016000"/>
                </a:lnTo>
                <a:lnTo>
                  <a:pt x="1880616" y="1019810"/>
                </a:lnTo>
                <a:lnTo>
                  <a:pt x="2229612" y="1089660"/>
                </a:lnTo>
                <a:lnTo>
                  <a:pt x="2244852" y="1140460"/>
                </a:lnTo>
                <a:lnTo>
                  <a:pt x="2337816" y="1113790"/>
                </a:lnTo>
                <a:lnTo>
                  <a:pt x="2320637" y="1061720"/>
                </a:lnTo>
                <a:lnTo>
                  <a:pt x="2302069" y="1009650"/>
                </a:lnTo>
                <a:lnTo>
                  <a:pt x="2298589" y="1000760"/>
                </a:lnTo>
                <a:lnTo>
                  <a:pt x="2202180" y="1000760"/>
                </a:lnTo>
                <a:lnTo>
                  <a:pt x="1962912" y="949960"/>
                </a:lnTo>
                <a:lnTo>
                  <a:pt x="2006035" y="928370"/>
                </a:lnTo>
                <a:lnTo>
                  <a:pt x="2091944" y="882650"/>
                </a:lnTo>
                <a:lnTo>
                  <a:pt x="2134728" y="858520"/>
                </a:lnTo>
                <a:lnTo>
                  <a:pt x="2262406" y="782320"/>
                </a:lnTo>
                <a:lnTo>
                  <a:pt x="2304739" y="755650"/>
                </a:lnTo>
                <a:lnTo>
                  <a:pt x="2346960" y="727710"/>
                </a:lnTo>
                <a:lnTo>
                  <a:pt x="2276856" y="648970"/>
                </a:lnTo>
                <a:close/>
              </a:path>
              <a:path w="2875915" h="1169035">
                <a:moveTo>
                  <a:pt x="2238756" y="857250"/>
                </a:moveTo>
                <a:lnTo>
                  <a:pt x="2161032" y="883920"/>
                </a:lnTo>
                <a:lnTo>
                  <a:pt x="2171319" y="911860"/>
                </a:lnTo>
                <a:lnTo>
                  <a:pt x="2181606" y="941070"/>
                </a:lnTo>
                <a:lnTo>
                  <a:pt x="2191893" y="971550"/>
                </a:lnTo>
                <a:lnTo>
                  <a:pt x="2202180" y="1000760"/>
                </a:lnTo>
                <a:lnTo>
                  <a:pt x="2298589" y="1000760"/>
                </a:lnTo>
                <a:lnTo>
                  <a:pt x="2282183" y="958850"/>
                </a:lnTo>
                <a:lnTo>
                  <a:pt x="2261055" y="908050"/>
                </a:lnTo>
                <a:lnTo>
                  <a:pt x="2238756" y="857250"/>
                </a:lnTo>
                <a:close/>
              </a:path>
              <a:path w="2875915" h="1169035">
                <a:moveTo>
                  <a:pt x="1446276" y="511810"/>
                </a:moveTo>
                <a:lnTo>
                  <a:pt x="1426464" y="588010"/>
                </a:lnTo>
                <a:lnTo>
                  <a:pt x="1575816" y="627380"/>
                </a:lnTo>
                <a:lnTo>
                  <a:pt x="1491996" y="938530"/>
                </a:lnTo>
                <a:lnTo>
                  <a:pt x="1578864" y="961390"/>
                </a:lnTo>
                <a:lnTo>
                  <a:pt x="1661160" y="651510"/>
                </a:lnTo>
                <a:lnTo>
                  <a:pt x="1825629" y="651510"/>
                </a:lnTo>
                <a:lnTo>
                  <a:pt x="1834896" y="614680"/>
                </a:lnTo>
                <a:lnTo>
                  <a:pt x="1682496" y="574040"/>
                </a:lnTo>
                <a:lnTo>
                  <a:pt x="1688677" y="551180"/>
                </a:lnTo>
                <a:lnTo>
                  <a:pt x="1595628" y="551180"/>
                </a:lnTo>
                <a:lnTo>
                  <a:pt x="1446276" y="511810"/>
                </a:lnTo>
                <a:close/>
              </a:path>
              <a:path w="2875915" h="1169035">
                <a:moveTo>
                  <a:pt x="1401395" y="584200"/>
                </a:moveTo>
                <a:lnTo>
                  <a:pt x="1316736" y="584200"/>
                </a:lnTo>
                <a:lnTo>
                  <a:pt x="1240536" y="871220"/>
                </a:lnTo>
                <a:lnTo>
                  <a:pt x="1318260" y="892810"/>
                </a:lnTo>
                <a:lnTo>
                  <a:pt x="1401395" y="584200"/>
                </a:lnTo>
                <a:close/>
              </a:path>
              <a:path w="2875915" h="1169035">
                <a:moveTo>
                  <a:pt x="950976" y="703580"/>
                </a:moveTo>
                <a:lnTo>
                  <a:pt x="950882" y="742950"/>
                </a:lnTo>
                <a:lnTo>
                  <a:pt x="950785" y="756920"/>
                </a:lnTo>
                <a:lnTo>
                  <a:pt x="950333" y="775970"/>
                </a:lnTo>
                <a:lnTo>
                  <a:pt x="949451" y="791210"/>
                </a:lnTo>
                <a:lnTo>
                  <a:pt x="994029" y="801370"/>
                </a:lnTo>
                <a:lnTo>
                  <a:pt x="1036319" y="811530"/>
                </a:lnTo>
                <a:lnTo>
                  <a:pt x="1056655" y="815340"/>
                </a:lnTo>
                <a:lnTo>
                  <a:pt x="1074420" y="814070"/>
                </a:lnTo>
                <a:lnTo>
                  <a:pt x="1114210" y="793750"/>
                </a:lnTo>
                <a:lnTo>
                  <a:pt x="1138428" y="742950"/>
                </a:lnTo>
                <a:lnTo>
                  <a:pt x="1142842" y="726440"/>
                </a:lnTo>
                <a:lnTo>
                  <a:pt x="1039987" y="726440"/>
                </a:lnTo>
                <a:lnTo>
                  <a:pt x="1025651" y="725170"/>
                </a:lnTo>
                <a:lnTo>
                  <a:pt x="994029" y="716280"/>
                </a:lnTo>
                <a:lnTo>
                  <a:pt x="973788" y="711200"/>
                </a:lnTo>
                <a:lnTo>
                  <a:pt x="950976" y="703580"/>
                </a:lnTo>
                <a:close/>
              </a:path>
              <a:path w="2875915" h="1169035">
                <a:moveTo>
                  <a:pt x="2154936" y="505460"/>
                </a:moveTo>
                <a:lnTo>
                  <a:pt x="2114618" y="535940"/>
                </a:lnTo>
                <a:lnTo>
                  <a:pt x="2073315" y="565150"/>
                </a:lnTo>
                <a:lnTo>
                  <a:pt x="2030972" y="591820"/>
                </a:lnTo>
                <a:lnTo>
                  <a:pt x="1987535" y="615950"/>
                </a:lnTo>
                <a:lnTo>
                  <a:pt x="1942953" y="638810"/>
                </a:lnTo>
                <a:lnTo>
                  <a:pt x="1897171" y="660400"/>
                </a:lnTo>
                <a:lnTo>
                  <a:pt x="1850136" y="679450"/>
                </a:lnTo>
                <a:lnTo>
                  <a:pt x="1865042" y="702310"/>
                </a:lnTo>
                <a:lnTo>
                  <a:pt x="1877949" y="723900"/>
                </a:lnTo>
                <a:lnTo>
                  <a:pt x="1889140" y="745490"/>
                </a:lnTo>
                <a:lnTo>
                  <a:pt x="1898904" y="765810"/>
                </a:lnTo>
                <a:lnTo>
                  <a:pt x="1947525" y="744220"/>
                </a:lnTo>
                <a:lnTo>
                  <a:pt x="1995453" y="721360"/>
                </a:lnTo>
                <a:lnTo>
                  <a:pt x="2042742" y="695960"/>
                </a:lnTo>
                <a:lnTo>
                  <a:pt x="2089443" y="669290"/>
                </a:lnTo>
                <a:lnTo>
                  <a:pt x="2181301" y="610870"/>
                </a:lnTo>
                <a:lnTo>
                  <a:pt x="2226564" y="579120"/>
                </a:lnTo>
                <a:lnTo>
                  <a:pt x="2154936" y="505460"/>
                </a:lnTo>
                <a:close/>
              </a:path>
              <a:path w="2875915" h="1169035">
                <a:moveTo>
                  <a:pt x="598932" y="596900"/>
                </a:moveTo>
                <a:lnTo>
                  <a:pt x="583692" y="676910"/>
                </a:lnTo>
                <a:lnTo>
                  <a:pt x="631204" y="684530"/>
                </a:lnTo>
                <a:lnTo>
                  <a:pt x="680832" y="694690"/>
                </a:lnTo>
                <a:lnTo>
                  <a:pt x="732663" y="703580"/>
                </a:lnTo>
                <a:lnTo>
                  <a:pt x="786779" y="713740"/>
                </a:lnTo>
                <a:lnTo>
                  <a:pt x="843265" y="725170"/>
                </a:lnTo>
                <a:lnTo>
                  <a:pt x="902207" y="735330"/>
                </a:lnTo>
                <a:lnTo>
                  <a:pt x="926592" y="662940"/>
                </a:lnTo>
                <a:lnTo>
                  <a:pt x="806196" y="640080"/>
                </a:lnTo>
                <a:lnTo>
                  <a:pt x="810476" y="624840"/>
                </a:lnTo>
                <a:lnTo>
                  <a:pt x="728472" y="624840"/>
                </a:lnTo>
                <a:lnTo>
                  <a:pt x="598932" y="596900"/>
                </a:lnTo>
                <a:close/>
              </a:path>
              <a:path w="2875915" h="1169035">
                <a:moveTo>
                  <a:pt x="1185672" y="254000"/>
                </a:moveTo>
                <a:lnTo>
                  <a:pt x="1065276" y="701040"/>
                </a:lnTo>
                <a:lnTo>
                  <a:pt x="1059513" y="715010"/>
                </a:lnTo>
                <a:lnTo>
                  <a:pt x="1051178" y="723900"/>
                </a:lnTo>
                <a:lnTo>
                  <a:pt x="1039987" y="726440"/>
                </a:lnTo>
                <a:lnTo>
                  <a:pt x="1142842" y="726440"/>
                </a:lnTo>
                <a:lnTo>
                  <a:pt x="1263396" y="275589"/>
                </a:lnTo>
                <a:lnTo>
                  <a:pt x="1185672" y="254000"/>
                </a:lnTo>
                <a:close/>
              </a:path>
              <a:path w="2875915" h="1169035">
                <a:moveTo>
                  <a:pt x="1825629" y="651510"/>
                </a:moveTo>
                <a:lnTo>
                  <a:pt x="1661160" y="651510"/>
                </a:lnTo>
                <a:lnTo>
                  <a:pt x="1815084" y="693420"/>
                </a:lnTo>
                <a:lnTo>
                  <a:pt x="1825629" y="651510"/>
                </a:lnTo>
                <a:close/>
              </a:path>
              <a:path w="2875915" h="1169035">
                <a:moveTo>
                  <a:pt x="1051560" y="278130"/>
                </a:moveTo>
                <a:lnTo>
                  <a:pt x="954024" y="645160"/>
                </a:lnTo>
                <a:lnTo>
                  <a:pt x="1030224" y="666750"/>
                </a:lnTo>
                <a:lnTo>
                  <a:pt x="1129283" y="298450"/>
                </a:lnTo>
                <a:lnTo>
                  <a:pt x="1051560" y="278130"/>
                </a:lnTo>
                <a:close/>
              </a:path>
              <a:path w="2875915" h="1169035">
                <a:moveTo>
                  <a:pt x="1434084" y="311150"/>
                </a:moveTo>
                <a:lnTo>
                  <a:pt x="1404732" y="351789"/>
                </a:lnTo>
                <a:lnTo>
                  <a:pt x="1374535" y="392430"/>
                </a:lnTo>
                <a:lnTo>
                  <a:pt x="1343406" y="430530"/>
                </a:lnTo>
                <a:lnTo>
                  <a:pt x="1311260" y="467360"/>
                </a:lnTo>
                <a:lnTo>
                  <a:pt x="1278015" y="501650"/>
                </a:lnTo>
                <a:lnTo>
                  <a:pt x="1243584" y="534670"/>
                </a:lnTo>
                <a:lnTo>
                  <a:pt x="1243539" y="570230"/>
                </a:lnTo>
                <a:lnTo>
                  <a:pt x="1243019" y="621030"/>
                </a:lnTo>
                <a:lnTo>
                  <a:pt x="1242060" y="651510"/>
                </a:lnTo>
                <a:lnTo>
                  <a:pt x="1261443" y="635000"/>
                </a:lnTo>
                <a:lnTo>
                  <a:pt x="1280540" y="618490"/>
                </a:lnTo>
                <a:lnTo>
                  <a:pt x="1299067" y="601980"/>
                </a:lnTo>
                <a:lnTo>
                  <a:pt x="1316736" y="584200"/>
                </a:lnTo>
                <a:lnTo>
                  <a:pt x="1401395" y="584200"/>
                </a:lnTo>
                <a:lnTo>
                  <a:pt x="1435608" y="457200"/>
                </a:lnTo>
                <a:lnTo>
                  <a:pt x="1454753" y="433070"/>
                </a:lnTo>
                <a:lnTo>
                  <a:pt x="1473327" y="407670"/>
                </a:lnTo>
                <a:lnTo>
                  <a:pt x="1491329" y="382270"/>
                </a:lnTo>
                <a:lnTo>
                  <a:pt x="1508760" y="358139"/>
                </a:lnTo>
                <a:lnTo>
                  <a:pt x="1434084" y="311150"/>
                </a:lnTo>
                <a:close/>
              </a:path>
              <a:path w="2875915" h="1169035">
                <a:moveTo>
                  <a:pt x="172212" y="373380"/>
                </a:moveTo>
                <a:lnTo>
                  <a:pt x="143256" y="481330"/>
                </a:lnTo>
                <a:lnTo>
                  <a:pt x="139565" y="518160"/>
                </a:lnTo>
                <a:lnTo>
                  <a:pt x="149161" y="547370"/>
                </a:lnTo>
                <a:lnTo>
                  <a:pt x="208787" y="584200"/>
                </a:lnTo>
                <a:lnTo>
                  <a:pt x="353567" y="622300"/>
                </a:lnTo>
                <a:lnTo>
                  <a:pt x="386524" y="627380"/>
                </a:lnTo>
                <a:lnTo>
                  <a:pt x="401788" y="626110"/>
                </a:lnTo>
                <a:lnTo>
                  <a:pt x="448056" y="598170"/>
                </a:lnTo>
                <a:lnTo>
                  <a:pt x="482274" y="548640"/>
                </a:lnTo>
                <a:lnTo>
                  <a:pt x="346781" y="548640"/>
                </a:lnTo>
                <a:lnTo>
                  <a:pt x="336804" y="546100"/>
                </a:lnTo>
                <a:lnTo>
                  <a:pt x="246887" y="521970"/>
                </a:lnTo>
                <a:lnTo>
                  <a:pt x="234338" y="516890"/>
                </a:lnTo>
                <a:lnTo>
                  <a:pt x="226504" y="508000"/>
                </a:lnTo>
                <a:lnTo>
                  <a:pt x="223527" y="495300"/>
                </a:lnTo>
                <a:lnTo>
                  <a:pt x="225551" y="481330"/>
                </a:lnTo>
                <a:lnTo>
                  <a:pt x="248412" y="392430"/>
                </a:lnTo>
                <a:lnTo>
                  <a:pt x="172212" y="373380"/>
                </a:lnTo>
                <a:close/>
              </a:path>
              <a:path w="2875915" h="1169035">
                <a:moveTo>
                  <a:pt x="655320" y="459740"/>
                </a:moveTo>
                <a:lnTo>
                  <a:pt x="637032" y="529590"/>
                </a:lnTo>
                <a:lnTo>
                  <a:pt x="745236" y="560070"/>
                </a:lnTo>
                <a:lnTo>
                  <a:pt x="728472" y="624840"/>
                </a:lnTo>
                <a:lnTo>
                  <a:pt x="810476" y="624840"/>
                </a:lnTo>
                <a:lnTo>
                  <a:pt x="822960" y="580390"/>
                </a:lnTo>
                <a:lnTo>
                  <a:pt x="930526" y="580390"/>
                </a:lnTo>
                <a:lnTo>
                  <a:pt x="941832" y="537210"/>
                </a:lnTo>
                <a:lnTo>
                  <a:pt x="841248" y="510540"/>
                </a:lnTo>
                <a:lnTo>
                  <a:pt x="846666" y="490220"/>
                </a:lnTo>
                <a:lnTo>
                  <a:pt x="765048" y="490220"/>
                </a:lnTo>
                <a:lnTo>
                  <a:pt x="655320" y="459740"/>
                </a:lnTo>
                <a:close/>
              </a:path>
              <a:path w="2875915" h="1169035">
                <a:moveTo>
                  <a:pt x="570447" y="544830"/>
                </a:moveTo>
                <a:lnTo>
                  <a:pt x="484632" y="544830"/>
                </a:lnTo>
                <a:lnTo>
                  <a:pt x="490989" y="562610"/>
                </a:lnTo>
                <a:lnTo>
                  <a:pt x="496633" y="579120"/>
                </a:lnTo>
                <a:lnTo>
                  <a:pt x="501991" y="595630"/>
                </a:lnTo>
                <a:lnTo>
                  <a:pt x="507492" y="610870"/>
                </a:lnTo>
                <a:lnTo>
                  <a:pt x="585216" y="582930"/>
                </a:lnTo>
                <a:lnTo>
                  <a:pt x="571476" y="547370"/>
                </a:lnTo>
                <a:lnTo>
                  <a:pt x="570447" y="544830"/>
                </a:lnTo>
                <a:close/>
              </a:path>
              <a:path w="2875915" h="1169035">
                <a:moveTo>
                  <a:pt x="930526" y="580390"/>
                </a:moveTo>
                <a:lnTo>
                  <a:pt x="822960" y="580390"/>
                </a:lnTo>
                <a:lnTo>
                  <a:pt x="923544" y="607060"/>
                </a:lnTo>
                <a:lnTo>
                  <a:pt x="930526" y="580390"/>
                </a:lnTo>
                <a:close/>
              </a:path>
              <a:path w="2875915" h="1169035">
                <a:moveTo>
                  <a:pt x="1644396" y="369570"/>
                </a:moveTo>
                <a:lnTo>
                  <a:pt x="1595628" y="551180"/>
                </a:lnTo>
                <a:lnTo>
                  <a:pt x="1688677" y="551180"/>
                </a:lnTo>
                <a:lnTo>
                  <a:pt x="1731264" y="393700"/>
                </a:lnTo>
                <a:lnTo>
                  <a:pt x="1644396" y="369570"/>
                </a:lnTo>
                <a:close/>
              </a:path>
              <a:path w="2875915" h="1169035">
                <a:moveTo>
                  <a:pt x="416052" y="485140"/>
                </a:moveTo>
                <a:lnTo>
                  <a:pt x="408598" y="501650"/>
                </a:lnTo>
                <a:lnTo>
                  <a:pt x="402145" y="515620"/>
                </a:lnTo>
                <a:lnTo>
                  <a:pt x="396549" y="525780"/>
                </a:lnTo>
                <a:lnTo>
                  <a:pt x="391667" y="533400"/>
                </a:lnTo>
                <a:lnTo>
                  <a:pt x="387095" y="542290"/>
                </a:lnTo>
                <a:lnTo>
                  <a:pt x="381000" y="546100"/>
                </a:lnTo>
                <a:lnTo>
                  <a:pt x="371855" y="548640"/>
                </a:lnTo>
                <a:lnTo>
                  <a:pt x="482274" y="548640"/>
                </a:lnTo>
                <a:lnTo>
                  <a:pt x="484632" y="544830"/>
                </a:lnTo>
                <a:lnTo>
                  <a:pt x="570447" y="544830"/>
                </a:lnTo>
                <a:lnTo>
                  <a:pt x="567362" y="537210"/>
                </a:lnTo>
                <a:lnTo>
                  <a:pt x="481583" y="537210"/>
                </a:lnTo>
                <a:lnTo>
                  <a:pt x="467272" y="527050"/>
                </a:lnTo>
                <a:lnTo>
                  <a:pt x="416052" y="485140"/>
                </a:lnTo>
                <a:close/>
              </a:path>
              <a:path w="2875915" h="1169035">
                <a:moveTo>
                  <a:pt x="528828" y="449580"/>
                </a:moveTo>
                <a:lnTo>
                  <a:pt x="455676" y="473710"/>
                </a:lnTo>
                <a:lnTo>
                  <a:pt x="463153" y="490220"/>
                </a:lnTo>
                <a:lnTo>
                  <a:pt x="469773" y="506730"/>
                </a:lnTo>
                <a:lnTo>
                  <a:pt x="475821" y="521970"/>
                </a:lnTo>
                <a:lnTo>
                  <a:pt x="481583" y="537210"/>
                </a:lnTo>
                <a:lnTo>
                  <a:pt x="567362" y="537210"/>
                </a:lnTo>
                <a:lnTo>
                  <a:pt x="557593" y="513080"/>
                </a:lnTo>
                <a:lnTo>
                  <a:pt x="543425" y="480060"/>
                </a:lnTo>
                <a:lnTo>
                  <a:pt x="528828" y="449580"/>
                </a:lnTo>
                <a:close/>
              </a:path>
              <a:path w="2875915" h="1169035">
                <a:moveTo>
                  <a:pt x="376428" y="59689"/>
                </a:moveTo>
                <a:lnTo>
                  <a:pt x="292608" y="374650"/>
                </a:lnTo>
                <a:lnTo>
                  <a:pt x="320040" y="381000"/>
                </a:lnTo>
                <a:lnTo>
                  <a:pt x="265176" y="407670"/>
                </a:lnTo>
                <a:lnTo>
                  <a:pt x="306323" y="487680"/>
                </a:lnTo>
                <a:lnTo>
                  <a:pt x="320040" y="516890"/>
                </a:lnTo>
                <a:lnTo>
                  <a:pt x="390144" y="482600"/>
                </a:lnTo>
                <a:lnTo>
                  <a:pt x="376142" y="458470"/>
                </a:lnTo>
                <a:lnTo>
                  <a:pt x="361568" y="434340"/>
                </a:lnTo>
                <a:lnTo>
                  <a:pt x="346424" y="408940"/>
                </a:lnTo>
                <a:lnTo>
                  <a:pt x="330708" y="383540"/>
                </a:lnTo>
                <a:lnTo>
                  <a:pt x="594039" y="383540"/>
                </a:lnTo>
                <a:lnTo>
                  <a:pt x="597839" y="369570"/>
                </a:lnTo>
                <a:lnTo>
                  <a:pt x="519683" y="369570"/>
                </a:lnTo>
                <a:lnTo>
                  <a:pt x="382523" y="332739"/>
                </a:lnTo>
                <a:lnTo>
                  <a:pt x="391667" y="300989"/>
                </a:lnTo>
                <a:lnTo>
                  <a:pt x="616498" y="300989"/>
                </a:lnTo>
                <a:lnTo>
                  <a:pt x="619607" y="289560"/>
                </a:lnTo>
                <a:lnTo>
                  <a:pt x="541020" y="289560"/>
                </a:lnTo>
                <a:lnTo>
                  <a:pt x="403860" y="252730"/>
                </a:lnTo>
                <a:lnTo>
                  <a:pt x="413004" y="220980"/>
                </a:lnTo>
                <a:lnTo>
                  <a:pt x="638266" y="220980"/>
                </a:lnTo>
                <a:lnTo>
                  <a:pt x="641721" y="208280"/>
                </a:lnTo>
                <a:lnTo>
                  <a:pt x="562355" y="208280"/>
                </a:lnTo>
                <a:lnTo>
                  <a:pt x="425195" y="170180"/>
                </a:lnTo>
                <a:lnTo>
                  <a:pt x="434339" y="139700"/>
                </a:lnTo>
                <a:lnTo>
                  <a:pt x="660379" y="139700"/>
                </a:lnTo>
                <a:lnTo>
                  <a:pt x="661416" y="135889"/>
                </a:lnTo>
                <a:lnTo>
                  <a:pt x="376428" y="59689"/>
                </a:lnTo>
                <a:close/>
              </a:path>
              <a:path w="2875915" h="1169035">
                <a:moveTo>
                  <a:pt x="89915" y="345439"/>
                </a:moveTo>
                <a:lnTo>
                  <a:pt x="68794" y="377190"/>
                </a:lnTo>
                <a:lnTo>
                  <a:pt x="46672" y="407670"/>
                </a:lnTo>
                <a:lnTo>
                  <a:pt x="23693" y="436880"/>
                </a:lnTo>
                <a:lnTo>
                  <a:pt x="0" y="466090"/>
                </a:lnTo>
                <a:lnTo>
                  <a:pt x="65532" y="511810"/>
                </a:lnTo>
                <a:lnTo>
                  <a:pt x="85582" y="486410"/>
                </a:lnTo>
                <a:lnTo>
                  <a:pt x="107061" y="457200"/>
                </a:lnTo>
                <a:lnTo>
                  <a:pt x="130254" y="424180"/>
                </a:lnTo>
                <a:lnTo>
                  <a:pt x="155448" y="388620"/>
                </a:lnTo>
                <a:lnTo>
                  <a:pt x="89915" y="345439"/>
                </a:lnTo>
                <a:close/>
              </a:path>
              <a:path w="2875915" h="1169035">
                <a:moveTo>
                  <a:pt x="780288" y="431800"/>
                </a:moveTo>
                <a:lnTo>
                  <a:pt x="765048" y="490220"/>
                </a:lnTo>
                <a:lnTo>
                  <a:pt x="846666" y="490220"/>
                </a:lnTo>
                <a:lnTo>
                  <a:pt x="856488" y="453390"/>
                </a:lnTo>
                <a:lnTo>
                  <a:pt x="780288" y="431800"/>
                </a:lnTo>
                <a:close/>
              </a:path>
              <a:path w="2875915" h="1169035">
                <a:moveTo>
                  <a:pt x="722376" y="158750"/>
                </a:moveTo>
                <a:lnTo>
                  <a:pt x="704088" y="228600"/>
                </a:lnTo>
                <a:lnTo>
                  <a:pt x="789432" y="251460"/>
                </a:lnTo>
                <a:lnTo>
                  <a:pt x="753117" y="281939"/>
                </a:lnTo>
                <a:lnTo>
                  <a:pt x="721804" y="306070"/>
                </a:lnTo>
                <a:lnTo>
                  <a:pt x="695348" y="322580"/>
                </a:lnTo>
                <a:lnTo>
                  <a:pt x="673608" y="330200"/>
                </a:lnTo>
                <a:lnTo>
                  <a:pt x="681228" y="402590"/>
                </a:lnTo>
                <a:lnTo>
                  <a:pt x="690967" y="402590"/>
                </a:lnTo>
                <a:lnTo>
                  <a:pt x="699706" y="403860"/>
                </a:lnTo>
                <a:lnTo>
                  <a:pt x="707588" y="405130"/>
                </a:lnTo>
                <a:lnTo>
                  <a:pt x="714755" y="405130"/>
                </a:lnTo>
                <a:lnTo>
                  <a:pt x="725590" y="406400"/>
                </a:lnTo>
                <a:lnTo>
                  <a:pt x="744283" y="410210"/>
                </a:lnTo>
                <a:lnTo>
                  <a:pt x="770691" y="416560"/>
                </a:lnTo>
                <a:lnTo>
                  <a:pt x="804672" y="422910"/>
                </a:lnTo>
                <a:lnTo>
                  <a:pt x="914400" y="447040"/>
                </a:lnTo>
                <a:lnTo>
                  <a:pt x="925068" y="482600"/>
                </a:lnTo>
                <a:lnTo>
                  <a:pt x="996695" y="459740"/>
                </a:lnTo>
                <a:lnTo>
                  <a:pt x="982360" y="415290"/>
                </a:lnTo>
                <a:lnTo>
                  <a:pt x="968022" y="373380"/>
                </a:lnTo>
                <a:lnTo>
                  <a:pt x="893063" y="373380"/>
                </a:lnTo>
                <a:lnTo>
                  <a:pt x="799623" y="351789"/>
                </a:lnTo>
                <a:lnTo>
                  <a:pt x="783336" y="349250"/>
                </a:lnTo>
                <a:lnTo>
                  <a:pt x="806457" y="331470"/>
                </a:lnTo>
                <a:lnTo>
                  <a:pt x="877824" y="274320"/>
                </a:lnTo>
                <a:lnTo>
                  <a:pt x="1031693" y="274320"/>
                </a:lnTo>
                <a:lnTo>
                  <a:pt x="1040892" y="241300"/>
                </a:lnTo>
                <a:lnTo>
                  <a:pt x="722376" y="158750"/>
                </a:lnTo>
                <a:close/>
              </a:path>
              <a:path w="2875915" h="1169035">
                <a:moveTo>
                  <a:pt x="594039" y="383540"/>
                </a:moveTo>
                <a:lnTo>
                  <a:pt x="330708" y="383540"/>
                </a:lnTo>
                <a:lnTo>
                  <a:pt x="576072" y="449580"/>
                </a:lnTo>
                <a:lnTo>
                  <a:pt x="594039" y="383540"/>
                </a:lnTo>
                <a:close/>
              </a:path>
              <a:path w="2875915" h="1169035">
                <a:moveTo>
                  <a:pt x="943356" y="304800"/>
                </a:moveTo>
                <a:lnTo>
                  <a:pt x="876300" y="321310"/>
                </a:lnTo>
                <a:lnTo>
                  <a:pt x="884110" y="344170"/>
                </a:lnTo>
                <a:lnTo>
                  <a:pt x="888515" y="358139"/>
                </a:lnTo>
                <a:lnTo>
                  <a:pt x="893063" y="373380"/>
                </a:lnTo>
                <a:lnTo>
                  <a:pt x="968022" y="373380"/>
                </a:lnTo>
                <a:lnTo>
                  <a:pt x="955976" y="337820"/>
                </a:lnTo>
                <a:lnTo>
                  <a:pt x="943356" y="304800"/>
                </a:lnTo>
                <a:close/>
              </a:path>
              <a:path w="2875915" h="1169035">
                <a:moveTo>
                  <a:pt x="616498" y="300989"/>
                </a:moveTo>
                <a:lnTo>
                  <a:pt x="391667" y="300989"/>
                </a:lnTo>
                <a:lnTo>
                  <a:pt x="527304" y="337820"/>
                </a:lnTo>
                <a:lnTo>
                  <a:pt x="519683" y="369570"/>
                </a:lnTo>
                <a:lnTo>
                  <a:pt x="597839" y="369570"/>
                </a:lnTo>
                <a:lnTo>
                  <a:pt x="616498" y="300989"/>
                </a:lnTo>
                <a:close/>
              </a:path>
              <a:path w="2875915" h="1169035">
                <a:moveTo>
                  <a:pt x="301708" y="236220"/>
                </a:moveTo>
                <a:lnTo>
                  <a:pt x="160020" y="236220"/>
                </a:lnTo>
                <a:lnTo>
                  <a:pt x="129540" y="345439"/>
                </a:lnTo>
                <a:lnTo>
                  <a:pt x="204215" y="365760"/>
                </a:lnTo>
                <a:lnTo>
                  <a:pt x="233172" y="256539"/>
                </a:lnTo>
                <a:lnTo>
                  <a:pt x="310647" y="256539"/>
                </a:lnTo>
                <a:lnTo>
                  <a:pt x="315468" y="251460"/>
                </a:lnTo>
                <a:lnTo>
                  <a:pt x="301708" y="236220"/>
                </a:lnTo>
                <a:close/>
              </a:path>
              <a:path w="2875915" h="1169035">
                <a:moveTo>
                  <a:pt x="1031693" y="274320"/>
                </a:moveTo>
                <a:lnTo>
                  <a:pt x="877824" y="274320"/>
                </a:lnTo>
                <a:lnTo>
                  <a:pt x="1021080" y="312420"/>
                </a:lnTo>
                <a:lnTo>
                  <a:pt x="1031693" y="274320"/>
                </a:lnTo>
                <a:close/>
              </a:path>
              <a:path w="2875915" h="1169035">
                <a:moveTo>
                  <a:pt x="128015" y="44450"/>
                </a:moveTo>
                <a:lnTo>
                  <a:pt x="109728" y="115570"/>
                </a:lnTo>
                <a:lnTo>
                  <a:pt x="181356" y="135889"/>
                </a:lnTo>
                <a:lnTo>
                  <a:pt x="155614" y="158750"/>
                </a:lnTo>
                <a:lnTo>
                  <a:pt x="128587" y="180339"/>
                </a:lnTo>
                <a:lnTo>
                  <a:pt x="100131" y="201930"/>
                </a:lnTo>
                <a:lnTo>
                  <a:pt x="70104" y="220980"/>
                </a:lnTo>
                <a:lnTo>
                  <a:pt x="71223" y="240030"/>
                </a:lnTo>
                <a:lnTo>
                  <a:pt x="72199" y="261620"/>
                </a:lnTo>
                <a:lnTo>
                  <a:pt x="72813" y="281939"/>
                </a:lnTo>
                <a:lnTo>
                  <a:pt x="72939" y="289560"/>
                </a:lnTo>
                <a:lnTo>
                  <a:pt x="73151" y="311150"/>
                </a:lnTo>
                <a:lnTo>
                  <a:pt x="95726" y="292100"/>
                </a:lnTo>
                <a:lnTo>
                  <a:pt x="117729" y="274320"/>
                </a:lnTo>
                <a:lnTo>
                  <a:pt x="139160" y="255270"/>
                </a:lnTo>
                <a:lnTo>
                  <a:pt x="160020" y="236220"/>
                </a:lnTo>
                <a:lnTo>
                  <a:pt x="301708" y="236220"/>
                </a:lnTo>
                <a:lnTo>
                  <a:pt x="300561" y="234950"/>
                </a:lnTo>
                <a:lnTo>
                  <a:pt x="285369" y="218439"/>
                </a:lnTo>
                <a:lnTo>
                  <a:pt x="269605" y="200660"/>
                </a:lnTo>
                <a:lnTo>
                  <a:pt x="252984" y="184150"/>
                </a:lnTo>
                <a:lnTo>
                  <a:pt x="259079" y="156210"/>
                </a:lnTo>
                <a:lnTo>
                  <a:pt x="335520" y="156210"/>
                </a:lnTo>
                <a:lnTo>
                  <a:pt x="348995" y="102870"/>
                </a:lnTo>
                <a:lnTo>
                  <a:pt x="278892" y="85089"/>
                </a:lnTo>
                <a:lnTo>
                  <a:pt x="284050" y="64770"/>
                </a:lnTo>
                <a:lnTo>
                  <a:pt x="205740" y="64770"/>
                </a:lnTo>
                <a:lnTo>
                  <a:pt x="128015" y="44450"/>
                </a:lnTo>
                <a:close/>
              </a:path>
              <a:path w="2875915" h="1169035">
                <a:moveTo>
                  <a:pt x="310647" y="256539"/>
                </a:moveTo>
                <a:lnTo>
                  <a:pt x="233172" y="256539"/>
                </a:lnTo>
                <a:lnTo>
                  <a:pt x="263652" y="306070"/>
                </a:lnTo>
                <a:lnTo>
                  <a:pt x="310647" y="256539"/>
                </a:lnTo>
                <a:close/>
              </a:path>
              <a:path w="2875915" h="1169035">
                <a:moveTo>
                  <a:pt x="638266" y="220980"/>
                </a:moveTo>
                <a:lnTo>
                  <a:pt x="413004" y="220980"/>
                </a:lnTo>
                <a:lnTo>
                  <a:pt x="550164" y="256539"/>
                </a:lnTo>
                <a:lnTo>
                  <a:pt x="541020" y="289560"/>
                </a:lnTo>
                <a:lnTo>
                  <a:pt x="619607" y="289560"/>
                </a:lnTo>
                <a:lnTo>
                  <a:pt x="638266" y="220980"/>
                </a:lnTo>
                <a:close/>
              </a:path>
              <a:path w="2875915" h="1169035">
                <a:moveTo>
                  <a:pt x="660379" y="139700"/>
                </a:moveTo>
                <a:lnTo>
                  <a:pt x="434339" y="139700"/>
                </a:lnTo>
                <a:lnTo>
                  <a:pt x="571500" y="176530"/>
                </a:lnTo>
                <a:lnTo>
                  <a:pt x="562355" y="208280"/>
                </a:lnTo>
                <a:lnTo>
                  <a:pt x="641721" y="208280"/>
                </a:lnTo>
                <a:lnTo>
                  <a:pt x="660379" y="139700"/>
                </a:lnTo>
                <a:close/>
              </a:path>
              <a:path w="2875915" h="1169035">
                <a:moveTo>
                  <a:pt x="335520" y="156210"/>
                </a:moveTo>
                <a:lnTo>
                  <a:pt x="259079" y="156210"/>
                </a:lnTo>
                <a:lnTo>
                  <a:pt x="330708" y="175260"/>
                </a:lnTo>
                <a:lnTo>
                  <a:pt x="335520" y="156210"/>
                </a:lnTo>
                <a:close/>
              </a:path>
              <a:path w="2875915" h="1169035">
                <a:moveTo>
                  <a:pt x="222504" y="0"/>
                </a:moveTo>
                <a:lnTo>
                  <a:pt x="205740" y="64770"/>
                </a:lnTo>
                <a:lnTo>
                  <a:pt x="284050" y="64770"/>
                </a:lnTo>
                <a:lnTo>
                  <a:pt x="295656" y="19050"/>
                </a:lnTo>
                <a:lnTo>
                  <a:pt x="222504" y="0"/>
                </a:lnTo>
                <a:close/>
              </a:path>
              <a:path w="2875915" h="1169035">
                <a:moveTo>
                  <a:pt x="2864414" y="780200"/>
                </a:moveTo>
                <a:lnTo>
                  <a:pt x="2705076" y="780200"/>
                </a:lnTo>
                <a:lnTo>
                  <a:pt x="2732532" y="785368"/>
                </a:lnTo>
                <a:lnTo>
                  <a:pt x="2745366" y="789368"/>
                </a:lnTo>
                <a:lnTo>
                  <a:pt x="2776751" y="817395"/>
                </a:lnTo>
                <a:lnTo>
                  <a:pt x="2779656" y="836302"/>
                </a:lnTo>
                <a:lnTo>
                  <a:pt x="2778252" y="846328"/>
                </a:lnTo>
                <a:lnTo>
                  <a:pt x="2749915" y="885237"/>
                </a:lnTo>
                <a:lnTo>
                  <a:pt x="2706624" y="908812"/>
                </a:lnTo>
                <a:lnTo>
                  <a:pt x="2691503" y="916193"/>
                </a:lnTo>
                <a:lnTo>
                  <a:pt x="2678239" y="924433"/>
                </a:lnTo>
                <a:lnTo>
                  <a:pt x="2649521" y="952317"/>
                </a:lnTo>
                <a:lnTo>
                  <a:pt x="2631948" y="991108"/>
                </a:lnTo>
                <a:lnTo>
                  <a:pt x="2624328" y="1018540"/>
                </a:lnTo>
                <a:lnTo>
                  <a:pt x="2700528" y="1038352"/>
                </a:lnTo>
                <a:lnTo>
                  <a:pt x="2706624" y="1018540"/>
                </a:lnTo>
                <a:lnTo>
                  <a:pt x="2709457" y="1009705"/>
                </a:lnTo>
                <a:lnTo>
                  <a:pt x="2742247" y="975487"/>
                </a:lnTo>
                <a:lnTo>
                  <a:pt x="2773680" y="960628"/>
                </a:lnTo>
                <a:lnTo>
                  <a:pt x="2794230" y="950079"/>
                </a:lnTo>
                <a:lnTo>
                  <a:pt x="2827901" y="927838"/>
                </a:lnTo>
                <a:lnTo>
                  <a:pt x="2858833" y="889762"/>
                </a:lnTo>
                <a:lnTo>
                  <a:pt x="2875502" y="833945"/>
                </a:lnTo>
                <a:lnTo>
                  <a:pt x="2874645" y="810513"/>
                </a:lnTo>
                <a:lnTo>
                  <a:pt x="2868644" y="788225"/>
                </a:lnTo>
                <a:lnTo>
                  <a:pt x="2864414" y="780200"/>
                </a:lnTo>
                <a:close/>
              </a:path>
              <a:path w="2875915" h="1169035">
                <a:moveTo>
                  <a:pt x="2703576" y="702500"/>
                </a:moveTo>
                <a:lnTo>
                  <a:pt x="2673858" y="704048"/>
                </a:lnTo>
                <a:lnTo>
                  <a:pt x="2644140" y="709168"/>
                </a:lnTo>
                <a:lnTo>
                  <a:pt x="2621280" y="797560"/>
                </a:lnTo>
                <a:lnTo>
                  <a:pt x="2649593" y="786439"/>
                </a:lnTo>
                <a:lnTo>
                  <a:pt x="2677477" y="780605"/>
                </a:lnTo>
                <a:lnTo>
                  <a:pt x="2705076" y="780200"/>
                </a:lnTo>
                <a:lnTo>
                  <a:pt x="2864414" y="780200"/>
                </a:lnTo>
                <a:lnTo>
                  <a:pt x="2857500" y="767080"/>
                </a:lnTo>
                <a:lnTo>
                  <a:pt x="2818828" y="733170"/>
                </a:lnTo>
                <a:lnTo>
                  <a:pt x="2763012" y="710692"/>
                </a:lnTo>
                <a:lnTo>
                  <a:pt x="2733294" y="704667"/>
                </a:lnTo>
                <a:lnTo>
                  <a:pt x="2703576" y="702500"/>
                </a:lnTo>
                <a:close/>
              </a:path>
              <a:path w="2875915" h="1169035">
                <a:moveTo>
                  <a:pt x="2641473" y="1068927"/>
                </a:moveTo>
                <a:lnTo>
                  <a:pt x="2602301" y="1080333"/>
                </a:lnTo>
                <a:lnTo>
                  <a:pt x="2584823" y="1114552"/>
                </a:lnTo>
                <a:lnTo>
                  <a:pt x="2585275" y="1123696"/>
                </a:lnTo>
                <a:lnTo>
                  <a:pt x="2606802" y="1157605"/>
                </a:lnTo>
                <a:lnTo>
                  <a:pt x="2647569" y="1168844"/>
                </a:lnTo>
                <a:lnTo>
                  <a:pt x="2657570" y="1167010"/>
                </a:lnTo>
                <a:lnTo>
                  <a:pt x="2688216" y="1142317"/>
                </a:lnTo>
                <a:lnTo>
                  <a:pt x="2693431" y="1122814"/>
                </a:lnTo>
                <a:lnTo>
                  <a:pt x="2692908" y="1113218"/>
                </a:lnTo>
                <a:lnTo>
                  <a:pt x="2671381" y="1079690"/>
                </a:lnTo>
                <a:lnTo>
                  <a:pt x="2641473" y="1068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120384" y="3275329"/>
            <a:ext cx="1173480" cy="1060450"/>
          </a:xfrm>
          <a:custGeom>
            <a:avLst/>
            <a:gdLst/>
            <a:ahLst/>
            <a:cxnLst/>
            <a:rect l="l" t="t" r="r" b="b"/>
            <a:pathLst>
              <a:path w="1173479" h="1060450">
                <a:moveTo>
                  <a:pt x="586739" y="0"/>
                </a:moveTo>
                <a:lnTo>
                  <a:pt x="556260" y="2539"/>
                </a:lnTo>
                <a:lnTo>
                  <a:pt x="527304" y="3810"/>
                </a:lnTo>
                <a:lnTo>
                  <a:pt x="496823" y="6350"/>
                </a:lnTo>
                <a:lnTo>
                  <a:pt x="440436" y="17779"/>
                </a:lnTo>
                <a:lnTo>
                  <a:pt x="358139" y="43179"/>
                </a:lnTo>
                <a:lnTo>
                  <a:pt x="307848" y="64770"/>
                </a:lnTo>
                <a:lnTo>
                  <a:pt x="259079" y="91439"/>
                </a:lnTo>
                <a:lnTo>
                  <a:pt x="213360" y="121920"/>
                </a:lnTo>
                <a:lnTo>
                  <a:pt x="172212" y="156210"/>
                </a:lnTo>
                <a:lnTo>
                  <a:pt x="134112" y="194310"/>
                </a:lnTo>
                <a:lnTo>
                  <a:pt x="100583" y="234950"/>
                </a:lnTo>
                <a:lnTo>
                  <a:pt x="71627" y="278129"/>
                </a:lnTo>
                <a:lnTo>
                  <a:pt x="45719" y="325120"/>
                </a:lnTo>
                <a:lnTo>
                  <a:pt x="36575" y="349250"/>
                </a:lnTo>
                <a:lnTo>
                  <a:pt x="25907" y="373379"/>
                </a:lnTo>
                <a:lnTo>
                  <a:pt x="12191" y="424179"/>
                </a:lnTo>
                <a:lnTo>
                  <a:pt x="3048" y="477520"/>
                </a:lnTo>
                <a:lnTo>
                  <a:pt x="0" y="530860"/>
                </a:lnTo>
                <a:lnTo>
                  <a:pt x="3048" y="585470"/>
                </a:lnTo>
                <a:lnTo>
                  <a:pt x="12191" y="638810"/>
                </a:lnTo>
                <a:lnTo>
                  <a:pt x="18287" y="662939"/>
                </a:lnTo>
                <a:lnTo>
                  <a:pt x="25907" y="689610"/>
                </a:lnTo>
                <a:lnTo>
                  <a:pt x="36575" y="713739"/>
                </a:lnTo>
                <a:lnTo>
                  <a:pt x="45719" y="737870"/>
                </a:lnTo>
                <a:lnTo>
                  <a:pt x="85343" y="806450"/>
                </a:lnTo>
                <a:lnTo>
                  <a:pt x="117348" y="849629"/>
                </a:lnTo>
                <a:lnTo>
                  <a:pt x="172212" y="906779"/>
                </a:lnTo>
                <a:lnTo>
                  <a:pt x="213360" y="941070"/>
                </a:lnTo>
                <a:lnTo>
                  <a:pt x="259079" y="971550"/>
                </a:lnTo>
                <a:lnTo>
                  <a:pt x="332231" y="1009650"/>
                </a:lnTo>
                <a:lnTo>
                  <a:pt x="413004" y="1038860"/>
                </a:lnTo>
                <a:lnTo>
                  <a:pt x="467867" y="1050289"/>
                </a:lnTo>
                <a:lnTo>
                  <a:pt x="556260" y="1060450"/>
                </a:lnTo>
                <a:lnTo>
                  <a:pt x="617219" y="1060450"/>
                </a:lnTo>
                <a:lnTo>
                  <a:pt x="676656" y="1055370"/>
                </a:lnTo>
                <a:lnTo>
                  <a:pt x="704088" y="1050289"/>
                </a:lnTo>
                <a:lnTo>
                  <a:pt x="709879" y="1049020"/>
                </a:lnTo>
                <a:lnTo>
                  <a:pt x="586739" y="1049020"/>
                </a:lnTo>
                <a:lnTo>
                  <a:pt x="556260" y="1047750"/>
                </a:lnTo>
                <a:lnTo>
                  <a:pt x="557784" y="1047750"/>
                </a:lnTo>
                <a:lnTo>
                  <a:pt x="527304" y="1046479"/>
                </a:lnTo>
                <a:lnTo>
                  <a:pt x="528827" y="1046479"/>
                </a:lnTo>
                <a:lnTo>
                  <a:pt x="498347" y="1042670"/>
                </a:lnTo>
                <a:lnTo>
                  <a:pt x="499871" y="1042670"/>
                </a:lnTo>
                <a:lnTo>
                  <a:pt x="470915" y="1038860"/>
                </a:lnTo>
                <a:lnTo>
                  <a:pt x="416051" y="1026160"/>
                </a:lnTo>
                <a:lnTo>
                  <a:pt x="388619" y="1017270"/>
                </a:lnTo>
                <a:lnTo>
                  <a:pt x="362712" y="1008379"/>
                </a:lnTo>
                <a:lnTo>
                  <a:pt x="336803" y="996950"/>
                </a:lnTo>
                <a:lnTo>
                  <a:pt x="338327" y="996950"/>
                </a:lnTo>
                <a:lnTo>
                  <a:pt x="312419" y="986789"/>
                </a:lnTo>
                <a:lnTo>
                  <a:pt x="289560" y="974089"/>
                </a:lnTo>
                <a:lnTo>
                  <a:pt x="265175" y="960120"/>
                </a:lnTo>
                <a:lnTo>
                  <a:pt x="242315" y="944879"/>
                </a:lnTo>
                <a:lnTo>
                  <a:pt x="243839" y="944879"/>
                </a:lnTo>
                <a:lnTo>
                  <a:pt x="220979" y="929639"/>
                </a:lnTo>
                <a:lnTo>
                  <a:pt x="202691" y="914400"/>
                </a:lnTo>
                <a:lnTo>
                  <a:pt x="201167" y="914400"/>
                </a:lnTo>
                <a:lnTo>
                  <a:pt x="179831" y="896620"/>
                </a:lnTo>
                <a:lnTo>
                  <a:pt x="181355" y="896620"/>
                </a:lnTo>
                <a:lnTo>
                  <a:pt x="162959" y="880110"/>
                </a:lnTo>
                <a:lnTo>
                  <a:pt x="161543" y="880110"/>
                </a:lnTo>
                <a:lnTo>
                  <a:pt x="143255" y="859789"/>
                </a:lnTo>
                <a:lnTo>
                  <a:pt x="111251" y="820420"/>
                </a:lnTo>
                <a:lnTo>
                  <a:pt x="82295" y="777239"/>
                </a:lnTo>
                <a:lnTo>
                  <a:pt x="68579" y="754379"/>
                </a:lnTo>
                <a:lnTo>
                  <a:pt x="69462" y="754379"/>
                </a:lnTo>
                <a:lnTo>
                  <a:pt x="57912" y="731520"/>
                </a:lnTo>
                <a:lnTo>
                  <a:pt x="38100" y="684529"/>
                </a:lnTo>
                <a:lnTo>
                  <a:pt x="24383" y="636270"/>
                </a:lnTo>
                <a:lnTo>
                  <a:pt x="15239" y="584200"/>
                </a:lnTo>
                <a:lnTo>
                  <a:pt x="12191" y="530860"/>
                </a:lnTo>
                <a:lnTo>
                  <a:pt x="15239" y="478789"/>
                </a:lnTo>
                <a:lnTo>
                  <a:pt x="24383" y="426720"/>
                </a:lnTo>
                <a:lnTo>
                  <a:pt x="30479" y="401320"/>
                </a:lnTo>
                <a:lnTo>
                  <a:pt x="30860" y="401320"/>
                </a:lnTo>
                <a:lnTo>
                  <a:pt x="38100" y="377189"/>
                </a:lnTo>
                <a:lnTo>
                  <a:pt x="38581" y="377189"/>
                </a:lnTo>
                <a:lnTo>
                  <a:pt x="47243" y="354329"/>
                </a:lnTo>
                <a:lnTo>
                  <a:pt x="57912" y="330200"/>
                </a:lnTo>
                <a:lnTo>
                  <a:pt x="70103" y="307339"/>
                </a:lnTo>
                <a:lnTo>
                  <a:pt x="68579" y="307339"/>
                </a:lnTo>
                <a:lnTo>
                  <a:pt x="82295" y="285750"/>
                </a:lnTo>
                <a:lnTo>
                  <a:pt x="96012" y="262889"/>
                </a:lnTo>
                <a:lnTo>
                  <a:pt x="96908" y="262889"/>
                </a:lnTo>
                <a:lnTo>
                  <a:pt x="126491" y="220979"/>
                </a:lnTo>
                <a:lnTo>
                  <a:pt x="143255" y="201929"/>
                </a:lnTo>
                <a:lnTo>
                  <a:pt x="144399" y="201929"/>
                </a:lnTo>
                <a:lnTo>
                  <a:pt x="161543" y="182879"/>
                </a:lnTo>
                <a:lnTo>
                  <a:pt x="181355" y="165100"/>
                </a:lnTo>
                <a:lnTo>
                  <a:pt x="179831" y="165100"/>
                </a:lnTo>
                <a:lnTo>
                  <a:pt x="201167" y="148589"/>
                </a:lnTo>
                <a:lnTo>
                  <a:pt x="220979" y="132079"/>
                </a:lnTo>
                <a:lnTo>
                  <a:pt x="243839" y="116839"/>
                </a:lnTo>
                <a:lnTo>
                  <a:pt x="242315" y="116839"/>
                </a:lnTo>
                <a:lnTo>
                  <a:pt x="265175" y="102870"/>
                </a:lnTo>
                <a:lnTo>
                  <a:pt x="289560" y="88900"/>
                </a:lnTo>
                <a:lnTo>
                  <a:pt x="312419" y="76200"/>
                </a:lnTo>
                <a:lnTo>
                  <a:pt x="338327" y="64770"/>
                </a:lnTo>
                <a:lnTo>
                  <a:pt x="336803" y="64770"/>
                </a:lnTo>
                <a:lnTo>
                  <a:pt x="362712" y="53339"/>
                </a:lnTo>
                <a:lnTo>
                  <a:pt x="368469" y="53339"/>
                </a:lnTo>
                <a:lnTo>
                  <a:pt x="388619" y="44450"/>
                </a:lnTo>
                <a:lnTo>
                  <a:pt x="443484" y="29210"/>
                </a:lnTo>
                <a:lnTo>
                  <a:pt x="470915" y="25400"/>
                </a:lnTo>
                <a:lnTo>
                  <a:pt x="499871" y="20320"/>
                </a:lnTo>
                <a:lnTo>
                  <a:pt x="498347" y="20320"/>
                </a:lnTo>
                <a:lnTo>
                  <a:pt x="528827" y="15239"/>
                </a:lnTo>
                <a:lnTo>
                  <a:pt x="547624" y="15239"/>
                </a:lnTo>
                <a:lnTo>
                  <a:pt x="557784" y="13970"/>
                </a:lnTo>
                <a:lnTo>
                  <a:pt x="715670" y="13970"/>
                </a:lnTo>
                <a:lnTo>
                  <a:pt x="704088" y="11429"/>
                </a:lnTo>
                <a:lnTo>
                  <a:pt x="676656" y="6350"/>
                </a:lnTo>
                <a:lnTo>
                  <a:pt x="646175" y="3810"/>
                </a:lnTo>
                <a:lnTo>
                  <a:pt x="617219" y="2539"/>
                </a:lnTo>
                <a:lnTo>
                  <a:pt x="586739" y="0"/>
                </a:lnTo>
                <a:close/>
              </a:path>
              <a:path w="1173479" h="1060450">
                <a:moveTo>
                  <a:pt x="972312" y="913129"/>
                </a:moveTo>
                <a:lnTo>
                  <a:pt x="952499" y="929639"/>
                </a:lnTo>
                <a:lnTo>
                  <a:pt x="929639" y="944879"/>
                </a:lnTo>
                <a:lnTo>
                  <a:pt x="908304" y="960120"/>
                </a:lnTo>
                <a:lnTo>
                  <a:pt x="883919" y="974089"/>
                </a:lnTo>
                <a:lnTo>
                  <a:pt x="859536" y="986789"/>
                </a:lnTo>
                <a:lnTo>
                  <a:pt x="861060" y="986789"/>
                </a:lnTo>
                <a:lnTo>
                  <a:pt x="835151" y="996950"/>
                </a:lnTo>
                <a:lnTo>
                  <a:pt x="810767" y="1008379"/>
                </a:lnTo>
                <a:lnTo>
                  <a:pt x="783336" y="1017270"/>
                </a:lnTo>
                <a:lnTo>
                  <a:pt x="784860" y="1017270"/>
                </a:lnTo>
                <a:lnTo>
                  <a:pt x="757427" y="1026160"/>
                </a:lnTo>
                <a:lnTo>
                  <a:pt x="702563" y="1038860"/>
                </a:lnTo>
                <a:lnTo>
                  <a:pt x="644651" y="1046479"/>
                </a:lnTo>
                <a:lnTo>
                  <a:pt x="646175" y="1046479"/>
                </a:lnTo>
                <a:lnTo>
                  <a:pt x="586739" y="1049020"/>
                </a:lnTo>
                <a:lnTo>
                  <a:pt x="709879" y="1049020"/>
                </a:lnTo>
                <a:lnTo>
                  <a:pt x="733043" y="1043939"/>
                </a:lnTo>
                <a:lnTo>
                  <a:pt x="760475" y="1038860"/>
                </a:lnTo>
                <a:lnTo>
                  <a:pt x="815339" y="1019810"/>
                </a:lnTo>
                <a:lnTo>
                  <a:pt x="914399" y="971550"/>
                </a:lnTo>
                <a:lnTo>
                  <a:pt x="960119" y="941070"/>
                </a:lnTo>
                <a:lnTo>
                  <a:pt x="992777" y="914400"/>
                </a:lnTo>
                <a:lnTo>
                  <a:pt x="972312" y="914400"/>
                </a:lnTo>
                <a:lnTo>
                  <a:pt x="972312" y="913129"/>
                </a:lnTo>
                <a:close/>
              </a:path>
              <a:path w="1173479" h="1060450">
                <a:moveTo>
                  <a:pt x="201167" y="913129"/>
                </a:moveTo>
                <a:lnTo>
                  <a:pt x="201167" y="914400"/>
                </a:lnTo>
                <a:lnTo>
                  <a:pt x="202691" y="914400"/>
                </a:lnTo>
                <a:lnTo>
                  <a:pt x="201167" y="913129"/>
                </a:lnTo>
                <a:close/>
              </a:path>
              <a:path w="1173479" h="1060450">
                <a:moveTo>
                  <a:pt x="1011936" y="878839"/>
                </a:moveTo>
                <a:lnTo>
                  <a:pt x="972312" y="914400"/>
                </a:lnTo>
                <a:lnTo>
                  <a:pt x="992777" y="914400"/>
                </a:lnTo>
                <a:lnTo>
                  <a:pt x="1001267" y="906779"/>
                </a:lnTo>
                <a:lnTo>
                  <a:pt x="1027937" y="880110"/>
                </a:lnTo>
                <a:lnTo>
                  <a:pt x="1011936" y="880110"/>
                </a:lnTo>
                <a:lnTo>
                  <a:pt x="1011936" y="878839"/>
                </a:lnTo>
                <a:close/>
              </a:path>
              <a:path w="1173479" h="1060450">
                <a:moveTo>
                  <a:pt x="161543" y="878839"/>
                </a:moveTo>
                <a:lnTo>
                  <a:pt x="161543" y="880110"/>
                </a:lnTo>
                <a:lnTo>
                  <a:pt x="162959" y="880110"/>
                </a:lnTo>
                <a:lnTo>
                  <a:pt x="161543" y="878839"/>
                </a:lnTo>
                <a:close/>
              </a:path>
              <a:path w="1173479" h="1060450">
                <a:moveTo>
                  <a:pt x="1103375" y="754379"/>
                </a:moveTo>
                <a:lnTo>
                  <a:pt x="1077467" y="798829"/>
                </a:lnTo>
                <a:lnTo>
                  <a:pt x="1046988" y="840739"/>
                </a:lnTo>
                <a:lnTo>
                  <a:pt x="1011936" y="880110"/>
                </a:lnTo>
                <a:lnTo>
                  <a:pt x="1027937" y="880110"/>
                </a:lnTo>
                <a:lnTo>
                  <a:pt x="1056132" y="849629"/>
                </a:lnTo>
                <a:lnTo>
                  <a:pt x="1088136" y="806450"/>
                </a:lnTo>
                <a:lnTo>
                  <a:pt x="1115567" y="760729"/>
                </a:lnTo>
                <a:lnTo>
                  <a:pt x="1117938" y="755650"/>
                </a:lnTo>
                <a:lnTo>
                  <a:pt x="1103375" y="755650"/>
                </a:lnTo>
                <a:lnTo>
                  <a:pt x="1103375" y="754379"/>
                </a:lnTo>
                <a:close/>
              </a:path>
              <a:path w="1173479" h="1060450">
                <a:moveTo>
                  <a:pt x="69462" y="754379"/>
                </a:moveTo>
                <a:lnTo>
                  <a:pt x="68579" y="754379"/>
                </a:lnTo>
                <a:lnTo>
                  <a:pt x="70103" y="755650"/>
                </a:lnTo>
                <a:lnTo>
                  <a:pt x="69462" y="754379"/>
                </a:lnTo>
                <a:close/>
              </a:path>
              <a:path w="1173479" h="1060450">
                <a:moveTo>
                  <a:pt x="1170432" y="477520"/>
                </a:moveTo>
                <a:lnTo>
                  <a:pt x="1158239" y="477520"/>
                </a:lnTo>
                <a:lnTo>
                  <a:pt x="1159764" y="505460"/>
                </a:lnTo>
                <a:lnTo>
                  <a:pt x="1159764" y="558800"/>
                </a:lnTo>
                <a:lnTo>
                  <a:pt x="1149095" y="636270"/>
                </a:lnTo>
                <a:lnTo>
                  <a:pt x="1135380" y="684529"/>
                </a:lnTo>
                <a:lnTo>
                  <a:pt x="1115567" y="731520"/>
                </a:lnTo>
                <a:lnTo>
                  <a:pt x="1103375" y="755650"/>
                </a:lnTo>
                <a:lnTo>
                  <a:pt x="1117938" y="755650"/>
                </a:lnTo>
                <a:lnTo>
                  <a:pt x="1136904" y="713739"/>
                </a:lnTo>
                <a:lnTo>
                  <a:pt x="1155191" y="662939"/>
                </a:lnTo>
                <a:lnTo>
                  <a:pt x="1170432" y="585470"/>
                </a:lnTo>
                <a:lnTo>
                  <a:pt x="1173480" y="530860"/>
                </a:lnTo>
                <a:lnTo>
                  <a:pt x="1171956" y="502920"/>
                </a:lnTo>
                <a:lnTo>
                  <a:pt x="1170432" y="477520"/>
                </a:lnTo>
                <a:close/>
              </a:path>
              <a:path w="1173479" h="1060450">
                <a:moveTo>
                  <a:pt x="1155801" y="401320"/>
                </a:moveTo>
                <a:lnTo>
                  <a:pt x="1142999" y="401320"/>
                </a:lnTo>
                <a:lnTo>
                  <a:pt x="1149095" y="426720"/>
                </a:lnTo>
                <a:lnTo>
                  <a:pt x="1158239" y="478789"/>
                </a:lnTo>
                <a:lnTo>
                  <a:pt x="1158239" y="477520"/>
                </a:lnTo>
                <a:lnTo>
                  <a:pt x="1170432" y="477520"/>
                </a:lnTo>
                <a:lnTo>
                  <a:pt x="1165860" y="449579"/>
                </a:lnTo>
                <a:lnTo>
                  <a:pt x="1161288" y="424179"/>
                </a:lnTo>
                <a:lnTo>
                  <a:pt x="1155801" y="401320"/>
                </a:lnTo>
                <a:close/>
              </a:path>
              <a:path w="1173479" h="1060450">
                <a:moveTo>
                  <a:pt x="30860" y="401320"/>
                </a:moveTo>
                <a:lnTo>
                  <a:pt x="30479" y="401320"/>
                </a:lnTo>
                <a:lnTo>
                  <a:pt x="30479" y="402589"/>
                </a:lnTo>
                <a:lnTo>
                  <a:pt x="30860" y="401320"/>
                </a:lnTo>
                <a:close/>
              </a:path>
              <a:path w="1173479" h="1060450">
                <a:moveTo>
                  <a:pt x="1147220" y="377189"/>
                </a:moveTo>
                <a:lnTo>
                  <a:pt x="1135380" y="377189"/>
                </a:lnTo>
                <a:lnTo>
                  <a:pt x="1142999" y="402589"/>
                </a:lnTo>
                <a:lnTo>
                  <a:pt x="1142999" y="401320"/>
                </a:lnTo>
                <a:lnTo>
                  <a:pt x="1155801" y="401320"/>
                </a:lnTo>
                <a:lnTo>
                  <a:pt x="1155191" y="398779"/>
                </a:lnTo>
                <a:lnTo>
                  <a:pt x="1147220" y="377189"/>
                </a:lnTo>
                <a:close/>
              </a:path>
              <a:path w="1173479" h="1060450">
                <a:moveTo>
                  <a:pt x="38581" y="377189"/>
                </a:moveTo>
                <a:lnTo>
                  <a:pt x="38100" y="377189"/>
                </a:lnTo>
                <a:lnTo>
                  <a:pt x="38100" y="378460"/>
                </a:lnTo>
                <a:lnTo>
                  <a:pt x="38581" y="377189"/>
                </a:lnTo>
                <a:close/>
              </a:path>
              <a:path w="1173479" h="1060450">
                <a:moveTo>
                  <a:pt x="1092170" y="262889"/>
                </a:moveTo>
                <a:lnTo>
                  <a:pt x="1077467" y="262889"/>
                </a:lnTo>
                <a:lnTo>
                  <a:pt x="1091184" y="285750"/>
                </a:lnTo>
                <a:lnTo>
                  <a:pt x="1103375" y="307339"/>
                </a:lnTo>
                <a:lnTo>
                  <a:pt x="1115567" y="330200"/>
                </a:lnTo>
                <a:lnTo>
                  <a:pt x="1126236" y="354329"/>
                </a:lnTo>
                <a:lnTo>
                  <a:pt x="1135380" y="378460"/>
                </a:lnTo>
                <a:lnTo>
                  <a:pt x="1135380" y="377189"/>
                </a:lnTo>
                <a:lnTo>
                  <a:pt x="1147220" y="377189"/>
                </a:lnTo>
                <a:lnTo>
                  <a:pt x="1136904" y="349250"/>
                </a:lnTo>
                <a:lnTo>
                  <a:pt x="1115567" y="300989"/>
                </a:lnTo>
                <a:lnTo>
                  <a:pt x="1101851" y="278129"/>
                </a:lnTo>
                <a:lnTo>
                  <a:pt x="1092170" y="262889"/>
                </a:lnTo>
                <a:close/>
              </a:path>
              <a:path w="1173479" h="1060450">
                <a:moveTo>
                  <a:pt x="96908" y="262889"/>
                </a:moveTo>
                <a:lnTo>
                  <a:pt x="96012" y="262889"/>
                </a:lnTo>
                <a:lnTo>
                  <a:pt x="96012" y="264160"/>
                </a:lnTo>
                <a:lnTo>
                  <a:pt x="96908" y="262889"/>
                </a:lnTo>
                <a:close/>
              </a:path>
              <a:path w="1173479" h="1060450">
                <a:moveTo>
                  <a:pt x="1046073" y="201929"/>
                </a:moveTo>
                <a:lnTo>
                  <a:pt x="1030223" y="201929"/>
                </a:lnTo>
                <a:lnTo>
                  <a:pt x="1046988" y="220979"/>
                </a:lnTo>
                <a:lnTo>
                  <a:pt x="1077467" y="264160"/>
                </a:lnTo>
                <a:lnTo>
                  <a:pt x="1077467" y="262889"/>
                </a:lnTo>
                <a:lnTo>
                  <a:pt x="1092170" y="262889"/>
                </a:lnTo>
                <a:lnTo>
                  <a:pt x="1088136" y="256539"/>
                </a:lnTo>
                <a:lnTo>
                  <a:pt x="1072895" y="234950"/>
                </a:lnTo>
                <a:lnTo>
                  <a:pt x="1056132" y="213360"/>
                </a:lnTo>
                <a:lnTo>
                  <a:pt x="1046073" y="201929"/>
                </a:lnTo>
                <a:close/>
              </a:path>
              <a:path w="1173479" h="1060450">
                <a:moveTo>
                  <a:pt x="144399" y="201929"/>
                </a:moveTo>
                <a:lnTo>
                  <a:pt x="143255" y="201929"/>
                </a:lnTo>
                <a:lnTo>
                  <a:pt x="143255" y="203200"/>
                </a:lnTo>
                <a:lnTo>
                  <a:pt x="144399" y="201929"/>
                </a:lnTo>
                <a:close/>
              </a:path>
              <a:path w="1173479" h="1060450">
                <a:moveTo>
                  <a:pt x="841247" y="53339"/>
                </a:moveTo>
                <a:lnTo>
                  <a:pt x="810767" y="53339"/>
                </a:lnTo>
                <a:lnTo>
                  <a:pt x="835151" y="64770"/>
                </a:lnTo>
                <a:lnTo>
                  <a:pt x="861060" y="76200"/>
                </a:lnTo>
                <a:lnTo>
                  <a:pt x="859536" y="76200"/>
                </a:lnTo>
                <a:lnTo>
                  <a:pt x="908304" y="102870"/>
                </a:lnTo>
                <a:lnTo>
                  <a:pt x="952499" y="132079"/>
                </a:lnTo>
                <a:lnTo>
                  <a:pt x="992123" y="165100"/>
                </a:lnTo>
                <a:lnTo>
                  <a:pt x="1030223" y="203200"/>
                </a:lnTo>
                <a:lnTo>
                  <a:pt x="1030223" y="201929"/>
                </a:lnTo>
                <a:lnTo>
                  <a:pt x="1046073" y="201929"/>
                </a:lnTo>
                <a:lnTo>
                  <a:pt x="1039367" y="194310"/>
                </a:lnTo>
                <a:lnTo>
                  <a:pt x="1001267" y="156210"/>
                </a:lnTo>
                <a:lnTo>
                  <a:pt x="960119" y="121920"/>
                </a:lnTo>
                <a:lnTo>
                  <a:pt x="914399" y="91439"/>
                </a:lnTo>
                <a:lnTo>
                  <a:pt x="865632" y="64770"/>
                </a:lnTo>
                <a:lnTo>
                  <a:pt x="841247" y="53339"/>
                </a:lnTo>
                <a:close/>
              </a:path>
              <a:path w="1173479" h="1060450">
                <a:moveTo>
                  <a:pt x="368469" y="53339"/>
                </a:moveTo>
                <a:lnTo>
                  <a:pt x="362712" y="53339"/>
                </a:lnTo>
                <a:lnTo>
                  <a:pt x="362712" y="55879"/>
                </a:lnTo>
                <a:lnTo>
                  <a:pt x="368469" y="53339"/>
                </a:lnTo>
                <a:close/>
              </a:path>
              <a:path w="1173479" h="1060450">
                <a:moveTo>
                  <a:pt x="721461" y="15239"/>
                </a:moveTo>
                <a:lnTo>
                  <a:pt x="644651" y="15239"/>
                </a:lnTo>
                <a:lnTo>
                  <a:pt x="702563" y="25400"/>
                </a:lnTo>
                <a:lnTo>
                  <a:pt x="729995" y="29210"/>
                </a:lnTo>
                <a:lnTo>
                  <a:pt x="784860" y="44450"/>
                </a:lnTo>
                <a:lnTo>
                  <a:pt x="783336" y="44450"/>
                </a:lnTo>
                <a:lnTo>
                  <a:pt x="810767" y="55879"/>
                </a:lnTo>
                <a:lnTo>
                  <a:pt x="810767" y="53339"/>
                </a:lnTo>
                <a:lnTo>
                  <a:pt x="841247" y="53339"/>
                </a:lnTo>
                <a:lnTo>
                  <a:pt x="815339" y="43179"/>
                </a:lnTo>
                <a:lnTo>
                  <a:pt x="760475" y="25400"/>
                </a:lnTo>
                <a:lnTo>
                  <a:pt x="733043" y="17779"/>
                </a:lnTo>
                <a:lnTo>
                  <a:pt x="721461" y="15239"/>
                </a:lnTo>
                <a:close/>
              </a:path>
              <a:path w="1173479" h="1060450">
                <a:moveTo>
                  <a:pt x="547624" y="15239"/>
                </a:moveTo>
                <a:lnTo>
                  <a:pt x="528827" y="15239"/>
                </a:lnTo>
                <a:lnTo>
                  <a:pt x="527304" y="17779"/>
                </a:lnTo>
                <a:lnTo>
                  <a:pt x="547624" y="15239"/>
                </a:lnTo>
                <a:close/>
              </a:path>
              <a:path w="1173479" h="1060450">
                <a:moveTo>
                  <a:pt x="715670" y="13970"/>
                </a:moveTo>
                <a:lnTo>
                  <a:pt x="615695" y="13970"/>
                </a:lnTo>
                <a:lnTo>
                  <a:pt x="646175" y="17779"/>
                </a:lnTo>
                <a:lnTo>
                  <a:pt x="644651" y="15239"/>
                </a:lnTo>
                <a:lnTo>
                  <a:pt x="721461" y="15239"/>
                </a:lnTo>
                <a:lnTo>
                  <a:pt x="715670" y="1397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C660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C660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7" name="文本占位符 5"/>
          <p:cNvSpPr txBox="1"/>
          <p:nvPr userDrawn="1"/>
        </p:nvSpPr>
        <p:spPr>
          <a:xfrm>
            <a:off x="38100" y="6238633"/>
            <a:ext cx="998220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EHS</a:t>
            </a: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独家精品资料，请添加“安应管家”微信号：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ansyingsj1</a:t>
            </a:r>
            <a:endParaRPr lang="en-US" altLang="en-US" sz="260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5" name="文本占位符 5"/>
          <p:cNvSpPr txBox="1"/>
          <p:nvPr userDrawn="1"/>
        </p:nvSpPr>
        <p:spPr>
          <a:xfrm>
            <a:off x="38100" y="6238633"/>
            <a:ext cx="998220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EHS</a:t>
            </a:r>
            <a:r>
              <a:rPr lang="zh-CN" altLang="en-US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独家精品资料，请添加“安应管家”微信号：</a:t>
            </a:r>
            <a:r>
              <a:rPr lang="en-US" altLang="zh-CN" sz="2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ansyingsj1</a:t>
            </a:r>
            <a:endParaRPr lang="en-US" altLang="en-US" sz="2600" b="1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7300" y="2454464"/>
            <a:ext cx="7543800" cy="1523494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304699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1CAED099-C3CC-49E1-BE59-DA8FE3574CE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45FAF5B9-1F9E-44E6-A365-1C17975A1C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29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52692" y="1468800"/>
            <a:ext cx="4358675" cy="5712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5147113" y="1468800"/>
            <a:ext cx="4358675" cy="5712000"/>
          </a:xfrm>
        </p:spPr>
        <p:txBody>
          <a:bodyPr vert="horz" lIns="101600" tIns="0" rIns="82550" bIns="0" rtlCol="0">
            <a:norm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2022/8/15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6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6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ags" Target="../tags/tag6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tags" Target="../tags/tag63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0120" y="498475"/>
            <a:ext cx="4161790" cy="6616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3188" y="2456179"/>
            <a:ext cx="5272023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CC660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328420"/>
            <a:ext cx="8358632" cy="225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15" r:id="rId8"/>
    <p:sldLayoutId id="2147483672" r:id="rId9"/>
    <p:sldLayoutId id="2147483674" r:id="rId10"/>
    <p:sldLayoutId id="2147483675" r:id="rId11"/>
    <p:sldLayoutId id="2147483685" r:id="rId12"/>
    <p:sldLayoutId id="2147483687" r:id="rId13"/>
    <p:sldLayoutId id="2147483688" r:id="rId14"/>
    <p:sldLayoutId id="2147483697" r:id="rId15"/>
    <p:sldLayoutId id="2147483699" r:id="rId16"/>
    <p:sldLayoutId id="2147483700" r:id="rId17"/>
    <p:sldLayoutId id="2147483701" r:id="rId18"/>
    <p:sldLayoutId id="2147483716" r:id="rId19"/>
    <p:sldLayoutId id="2147483710" r:id="rId20"/>
    <p:sldLayoutId id="2147483712" r:id="rId21"/>
    <p:sldLayoutId id="2147483713" r:id="rId22"/>
    <p:sldLayoutId id="2147483714" r:id="rId2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>
            <p:custDataLst>
              <p:tags r:id="rId9"/>
            </p:custDataLst>
          </p:nvPr>
        </p:nvSpPr>
        <p:spPr>
          <a:xfrm>
            <a:off x="960120" y="498475"/>
            <a:ext cx="4161790" cy="6616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2393188" y="2456179"/>
            <a:ext cx="5272023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CC6600"/>
                </a:solidFill>
                <a:latin typeface="等线" panose="02010600030101010101" charset="-122"/>
                <a:cs typeface="等线" panose="0201060003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849883" y="1328420"/>
            <a:ext cx="8358632" cy="225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12"/>
            </p:custDataLst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13"/>
            </p:custDataLst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14"/>
            </p:custDataLst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ser.99114.com/345054/Index.html" TargetMode="Externa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earchui.search.mainone.com/cpa-100-20-1-20-1-4--1--1.htm?cat_id=1000709&amp;uid=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image" Target="../media/image24.jpeg"/><Relationship Id="rId4" Type="http://schemas.openxmlformats.org/officeDocument/2006/relationships/tags" Target="../tags/tag143.xml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6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57200"/>
            <a:ext cx="9601200" cy="4131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3160079"/>
            <a:ext cx="9601200" cy="3796029"/>
          </a:xfrm>
          <a:custGeom>
            <a:avLst/>
            <a:gdLst/>
            <a:ahLst/>
            <a:cxnLst/>
            <a:rect l="l" t="t" r="r" b="b"/>
            <a:pathLst>
              <a:path w="9601200" h="3796029">
                <a:moveTo>
                  <a:pt x="1759034" y="0"/>
                </a:moveTo>
                <a:lnTo>
                  <a:pt x="1708824" y="535"/>
                </a:lnTo>
                <a:lnTo>
                  <a:pt x="1658665" y="1618"/>
                </a:lnTo>
                <a:lnTo>
                  <a:pt x="1608558" y="3257"/>
                </a:lnTo>
                <a:lnTo>
                  <a:pt x="1558503" y="5460"/>
                </a:lnTo>
                <a:lnTo>
                  <a:pt x="1508501" y="8237"/>
                </a:lnTo>
                <a:lnTo>
                  <a:pt x="1458553" y="11597"/>
                </a:lnTo>
                <a:lnTo>
                  <a:pt x="1408661" y="15549"/>
                </a:lnTo>
                <a:lnTo>
                  <a:pt x="1358826" y="20101"/>
                </a:lnTo>
                <a:lnTo>
                  <a:pt x="1309048" y="25263"/>
                </a:lnTo>
                <a:lnTo>
                  <a:pt x="1259329" y="31044"/>
                </a:lnTo>
                <a:lnTo>
                  <a:pt x="1209669" y="37453"/>
                </a:lnTo>
                <a:lnTo>
                  <a:pt x="1160070" y="44498"/>
                </a:lnTo>
                <a:lnTo>
                  <a:pt x="1110532" y="52189"/>
                </a:lnTo>
                <a:lnTo>
                  <a:pt x="1061058" y="60534"/>
                </a:lnTo>
                <a:lnTo>
                  <a:pt x="1011647" y="69543"/>
                </a:lnTo>
                <a:lnTo>
                  <a:pt x="962301" y="79225"/>
                </a:lnTo>
                <a:lnTo>
                  <a:pt x="913020" y="89588"/>
                </a:lnTo>
                <a:lnTo>
                  <a:pt x="863807" y="100642"/>
                </a:lnTo>
                <a:lnTo>
                  <a:pt x="814661" y="112395"/>
                </a:lnTo>
                <a:lnTo>
                  <a:pt x="765585" y="124857"/>
                </a:lnTo>
                <a:lnTo>
                  <a:pt x="716492" y="138060"/>
                </a:lnTo>
                <a:lnTo>
                  <a:pt x="667642" y="151942"/>
                </a:lnTo>
                <a:lnTo>
                  <a:pt x="618779" y="166583"/>
                </a:lnTo>
                <a:lnTo>
                  <a:pt x="569980" y="181971"/>
                </a:lnTo>
                <a:lnTo>
                  <a:pt x="521271" y="198107"/>
                </a:lnTo>
                <a:lnTo>
                  <a:pt x="472630" y="215008"/>
                </a:lnTo>
                <a:lnTo>
                  <a:pt x="424065" y="232681"/>
                </a:lnTo>
                <a:lnTo>
                  <a:pt x="375577" y="251134"/>
                </a:lnTo>
                <a:lnTo>
                  <a:pt x="327167" y="270376"/>
                </a:lnTo>
                <a:lnTo>
                  <a:pt x="278837" y="290417"/>
                </a:lnTo>
                <a:lnTo>
                  <a:pt x="230586" y="311265"/>
                </a:lnTo>
                <a:lnTo>
                  <a:pt x="182417" y="332929"/>
                </a:lnTo>
                <a:lnTo>
                  <a:pt x="134331" y="355419"/>
                </a:lnTo>
                <a:lnTo>
                  <a:pt x="86328" y="378742"/>
                </a:lnTo>
                <a:lnTo>
                  <a:pt x="38409" y="402909"/>
                </a:lnTo>
                <a:lnTo>
                  <a:pt x="0" y="422999"/>
                </a:lnTo>
                <a:lnTo>
                  <a:pt x="0" y="3795456"/>
                </a:lnTo>
                <a:lnTo>
                  <a:pt x="9601200" y="3795456"/>
                </a:lnTo>
                <a:lnTo>
                  <a:pt x="9601200" y="1254519"/>
                </a:lnTo>
                <a:lnTo>
                  <a:pt x="7795216" y="1254519"/>
                </a:lnTo>
                <a:lnTo>
                  <a:pt x="7746406" y="1254101"/>
                </a:lnTo>
                <a:lnTo>
                  <a:pt x="7697524" y="1253161"/>
                </a:lnTo>
                <a:lnTo>
                  <a:pt x="7648569" y="1251708"/>
                </a:lnTo>
                <a:lnTo>
                  <a:pt x="7599544" y="1249751"/>
                </a:lnTo>
                <a:lnTo>
                  <a:pt x="7501286" y="1244362"/>
                </a:lnTo>
                <a:lnTo>
                  <a:pt x="7402758" y="1237065"/>
                </a:lnTo>
                <a:lnTo>
                  <a:pt x="7303967" y="1227933"/>
                </a:lnTo>
                <a:lnTo>
                  <a:pt x="7204923" y="1217036"/>
                </a:lnTo>
                <a:lnTo>
                  <a:pt x="7105633" y="1204447"/>
                </a:lnTo>
                <a:lnTo>
                  <a:pt x="7006105" y="1190238"/>
                </a:lnTo>
                <a:lnTo>
                  <a:pt x="6906348" y="1174480"/>
                </a:lnTo>
                <a:lnTo>
                  <a:pt x="6806371" y="1157245"/>
                </a:lnTo>
                <a:lnTo>
                  <a:pt x="6656009" y="1128782"/>
                </a:lnTo>
                <a:lnTo>
                  <a:pt x="6505196" y="1097400"/>
                </a:lnTo>
                <a:lnTo>
                  <a:pt x="6353961" y="1063343"/>
                </a:lnTo>
                <a:lnTo>
                  <a:pt x="6151706" y="1014189"/>
                </a:lnTo>
                <a:lnTo>
                  <a:pt x="5898001" y="947539"/>
                </a:lnTo>
                <a:lnTo>
                  <a:pt x="5541394" y="846520"/>
                </a:lnTo>
                <a:lnTo>
                  <a:pt x="5336996" y="785809"/>
                </a:lnTo>
                <a:lnTo>
                  <a:pt x="4207962" y="441354"/>
                </a:lnTo>
                <a:lnTo>
                  <a:pt x="3848160" y="338037"/>
                </a:lnTo>
                <a:lnTo>
                  <a:pt x="3591344" y="269150"/>
                </a:lnTo>
                <a:lnTo>
                  <a:pt x="3386102" y="217848"/>
                </a:lnTo>
                <a:lnTo>
                  <a:pt x="3232324" y="181968"/>
                </a:lnTo>
                <a:lnTo>
                  <a:pt x="3078743" y="148590"/>
                </a:lnTo>
                <a:lnTo>
                  <a:pt x="3027466" y="138036"/>
                </a:lnTo>
                <a:lnTo>
                  <a:pt x="2874271" y="108386"/>
                </a:lnTo>
                <a:lnTo>
                  <a:pt x="2772190" y="90290"/>
                </a:lnTo>
                <a:lnTo>
                  <a:pt x="2670224" y="73627"/>
                </a:lnTo>
                <a:lnTo>
                  <a:pt x="2568380" y="58469"/>
                </a:lnTo>
                <a:lnTo>
                  <a:pt x="2466666" y="44887"/>
                </a:lnTo>
                <a:lnTo>
                  <a:pt x="2365092" y="32954"/>
                </a:lnTo>
                <a:lnTo>
                  <a:pt x="2263666" y="22742"/>
                </a:lnTo>
                <a:lnTo>
                  <a:pt x="2162395" y="14321"/>
                </a:lnTo>
                <a:lnTo>
                  <a:pt x="2061288" y="7765"/>
                </a:lnTo>
                <a:lnTo>
                  <a:pt x="1960353" y="3145"/>
                </a:lnTo>
                <a:lnTo>
                  <a:pt x="1909953" y="1583"/>
                </a:lnTo>
                <a:lnTo>
                  <a:pt x="1859599" y="532"/>
                </a:lnTo>
                <a:lnTo>
                  <a:pt x="1809292" y="1"/>
                </a:lnTo>
                <a:lnTo>
                  <a:pt x="1759034" y="0"/>
                </a:lnTo>
                <a:close/>
              </a:path>
              <a:path w="9601200" h="3796029">
                <a:moveTo>
                  <a:pt x="9601200" y="785830"/>
                </a:moveTo>
                <a:lnTo>
                  <a:pt x="9540548" y="821066"/>
                </a:lnTo>
                <a:lnTo>
                  <a:pt x="9495159" y="846269"/>
                </a:lnTo>
                <a:lnTo>
                  <a:pt x="9449658" y="870618"/>
                </a:lnTo>
                <a:lnTo>
                  <a:pt x="9404048" y="894122"/>
                </a:lnTo>
                <a:lnTo>
                  <a:pt x="9358329" y="916790"/>
                </a:lnTo>
                <a:lnTo>
                  <a:pt x="9312502" y="938630"/>
                </a:lnTo>
                <a:lnTo>
                  <a:pt x="9266567" y="959653"/>
                </a:lnTo>
                <a:lnTo>
                  <a:pt x="9220527" y="979866"/>
                </a:lnTo>
                <a:lnTo>
                  <a:pt x="9174382" y="999279"/>
                </a:lnTo>
                <a:lnTo>
                  <a:pt x="9128134" y="1017900"/>
                </a:lnTo>
                <a:lnTo>
                  <a:pt x="9081782" y="1035740"/>
                </a:lnTo>
                <a:lnTo>
                  <a:pt x="9035329" y="1052806"/>
                </a:lnTo>
                <a:lnTo>
                  <a:pt x="8988775" y="1069107"/>
                </a:lnTo>
                <a:lnTo>
                  <a:pt x="8942121" y="1084654"/>
                </a:lnTo>
                <a:lnTo>
                  <a:pt x="8895369" y="1099454"/>
                </a:lnTo>
                <a:lnTo>
                  <a:pt x="8848519" y="1113517"/>
                </a:lnTo>
                <a:lnTo>
                  <a:pt x="8801572" y="1126851"/>
                </a:lnTo>
                <a:lnTo>
                  <a:pt x="8754530" y="1139466"/>
                </a:lnTo>
                <a:lnTo>
                  <a:pt x="8707393" y="1151370"/>
                </a:lnTo>
                <a:lnTo>
                  <a:pt x="8660163" y="1162573"/>
                </a:lnTo>
                <a:lnTo>
                  <a:pt x="8612841" y="1173084"/>
                </a:lnTo>
                <a:lnTo>
                  <a:pt x="8565427" y="1182911"/>
                </a:lnTo>
                <a:lnTo>
                  <a:pt x="8517923" y="1192064"/>
                </a:lnTo>
                <a:lnTo>
                  <a:pt x="8470329" y="1200551"/>
                </a:lnTo>
                <a:lnTo>
                  <a:pt x="8422647" y="1208381"/>
                </a:lnTo>
                <a:lnTo>
                  <a:pt x="8374878" y="1215564"/>
                </a:lnTo>
                <a:lnTo>
                  <a:pt x="8327022" y="1222109"/>
                </a:lnTo>
                <a:lnTo>
                  <a:pt x="8279081" y="1228023"/>
                </a:lnTo>
                <a:lnTo>
                  <a:pt x="8231057" y="1233318"/>
                </a:lnTo>
                <a:lnTo>
                  <a:pt x="8182949" y="1238000"/>
                </a:lnTo>
                <a:lnTo>
                  <a:pt x="8134758" y="1242080"/>
                </a:lnTo>
                <a:lnTo>
                  <a:pt x="8086487" y="1245566"/>
                </a:lnTo>
                <a:lnTo>
                  <a:pt x="8038136" y="1248468"/>
                </a:lnTo>
                <a:lnTo>
                  <a:pt x="7989706" y="1250793"/>
                </a:lnTo>
                <a:lnTo>
                  <a:pt x="7941198" y="1252552"/>
                </a:lnTo>
                <a:lnTo>
                  <a:pt x="7892613" y="1253754"/>
                </a:lnTo>
                <a:lnTo>
                  <a:pt x="7843952" y="1254406"/>
                </a:lnTo>
                <a:lnTo>
                  <a:pt x="7795216" y="1254519"/>
                </a:lnTo>
                <a:lnTo>
                  <a:pt x="9601200" y="1254519"/>
                </a:lnTo>
                <a:lnTo>
                  <a:pt x="9601200" y="78583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278962"/>
            <a:ext cx="9601200" cy="3796029"/>
          </a:xfrm>
          <a:custGeom>
            <a:avLst/>
            <a:gdLst/>
            <a:ahLst/>
            <a:cxnLst/>
            <a:rect l="l" t="t" r="r" b="b"/>
            <a:pathLst>
              <a:path w="9601200" h="3796029">
                <a:moveTo>
                  <a:pt x="1759034" y="0"/>
                </a:moveTo>
                <a:lnTo>
                  <a:pt x="1708824" y="535"/>
                </a:lnTo>
                <a:lnTo>
                  <a:pt x="1658665" y="1616"/>
                </a:lnTo>
                <a:lnTo>
                  <a:pt x="1608558" y="3254"/>
                </a:lnTo>
                <a:lnTo>
                  <a:pt x="1558503" y="5457"/>
                </a:lnTo>
                <a:lnTo>
                  <a:pt x="1508501" y="8233"/>
                </a:lnTo>
                <a:lnTo>
                  <a:pt x="1458553" y="11593"/>
                </a:lnTo>
                <a:lnTo>
                  <a:pt x="1408661" y="15544"/>
                </a:lnTo>
                <a:lnTo>
                  <a:pt x="1358826" y="20096"/>
                </a:lnTo>
                <a:lnTo>
                  <a:pt x="1309048" y="25257"/>
                </a:lnTo>
                <a:lnTo>
                  <a:pt x="1259329" y="31038"/>
                </a:lnTo>
                <a:lnTo>
                  <a:pt x="1209669" y="37446"/>
                </a:lnTo>
                <a:lnTo>
                  <a:pt x="1160070" y="44490"/>
                </a:lnTo>
                <a:lnTo>
                  <a:pt x="1110532" y="52181"/>
                </a:lnTo>
                <a:lnTo>
                  <a:pt x="1061058" y="60526"/>
                </a:lnTo>
                <a:lnTo>
                  <a:pt x="1011647" y="69535"/>
                </a:lnTo>
                <a:lnTo>
                  <a:pt x="962301" y="79216"/>
                </a:lnTo>
                <a:lnTo>
                  <a:pt x="913020" y="89579"/>
                </a:lnTo>
                <a:lnTo>
                  <a:pt x="863807" y="100632"/>
                </a:lnTo>
                <a:lnTo>
                  <a:pt x="814661" y="112385"/>
                </a:lnTo>
                <a:lnTo>
                  <a:pt x="765585" y="124847"/>
                </a:lnTo>
                <a:lnTo>
                  <a:pt x="716578" y="138026"/>
                </a:lnTo>
                <a:lnTo>
                  <a:pt x="667642" y="151931"/>
                </a:lnTo>
                <a:lnTo>
                  <a:pt x="618779" y="166572"/>
                </a:lnTo>
                <a:lnTo>
                  <a:pt x="569988" y="181957"/>
                </a:lnTo>
                <a:lnTo>
                  <a:pt x="521271" y="198096"/>
                </a:lnTo>
                <a:lnTo>
                  <a:pt x="472630" y="214998"/>
                </a:lnTo>
                <a:lnTo>
                  <a:pt x="424065" y="232670"/>
                </a:lnTo>
                <a:lnTo>
                  <a:pt x="375577" y="251123"/>
                </a:lnTo>
                <a:lnTo>
                  <a:pt x="327167" y="270365"/>
                </a:lnTo>
                <a:lnTo>
                  <a:pt x="278837" y="290406"/>
                </a:lnTo>
                <a:lnTo>
                  <a:pt x="230586" y="311254"/>
                </a:lnTo>
                <a:lnTo>
                  <a:pt x="182417" y="332918"/>
                </a:lnTo>
                <a:lnTo>
                  <a:pt x="134331" y="355407"/>
                </a:lnTo>
                <a:lnTo>
                  <a:pt x="86328" y="378731"/>
                </a:lnTo>
                <a:lnTo>
                  <a:pt x="38409" y="402898"/>
                </a:lnTo>
                <a:lnTo>
                  <a:pt x="0" y="422988"/>
                </a:lnTo>
                <a:lnTo>
                  <a:pt x="0" y="3795445"/>
                </a:lnTo>
                <a:lnTo>
                  <a:pt x="9601200" y="3795445"/>
                </a:lnTo>
                <a:lnTo>
                  <a:pt x="9601200" y="1255259"/>
                </a:lnTo>
                <a:lnTo>
                  <a:pt x="7795216" y="1255259"/>
                </a:lnTo>
                <a:lnTo>
                  <a:pt x="7746406" y="1254827"/>
                </a:lnTo>
                <a:lnTo>
                  <a:pt x="7697524" y="1253873"/>
                </a:lnTo>
                <a:lnTo>
                  <a:pt x="7648569" y="1252406"/>
                </a:lnTo>
                <a:lnTo>
                  <a:pt x="7599544" y="1250436"/>
                </a:lnTo>
                <a:lnTo>
                  <a:pt x="7501286" y="1245020"/>
                </a:lnTo>
                <a:lnTo>
                  <a:pt x="7402758" y="1237697"/>
                </a:lnTo>
                <a:lnTo>
                  <a:pt x="7303967" y="1228539"/>
                </a:lnTo>
                <a:lnTo>
                  <a:pt x="7204923" y="1217617"/>
                </a:lnTo>
                <a:lnTo>
                  <a:pt x="7105633" y="1205004"/>
                </a:lnTo>
                <a:lnTo>
                  <a:pt x="7006105" y="1190772"/>
                </a:lnTo>
                <a:lnTo>
                  <a:pt x="6906348" y="1174991"/>
                </a:lnTo>
                <a:lnTo>
                  <a:pt x="6806371" y="1157735"/>
                </a:lnTo>
                <a:lnTo>
                  <a:pt x="6656009" y="1129239"/>
                </a:lnTo>
                <a:lnTo>
                  <a:pt x="6505196" y="1097827"/>
                </a:lnTo>
                <a:lnTo>
                  <a:pt x="6353961" y="1063740"/>
                </a:lnTo>
                <a:lnTo>
                  <a:pt x="6151706" y="1014550"/>
                </a:lnTo>
                <a:lnTo>
                  <a:pt x="5898001" y="947857"/>
                </a:lnTo>
                <a:lnTo>
                  <a:pt x="5541394" y="846783"/>
                </a:lnTo>
                <a:lnTo>
                  <a:pt x="4156555" y="426312"/>
                </a:lnTo>
                <a:lnTo>
                  <a:pt x="3848160" y="338123"/>
                </a:lnTo>
                <a:lnTo>
                  <a:pt x="3591344" y="269219"/>
                </a:lnTo>
                <a:lnTo>
                  <a:pt x="3386102" y="217905"/>
                </a:lnTo>
                <a:lnTo>
                  <a:pt x="3232336" y="182019"/>
                </a:lnTo>
                <a:lnTo>
                  <a:pt x="3078743" y="148631"/>
                </a:lnTo>
                <a:lnTo>
                  <a:pt x="2925352" y="117983"/>
                </a:lnTo>
                <a:lnTo>
                  <a:pt x="2823217" y="99193"/>
                </a:lnTo>
                <a:lnTo>
                  <a:pt x="2721192" y="81801"/>
                </a:lnTo>
                <a:lnTo>
                  <a:pt x="2619286" y="65877"/>
                </a:lnTo>
                <a:lnTo>
                  <a:pt x="2517506" y="51495"/>
                </a:lnTo>
                <a:lnTo>
                  <a:pt x="2415862" y="38726"/>
                </a:lnTo>
                <a:lnTo>
                  <a:pt x="2314360" y="27641"/>
                </a:lnTo>
                <a:lnTo>
                  <a:pt x="2213010" y="18313"/>
                </a:lnTo>
                <a:lnTo>
                  <a:pt x="2111820" y="10813"/>
                </a:lnTo>
                <a:lnTo>
                  <a:pt x="2010799" y="5213"/>
                </a:lnTo>
                <a:lnTo>
                  <a:pt x="1909953" y="1586"/>
                </a:lnTo>
                <a:lnTo>
                  <a:pt x="1859599" y="534"/>
                </a:lnTo>
                <a:lnTo>
                  <a:pt x="1809292" y="2"/>
                </a:lnTo>
                <a:lnTo>
                  <a:pt x="1759034" y="0"/>
                </a:lnTo>
                <a:close/>
              </a:path>
              <a:path w="9601200" h="3796029">
                <a:moveTo>
                  <a:pt x="9601200" y="787260"/>
                </a:moveTo>
                <a:lnTo>
                  <a:pt x="9540548" y="822467"/>
                </a:lnTo>
                <a:lnTo>
                  <a:pt x="9495159" y="847649"/>
                </a:lnTo>
                <a:lnTo>
                  <a:pt x="9449658" y="871976"/>
                </a:lnTo>
                <a:lnTo>
                  <a:pt x="9404048" y="895459"/>
                </a:lnTo>
                <a:lnTo>
                  <a:pt x="9358329" y="918106"/>
                </a:lnTo>
                <a:lnTo>
                  <a:pt x="9312502" y="939926"/>
                </a:lnTo>
                <a:lnTo>
                  <a:pt x="9266567" y="960927"/>
                </a:lnTo>
                <a:lnTo>
                  <a:pt x="9220527" y="981120"/>
                </a:lnTo>
                <a:lnTo>
                  <a:pt x="9174382" y="1000513"/>
                </a:lnTo>
                <a:lnTo>
                  <a:pt x="9128134" y="1019115"/>
                </a:lnTo>
                <a:lnTo>
                  <a:pt x="9081782" y="1036934"/>
                </a:lnTo>
                <a:lnTo>
                  <a:pt x="9035329" y="1053981"/>
                </a:lnTo>
                <a:lnTo>
                  <a:pt x="8988775" y="1070264"/>
                </a:lnTo>
                <a:lnTo>
                  <a:pt x="8942121" y="1085791"/>
                </a:lnTo>
                <a:lnTo>
                  <a:pt x="8895369" y="1100572"/>
                </a:lnTo>
                <a:lnTo>
                  <a:pt x="8848519" y="1114616"/>
                </a:lnTo>
                <a:lnTo>
                  <a:pt x="8801572" y="1127932"/>
                </a:lnTo>
                <a:lnTo>
                  <a:pt x="8754530" y="1140529"/>
                </a:lnTo>
                <a:lnTo>
                  <a:pt x="8707393" y="1152415"/>
                </a:lnTo>
                <a:lnTo>
                  <a:pt x="8660163" y="1163601"/>
                </a:lnTo>
                <a:lnTo>
                  <a:pt x="8612841" y="1174094"/>
                </a:lnTo>
                <a:lnTo>
                  <a:pt x="8565427" y="1183903"/>
                </a:lnTo>
                <a:lnTo>
                  <a:pt x="8517923" y="1193039"/>
                </a:lnTo>
                <a:lnTo>
                  <a:pt x="8470329" y="1201509"/>
                </a:lnTo>
                <a:lnTo>
                  <a:pt x="8422647" y="1209323"/>
                </a:lnTo>
                <a:lnTo>
                  <a:pt x="8374878" y="1216489"/>
                </a:lnTo>
                <a:lnTo>
                  <a:pt x="8327022" y="1223017"/>
                </a:lnTo>
                <a:lnTo>
                  <a:pt x="8279081" y="1228915"/>
                </a:lnTo>
                <a:lnTo>
                  <a:pt x="8231057" y="1234194"/>
                </a:lnTo>
                <a:lnTo>
                  <a:pt x="8182949" y="1238860"/>
                </a:lnTo>
                <a:lnTo>
                  <a:pt x="8134758" y="1242924"/>
                </a:lnTo>
                <a:lnTo>
                  <a:pt x="8086487" y="1246395"/>
                </a:lnTo>
                <a:lnTo>
                  <a:pt x="8038136" y="1249281"/>
                </a:lnTo>
                <a:lnTo>
                  <a:pt x="7989706" y="1251592"/>
                </a:lnTo>
                <a:lnTo>
                  <a:pt x="7941198" y="1253336"/>
                </a:lnTo>
                <a:lnTo>
                  <a:pt x="7892613" y="1254523"/>
                </a:lnTo>
                <a:lnTo>
                  <a:pt x="7843952" y="1255161"/>
                </a:lnTo>
                <a:lnTo>
                  <a:pt x="7795216" y="1255259"/>
                </a:lnTo>
                <a:lnTo>
                  <a:pt x="9601200" y="1255259"/>
                </a:lnTo>
                <a:lnTo>
                  <a:pt x="9601200" y="787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9575" y="3276600"/>
            <a:ext cx="1196340" cy="850900"/>
          </a:xfrm>
          <a:custGeom>
            <a:avLst/>
            <a:gdLst/>
            <a:ahLst/>
            <a:cxnLst/>
            <a:rect l="l" t="t" r="r" b="b"/>
            <a:pathLst>
              <a:path w="1196339" h="850900">
                <a:moveTo>
                  <a:pt x="1196340" y="0"/>
                </a:moveTo>
                <a:lnTo>
                  <a:pt x="0" y="0"/>
                </a:lnTo>
                <a:lnTo>
                  <a:pt x="0" y="544067"/>
                </a:lnTo>
                <a:lnTo>
                  <a:pt x="576072" y="850391"/>
                </a:lnTo>
                <a:lnTo>
                  <a:pt x="1196340" y="544067"/>
                </a:lnTo>
                <a:lnTo>
                  <a:pt x="119634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5215128"/>
            <a:ext cx="3115055" cy="208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00932" y="4890007"/>
            <a:ext cx="4826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安全帽</a:t>
            </a:r>
            <a:r>
              <a:rPr sz="5400" dirty="0">
                <a:solidFill>
                  <a:srgbClr val="0D58A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使用说明</a:t>
            </a:r>
            <a:endParaRPr sz="54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622935"/>
            <a:ext cx="9937750" cy="6676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620"/>
            <a:ext cx="10017125" cy="7287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304165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sz="1980"/>
              <a:t>12</a:t>
            </a:fld>
            <a:endParaRPr lang="zh-CN" altLang="en-US" sz="1540"/>
          </a:p>
        </p:txBody>
      </p:sp>
      <p:sp>
        <p:nvSpPr>
          <p:cNvPr id="2135" name="日期占位符 3"/>
          <p:cNvSpPr/>
          <p:nvPr/>
        </p:nvSpPr>
        <p:spPr>
          <a:xfrm>
            <a:off x="502920" y="7134225"/>
            <a:ext cx="234696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fld id="{BB962C8B-B14F-4D97-AF65-F5344CB8AC3E}" type="datetime11">
              <a:rPr lang="zh-CN" altLang="en-US" sz="1100">
                <a:solidFill>
                  <a:srgbClr val="FFFF00"/>
                </a:solidFill>
              </a:rPr>
              <a:t>21:52:36</a:t>
            </a:fld>
            <a:endParaRPr lang="zh-CN" altLang="en-US" sz="1100">
              <a:solidFill>
                <a:srgbClr val="FFFF00"/>
              </a:solidFill>
            </a:endParaRPr>
          </a:p>
        </p:txBody>
      </p:sp>
      <p:sp>
        <p:nvSpPr>
          <p:cNvPr id="2136" name="Rectangle 2"/>
          <p:cNvSpPr>
            <a:spLocks noGrp="1"/>
          </p:cNvSpPr>
          <p:nvPr>
            <p:ph type="title" idx="4294967295"/>
          </p:nvPr>
        </p:nvSpPr>
        <p:spPr>
          <a:xfrm>
            <a:off x="515144" y="680800"/>
            <a:ext cx="9052560" cy="709295"/>
          </a:xfrm>
        </p:spPr>
        <p:txBody>
          <a:bodyPr wrap="square" lIns="100584" tIns="50292" rIns="100584" bIns="50292" anchor="ctr"/>
          <a:lstStyle/>
          <a:p>
            <a:pPr algn="l"/>
            <a:r>
              <a:rPr lang="zh-CN" altLang="en-US" sz="3960"/>
              <a:t>安全帽的性能参数要求</a:t>
            </a:r>
          </a:p>
        </p:txBody>
      </p:sp>
      <p:sp>
        <p:nvSpPr>
          <p:cNvPr id="2137" name="Rectangle 3"/>
          <p:cNvSpPr>
            <a:spLocks noGrp="1"/>
          </p:cNvSpPr>
          <p:nvPr>
            <p:ph type="body" idx="4294967295"/>
          </p:nvPr>
        </p:nvSpPr>
        <p:spPr>
          <a:xfrm>
            <a:off x="515144" y="1352392"/>
            <a:ext cx="9052560" cy="2790825"/>
          </a:xfrm>
        </p:spPr>
        <p:txBody>
          <a:bodyPr wrap="square" lIns="100584" tIns="50292" rIns="100584" bIns="50292" anchor="t"/>
          <a:lstStyle/>
          <a:p>
            <a:pPr algn="l">
              <a:lnSpc>
                <a:spcPct val="90000"/>
              </a:lnSpc>
            </a:pPr>
            <a:r>
              <a:rPr lang="zh-CN" altLang="en-US"/>
              <a:t>国标</a:t>
            </a:r>
            <a:r>
              <a:rPr lang="en-US" altLang="zh-CN"/>
              <a:t>GB2811-2019《</a:t>
            </a:r>
            <a:r>
              <a:rPr lang="zh-CN" altLang="en-US"/>
              <a:t>安全帽</a:t>
            </a:r>
            <a:r>
              <a:rPr lang="en-US" altLang="zh-CN"/>
              <a:t>》</a:t>
            </a:r>
            <a:r>
              <a:rPr lang="zh-CN" altLang="en-US"/>
              <a:t>，对安全帽的各项性能指标均有明确技术要求，一般性要求如下：</a:t>
            </a:r>
          </a:p>
          <a:p>
            <a:pPr lvl="1">
              <a:lnSpc>
                <a:spcPct val="90000"/>
              </a:lnSpc>
            </a:pPr>
            <a:r>
              <a:rPr lang="zh-CN" altLang="en-US" sz="2640"/>
              <a:t>帽箍对应前额的区域应有吸汗性织物或增加吸汗带，吸汗带宽度大于或等于帽箍的宽度。</a:t>
            </a:r>
          </a:p>
          <a:p>
            <a:pPr lvl="1">
              <a:lnSpc>
                <a:spcPct val="90000"/>
              </a:lnSpc>
            </a:pPr>
            <a:r>
              <a:rPr lang="zh-CN" altLang="en-US" sz="2640"/>
              <a:t>系带应采用软质纺织物，宽度不小于</a:t>
            </a:r>
            <a:r>
              <a:rPr lang="en-US" altLang="zh-CN" sz="2640"/>
              <a:t>10mm </a:t>
            </a:r>
            <a:r>
              <a:rPr lang="zh-CN" altLang="en-US" sz="2640"/>
              <a:t>的带或直径不小于</a:t>
            </a:r>
            <a:r>
              <a:rPr lang="en-US" altLang="zh-CN" sz="2640"/>
              <a:t>5mm </a:t>
            </a:r>
            <a:r>
              <a:rPr lang="zh-CN" altLang="en-US" sz="2640"/>
              <a:t>的绳。</a:t>
            </a:r>
          </a:p>
          <a:p>
            <a:pPr lvl="1">
              <a:lnSpc>
                <a:spcPct val="90000"/>
              </a:lnSpc>
            </a:pPr>
            <a:r>
              <a:rPr lang="zh-CN" altLang="en-US" sz="2640"/>
              <a:t>不得使用有毒、有害或引起皮肤过敏等人体伤害的材料。</a:t>
            </a:r>
          </a:p>
          <a:p>
            <a:pPr lvl="1">
              <a:lnSpc>
                <a:spcPct val="90000"/>
              </a:lnSpc>
            </a:pPr>
            <a:r>
              <a:rPr lang="zh-CN" altLang="en-US" sz="2640"/>
              <a:t>材料耐老化性能应不低于产品标识明示的日期。</a:t>
            </a:r>
          </a:p>
        </p:txBody>
      </p:sp>
      <p:pic>
        <p:nvPicPr>
          <p:cNvPr id="2138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933" y="4995069"/>
            <a:ext cx="2766060" cy="2074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39" name="AutoShape 13"/>
          <p:cNvSpPr/>
          <p:nvPr/>
        </p:nvSpPr>
        <p:spPr>
          <a:xfrm>
            <a:off x="6572885" y="4991577"/>
            <a:ext cx="803275" cy="419100"/>
          </a:xfrm>
          <a:prstGeom prst="borderCallout2">
            <a:avLst>
              <a:gd name="adj1" fmla="val 30000"/>
              <a:gd name="adj2" fmla="val -10435"/>
              <a:gd name="adj3" fmla="val 30000"/>
              <a:gd name="adj4" fmla="val -86958"/>
              <a:gd name="adj5" fmla="val 92500"/>
              <a:gd name="adj6" fmla="val -123042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r>
              <a:rPr lang="zh-CN" altLang="en-US" sz="1320"/>
              <a:t>帽箍及吸汗带</a:t>
            </a:r>
          </a:p>
        </p:txBody>
      </p:sp>
      <p:sp>
        <p:nvSpPr>
          <p:cNvPr id="2140" name="AutoShape 14"/>
          <p:cNvSpPr/>
          <p:nvPr/>
        </p:nvSpPr>
        <p:spPr>
          <a:xfrm>
            <a:off x="6562408" y="5560854"/>
            <a:ext cx="813753" cy="419100"/>
          </a:xfrm>
          <a:prstGeom prst="borderCallout2">
            <a:avLst>
              <a:gd name="adj1" fmla="val 30000"/>
              <a:gd name="adj2" fmla="val -10301"/>
              <a:gd name="adj3" fmla="val 30000"/>
              <a:gd name="adj4" fmla="val -69097"/>
              <a:gd name="adj5" fmla="val 93750"/>
              <a:gd name="adj6" fmla="val -119741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r>
              <a:rPr lang="zh-CN" altLang="en-US" sz="1320"/>
              <a:t>系带</a:t>
            </a:r>
          </a:p>
        </p:txBody>
      </p:sp>
      <p:sp>
        <p:nvSpPr>
          <p:cNvPr id="2141" name="AutoShape 17"/>
          <p:cNvSpPr/>
          <p:nvPr/>
        </p:nvSpPr>
        <p:spPr>
          <a:xfrm>
            <a:off x="2434272" y="4970622"/>
            <a:ext cx="815499" cy="419100"/>
          </a:xfrm>
          <a:prstGeom prst="borderCallout2">
            <a:avLst>
              <a:gd name="adj1" fmla="val 30000"/>
              <a:gd name="adj2" fmla="val 110278"/>
              <a:gd name="adj3" fmla="val 30000"/>
              <a:gd name="adj4" fmla="val 150537"/>
              <a:gd name="adj5" fmla="val 154167"/>
              <a:gd name="adj6" fmla="val 227625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r>
              <a:rPr lang="zh-CN" altLang="en-US" sz="1320"/>
              <a:t>衬带</a:t>
            </a:r>
          </a:p>
        </p:txBody>
      </p:sp>
      <p:sp>
        <p:nvSpPr>
          <p:cNvPr id="2142" name="AutoShape 18"/>
          <p:cNvSpPr/>
          <p:nvPr/>
        </p:nvSpPr>
        <p:spPr>
          <a:xfrm>
            <a:off x="6562408" y="6149340"/>
            <a:ext cx="813753" cy="419100"/>
          </a:xfrm>
          <a:prstGeom prst="borderCallout2">
            <a:avLst>
              <a:gd name="adj1" fmla="val 30000"/>
              <a:gd name="adj2" fmla="val -10301"/>
              <a:gd name="adj3" fmla="val 30000"/>
              <a:gd name="adj4" fmla="val -41204"/>
              <a:gd name="adj5" fmla="val -47917"/>
              <a:gd name="adj6" fmla="val -67597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r>
              <a:rPr lang="zh-CN" altLang="en-US" sz="1320"/>
              <a:t>帽舌</a:t>
            </a:r>
          </a:p>
        </p:txBody>
      </p:sp>
      <p:cxnSp>
        <p:nvCxnSpPr>
          <p:cNvPr id="2143" name="Line 19"/>
          <p:cNvCxnSpPr/>
          <p:nvPr/>
        </p:nvCxnSpPr>
        <p:spPr>
          <a:xfrm>
            <a:off x="4023360" y="5394960"/>
            <a:ext cx="670560" cy="33528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144" name="AutoShape 20"/>
          <p:cNvSpPr/>
          <p:nvPr/>
        </p:nvSpPr>
        <p:spPr>
          <a:xfrm>
            <a:off x="2430780" y="5562600"/>
            <a:ext cx="815499" cy="419100"/>
          </a:xfrm>
          <a:prstGeom prst="borderCallout2">
            <a:avLst>
              <a:gd name="adj1" fmla="val 30000"/>
              <a:gd name="adj2" fmla="val 110278"/>
              <a:gd name="adj3" fmla="val 30000"/>
              <a:gd name="adj4" fmla="val 137259"/>
              <a:gd name="adj5" fmla="val 88750"/>
              <a:gd name="adj6" fmla="val 188653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r>
              <a:rPr lang="zh-CN" altLang="en-US" sz="1320"/>
              <a:t>调节器</a:t>
            </a:r>
          </a:p>
        </p:txBody>
      </p:sp>
      <p:sp>
        <p:nvSpPr>
          <p:cNvPr id="2145" name="AutoShape 21"/>
          <p:cNvSpPr/>
          <p:nvPr/>
        </p:nvSpPr>
        <p:spPr>
          <a:xfrm>
            <a:off x="2430780" y="6149340"/>
            <a:ext cx="815499" cy="419100"/>
          </a:xfrm>
          <a:prstGeom prst="borderCallout2">
            <a:avLst>
              <a:gd name="adj1" fmla="val 30000"/>
              <a:gd name="adj2" fmla="val 110278"/>
              <a:gd name="adj3" fmla="val 30000"/>
              <a:gd name="adj4" fmla="val 147537"/>
              <a:gd name="adj5" fmla="val -41667"/>
              <a:gd name="adj6" fmla="val 218630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r>
              <a:rPr lang="zh-CN" altLang="en-US" sz="1320"/>
              <a:t>安全防护标识</a:t>
            </a:r>
          </a:p>
        </p:txBody>
      </p:sp>
      <p:sp>
        <p:nvSpPr>
          <p:cNvPr id="2146" name="AutoShape 22"/>
          <p:cNvSpPr/>
          <p:nvPr/>
        </p:nvSpPr>
        <p:spPr>
          <a:xfrm>
            <a:off x="6562408" y="6736080"/>
            <a:ext cx="813753" cy="419100"/>
          </a:xfrm>
          <a:prstGeom prst="borderCallout2">
            <a:avLst>
              <a:gd name="adj1" fmla="val 30000"/>
              <a:gd name="adj2" fmla="val -10301"/>
              <a:gd name="adj3" fmla="val 30000"/>
              <a:gd name="adj4" fmla="val -59227"/>
              <a:gd name="adj5" fmla="val -119583"/>
              <a:gd name="adj6" fmla="val -101074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r>
              <a:rPr lang="zh-CN" altLang="en-US" sz="1320"/>
              <a:t>缓冲垫</a:t>
            </a:r>
          </a:p>
        </p:txBody>
      </p:sp>
      <p:sp>
        <p:nvSpPr>
          <p:cNvPr id="2147" name="AutoShape 23"/>
          <p:cNvSpPr/>
          <p:nvPr/>
        </p:nvSpPr>
        <p:spPr>
          <a:xfrm>
            <a:off x="2430780" y="6736080"/>
            <a:ext cx="815499" cy="419100"/>
          </a:xfrm>
          <a:prstGeom prst="borderCallout2">
            <a:avLst>
              <a:gd name="adj1" fmla="val 30000"/>
              <a:gd name="adj2" fmla="val 110278"/>
              <a:gd name="adj3" fmla="val 30000"/>
              <a:gd name="adj4" fmla="val 155458"/>
              <a:gd name="adj5" fmla="val -21250"/>
              <a:gd name="adj6" fmla="val 241542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r>
              <a:rPr lang="zh-CN" altLang="en-US" sz="1320"/>
              <a:t>帽檐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7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5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4" nodeType="after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6" dur="500" tmFilter="0,0; .5, 1; 1, 1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2" nodeType="afterEffect"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30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base">
                                        <p:cTn id="34" dur="20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1" nodeType="after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8" dur="1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ntr" presetSubtype="0" fill="hold" grpId="3" nodeType="afterEffect"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4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7" presetClass="entr" presetSubtype="0" fill="hold" grpId="6" nodeType="afterEffect"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base">
                                        <p:cTn id="48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base">
                                        <p:cTn id="49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50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9" grpId="0" bldLvl="0" animBg="1"/>
      <p:bldP spid="2140" grpId="1" bldLvl="0" animBg="1"/>
      <p:bldP spid="2141" grpId="2" bldLvl="0" animBg="1"/>
      <p:bldP spid="2142" grpId="3" bldLvl="0" animBg="1"/>
      <p:bldP spid="2144" grpId="4" bldLvl="0" animBg="1"/>
      <p:bldP spid="2145" grpId="5" bldLvl="0" animBg="1"/>
      <p:bldP spid="2146" grpId="6" bldLvl="0" animBg="1"/>
      <p:bldP spid="2147" grpId="7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304165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sz="1980"/>
              <a:t>13</a:t>
            </a:fld>
            <a:endParaRPr lang="zh-CN" altLang="en-US" sz="1540"/>
          </a:p>
        </p:txBody>
      </p:sp>
      <p:sp>
        <p:nvSpPr>
          <p:cNvPr id="2150" name="Rectangle 3"/>
          <p:cNvSpPr>
            <a:spLocks noGrp="1"/>
          </p:cNvSpPr>
          <p:nvPr>
            <p:ph type="body" idx="4294967295"/>
          </p:nvPr>
        </p:nvSpPr>
        <p:spPr>
          <a:xfrm>
            <a:off x="502920" y="1191260"/>
            <a:ext cx="9052560" cy="4973320"/>
          </a:xfrm>
        </p:spPr>
        <p:txBody>
          <a:bodyPr wrap="square" lIns="100584" tIns="50292" rIns="100584" bIns="50292" anchor="t"/>
          <a:lstStyle/>
          <a:p>
            <a:pPr lvl="1">
              <a:lnSpc>
                <a:spcPct val="90000"/>
              </a:lnSpc>
            </a:pPr>
            <a:r>
              <a:rPr lang="zh-CN" altLang="en-US" sz="2200"/>
              <a:t>质量：普通安全帽不超过</a:t>
            </a:r>
            <a:r>
              <a:rPr lang="en-US" altLang="zh-CN" sz="2200"/>
              <a:t>430g</a:t>
            </a:r>
            <a:r>
              <a:rPr lang="zh-CN" altLang="en-US" sz="2200"/>
              <a:t>，防寒安全帽不超过</a:t>
            </a:r>
            <a:r>
              <a:rPr lang="en-US" altLang="zh-CN" sz="2200"/>
              <a:t>600g</a:t>
            </a:r>
            <a:r>
              <a:rPr lang="zh-CN" altLang="en-US" sz="2200"/>
              <a:t>。</a:t>
            </a:r>
          </a:p>
          <a:p>
            <a:pPr lvl="1">
              <a:lnSpc>
                <a:spcPct val="90000"/>
              </a:lnSpc>
            </a:pPr>
            <a:endParaRPr lang="zh-CN" altLang="en-US" sz="2200"/>
          </a:p>
          <a:p>
            <a:pPr lvl="1">
              <a:lnSpc>
                <a:spcPct val="90000"/>
              </a:lnSpc>
            </a:pPr>
            <a:endParaRPr lang="zh-CN" altLang="en-US" sz="2200"/>
          </a:p>
          <a:p>
            <a:pPr lvl="1">
              <a:lnSpc>
                <a:spcPct val="90000"/>
              </a:lnSpc>
            </a:pPr>
            <a:endParaRPr lang="zh-CN" altLang="en-US" sz="2200"/>
          </a:p>
          <a:p>
            <a:pPr lvl="1">
              <a:lnSpc>
                <a:spcPct val="90000"/>
              </a:lnSpc>
            </a:pPr>
            <a:endParaRPr lang="zh-CN" altLang="en-US" sz="2200"/>
          </a:p>
          <a:p>
            <a:pPr lvl="1">
              <a:lnSpc>
                <a:spcPct val="90000"/>
              </a:lnSpc>
            </a:pPr>
            <a:endParaRPr lang="zh-CN" altLang="en-US" sz="2200"/>
          </a:p>
          <a:p>
            <a:pPr lvl="1">
              <a:lnSpc>
                <a:spcPct val="90000"/>
              </a:lnSpc>
            </a:pPr>
            <a:endParaRPr lang="zh-CN" altLang="en-US" sz="2200"/>
          </a:p>
          <a:p>
            <a:pPr lvl="1">
              <a:lnSpc>
                <a:spcPct val="90000"/>
              </a:lnSpc>
            </a:pPr>
            <a:endParaRPr lang="zh-CN" altLang="en-US" sz="2200"/>
          </a:p>
          <a:p>
            <a:pPr lvl="1">
              <a:lnSpc>
                <a:spcPct val="90000"/>
              </a:lnSpc>
            </a:pPr>
            <a:r>
              <a:rPr lang="zh-CN" altLang="en-US" sz="2200"/>
              <a:t>标识：包括永久标识和产口说明组成。</a:t>
            </a:r>
            <a:r>
              <a:rPr lang="zh-CN" altLang="en-US" sz="2200" b="1">
                <a:solidFill>
                  <a:srgbClr val="FF0000"/>
                </a:solidFill>
              </a:rPr>
              <a:t>永久标识应采用刻印、缝制、铆固标牌、模压或注塑在帽壳上。</a:t>
            </a:r>
            <a:r>
              <a:rPr lang="zh-CN" altLang="en-US" sz="2200"/>
              <a:t>永久性标识包括：</a:t>
            </a:r>
          </a:p>
          <a:p>
            <a:pPr lvl="2">
              <a:lnSpc>
                <a:spcPct val="90000"/>
              </a:lnSpc>
            </a:pPr>
            <a:r>
              <a:rPr lang="zh-CN" altLang="en-US" sz="2200"/>
              <a:t>本标准编号；</a:t>
            </a:r>
          </a:p>
          <a:p>
            <a:pPr lvl="2">
              <a:lnSpc>
                <a:spcPct val="90000"/>
              </a:lnSpc>
            </a:pPr>
            <a:r>
              <a:rPr lang="zh-CN" altLang="en-US" sz="2200"/>
              <a:t>制造厂名；</a:t>
            </a:r>
          </a:p>
          <a:p>
            <a:pPr lvl="2">
              <a:lnSpc>
                <a:spcPct val="90000"/>
              </a:lnSpc>
            </a:pPr>
            <a:r>
              <a:rPr lang="zh-CN" altLang="en-US" sz="2200"/>
              <a:t>生产日期（年月）；</a:t>
            </a:r>
          </a:p>
          <a:p>
            <a:pPr lvl="2">
              <a:lnSpc>
                <a:spcPct val="90000"/>
              </a:lnSpc>
            </a:pPr>
            <a:r>
              <a:rPr lang="zh-CN" altLang="en-US" sz="2200"/>
              <a:t>产品名称；</a:t>
            </a:r>
          </a:p>
          <a:p>
            <a:pPr lvl="2">
              <a:lnSpc>
                <a:spcPct val="90000"/>
              </a:lnSpc>
            </a:pPr>
            <a:r>
              <a:rPr lang="zh-CN" altLang="en-US" sz="2200"/>
              <a:t>产品特殊性能（如果有）</a:t>
            </a:r>
          </a:p>
          <a:p>
            <a:pPr lvl="1">
              <a:lnSpc>
                <a:spcPct val="90000"/>
              </a:lnSpc>
            </a:pPr>
            <a:endParaRPr lang="zh-CN" altLang="en-US" sz="2200"/>
          </a:p>
        </p:txBody>
      </p:sp>
      <p:pic>
        <p:nvPicPr>
          <p:cNvPr id="2151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1" t="18947" r="9474" b="20000"/>
          <a:stretch>
            <a:fillRect/>
          </a:stretch>
        </p:blipFill>
        <p:spPr>
          <a:xfrm>
            <a:off x="7009448" y="5073650"/>
            <a:ext cx="2380139" cy="17689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" name="AutoShape 18"/>
          <p:cNvSpPr/>
          <p:nvPr/>
        </p:nvSpPr>
        <p:spPr>
          <a:xfrm>
            <a:off x="4442460" y="2042160"/>
            <a:ext cx="335280" cy="419100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sz="1320"/>
          </a:p>
        </p:txBody>
      </p:sp>
      <p:grpSp>
        <p:nvGrpSpPr>
          <p:cNvPr id="2153" name="组合 2152"/>
          <p:cNvGrpSpPr/>
          <p:nvPr/>
        </p:nvGrpSpPr>
        <p:grpSpPr>
          <a:xfrm>
            <a:off x="2018665" y="1589882"/>
            <a:ext cx="5387182" cy="838200"/>
            <a:chOff x="1056" y="1200"/>
            <a:chExt cx="2976" cy="480"/>
          </a:xfrm>
        </p:grpSpPr>
        <p:cxnSp>
          <p:nvCxnSpPr>
            <p:cNvPr id="2154" name="Line 12"/>
            <p:cNvCxnSpPr/>
            <p:nvPr/>
          </p:nvCxnSpPr>
          <p:spPr>
            <a:xfrm>
              <a:off x="1680" y="1488"/>
              <a:ext cx="1776" cy="0"/>
            </a:xfrm>
            <a:prstGeom prst="line">
              <a:avLst/>
            </a:prstGeom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155" name="Oval 20"/>
            <p:cNvSpPr/>
            <p:nvPr/>
          </p:nvSpPr>
          <p:spPr>
            <a:xfrm>
              <a:off x="1056" y="1296"/>
              <a:ext cx="720" cy="384"/>
            </a:xfrm>
            <a:prstGeom prst="ellipse">
              <a:avLst/>
            </a:prstGeom>
            <a:solidFill>
              <a:srgbClr val="BBE0E3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endParaRPr lang="en-US" altLang="zh-CN" sz="1320"/>
            </a:p>
            <a:p>
              <a:pPr algn="ctr" eaLnBrk="0" hangingPunct="0"/>
              <a:r>
                <a:rPr lang="zh-CN" altLang="en-US" sz="1320"/>
                <a:t>普通安全帽</a:t>
              </a:r>
            </a:p>
          </p:txBody>
        </p:sp>
        <p:pic>
          <p:nvPicPr>
            <p:cNvPr id="2156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0" y="1200"/>
              <a:ext cx="384" cy="3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7" name="Oval 22"/>
            <p:cNvSpPr/>
            <p:nvPr/>
          </p:nvSpPr>
          <p:spPr>
            <a:xfrm>
              <a:off x="3360" y="1296"/>
              <a:ext cx="672" cy="384"/>
            </a:xfrm>
            <a:prstGeom prst="ellipse">
              <a:avLst/>
            </a:prstGeom>
            <a:solidFill>
              <a:srgbClr val="BBE0E3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sz="1760" b="1">
                  <a:solidFill>
                    <a:srgbClr val="FF0000"/>
                  </a:solidFill>
                </a:rPr>
                <a:t>最大</a:t>
              </a:r>
              <a:r>
                <a:rPr lang="en-US" altLang="zh-CN" sz="1760" b="1">
                  <a:solidFill>
                    <a:srgbClr val="FF0000"/>
                  </a:solidFill>
                </a:rPr>
                <a:t>430g</a:t>
              </a:r>
            </a:p>
          </p:txBody>
        </p:sp>
      </p:grpSp>
      <p:sp>
        <p:nvSpPr>
          <p:cNvPr id="2158" name="AutoShape 23"/>
          <p:cNvSpPr/>
          <p:nvPr/>
        </p:nvSpPr>
        <p:spPr>
          <a:xfrm>
            <a:off x="6537960" y="1371600"/>
            <a:ext cx="167640" cy="335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sz="1320"/>
          </a:p>
        </p:txBody>
      </p:sp>
      <p:pic>
        <p:nvPicPr>
          <p:cNvPr id="215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360" y="1747044"/>
            <a:ext cx="1844040" cy="161353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160" name="直接连接符 2159"/>
          <p:cNvCxnSpPr/>
          <p:nvPr/>
        </p:nvCxnSpPr>
        <p:spPr>
          <a:xfrm>
            <a:off x="3286443" y="1984534"/>
            <a:ext cx="2773045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161" name="矩形 2160"/>
          <p:cNvSpPr/>
          <p:nvPr/>
        </p:nvSpPr>
        <p:spPr>
          <a:xfrm>
            <a:off x="5107782" y="5628957"/>
            <a:ext cx="1585595" cy="70040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980"/>
              <a:t>顶筋，增加帽壳强度</a:t>
            </a:r>
          </a:p>
        </p:txBody>
      </p:sp>
      <p:cxnSp>
        <p:nvCxnSpPr>
          <p:cNvPr id="2162" name="直接连接符 2161"/>
          <p:cNvCxnSpPr/>
          <p:nvPr/>
        </p:nvCxnSpPr>
        <p:spPr>
          <a:xfrm>
            <a:off x="6693377" y="5945029"/>
            <a:ext cx="39465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0" dur="2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7" dur="5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grpId="4" nodeType="after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21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mph" presetSubtype="0" fill="hold" grpId="1" nodeType="afterEffect">
                                  <p:childTnLst>
                                    <p:anim calcmode="discrete" valueType="str">
                                      <p:cBhvr additive="base">
                                        <p:cTn id="24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fill="hold" grpId="2" nodeType="afterEffect">
                                  <p:childTnLst>
                                    <p:anim calcmode="discrete" valueType="str">
                                      <p:cBhvr additive="base">
                                        <p:cTn id="27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mph" presetSubtype="0" fill="hold" grpId="3" nodeType="afterEffect">
                                  <p:childTnLst>
                                    <p:anim calcmode="discrete" valueType="str">
                                      <p:cBhvr additive="base">
                                        <p:cTn id="30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" grpId="0" bldLvl="0" animBg="1"/>
      <p:bldP spid="2158" grpId="1" bldLvl="0" animBg="1"/>
      <p:bldP spid="2158" grpId="2" bldLvl="0" animBg="1"/>
      <p:bldP spid="2158" grpId="3" bldLvl="0" animBg="1"/>
      <p:bldP spid="2158" grpId="4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304165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sz="1980"/>
              <a:t>14</a:t>
            </a:fld>
            <a:endParaRPr lang="zh-CN" altLang="en-US" sz="1540"/>
          </a:p>
        </p:txBody>
      </p:sp>
      <p:sp>
        <p:nvSpPr>
          <p:cNvPr id="2165" name="左大括号 2164"/>
          <p:cNvSpPr/>
          <p:nvPr/>
        </p:nvSpPr>
        <p:spPr>
          <a:xfrm>
            <a:off x="3682842" y="2855912"/>
            <a:ext cx="167640" cy="100584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txBody>
          <a:bodyPr/>
          <a:lstStyle/>
          <a:p>
            <a:endParaRPr lang="zh-CN" altLang="en-US" sz="1980"/>
          </a:p>
        </p:txBody>
      </p:sp>
      <p:cxnSp>
        <p:nvCxnSpPr>
          <p:cNvPr id="2166" name="直接连接符 2165"/>
          <p:cNvCxnSpPr/>
          <p:nvPr/>
        </p:nvCxnSpPr>
        <p:spPr>
          <a:xfrm>
            <a:off x="1465104" y="3489802"/>
            <a:ext cx="871378" cy="0"/>
          </a:xfrm>
          <a:prstGeom prst="line">
            <a:avLst/>
          </a:prstGeom>
          <a:ln w="9525">
            <a:noFill/>
          </a:ln>
        </p:spPr>
      </p:cxnSp>
      <p:cxnSp>
        <p:nvCxnSpPr>
          <p:cNvPr id="2167" name="直接连接符 2166"/>
          <p:cNvCxnSpPr/>
          <p:nvPr/>
        </p:nvCxnSpPr>
        <p:spPr>
          <a:xfrm>
            <a:off x="1384777" y="3489802"/>
            <a:ext cx="1110615" cy="0"/>
          </a:xfrm>
          <a:prstGeom prst="line">
            <a:avLst/>
          </a:prstGeom>
          <a:ln w="9525">
            <a:noFill/>
          </a:ln>
        </p:spPr>
      </p:cxnSp>
      <p:cxnSp>
        <p:nvCxnSpPr>
          <p:cNvPr id="2168" name="直接连接符 2167"/>
          <p:cNvCxnSpPr/>
          <p:nvPr/>
        </p:nvCxnSpPr>
        <p:spPr>
          <a:xfrm flipV="1">
            <a:off x="1384777" y="2539842"/>
            <a:ext cx="2535555" cy="871378"/>
          </a:xfrm>
          <a:prstGeom prst="line">
            <a:avLst/>
          </a:prstGeom>
          <a:ln w="9525">
            <a:noFill/>
          </a:ln>
        </p:spPr>
      </p:cxnSp>
      <p:sp>
        <p:nvSpPr>
          <p:cNvPr id="2169" name="矩形 2168"/>
          <p:cNvSpPr/>
          <p:nvPr/>
        </p:nvSpPr>
        <p:spPr>
          <a:xfrm>
            <a:off x="275907" y="1272064"/>
            <a:ext cx="8713788" cy="457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latinLnBrk="1">
              <a:spcBef>
                <a:spcPct val="50000"/>
              </a:spcBef>
              <a:buSzPct val="100000"/>
              <a:buFont typeface="仿宋_GB2312" charset="-122"/>
            </a:pPr>
            <a:r>
              <a:rPr lang="zh-CN" altLang="en-US" sz="3960" b="1">
                <a:latin typeface="楷体_GB2312" charset="-122"/>
                <a:ea typeface="楷体_GB2312" charset="-122"/>
              </a:rPr>
              <a:t>安全帽的使用年限</a:t>
            </a:r>
          </a:p>
          <a:p>
            <a:pPr marL="457200" indent="-457200" latinLnBrk="1">
              <a:spcBef>
                <a:spcPct val="50000"/>
              </a:spcBef>
              <a:buSzPct val="100000"/>
              <a:buFont typeface="仿宋_GB2312" charset="-122"/>
            </a:pPr>
            <a:r>
              <a:rPr lang="zh-CN" altLang="en-US" sz="2420">
                <a:solidFill>
                  <a:srgbClr val="3366CC"/>
                </a:solidFill>
                <a:latin typeface="楷体_GB2312" charset="-122"/>
                <a:ea typeface="楷体_GB2312" charset="-122"/>
              </a:rPr>
              <a:t>   </a:t>
            </a:r>
            <a:r>
              <a:rPr lang="zh-CN" altLang="en-US" sz="2420">
                <a:latin typeface="楷体_GB2312" charset="-122"/>
                <a:ea typeface="楷体_GB2312" charset="-122"/>
              </a:rPr>
              <a:t>安全帽必须在有效期内才能使用</a:t>
            </a:r>
          </a:p>
          <a:p>
            <a:pPr marL="457200" indent="-457200" latinLnBrk="1">
              <a:spcBef>
                <a:spcPct val="50000"/>
              </a:spcBef>
              <a:buSzPct val="100000"/>
              <a:buFont typeface="仿宋_GB2312" charset="-122"/>
            </a:pPr>
            <a:r>
              <a:rPr lang="zh-CN" altLang="en-US" sz="2420">
                <a:latin typeface="楷体_GB2312" charset="-122"/>
                <a:ea typeface="楷体_GB2312" charset="-122"/>
              </a:rPr>
              <a:t>   </a:t>
            </a:r>
            <a:r>
              <a:rPr lang="en-US" altLang="zh-CN" sz="2420">
                <a:latin typeface="楷体_GB2312" charset="-122"/>
                <a:ea typeface="楷体_GB2312" charset="-122"/>
              </a:rPr>
              <a:t>1</a:t>
            </a:r>
            <a:r>
              <a:rPr lang="zh-CN" altLang="en-US" sz="2420">
                <a:latin typeface="楷体_GB2312" charset="-122"/>
                <a:ea typeface="楷体_GB2312" charset="-122"/>
              </a:rPr>
              <a:t>、塑料安全帽的有效期限是两年半；</a:t>
            </a:r>
          </a:p>
          <a:p>
            <a:pPr marL="457200" indent="-457200" latinLnBrk="1">
              <a:spcBef>
                <a:spcPct val="50000"/>
              </a:spcBef>
              <a:buSzPct val="100000"/>
              <a:buFont typeface="仿宋_GB2312" charset="-122"/>
            </a:pPr>
            <a:r>
              <a:rPr lang="zh-CN" altLang="en-US" sz="2420">
                <a:latin typeface="楷体_GB2312" charset="-122"/>
                <a:ea typeface="楷体_GB2312" charset="-122"/>
              </a:rPr>
              <a:t>   </a:t>
            </a:r>
            <a:r>
              <a:rPr lang="en-US" altLang="zh-CN" sz="2420">
                <a:latin typeface="楷体_GB2312" charset="-122"/>
                <a:ea typeface="楷体_GB2312" charset="-122"/>
              </a:rPr>
              <a:t>2</a:t>
            </a:r>
            <a:r>
              <a:rPr lang="zh-CN" altLang="en-US" sz="2420">
                <a:latin typeface="楷体_GB2312" charset="-122"/>
                <a:ea typeface="楷体_GB2312" charset="-122"/>
              </a:rPr>
              <a:t>、玻璃钢（包括维纶钢）和胶质安全帽的有效期是三年半；</a:t>
            </a:r>
          </a:p>
          <a:p>
            <a:pPr marL="457200" indent="-457200" latinLnBrk="1">
              <a:spcBef>
                <a:spcPct val="50000"/>
              </a:spcBef>
              <a:buSzPct val="100000"/>
              <a:buFont typeface="仿宋_GB2312" charset="-122"/>
            </a:pPr>
            <a:r>
              <a:rPr lang="zh-CN" altLang="en-US" sz="2420">
                <a:latin typeface="楷体_GB2312" charset="-122"/>
                <a:ea typeface="楷体_GB2312" charset="-122"/>
              </a:rPr>
              <a:t>   </a:t>
            </a:r>
            <a:r>
              <a:rPr lang="en-US" altLang="zh-CN" sz="2420">
                <a:latin typeface="楷体_GB2312" charset="-122"/>
                <a:ea typeface="楷体_GB2312" charset="-122"/>
              </a:rPr>
              <a:t>3</a:t>
            </a:r>
            <a:r>
              <a:rPr lang="zh-CN" altLang="en-US" sz="2420">
                <a:latin typeface="楷体_GB2312" charset="-122"/>
                <a:ea typeface="楷体_GB2312" charset="-122"/>
              </a:rPr>
              <a:t>、植物枝编织的安全帽有效期是两年。</a:t>
            </a:r>
          </a:p>
          <a:p>
            <a:pPr marL="457200" indent="-457200" latinLnBrk="1">
              <a:lnSpc>
                <a:spcPct val="130000"/>
              </a:lnSpc>
              <a:spcBef>
                <a:spcPct val="50000"/>
              </a:spcBef>
              <a:buSzPct val="100000"/>
              <a:buFont typeface="仿宋_GB2312" charset="-122"/>
            </a:pPr>
            <a:r>
              <a:rPr lang="zh-CN" altLang="en-US" sz="2420">
                <a:solidFill>
                  <a:srgbClr val="3366CC"/>
                </a:solidFill>
                <a:latin typeface="楷体_GB2312" charset="-122"/>
                <a:ea typeface="楷体_GB2312" charset="-122"/>
              </a:rPr>
              <a:t> </a:t>
            </a:r>
            <a:r>
              <a:rPr lang="zh-CN" altLang="en-US" sz="2420" i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注意：安全帽的使用期限是从产品制造完成之日开始算起的，安全帽超过了有效期，必须进行抽样检验，检验合格当批次安全帽才能继续使用，不合格则需进行报废</a:t>
            </a:r>
          </a:p>
        </p:txBody>
      </p:sp>
      <p:pic>
        <p:nvPicPr>
          <p:cNvPr id="2170" name="图片 2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978" y="875665"/>
            <a:ext cx="3185160" cy="195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1147" y="3437635"/>
            <a:ext cx="635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高处 作业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29628" y="4404614"/>
            <a:ext cx="1217930" cy="1060450"/>
          </a:xfrm>
          <a:custGeom>
            <a:avLst/>
            <a:gdLst/>
            <a:ahLst/>
            <a:cxnLst/>
            <a:rect l="l" t="t" r="r" b="b"/>
            <a:pathLst>
              <a:path w="1217929" h="1060450">
                <a:moveTo>
                  <a:pt x="640079" y="0"/>
                </a:moveTo>
                <a:lnTo>
                  <a:pt x="577596" y="0"/>
                </a:lnTo>
                <a:lnTo>
                  <a:pt x="516636" y="6350"/>
                </a:lnTo>
                <a:lnTo>
                  <a:pt x="486155" y="11430"/>
                </a:lnTo>
                <a:lnTo>
                  <a:pt x="457200" y="17780"/>
                </a:lnTo>
                <a:lnTo>
                  <a:pt x="428244" y="25400"/>
                </a:lnTo>
                <a:lnTo>
                  <a:pt x="400812" y="31750"/>
                </a:lnTo>
                <a:lnTo>
                  <a:pt x="345948" y="52069"/>
                </a:lnTo>
                <a:lnTo>
                  <a:pt x="294131" y="76200"/>
                </a:lnTo>
                <a:lnTo>
                  <a:pt x="245364" y="105410"/>
                </a:lnTo>
                <a:lnTo>
                  <a:pt x="199644" y="137160"/>
                </a:lnTo>
                <a:lnTo>
                  <a:pt x="179831" y="156210"/>
                </a:lnTo>
                <a:lnTo>
                  <a:pt x="158496" y="173989"/>
                </a:lnTo>
                <a:lnTo>
                  <a:pt x="121920" y="213360"/>
                </a:lnTo>
                <a:lnTo>
                  <a:pt x="88392" y="255269"/>
                </a:lnTo>
                <a:lnTo>
                  <a:pt x="60960" y="300989"/>
                </a:lnTo>
                <a:lnTo>
                  <a:pt x="27431" y="372110"/>
                </a:lnTo>
                <a:lnTo>
                  <a:pt x="7620" y="449580"/>
                </a:lnTo>
                <a:lnTo>
                  <a:pt x="0" y="530860"/>
                </a:lnTo>
                <a:lnTo>
                  <a:pt x="3048" y="585469"/>
                </a:lnTo>
                <a:lnTo>
                  <a:pt x="19812" y="662939"/>
                </a:lnTo>
                <a:lnTo>
                  <a:pt x="48768" y="737869"/>
                </a:lnTo>
                <a:lnTo>
                  <a:pt x="88392" y="806450"/>
                </a:lnTo>
                <a:lnTo>
                  <a:pt x="121920" y="848360"/>
                </a:lnTo>
                <a:lnTo>
                  <a:pt x="158496" y="887730"/>
                </a:lnTo>
                <a:lnTo>
                  <a:pt x="179831" y="905510"/>
                </a:lnTo>
                <a:lnTo>
                  <a:pt x="199644" y="924560"/>
                </a:lnTo>
                <a:lnTo>
                  <a:pt x="245364" y="956310"/>
                </a:lnTo>
                <a:lnTo>
                  <a:pt x="294131" y="984250"/>
                </a:lnTo>
                <a:lnTo>
                  <a:pt x="345948" y="1009650"/>
                </a:lnTo>
                <a:lnTo>
                  <a:pt x="400812" y="1028700"/>
                </a:lnTo>
                <a:lnTo>
                  <a:pt x="457200" y="1043939"/>
                </a:lnTo>
                <a:lnTo>
                  <a:pt x="516636" y="1055370"/>
                </a:lnTo>
                <a:lnTo>
                  <a:pt x="609600" y="1060450"/>
                </a:lnTo>
                <a:lnTo>
                  <a:pt x="672083" y="1057910"/>
                </a:lnTo>
                <a:lnTo>
                  <a:pt x="702564" y="1055370"/>
                </a:lnTo>
                <a:lnTo>
                  <a:pt x="731520" y="1050289"/>
                </a:lnTo>
                <a:lnTo>
                  <a:pt x="737616" y="1049020"/>
                </a:lnTo>
                <a:lnTo>
                  <a:pt x="609600" y="1049020"/>
                </a:lnTo>
                <a:lnTo>
                  <a:pt x="548640" y="1046480"/>
                </a:lnTo>
                <a:lnTo>
                  <a:pt x="489203" y="1038860"/>
                </a:lnTo>
                <a:lnTo>
                  <a:pt x="460248" y="1032510"/>
                </a:lnTo>
                <a:lnTo>
                  <a:pt x="431292" y="1024889"/>
                </a:lnTo>
                <a:lnTo>
                  <a:pt x="432816" y="1024889"/>
                </a:lnTo>
                <a:lnTo>
                  <a:pt x="403860" y="1017269"/>
                </a:lnTo>
                <a:lnTo>
                  <a:pt x="376427" y="1008380"/>
                </a:lnTo>
                <a:lnTo>
                  <a:pt x="377951" y="1008380"/>
                </a:lnTo>
                <a:lnTo>
                  <a:pt x="350520" y="996950"/>
                </a:lnTo>
                <a:lnTo>
                  <a:pt x="324612" y="984250"/>
                </a:lnTo>
                <a:lnTo>
                  <a:pt x="300227" y="972819"/>
                </a:lnTo>
                <a:lnTo>
                  <a:pt x="275844" y="958850"/>
                </a:lnTo>
                <a:lnTo>
                  <a:pt x="230124" y="929639"/>
                </a:lnTo>
                <a:lnTo>
                  <a:pt x="187451" y="896619"/>
                </a:lnTo>
                <a:lnTo>
                  <a:pt x="149351" y="859789"/>
                </a:lnTo>
                <a:lnTo>
                  <a:pt x="114300" y="820419"/>
                </a:lnTo>
                <a:lnTo>
                  <a:pt x="85344" y="777239"/>
                </a:lnTo>
                <a:lnTo>
                  <a:pt x="59436" y="731519"/>
                </a:lnTo>
                <a:lnTo>
                  <a:pt x="49329" y="708660"/>
                </a:lnTo>
                <a:lnTo>
                  <a:pt x="48768" y="708660"/>
                </a:lnTo>
                <a:lnTo>
                  <a:pt x="39624" y="684530"/>
                </a:lnTo>
                <a:lnTo>
                  <a:pt x="32003" y="660400"/>
                </a:lnTo>
                <a:lnTo>
                  <a:pt x="20109" y="609600"/>
                </a:lnTo>
                <a:lnTo>
                  <a:pt x="19812" y="609600"/>
                </a:lnTo>
                <a:lnTo>
                  <a:pt x="16909" y="584200"/>
                </a:lnTo>
                <a:lnTo>
                  <a:pt x="16764" y="584200"/>
                </a:lnTo>
                <a:lnTo>
                  <a:pt x="13993" y="558800"/>
                </a:lnTo>
                <a:lnTo>
                  <a:pt x="13716" y="558800"/>
                </a:lnTo>
                <a:lnTo>
                  <a:pt x="13716" y="502919"/>
                </a:lnTo>
                <a:lnTo>
                  <a:pt x="13993" y="502919"/>
                </a:lnTo>
                <a:lnTo>
                  <a:pt x="16764" y="477519"/>
                </a:lnTo>
                <a:lnTo>
                  <a:pt x="19812" y="450850"/>
                </a:lnTo>
                <a:lnTo>
                  <a:pt x="25907" y="426719"/>
                </a:lnTo>
                <a:lnTo>
                  <a:pt x="32003" y="401319"/>
                </a:lnTo>
                <a:lnTo>
                  <a:pt x="48768" y="353060"/>
                </a:lnTo>
                <a:lnTo>
                  <a:pt x="71627" y="306069"/>
                </a:lnTo>
                <a:lnTo>
                  <a:pt x="99060" y="262889"/>
                </a:lnTo>
                <a:lnTo>
                  <a:pt x="131064" y="220980"/>
                </a:lnTo>
                <a:lnTo>
                  <a:pt x="167640" y="182880"/>
                </a:lnTo>
                <a:lnTo>
                  <a:pt x="230124" y="132080"/>
                </a:lnTo>
                <a:lnTo>
                  <a:pt x="275844" y="101600"/>
                </a:lnTo>
                <a:lnTo>
                  <a:pt x="278060" y="101600"/>
                </a:lnTo>
                <a:lnTo>
                  <a:pt x="324612" y="74930"/>
                </a:lnTo>
                <a:lnTo>
                  <a:pt x="327490" y="74930"/>
                </a:lnTo>
                <a:lnTo>
                  <a:pt x="350520" y="64769"/>
                </a:lnTo>
                <a:lnTo>
                  <a:pt x="377951" y="53339"/>
                </a:lnTo>
                <a:lnTo>
                  <a:pt x="376427" y="53339"/>
                </a:lnTo>
                <a:lnTo>
                  <a:pt x="403860" y="44450"/>
                </a:lnTo>
                <a:lnTo>
                  <a:pt x="432816" y="36830"/>
                </a:lnTo>
                <a:lnTo>
                  <a:pt x="431292" y="36830"/>
                </a:lnTo>
                <a:lnTo>
                  <a:pt x="460248" y="29210"/>
                </a:lnTo>
                <a:lnTo>
                  <a:pt x="489203" y="22860"/>
                </a:lnTo>
                <a:lnTo>
                  <a:pt x="548640" y="15239"/>
                </a:lnTo>
                <a:lnTo>
                  <a:pt x="609600" y="12700"/>
                </a:lnTo>
                <a:lnTo>
                  <a:pt x="737615" y="12700"/>
                </a:lnTo>
                <a:lnTo>
                  <a:pt x="731520" y="11430"/>
                </a:lnTo>
                <a:lnTo>
                  <a:pt x="702564" y="6350"/>
                </a:lnTo>
                <a:lnTo>
                  <a:pt x="672083" y="3810"/>
                </a:lnTo>
                <a:lnTo>
                  <a:pt x="640079" y="0"/>
                </a:lnTo>
                <a:close/>
              </a:path>
              <a:path w="1217929" h="1060450">
                <a:moveTo>
                  <a:pt x="1168907" y="707389"/>
                </a:moveTo>
                <a:lnTo>
                  <a:pt x="1158240" y="731519"/>
                </a:lnTo>
                <a:lnTo>
                  <a:pt x="1159764" y="731519"/>
                </a:lnTo>
                <a:lnTo>
                  <a:pt x="1147572" y="754380"/>
                </a:lnTo>
                <a:lnTo>
                  <a:pt x="1133855" y="777239"/>
                </a:lnTo>
                <a:lnTo>
                  <a:pt x="1120140" y="798830"/>
                </a:lnTo>
                <a:lnTo>
                  <a:pt x="1103376" y="820419"/>
                </a:lnTo>
                <a:lnTo>
                  <a:pt x="1104900" y="820419"/>
                </a:lnTo>
                <a:lnTo>
                  <a:pt x="1086612" y="839469"/>
                </a:lnTo>
                <a:lnTo>
                  <a:pt x="1088136" y="839469"/>
                </a:lnTo>
                <a:lnTo>
                  <a:pt x="1069848" y="859789"/>
                </a:lnTo>
                <a:lnTo>
                  <a:pt x="1031748" y="896619"/>
                </a:lnTo>
                <a:lnTo>
                  <a:pt x="989076" y="929639"/>
                </a:lnTo>
                <a:lnTo>
                  <a:pt x="943355" y="958850"/>
                </a:lnTo>
                <a:lnTo>
                  <a:pt x="893064" y="984250"/>
                </a:lnTo>
                <a:lnTo>
                  <a:pt x="894588" y="984250"/>
                </a:lnTo>
                <a:lnTo>
                  <a:pt x="868679" y="996950"/>
                </a:lnTo>
                <a:lnTo>
                  <a:pt x="841248" y="1008380"/>
                </a:lnTo>
                <a:lnTo>
                  <a:pt x="813816" y="1017269"/>
                </a:lnTo>
                <a:lnTo>
                  <a:pt x="815340" y="1017269"/>
                </a:lnTo>
                <a:lnTo>
                  <a:pt x="786383" y="1024889"/>
                </a:lnTo>
                <a:lnTo>
                  <a:pt x="758951" y="1032510"/>
                </a:lnTo>
                <a:lnTo>
                  <a:pt x="729996" y="1038860"/>
                </a:lnTo>
                <a:lnTo>
                  <a:pt x="699516" y="1042669"/>
                </a:lnTo>
                <a:lnTo>
                  <a:pt x="701040" y="1042669"/>
                </a:lnTo>
                <a:lnTo>
                  <a:pt x="670560" y="1046480"/>
                </a:lnTo>
                <a:lnTo>
                  <a:pt x="609600" y="1049020"/>
                </a:lnTo>
                <a:lnTo>
                  <a:pt x="737616" y="1049020"/>
                </a:lnTo>
                <a:lnTo>
                  <a:pt x="790955" y="1036319"/>
                </a:lnTo>
                <a:lnTo>
                  <a:pt x="845820" y="1019810"/>
                </a:lnTo>
                <a:lnTo>
                  <a:pt x="925068" y="984250"/>
                </a:lnTo>
                <a:lnTo>
                  <a:pt x="973836" y="956310"/>
                </a:lnTo>
                <a:lnTo>
                  <a:pt x="1018031" y="924560"/>
                </a:lnTo>
                <a:lnTo>
                  <a:pt x="1078992" y="868680"/>
                </a:lnTo>
                <a:lnTo>
                  <a:pt x="1114044" y="828039"/>
                </a:lnTo>
                <a:lnTo>
                  <a:pt x="1144524" y="783589"/>
                </a:lnTo>
                <a:lnTo>
                  <a:pt x="1170431" y="737869"/>
                </a:lnTo>
                <a:lnTo>
                  <a:pt x="1183025" y="708660"/>
                </a:lnTo>
                <a:lnTo>
                  <a:pt x="1168907" y="708660"/>
                </a:lnTo>
                <a:lnTo>
                  <a:pt x="1168907" y="707389"/>
                </a:lnTo>
                <a:close/>
              </a:path>
              <a:path w="1217929" h="1060450">
                <a:moveTo>
                  <a:pt x="48768" y="707389"/>
                </a:moveTo>
                <a:lnTo>
                  <a:pt x="48768" y="708660"/>
                </a:lnTo>
                <a:lnTo>
                  <a:pt x="49329" y="708660"/>
                </a:lnTo>
                <a:lnTo>
                  <a:pt x="48768" y="707389"/>
                </a:lnTo>
                <a:close/>
              </a:path>
              <a:path w="1217929" h="1060450">
                <a:moveTo>
                  <a:pt x="1199388" y="608330"/>
                </a:moveTo>
                <a:lnTo>
                  <a:pt x="1187196" y="660400"/>
                </a:lnTo>
                <a:lnTo>
                  <a:pt x="1179576" y="684530"/>
                </a:lnTo>
                <a:lnTo>
                  <a:pt x="1168907" y="708660"/>
                </a:lnTo>
                <a:lnTo>
                  <a:pt x="1183025" y="708660"/>
                </a:lnTo>
                <a:lnTo>
                  <a:pt x="1190244" y="689610"/>
                </a:lnTo>
                <a:lnTo>
                  <a:pt x="1199388" y="662939"/>
                </a:lnTo>
                <a:lnTo>
                  <a:pt x="1211579" y="610869"/>
                </a:lnTo>
                <a:lnTo>
                  <a:pt x="1211732" y="609600"/>
                </a:lnTo>
                <a:lnTo>
                  <a:pt x="1199388" y="609600"/>
                </a:lnTo>
                <a:lnTo>
                  <a:pt x="1199388" y="608330"/>
                </a:lnTo>
                <a:close/>
              </a:path>
              <a:path w="1217929" h="1060450">
                <a:moveTo>
                  <a:pt x="19812" y="608330"/>
                </a:moveTo>
                <a:lnTo>
                  <a:pt x="19812" y="609600"/>
                </a:lnTo>
                <a:lnTo>
                  <a:pt x="20109" y="609600"/>
                </a:lnTo>
                <a:lnTo>
                  <a:pt x="19812" y="608330"/>
                </a:lnTo>
                <a:close/>
              </a:path>
              <a:path w="1217929" h="1060450">
                <a:moveTo>
                  <a:pt x="1202436" y="582930"/>
                </a:moveTo>
                <a:lnTo>
                  <a:pt x="1199388" y="609600"/>
                </a:lnTo>
                <a:lnTo>
                  <a:pt x="1211732" y="609600"/>
                </a:lnTo>
                <a:lnTo>
                  <a:pt x="1214773" y="584200"/>
                </a:lnTo>
                <a:lnTo>
                  <a:pt x="1202436" y="584200"/>
                </a:lnTo>
                <a:lnTo>
                  <a:pt x="1202436" y="582930"/>
                </a:lnTo>
                <a:close/>
              </a:path>
              <a:path w="1217929" h="1060450">
                <a:moveTo>
                  <a:pt x="16764" y="582930"/>
                </a:moveTo>
                <a:lnTo>
                  <a:pt x="16764" y="584200"/>
                </a:lnTo>
                <a:lnTo>
                  <a:pt x="16909" y="584200"/>
                </a:lnTo>
                <a:lnTo>
                  <a:pt x="16764" y="582930"/>
                </a:lnTo>
                <a:close/>
              </a:path>
              <a:path w="1217929" h="1060450">
                <a:moveTo>
                  <a:pt x="1205483" y="556260"/>
                </a:moveTo>
                <a:lnTo>
                  <a:pt x="1202436" y="584200"/>
                </a:lnTo>
                <a:lnTo>
                  <a:pt x="1214773" y="584200"/>
                </a:lnTo>
                <a:lnTo>
                  <a:pt x="1217676" y="558800"/>
                </a:lnTo>
                <a:lnTo>
                  <a:pt x="1205483" y="558800"/>
                </a:lnTo>
                <a:lnTo>
                  <a:pt x="1205483" y="556260"/>
                </a:lnTo>
                <a:close/>
              </a:path>
              <a:path w="1217929" h="1060450">
                <a:moveTo>
                  <a:pt x="13716" y="556260"/>
                </a:moveTo>
                <a:lnTo>
                  <a:pt x="13716" y="558800"/>
                </a:lnTo>
                <a:lnTo>
                  <a:pt x="13993" y="558800"/>
                </a:lnTo>
                <a:lnTo>
                  <a:pt x="13716" y="556260"/>
                </a:lnTo>
                <a:close/>
              </a:path>
              <a:path w="1217929" h="1060450">
                <a:moveTo>
                  <a:pt x="1217676" y="502919"/>
                </a:moveTo>
                <a:lnTo>
                  <a:pt x="1205483" y="502919"/>
                </a:lnTo>
                <a:lnTo>
                  <a:pt x="1205483" y="558800"/>
                </a:lnTo>
                <a:lnTo>
                  <a:pt x="1217676" y="558800"/>
                </a:lnTo>
                <a:lnTo>
                  <a:pt x="1217676" y="502919"/>
                </a:lnTo>
                <a:close/>
              </a:path>
              <a:path w="1217929" h="1060450">
                <a:moveTo>
                  <a:pt x="13993" y="502919"/>
                </a:moveTo>
                <a:lnTo>
                  <a:pt x="13716" y="502919"/>
                </a:lnTo>
                <a:lnTo>
                  <a:pt x="13716" y="505460"/>
                </a:lnTo>
                <a:lnTo>
                  <a:pt x="13993" y="502919"/>
                </a:lnTo>
                <a:close/>
              </a:path>
              <a:path w="1217929" h="1060450">
                <a:moveTo>
                  <a:pt x="1205788" y="425450"/>
                </a:moveTo>
                <a:lnTo>
                  <a:pt x="1193292" y="425450"/>
                </a:lnTo>
                <a:lnTo>
                  <a:pt x="1199388" y="450850"/>
                </a:lnTo>
                <a:lnTo>
                  <a:pt x="1202436" y="477519"/>
                </a:lnTo>
                <a:lnTo>
                  <a:pt x="1205483" y="505460"/>
                </a:lnTo>
                <a:lnTo>
                  <a:pt x="1205483" y="502919"/>
                </a:lnTo>
                <a:lnTo>
                  <a:pt x="1217676" y="502919"/>
                </a:lnTo>
                <a:lnTo>
                  <a:pt x="1211579" y="449580"/>
                </a:lnTo>
                <a:lnTo>
                  <a:pt x="1205788" y="425450"/>
                </a:lnTo>
                <a:close/>
              </a:path>
              <a:path w="1217929" h="1060450">
                <a:moveTo>
                  <a:pt x="967740" y="101600"/>
                </a:moveTo>
                <a:lnTo>
                  <a:pt x="943355" y="101600"/>
                </a:lnTo>
                <a:lnTo>
                  <a:pt x="989076" y="132080"/>
                </a:lnTo>
                <a:lnTo>
                  <a:pt x="1031748" y="165100"/>
                </a:lnTo>
                <a:lnTo>
                  <a:pt x="1051560" y="182880"/>
                </a:lnTo>
                <a:lnTo>
                  <a:pt x="1088136" y="220980"/>
                </a:lnTo>
                <a:lnTo>
                  <a:pt x="1086612" y="220980"/>
                </a:lnTo>
                <a:lnTo>
                  <a:pt x="1104900" y="241300"/>
                </a:lnTo>
                <a:lnTo>
                  <a:pt x="1103376" y="241300"/>
                </a:lnTo>
                <a:lnTo>
                  <a:pt x="1120140" y="262889"/>
                </a:lnTo>
                <a:lnTo>
                  <a:pt x="1147572" y="306069"/>
                </a:lnTo>
                <a:lnTo>
                  <a:pt x="1159764" y="328930"/>
                </a:lnTo>
                <a:lnTo>
                  <a:pt x="1158240" y="328930"/>
                </a:lnTo>
                <a:lnTo>
                  <a:pt x="1179576" y="377189"/>
                </a:lnTo>
                <a:lnTo>
                  <a:pt x="1187196" y="401319"/>
                </a:lnTo>
                <a:lnTo>
                  <a:pt x="1193292" y="426719"/>
                </a:lnTo>
                <a:lnTo>
                  <a:pt x="1193292" y="425450"/>
                </a:lnTo>
                <a:lnTo>
                  <a:pt x="1205788" y="425450"/>
                </a:lnTo>
                <a:lnTo>
                  <a:pt x="1199388" y="398780"/>
                </a:lnTo>
                <a:lnTo>
                  <a:pt x="1181100" y="347980"/>
                </a:lnTo>
                <a:lnTo>
                  <a:pt x="1158240" y="300989"/>
                </a:lnTo>
                <a:lnTo>
                  <a:pt x="1129283" y="255269"/>
                </a:lnTo>
                <a:lnTo>
                  <a:pt x="1097279" y="213360"/>
                </a:lnTo>
                <a:lnTo>
                  <a:pt x="1018031" y="137160"/>
                </a:lnTo>
                <a:lnTo>
                  <a:pt x="973836" y="105410"/>
                </a:lnTo>
                <a:lnTo>
                  <a:pt x="967740" y="101600"/>
                </a:lnTo>
                <a:close/>
              </a:path>
              <a:path w="1217929" h="1060450">
                <a:moveTo>
                  <a:pt x="278060" y="101600"/>
                </a:moveTo>
                <a:lnTo>
                  <a:pt x="275844" y="101600"/>
                </a:lnTo>
                <a:lnTo>
                  <a:pt x="275844" y="102869"/>
                </a:lnTo>
                <a:lnTo>
                  <a:pt x="278060" y="101600"/>
                </a:lnTo>
                <a:close/>
              </a:path>
              <a:path w="1217929" h="1060450">
                <a:moveTo>
                  <a:pt x="922340" y="74930"/>
                </a:moveTo>
                <a:lnTo>
                  <a:pt x="893064" y="74930"/>
                </a:lnTo>
                <a:lnTo>
                  <a:pt x="918972" y="88900"/>
                </a:lnTo>
                <a:lnTo>
                  <a:pt x="943355" y="102869"/>
                </a:lnTo>
                <a:lnTo>
                  <a:pt x="943355" y="101600"/>
                </a:lnTo>
                <a:lnTo>
                  <a:pt x="967740" y="101600"/>
                </a:lnTo>
                <a:lnTo>
                  <a:pt x="949451" y="90169"/>
                </a:lnTo>
                <a:lnTo>
                  <a:pt x="925068" y="76200"/>
                </a:lnTo>
                <a:lnTo>
                  <a:pt x="922340" y="74930"/>
                </a:lnTo>
                <a:close/>
              </a:path>
              <a:path w="1217929" h="1060450">
                <a:moveTo>
                  <a:pt x="327490" y="74930"/>
                </a:moveTo>
                <a:lnTo>
                  <a:pt x="324612" y="74930"/>
                </a:lnTo>
                <a:lnTo>
                  <a:pt x="324612" y="76200"/>
                </a:lnTo>
                <a:lnTo>
                  <a:pt x="327490" y="74930"/>
                </a:lnTo>
                <a:close/>
              </a:path>
              <a:path w="1217929" h="1060450">
                <a:moveTo>
                  <a:pt x="737615" y="12700"/>
                </a:moveTo>
                <a:lnTo>
                  <a:pt x="609600" y="12700"/>
                </a:lnTo>
                <a:lnTo>
                  <a:pt x="670560" y="15239"/>
                </a:lnTo>
                <a:lnTo>
                  <a:pt x="701040" y="19050"/>
                </a:lnTo>
                <a:lnTo>
                  <a:pt x="699516" y="19050"/>
                </a:lnTo>
                <a:lnTo>
                  <a:pt x="729996" y="22860"/>
                </a:lnTo>
                <a:lnTo>
                  <a:pt x="758951" y="29210"/>
                </a:lnTo>
                <a:lnTo>
                  <a:pt x="786383" y="36830"/>
                </a:lnTo>
                <a:lnTo>
                  <a:pt x="815340" y="44450"/>
                </a:lnTo>
                <a:lnTo>
                  <a:pt x="813816" y="44450"/>
                </a:lnTo>
                <a:lnTo>
                  <a:pt x="841248" y="53339"/>
                </a:lnTo>
                <a:lnTo>
                  <a:pt x="868679" y="64769"/>
                </a:lnTo>
                <a:lnTo>
                  <a:pt x="894588" y="76200"/>
                </a:lnTo>
                <a:lnTo>
                  <a:pt x="893064" y="74930"/>
                </a:lnTo>
                <a:lnTo>
                  <a:pt x="922340" y="74930"/>
                </a:lnTo>
                <a:lnTo>
                  <a:pt x="873251" y="52069"/>
                </a:lnTo>
                <a:lnTo>
                  <a:pt x="818388" y="31750"/>
                </a:lnTo>
                <a:lnTo>
                  <a:pt x="790955" y="25400"/>
                </a:lnTo>
                <a:lnTo>
                  <a:pt x="762000" y="17780"/>
                </a:lnTo>
                <a:lnTo>
                  <a:pt x="737615" y="1270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21728" y="4565395"/>
            <a:ext cx="635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保护 头部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1347" y="4737353"/>
            <a:ext cx="1262380" cy="1261110"/>
          </a:xfrm>
          <a:custGeom>
            <a:avLst/>
            <a:gdLst/>
            <a:ahLst/>
            <a:cxnLst/>
            <a:rect l="l" t="t" r="r" b="b"/>
            <a:pathLst>
              <a:path w="1262379" h="1261110">
                <a:moveTo>
                  <a:pt x="662939" y="0"/>
                </a:moveTo>
                <a:lnTo>
                  <a:pt x="597407" y="0"/>
                </a:lnTo>
                <a:lnTo>
                  <a:pt x="565403" y="2540"/>
                </a:lnTo>
                <a:lnTo>
                  <a:pt x="534924" y="7620"/>
                </a:lnTo>
                <a:lnTo>
                  <a:pt x="502919" y="11430"/>
                </a:lnTo>
                <a:lnTo>
                  <a:pt x="441960" y="27940"/>
                </a:lnTo>
                <a:lnTo>
                  <a:pt x="384048" y="48260"/>
                </a:lnTo>
                <a:lnTo>
                  <a:pt x="329184" y="76200"/>
                </a:lnTo>
                <a:lnTo>
                  <a:pt x="277367" y="107950"/>
                </a:lnTo>
                <a:lnTo>
                  <a:pt x="228600" y="143510"/>
                </a:lnTo>
                <a:lnTo>
                  <a:pt x="163067" y="205740"/>
                </a:lnTo>
                <a:lnTo>
                  <a:pt x="106679" y="276860"/>
                </a:lnTo>
                <a:lnTo>
                  <a:pt x="74675" y="328930"/>
                </a:lnTo>
                <a:lnTo>
                  <a:pt x="48767" y="384810"/>
                </a:lnTo>
                <a:lnTo>
                  <a:pt x="27431" y="443230"/>
                </a:lnTo>
                <a:lnTo>
                  <a:pt x="12191" y="502920"/>
                </a:lnTo>
                <a:lnTo>
                  <a:pt x="3048" y="565150"/>
                </a:lnTo>
                <a:lnTo>
                  <a:pt x="0" y="599440"/>
                </a:lnTo>
                <a:lnTo>
                  <a:pt x="0" y="662940"/>
                </a:lnTo>
                <a:lnTo>
                  <a:pt x="6096" y="726440"/>
                </a:lnTo>
                <a:lnTo>
                  <a:pt x="27431" y="817880"/>
                </a:lnTo>
                <a:lnTo>
                  <a:pt x="48767" y="876300"/>
                </a:lnTo>
                <a:lnTo>
                  <a:pt x="74675" y="930910"/>
                </a:lnTo>
                <a:lnTo>
                  <a:pt x="106679" y="982980"/>
                </a:lnTo>
                <a:lnTo>
                  <a:pt x="143255" y="1031240"/>
                </a:lnTo>
                <a:lnTo>
                  <a:pt x="184403" y="1076960"/>
                </a:lnTo>
                <a:lnTo>
                  <a:pt x="252984" y="1136650"/>
                </a:lnTo>
                <a:lnTo>
                  <a:pt x="303275" y="1170940"/>
                </a:lnTo>
                <a:lnTo>
                  <a:pt x="356615" y="1198880"/>
                </a:lnTo>
                <a:lnTo>
                  <a:pt x="413003" y="1223010"/>
                </a:lnTo>
                <a:lnTo>
                  <a:pt x="472439" y="1242060"/>
                </a:lnTo>
                <a:lnTo>
                  <a:pt x="534924" y="1254760"/>
                </a:lnTo>
                <a:lnTo>
                  <a:pt x="630936" y="1261110"/>
                </a:lnTo>
                <a:lnTo>
                  <a:pt x="694943" y="1258570"/>
                </a:lnTo>
                <a:lnTo>
                  <a:pt x="726948" y="1254760"/>
                </a:lnTo>
                <a:lnTo>
                  <a:pt x="751332" y="1249680"/>
                </a:lnTo>
                <a:lnTo>
                  <a:pt x="629412" y="1249680"/>
                </a:lnTo>
                <a:lnTo>
                  <a:pt x="630191" y="1249650"/>
                </a:lnTo>
                <a:lnTo>
                  <a:pt x="598931" y="1248410"/>
                </a:lnTo>
                <a:lnTo>
                  <a:pt x="566927" y="1244600"/>
                </a:lnTo>
                <a:lnTo>
                  <a:pt x="536448" y="1242060"/>
                </a:lnTo>
                <a:lnTo>
                  <a:pt x="475488" y="1229360"/>
                </a:lnTo>
                <a:lnTo>
                  <a:pt x="417575" y="1211580"/>
                </a:lnTo>
                <a:lnTo>
                  <a:pt x="390143" y="1201420"/>
                </a:lnTo>
                <a:lnTo>
                  <a:pt x="365205" y="1188720"/>
                </a:lnTo>
                <a:lnTo>
                  <a:pt x="362712" y="1188720"/>
                </a:lnTo>
                <a:lnTo>
                  <a:pt x="335279" y="1174750"/>
                </a:lnTo>
                <a:lnTo>
                  <a:pt x="309372" y="1159510"/>
                </a:lnTo>
                <a:lnTo>
                  <a:pt x="260603" y="1126490"/>
                </a:lnTo>
                <a:lnTo>
                  <a:pt x="236219" y="1107440"/>
                </a:lnTo>
                <a:lnTo>
                  <a:pt x="237743" y="1107440"/>
                </a:lnTo>
                <a:lnTo>
                  <a:pt x="214884" y="1088390"/>
                </a:lnTo>
                <a:lnTo>
                  <a:pt x="193548" y="1068070"/>
                </a:lnTo>
                <a:lnTo>
                  <a:pt x="172212" y="1046480"/>
                </a:lnTo>
                <a:lnTo>
                  <a:pt x="152400" y="1023620"/>
                </a:lnTo>
                <a:lnTo>
                  <a:pt x="153924" y="1023620"/>
                </a:lnTo>
                <a:lnTo>
                  <a:pt x="134112" y="1000760"/>
                </a:lnTo>
                <a:lnTo>
                  <a:pt x="135636" y="1000760"/>
                </a:lnTo>
                <a:lnTo>
                  <a:pt x="117348" y="976630"/>
                </a:lnTo>
                <a:lnTo>
                  <a:pt x="86867" y="924560"/>
                </a:lnTo>
                <a:lnTo>
                  <a:pt x="73151" y="899160"/>
                </a:lnTo>
                <a:lnTo>
                  <a:pt x="60960" y="871220"/>
                </a:lnTo>
                <a:lnTo>
                  <a:pt x="48767" y="842010"/>
                </a:lnTo>
                <a:lnTo>
                  <a:pt x="50291" y="842010"/>
                </a:lnTo>
                <a:lnTo>
                  <a:pt x="40108" y="815340"/>
                </a:lnTo>
                <a:lnTo>
                  <a:pt x="39624" y="815340"/>
                </a:lnTo>
                <a:lnTo>
                  <a:pt x="32003" y="784860"/>
                </a:lnTo>
                <a:lnTo>
                  <a:pt x="24384" y="755650"/>
                </a:lnTo>
                <a:lnTo>
                  <a:pt x="19812" y="725170"/>
                </a:lnTo>
                <a:lnTo>
                  <a:pt x="15239" y="693420"/>
                </a:lnTo>
                <a:lnTo>
                  <a:pt x="12191" y="662940"/>
                </a:lnTo>
                <a:lnTo>
                  <a:pt x="12191" y="599440"/>
                </a:lnTo>
                <a:lnTo>
                  <a:pt x="15239" y="566420"/>
                </a:lnTo>
                <a:lnTo>
                  <a:pt x="24384" y="505460"/>
                </a:lnTo>
                <a:lnTo>
                  <a:pt x="32003" y="474980"/>
                </a:lnTo>
                <a:lnTo>
                  <a:pt x="32638" y="474980"/>
                </a:lnTo>
                <a:lnTo>
                  <a:pt x="39624" y="447040"/>
                </a:lnTo>
                <a:lnTo>
                  <a:pt x="50291" y="417830"/>
                </a:lnTo>
                <a:lnTo>
                  <a:pt x="48767" y="417830"/>
                </a:lnTo>
                <a:lnTo>
                  <a:pt x="73151" y="363220"/>
                </a:lnTo>
                <a:lnTo>
                  <a:pt x="86867" y="335280"/>
                </a:lnTo>
                <a:lnTo>
                  <a:pt x="87560" y="335280"/>
                </a:lnTo>
                <a:lnTo>
                  <a:pt x="102107" y="308610"/>
                </a:lnTo>
                <a:lnTo>
                  <a:pt x="103559" y="308610"/>
                </a:lnTo>
                <a:lnTo>
                  <a:pt x="117348" y="284480"/>
                </a:lnTo>
                <a:lnTo>
                  <a:pt x="135636" y="260350"/>
                </a:lnTo>
                <a:lnTo>
                  <a:pt x="134112" y="260350"/>
                </a:lnTo>
                <a:lnTo>
                  <a:pt x="153924" y="237490"/>
                </a:lnTo>
                <a:lnTo>
                  <a:pt x="152400" y="237490"/>
                </a:lnTo>
                <a:lnTo>
                  <a:pt x="172212" y="214630"/>
                </a:lnTo>
                <a:lnTo>
                  <a:pt x="214884" y="172720"/>
                </a:lnTo>
                <a:lnTo>
                  <a:pt x="216312" y="172720"/>
                </a:lnTo>
                <a:lnTo>
                  <a:pt x="237743" y="153670"/>
                </a:lnTo>
                <a:lnTo>
                  <a:pt x="236219" y="153670"/>
                </a:lnTo>
                <a:lnTo>
                  <a:pt x="284988" y="116840"/>
                </a:lnTo>
                <a:lnTo>
                  <a:pt x="335279" y="86360"/>
                </a:lnTo>
                <a:lnTo>
                  <a:pt x="417575" y="49530"/>
                </a:lnTo>
                <a:lnTo>
                  <a:pt x="475488" y="31750"/>
                </a:lnTo>
                <a:lnTo>
                  <a:pt x="566927" y="15240"/>
                </a:lnTo>
                <a:lnTo>
                  <a:pt x="630082" y="11480"/>
                </a:lnTo>
                <a:lnTo>
                  <a:pt x="629412" y="11430"/>
                </a:lnTo>
                <a:lnTo>
                  <a:pt x="757427" y="11430"/>
                </a:lnTo>
                <a:lnTo>
                  <a:pt x="726948" y="7620"/>
                </a:lnTo>
                <a:lnTo>
                  <a:pt x="694943" y="2540"/>
                </a:lnTo>
                <a:lnTo>
                  <a:pt x="662939" y="0"/>
                </a:lnTo>
                <a:close/>
              </a:path>
              <a:path w="1262379" h="1261110">
                <a:moveTo>
                  <a:pt x="630191" y="1249650"/>
                </a:moveTo>
                <a:lnTo>
                  <a:pt x="629412" y="1249680"/>
                </a:lnTo>
                <a:lnTo>
                  <a:pt x="630936" y="1249680"/>
                </a:lnTo>
                <a:lnTo>
                  <a:pt x="630191" y="1249650"/>
                </a:lnTo>
                <a:close/>
              </a:path>
              <a:path w="1262379" h="1261110">
                <a:moveTo>
                  <a:pt x="899160" y="1187450"/>
                </a:moveTo>
                <a:lnTo>
                  <a:pt x="870203" y="1201420"/>
                </a:lnTo>
                <a:lnTo>
                  <a:pt x="871727" y="1201420"/>
                </a:lnTo>
                <a:lnTo>
                  <a:pt x="842772" y="1211580"/>
                </a:lnTo>
                <a:lnTo>
                  <a:pt x="784860" y="1229360"/>
                </a:lnTo>
                <a:lnTo>
                  <a:pt x="723900" y="1242060"/>
                </a:lnTo>
                <a:lnTo>
                  <a:pt x="725424" y="1242060"/>
                </a:lnTo>
                <a:lnTo>
                  <a:pt x="661415" y="1248410"/>
                </a:lnTo>
                <a:lnTo>
                  <a:pt x="662939" y="1248410"/>
                </a:lnTo>
                <a:lnTo>
                  <a:pt x="630191" y="1249650"/>
                </a:lnTo>
                <a:lnTo>
                  <a:pt x="630936" y="1249680"/>
                </a:lnTo>
                <a:lnTo>
                  <a:pt x="751332" y="1249680"/>
                </a:lnTo>
                <a:lnTo>
                  <a:pt x="818388" y="1233170"/>
                </a:lnTo>
                <a:lnTo>
                  <a:pt x="876300" y="1211580"/>
                </a:lnTo>
                <a:lnTo>
                  <a:pt x="923682" y="1188720"/>
                </a:lnTo>
                <a:lnTo>
                  <a:pt x="897636" y="1188720"/>
                </a:lnTo>
                <a:lnTo>
                  <a:pt x="899160" y="1187450"/>
                </a:lnTo>
                <a:close/>
              </a:path>
              <a:path w="1262379" h="1261110">
                <a:moveTo>
                  <a:pt x="362712" y="1187450"/>
                </a:moveTo>
                <a:lnTo>
                  <a:pt x="362712" y="1188720"/>
                </a:lnTo>
                <a:lnTo>
                  <a:pt x="365205" y="1188720"/>
                </a:lnTo>
                <a:lnTo>
                  <a:pt x="362712" y="1187450"/>
                </a:lnTo>
                <a:close/>
              </a:path>
              <a:path w="1262379" h="1261110">
                <a:moveTo>
                  <a:pt x="1220724" y="814070"/>
                </a:moveTo>
                <a:lnTo>
                  <a:pt x="1199387" y="871220"/>
                </a:lnTo>
                <a:lnTo>
                  <a:pt x="1159763" y="951230"/>
                </a:lnTo>
                <a:lnTo>
                  <a:pt x="1126235" y="1000760"/>
                </a:lnTo>
                <a:lnTo>
                  <a:pt x="1088135" y="1046480"/>
                </a:lnTo>
                <a:lnTo>
                  <a:pt x="1066800" y="1068070"/>
                </a:lnTo>
                <a:lnTo>
                  <a:pt x="1068324" y="1068070"/>
                </a:lnTo>
                <a:lnTo>
                  <a:pt x="1024127" y="1107440"/>
                </a:lnTo>
                <a:lnTo>
                  <a:pt x="999743" y="1126490"/>
                </a:lnTo>
                <a:lnTo>
                  <a:pt x="975360" y="1143000"/>
                </a:lnTo>
                <a:lnTo>
                  <a:pt x="976884" y="1143000"/>
                </a:lnTo>
                <a:lnTo>
                  <a:pt x="950976" y="1159510"/>
                </a:lnTo>
                <a:lnTo>
                  <a:pt x="925067" y="1174750"/>
                </a:lnTo>
                <a:lnTo>
                  <a:pt x="897636" y="1188720"/>
                </a:lnTo>
                <a:lnTo>
                  <a:pt x="923682" y="1188720"/>
                </a:lnTo>
                <a:lnTo>
                  <a:pt x="1007363" y="1136650"/>
                </a:lnTo>
                <a:lnTo>
                  <a:pt x="1054607" y="1097280"/>
                </a:lnTo>
                <a:lnTo>
                  <a:pt x="1097279" y="1054100"/>
                </a:lnTo>
                <a:lnTo>
                  <a:pt x="1135379" y="1008380"/>
                </a:lnTo>
                <a:lnTo>
                  <a:pt x="1170431" y="958850"/>
                </a:lnTo>
                <a:lnTo>
                  <a:pt x="1199387" y="904240"/>
                </a:lnTo>
                <a:lnTo>
                  <a:pt x="1223772" y="847090"/>
                </a:lnTo>
                <a:lnTo>
                  <a:pt x="1233677" y="815340"/>
                </a:lnTo>
                <a:lnTo>
                  <a:pt x="1220724" y="815340"/>
                </a:lnTo>
                <a:lnTo>
                  <a:pt x="1220724" y="814070"/>
                </a:lnTo>
                <a:close/>
              </a:path>
              <a:path w="1262379" h="1261110">
                <a:moveTo>
                  <a:pt x="39624" y="814070"/>
                </a:moveTo>
                <a:lnTo>
                  <a:pt x="39624" y="815340"/>
                </a:lnTo>
                <a:lnTo>
                  <a:pt x="40108" y="815340"/>
                </a:lnTo>
                <a:lnTo>
                  <a:pt x="39624" y="814070"/>
                </a:lnTo>
                <a:close/>
              </a:path>
              <a:path w="1262379" h="1261110">
                <a:moveTo>
                  <a:pt x="1242567" y="474980"/>
                </a:moveTo>
                <a:lnTo>
                  <a:pt x="1229868" y="474980"/>
                </a:lnTo>
                <a:lnTo>
                  <a:pt x="1242059" y="535940"/>
                </a:lnTo>
                <a:lnTo>
                  <a:pt x="1245107" y="566420"/>
                </a:lnTo>
                <a:lnTo>
                  <a:pt x="1248155" y="599440"/>
                </a:lnTo>
                <a:lnTo>
                  <a:pt x="1248155" y="662940"/>
                </a:lnTo>
                <a:lnTo>
                  <a:pt x="1245107" y="693420"/>
                </a:lnTo>
                <a:lnTo>
                  <a:pt x="1242059" y="725170"/>
                </a:lnTo>
                <a:lnTo>
                  <a:pt x="1235963" y="755650"/>
                </a:lnTo>
                <a:lnTo>
                  <a:pt x="1229868" y="784860"/>
                </a:lnTo>
                <a:lnTo>
                  <a:pt x="1220724" y="815340"/>
                </a:lnTo>
                <a:lnTo>
                  <a:pt x="1233677" y="815340"/>
                </a:lnTo>
                <a:lnTo>
                  <a:pt x="1242059" y="787400"/>
                </a:lnTo>
                <a:lnTo>
                  <a:pt x="1254252" y="726440"/>
                </a:lnTo>
                <a:lnTo>
                  <a:pt x="1260348" y="662940"/>
                </a:lnTo>
                <a:lnTo>
                  <a:pt x="1261872" y="631190"/>
                </a:lnTo>
                <a:lnTo>
                  <a:pt x="1260348" y="599440"/>
                </a:lnTo>
                <a:lnTo>
                  <a:pt x="1257300" y="565150"/>
                </a:lnTo>
                <a:lnTo>
                  <a:pt x="1254252" y="534670"/>
                </a:lnTo>
                <a:lnTo>
                  <a:pt x="1248155" y="502920"/>
                </a:lnTo>
                <a:lnTo>
                  <a:pt x="1242567" y="474980"/>
                </a:lnTo>
                <a:close/>
              </a:path>
              <a:path w="1262379" h="1261110">
                <a:moveTo>
                  <a:pt x="32638" y="474980"/>
                </a:moveTo>
                <a:lnTo>
                  <a:pt x="32003" y="474980"/>
                </a:lnTo>
                <a:lnTo>
                  <a:pt x="32003" y="477520"/>
                </a:lnTo>
                <a:lnTo>
                  <a:pt x="32638" y="474980"/>
                </a:lnTo>
                <a:close/>
              </a:path>
              <a:path w="1262379" h="1261110">
                <a:moveTo>
                  <a:pt x="1188789" y="335280"/>
                </a:moveTo>
                <a:lnTo>
                  <a:pt x="1173479" y="335280"/>
                </a:lnTo>
                <a:lnTo>
                  <a:pt x="1187196" y="363220"/>
                </a:lnTo>
                <a:lnTo>
                  <a:pt x="1211579" y="417830"/>
                </a:lnTo>
                <a:lnTo>
                  <a:pt x="1220724" y="447040"/>
                </a:lnTo>
                <a:lnTo>
                  <a:pt x="1229868" y="477520"/>
                </a:lnTo>
                <a:lnTo>
                  <a:pt x="1229868" y="474980"/>
                </a:lnTo>
                <a:lnTo>
                  <a:pt x="1242567" y="474980"/>
                </a:lnTo>
                <a:lnTo>
                  <a:pt x="1242059" y="472440"/>
                </a:lnTo>
                <a:lnTo>
                  <a:pt x="1232916" y="443230"/>
                </a:lnTo>
                <a:lnTo>
                  <a:pt x="1223772" y="412750"/>
                </a:lnTo>
                <a:lnTo>
                  <a:pt x="1199387" y="356870"/>
                </a:lnTo>
                <a:lnTo>
                  <a:pt x="1188789" y="335280"/>
                </a:lnTo>
                <a:close/>
              </a:path>
              <a:path w="1262379" h="1261110">
                <a:moveTo>
                  <a:pt x="87560" y="335280"/>
                </a:moveTo>
                <a:lnTo>
                  <a:pt x="86867" y="335280"/>
                </a:lnTo>
                <a:lnTo>
                  <a:pt x="86867" y="336550"/>
                </a:lnTo>
                <a:lnTo>
                  <a:pt x="87560" y="335280"/>
                </a:lnTo>
                <a:close/>
              </a:path>
              <a:path w="1262379" h="1261110">
                <a:moveTo>
                  <a:pt x="1173479" y="308610"/>
                </a:moveTo>
                <a:lnTo>
                  <a:pt x="1159763" y="308610"/>
                </a:lnTo>
                <a:lnTo>
                  <a:pt x="1173479" y="336550"/>
                </a:lnTo>
                <a:lnTo>
                  <a:pt x="1173479" y="335280"/>
                </a:lnTo>
                <a:lnTo>
                  <a:pt x="1188789" y="335280"/>
                </a:lnTo>
                <a:lnTo>
                  <a:pt x="1185672" y="328930"/>
                </a:lnTo>
                <a:lnTo>
                  <a:pt x="1173479" y="308610"/>
                </a:lnTo>
                <a:close/>
              </a:path>
              <a:path w="1262379" h="1261110">
                <a:moveTo>
                  <a:pt x="103559" y="308610"/>
                </a:moveTo>
                <a:lnTo>
                  <a:pt x="102107" y="308610"/>
                </a:lnTo>
                <a:lnTo>
                  <a:pt x="102107" y="311150"/>
                </a:lnTo>
                <a:lnTo>
                  <a:pt x="103559" y="308610"/>
                </a:lnTo>
                <a:close/>
              </a:path>
              <a:path w="1262379" h="1261110">
                <a:moveTo>
                  <a:pt x="1064648" y="172720"/>
                </a:moveTo>
                <a:lnTo>
                  <a:pt x="1045463" y="172720"/>
                </a:lnTo>
                <a:lnTo>
                  <a:pt x="1068324" y="193040"/>
                </a:lnTo>
                <a:lnTo>
                  <a:pt x="1066800" y="193040"/>
                </a:lnTo>
                <a:lnTo>
                  <a:pt x="1107948" y="237490"/>
                </a:lnTo>
                <a:lnTo>
                  <a:pt x="1143000" y="284480"/>
                </a:lnTo>
                <a:lnTo>
                  <a:pt x="1159763" y="311150"/>
                </a:lnTo>
                <a:lnTo>
                  <a:pt x="1159763" y="308610"/>
                </a:lnTo>
                <a:lnTo>
                  <a:pt x="1173479" y="308610"/>
                </a:lnTo>
                <a:lnTo>
                  <a:pt x="1170431" y="303530"/>
                </a:lnTo>
                <a:lnTo>
                  <a:pt x="1153668" y="276860"/>
                </a:lnTo>
                <a:lnTo>
                  <a:pt x="1117092" y="228600"/>
                </a:lnTo>
                <a:lnTo>
                  <a:pt x="1097279" y="205740"/>
                </a:lnTo>
                <a:lnTo>
                  <a:pt x="1064648" y="172720"/>
                </a:lnTo>
                <a:close/>
              </a:path>
              <a:path w="1262379" h="1261110">
                <a:moveTo>
                  <a:pt x="216312" y="172720"/>
                </a:moveTo>
                <a:lnTo>
                  <a:pt x="214884" y="172720"/>
                </a:lnTo>
                <a:lnTo>
                  <a:pt x="214884" y="173990"/>
                </a:lnTo>
                <a:lnTo>
                  <a:pt x="216312" y="172720"/>
                </a:lnTo>
                <a:close/>
              </a:path>
              <a:path w="1262379" h="1261110">
                <a:moveTo>
                  <a:pt x="757427" y="11430"/>
                </a:moveTo>
                <a:lnTo>
                  <a:pt x="630936" y="11430"/>
                </a:lnTo>
                <a:lnTo>
                  <a:pt x="630082" y="11480"/>
                </a:lnTo>
                <a:lnTo>
                  <a:pt x="662939" y="13970"/>
                </a:lnTo>
                <a:lnTo>
                  <a:pt x="661415" y="13970"/>
                </a:lnTo>
                <a:lnTo>
                  <a:pt x="693419" y="15240"/>
                </a:lnTo>
                <a:lnTo>
                  <a:pt x="725424" y="20320"/>
                </a:lnTo>
                <a:lnTo>
                  <a:pt x="723900" y="20320"/>
                </a:lnTo>
                <a:lnTo>
                  <a:pt x="754379" y="24130"/>
                </a:lnTo>
                <a:lnTo>
                  <a:pt x="784860" y="31750"/>
                </a:lnTo>
                <a:lnTo>
                  <a:pt x="813815" y="39370"/>
                </a:lnTo>
                <a:lnTo>
                  <a:pt x="871727" y="60960"/>
                </a:lnTo>
                <a:lnTo>
                  <a:pt x="870203" y="60960"/>
                </a:lnTo>
                <a:lnTo>
                  <a:pt x="899160" y="72390"/>
                </a:lnTo>
                <a:lnTo>
                  <a:pt x="897636" y="72390"/>
                </a:lnTo>
                <a:lnTo>
                  <a:pt x="925067" y="86360"/>
                </a:lnTo>
                <a:lnTo>
                  <a:pt x="976884" y="116840"/>
                </a:lnTo>
                <a:lnTo>
                  <a:pt x="975360" y="116840"/>
                </a:lnTo>
                <a:lnTo>
                  <a:pt x="1024127" y="153670"/>
                </a:lnTo>
                <a:lnTo>
                  <a:pt x="1045463" y="173990"/>
                </a:lnTo>
                <a:lnTo>
                  <a:pt x="1045463" y="172720"/>
                </a:lnTo>
                <a:lnTo>
                  <a:pt x="1064648" y="172720"/>
                </a:lnTo>
                <a:lnTo>
                  <a:pt x="1054607" y="162560"/>
                </a:lnTo>
                <a:lnTo>
                  <a:pt x="1007363" y="124460"/>
                </a:lnTo>
                <a:lnTo>
                  <a:pt x="957072" y="91440"/>
                </a:lnTo>
                <a:lnTo>
                  <a:pt x="876300" y="48260"/>
                </a:lnTo>
                <a:lnTo>
                  <a:pt x="818388" y="27940"/>
                </a:lnTo>
                <a:lnTo>
                  <a:pt x="757427" y="11430"/>
                </a:lnTo>
                <a:close/>
              </a:path>
              <a:path w="1262379" h="1261110">
                <a:moveTo>
                  <a:pt x="630936" y="11430"/>
                </a:moveTo>
                <a:lnTo>
                  <a:pt x="629412" y="11430"/>
                </a:lnTo>
                <a:lnTo>
                  <a:pt x="630082" y="11480"/>
                </a:lnTo>
                <a:lnTo>
                  <a:pt x="630936" y="1143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64784" y="4998211"/>
            <a:ext cx="635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脑袋 硬吗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3251708" y="3196844"/>
            <a:ext cx="39516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10" dirty="0">
                <a:solidFill>
                  <a:srgbClr val="CC66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安全帽的重要性</a:t>
            </a:r>
            <a:endParaRPr sz="4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2727960" y="3042920"/>
            <a:ext cx="109855" cy="262890"/>
          </a:xfrm>
          <a:custGeom>
            <a:avLst/>
            <a:gdLst/>
            <a:ahLst/>
            <a:cxnLst/>
            <a:rect l="l" t="t" r="r" b="b"/>
            <a:pathLst>
              <a:path w="109855" h="262889">
                <a:moveTo>
                  <a:pt x="0" y="262889"/>
                </a:moveTo>
                <a:lnTo>
                  <a:pt x="109727" y="262889"/>
                </a:lnTo>
                <a:lnTo>
                  <a:pt x="109727" y="0"/>
                </a:lnTo>
                <a:lnTo>
                  <a:pt x="0" y="0"/>
                </a:lnTo>
                <a:lnTo>
                  <a:pt x="0" y="26288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2473451" y="2948939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80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2473451" y="3968750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79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2727960" y="3693159"/>
            <a:ext cx="109855" cy="275590"/>
          </a:xfrm>
          <a:custGeom>
            <a:avLst/>
            <a:gdLst/>
            <a:ahLst/>
            <a:cxnLst/>
            <a:rect l="l" t="t" r="r" b="b"/>
            <a:pathLst>
              <a:path w="109855" h="275589">
                <a:moveTo>
                  <a:pt x="0" y="275590"/>
                </a:moveTo>
                <a:lnTo>
                  <a:pt x="109727" y="275590"/>
                </a:lnTo>
                <a:lnTo>
                  <a:pt x="109727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4311" y="3968750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79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4311" y="3042920"/>
            <a:ext cx="109855" cy="925830"/>
          </a:xfrm>
          <a:custGeom>
            <a:avLst/>
            <a:gdLst/>
            <a:ahLst/>
            <a:cxnLst/>
            <a:rect l="l" t="t" r="r" b="b"/>
            <a:pathLst>
              <a:path w="109855" h="925829">
                <a:moveTo>
                  <a:pt x="0" y="925830"/>
                </a:moveTo>
                <a:lnTo>
                  <a:pt x="109727" y="925830"/>
                </a:lnTo>
                <a:lnTo>
                  <a:pt x="109727" y="0"/>
                </a:lnTo>
                <a:lnTo>
                  <a:pt x="0" y="0"/>
                </a:lnTo>
                <a:lnTo>
                  <a:pt x="0" y="925830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6"/>
            </p:custDataLst>
          </p:nvPr>
        </p:nvSpPr>
        <p:spPr>
          <a:xfrm>
            <a:off x="1734311" y="2948939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80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55367" y="2730500"/>
            <a:ext cx="1025525" cy="100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900" b="0" baseline="-15000" dirty="0">
                <a:solidFill>
                  <a:srgbClr val="1F4E79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2000" b="0" spc="5" dirty="0">
                <a:solidFill>
                  <a:srgbClr val="0D58AC"/>
                </a:solidFill>
                <a:latin typeface="黑体" panose="02010609060101010101" charset="-122"/>
                <a:cs typeface="黑体" panose="02010609060101010101" charset="-122"/>
              </a:rPr>
              <a:t>P</a:t>
            </a:r>
            <a:r>
              <a:rPr sz="2000" b="0" spc="-10" dirty="0">
                <a:solidFill>
                  <a:srgbClr val="0D58AC"/>
                </a:solidFill>
                <a:latin typeface="黑体" panose="02010609060101010101" charset="-122"/>
                <a:cs typeface="黑体" panose="02010609060101010101" charset="-122"/>
              </a:rPr>
              <a:t>art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483" y="581660"/>
            <a:ext cx="1918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923" y="1418336"/>
            <a:ext cx="7904480" cy="167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血的教训：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近日，在浙江省永嘉县某建筑工地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上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，一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名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工人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没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有佩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戴安全帽，被一根长约3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米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、大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拇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指粗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钢筋</a:t>
            </a:r>
            <a:r>
              <a:rPr sz="20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插</a:t>
            </a:r>
            <a:r>
              <a:rPr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入头</a:t>
            </a:r>
            <a:r>
              <a:rPr sz="20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部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。工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动弹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不得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，脸色苍白，不时发出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痛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苦的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呻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吟，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旁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边的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友满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脸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焦急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却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束手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策。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工人头部钢筋被剪断后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头部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钢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筋依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清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晰可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见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（照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片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截取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于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事故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视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频）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3252" y="3307079"/>
            <a:ext cx="5283708" cy="3497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3471" y="3345179"/>
            <a:ext cx="2631948" cy="3351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1967" y="4238244"/>
            <a:ext cx="1045844" cy="1059180"/>
          </a:xfrm>
          <a:custGeom>
            <a:avLst/>
            <a:gdLst/>
            <a:ahLst/>
            <a:cxnLst/>
            <a:rect l="l" t="t" r="r" b="b"/>
            <a:pathLst>
              <a:path w="1045845" h="1059179">
                <a:moveTo>
                  <a:pt x="1045464" y="0"/>
                </a:moveTo>
                <a:lnTo>
                  <a:pt x="0" y="0"/>
                </a:lnTo>
                <a:lnTo>
                  <a:pt x="0" y="1059179"/>
                </a:lnTo>
                <a:lnTo>
                  <a:pt x="1045464" y="1059179"/>
                </a:lnTo>
                <a:lnTo>
                  <a:pt x="1045464" y="1046987"/>
                </a:lnTo>
                <a:lnTo>
                  <a:pt x="25907" y="1046987"/>
                </a:lnTo>
                <a:lnTo>
                  <a:pt x="13715" y="1033271"/>
                </a:lnTo>
                <a:lnTo>
                  <a:pt x="25907" y="1033271"/>
                </a:lnTo>
                <a:lnTo>
                  <a:pt x="25907" y="24383"/>
                </a:lnTo>
                <a:lnTo>
                  <a:pt x="13715" y="24383"/>
                </a:lnTo>
                <a:lnTo>
                  <a:pt x="25907" y="12191"/>
                </a:lnTo>
                <a:lnTo>
                  <a:pt x="1045464" y="12191"/>
                </a:lnTo>
                <a:lnTo>
                  <a:pt x="1045464" y="0"/>
                </a:lnTo>
                <a:close/>
              </a:path>
              <a:path w="1045845" h="1059179">
                <a:moveTo>
                  <a:pt x="25907" y="1033271"/>
                </a:moveTo>
                <a:lnTo>
                  <a:pt x="13715" y="1033271"/>
                </a:lnTo>
                <a:lnTo>
                  <a:pt x="25907" y="1046987"/>
                </a:lnTo>
                <a:lnTo>
                  <a:pt x="25907" y="1033271"/>
                </a:lnTo>
                <a:close/>
              </a:path>
              <a:path w="1045845" h="1059179">
                <a:moveTo>
                  <a:pt x="1019556" y="1033271"/>
                </a:moveTo>
                <a:lnTo>
                  <a:pt x="25907" y="1033271"/>
                </a:lnTo>
                <a:lnTo>
                  <a:pt x="25907" y="1046987"/>
                </a:lnTo>
                <a:lnTo>
                  <a:pt x="1019556" y="1046987"/>
                </a:lnTo>
                <a:lnTo>
                  <a:pt x="1019556" y="1033271"/>
                </a:lnTo>
                <a:close/>
              </a:path>
              <a:path w="1045845" h="1059179">
                <a:moveTo>
                  <a:pt x="1019556" y="12191"/>
                </a:moveTo>
                <a:lnTo>
                  <a:pt x="1019556" y="1046987"/>
                </a:lnTo>
                <a:lnTo>
                  <a:pt x="1031747" y="1033271"/>
                </a:lnTo>
                <a:lnTo>
                  <a:pt x="1045464" y="1033271"/>
                </a:lnTo>
                <a:lnTo>
                  <a:pt x="1045464" y="24383"/>
                </a:lnTo>
                <a:lnTo>
                  <a:pt x="1031747" y="24383"/>
                </a:lnTo>
                <a:lnTo>
                  <a:pt x="1019556" y="12191"/>
                </a:lnTo>
                <a:close/>
              </a:path>
              <a:path w="1045845" h="1059179">
                <a:moveTo>
                  <a:pt x="1045464" y="1033271"/>
                </a:moveTo>
                <a:lnTo>
                  <a:pt x="1031747" y="1033271"/>
                </a:lnTo>
                <a:lnTo>
                  <a:pt x="1019556" y="1046987"/>
                </a:lnTo>
                <a:lnTo>
                  <a:pt x="1045464" y="1046987"/>
                </a:lnTo>
                <a:lnTo>
                  <a:pt x="1045464" y="1033271"/>
                </a:lnTo>
                <a:close/>
              </a:path>
              <a:path w="1045845" h="1059179">
                <a:moveTo>
                  <a:pt x="25907" y="12191"/>
                </a:moveTo>
                <a:lnTo>
                  <a:pt x="13715" y="24383"/>
                </a:lnTo>
                <a:lnTo>
                  <a:pt x="25907" y="24383"/>
                </a:lnTo>
                <a:lnTo>
                  <a:pt x="25907" y="12191"/>
                </a:lnTo>
                <a:close/>
              </a:path>
              <a:path w="1045845" h="1059179">
                <a:moveTo>
                  <a:pt x="1019556" y="12191"/>
                </a:moveTo>
                <a:lnTo>
                  <a:pt x="25907" y="12191"/>
                </a:lnTo>
                <a:lnTo>
                  <a:pt x="25907" y="24383"/>
                </a:lnTo>
                <a:lnTo>
                  <a:pt x="1019556" y="24383"/>
                </a:lnTo>
                <a:lnTo>
                  <a:pt x="1019556" y="12191"/>
                </a:lnTo>
                <a:close/>
              </a:path>
              <a:path w="1045845" h="1059179">
                <a:moveTo>
                  <a:pt x="1045464" y="12191"/>
                </a:moveTo>
                <a:lnTo>
                  <a:pt x="1019556" y="12191"/>
                </a:lnTo>
                <a:lnTo>
                  <a:pt x="1031747" y="24383"/>
                </a:lnTo>
                <a:lnTo>
                  <a:pt x="1045464" y="24383"/>
                </a:lnTo>
                <a:lnTo>
                  <a:pt x="1045464" y="121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 noGrp="1"/>
          </p:cNvSpPr>
          <p:nvPr/>
        </p:nvSpPr>
        <p:spPr>
          <a:xfrm>
            <a:off x="1459230" y="581660"/>
            <a:ext cx="332994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rgbClr val="CC6600"/>
                </a:solidFill>
                <a:latin typeface="等线" panose="02010600030101010101" charset="-122"/>
                <a:ea typeface="+mj-ea"/>
                <a:cs typeface="等线" panose="02010600030101010101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1459230" y="581660"/>
            <a:ext cx="254889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b="1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440" y="1512823"/>
            <a:ext cx="7340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哪些作业</a:t>
            </a:r>
            <a:r>
              <a:rPr sz="7200" dirty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场所</a:t>
            </a:r>
            <a:r>
              <a:rPr sz="4800" dirty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有头部伤害</a:t>
            </a:r>
            <a:endParaRPr sz="4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612" y="3669284"/>
            <a:ext cx="70358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众所周知，在建筑、矿山、冶金、石油勘探、隧道工 程、森林采伐等作业场所，意外坠落物伤及作业人员 的事故时有发生。这类事故很容易对作业人员的头部 造成伤害，轻则致残，重则危及人员生命。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因此，在以上作业场所作业的人员必须佩戴安全帽。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>
            <p:custDataLst>
              <p:tags r:id="rId2"/>
            </p:custDataLst>
          </p:nvPr>
        </p:nvSpPr>
        <p:spPr>
          <a:xfrm>
            <a:off x="7757159" y="4103516"/>
            <a:ext cx="1892821" cy="1897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3"/>
            </p:custDataLst>
          </p:nvPr>
        </p:nvSpPr>
        <p:spPr>
          <a:xfrm>
            <a:off x="8459723" y="1572767"/>
            <a:ext cx="741045" cy="1370330"/>
          </a:xfrm>
          <a:custGeom>
            <a:avLst/>
            <a:gdLst/>
            <a:ahLst/>
            <a:cxnLst/>
            <a:rect l="l" t="t" r="r" b="b"/>
            <a:pathLst>
              <a:path w="741045" h="1370330">
                <a:moveTo>
                  <a:pt x="725464" y="230124"/>
                </a:moveTo>
                <a:lnTo>
                  <a:pt x="298703" y="230124"/>
                </a:lnTo>
                <a:lnTo>
                  <a:pt x="338208" y="232433"/>
                </a:lnTo>
                <a:lnTo>
                  <a:pt x="372427" y="239458"/>
                </a:lnTo>
                <a:lnTo>
                  <a:pt x="426720" y="268224"/>
                </a:lnTo>
                <a:lnTo>
                  <a:pt x="459676" y="311658"/>
                </a:lnTo>
                <a:lnTo>
                  <a:pt x="470916" y="368808"/>
                </a:lnTo>
                <a:lnTo>
                  <a:pt x="469153" y="395692"/>
                </a:lnTo>
                <a:lnTo>
                  <a:pt x="454199" y="446603"/>
                </a:lnTo>
                <a:lnTo>
                  <a:pt x="421838" y="496395"/>
                </a:lnTo>
                <a:lnTo>
                  <a:pt x="395668" y="525018"/>
                </a:lnTo>
                <a:lnTo>
                  <a:pt x="361783" y="557069"/>
                </a:lnTo>
                <a:lnTo>
                  <a:pt x="320040" y="592836"/>
                </a:lnTo>
                <a:lnTo>
                  <a:pt x="283797" y="625078"/>
                </a:lnTo>
                <a:lnTo>
                  <a:pt x="252984" y="657606"/>
                </a:lnTo>
                <a:lnTo>
                  <a:pt x="227885" y="690133"/>
                </a:lnTo>
                <a:lnTo>
                  <a:pt x="193905" y="756094"/>
                </a:lnTo>
                <a:lnTo>
                  <a:pt x="183451" y="793242"/>
                </a:lnTo>
                <a:lnTo>
                  <a:pt x="177284" y="833818"/>
                </a:lnTo>
                <a:lnTo>
                  <a:pt x="175259" y="877824"/>
                </a:lnTo>
                <a:lnTo>
                  <a:pt x="175259" y="958596"/>
                </a:lnTo>
                <a:lnTo>
                  <a:pt x="400811" y="958596"/>
                </a:lnTo>
                <a:lnTo>
                  <a:pt x="400811" y="899160"/>
                </a:lnTo>
                <a:lnTo>
                  <a:pt x="402502" y="871466"/>
                </a:lnTo>
                <a:lnTo>
                  <a:pt x="415599" y="821793"/>
                </a:lnTo>
                <a:lnTo>
                  <a:pt x="443317" y="777525"/>
                </a:lnTo>
                <a:lnTo>
                  <a:pt x="501086" y="720375"/>
                </a:lnTo>
                <a:lnTo>
                  <a:pt x="583716" y="651077"/>
                </a:lnTo>
                <a:lnTo>
                  <a:pt x="619548" y="616500"/>
                </a:lnTo>
                <a:lnTo>
                  <a:pt x="650187" y="582216"/>
                </a:lnTo>
                <a:lnTo>
                  <a:pt x="675778" y="548371"/>
                </a:lnTo>
                <a:lnTo>
                  <a:pt x="696468" y="515112"/>
                </a:lnTo>
                <a:lnTo>
                  <a:pt x="715589" y="472844"/>
                </a:lnTo>
                <a:lnTo>
                  <a:pt x="729424" y="428434"/>
                </a:lnTo>
                <a:lnTo>
                  <a:pt x="737830" y="382023"/>
                </a:lnTo>
                <a:lnTo>
                  <a:pt x="740664" y="333756"/>
                </a:lnTo>
                <a:lnTo>
                  <a:pt x="737623" y="284472"/>
                </a:lnTo>
                <a:lnTo>
                  <a:pt x="728528" y="238703"/>
                </a:lnTo>
                <a:lnTo>
                  <a:pt x="725464" y="230124"/>
                </a:lnTo>
                <a:close/>
              </a:path>
              <a:path w="741045" h="1370330">
                <a:moveTo>
                  <a:pt x="327659" y="0"/>
                </a:moveTo>
                <a:lnTo>
                  <a:pt x="277918" y="1768"/>
                </a:lnTo>
                <a:lnTo>
                  <a:pt x="229244" y="7055"/>
                </a:lnTo>
                <a:lnTo>
                  <a:pt x="181582" y="15835"/>
                </a:lnTo>
                <a:lnTo>
                  <a:pt x="134880" y="28080"/>
                </a:lnTo>
                <a:lnTo>
                  <a:pt x="89085" y="43765"/>
                </a:lnTo>
                <a:lnTo>
                  <a:pt x="44142" y="62861"/>
                </a:lnTo>
                <a:lnTo>
                  <a:pt x="0" y="85344"/>
                </a:lnTo>
                <a:lnTo>
                  <a:pt x="0" y="348996"/>
                </a:lnTo>
                <a:lnTo>
                  <a:pt x="39739" y="317458"/>
                </a:lnTo>
                <a:lnTo>
                  <a:pt x="80545" y="290772"/>
                </a:lnTo>
                <a:lnTo>
                  <a:pt x="122364" y="268939"/>
                </a:lnTo>
                <a:lnTo>
                  <a:pt x="165142" y="251957"/>
                </a:lnTo>
                <a:lnTo>
                  <a:pt x="208827" y="239827"/>
                </a:lnTo>
                <a:lnTo>
                  <a:pt x="253366" y="232549"/>
                </a:lnTo>
                <a:lnTo>
                  <a:pt x="298703" y="230124"/>
                </a:lnTo>
                <a:lnTo>
                  <a:pt x="725464" y="230124"/>
                </a:lnTo>
                <a:lnTo>
                  <a:pt x="713422" y="196405"/>
                </a:lnTo>
                <a:lnTo>
                  <a:pt x="692347" y="157536"/>
                </a:lnTo>
                <a:lnTo>
                  <a:pt x="665345" y="122054"/>
                </a:lnTo>
                <a:lnTo>
                  <a:pt x="632459" y="89916"/>
                </a:lnTo>
                <a:lnTo>
                  <a:pt x="599420" y="66220"/>
                </a:lnTo>
                <a:lnTo>
                  <a:pt x="562969" y="46097"/>
                </a:lnTo>
                <a:lnTo>
                  <a:pt x="523051" y="29573"/>
                </a:lnTo>
                <a:lnTo>
                  <a:pt x="479615" y="16675"/>
                </a:lnTo>
                <a:lnTo>
                  <a:pt x="432607" y="7428"/>
                </a:lnTo>
                <a:lnTo>
                  <a:pt x="381973" y="1861"/>
                </a:lnTo>
                <a:lnTo>
                  <a:pt x="327659" y="0"/>
                </a:lnTo>
                <a:close/>
              </a:path>
              <a:path w="741045" h="1370330">
                <a:moveTo>
                  <a:pt x="289559" y="1083564"/>
                </a:moveTo>
                <a:lnTo>
                  <a:pt x="228219" y="1094613"/>
                </a:lnTo>
                <a:lnTo>
                  <a:pt x="178307" y="1126236"/>
                </a:lnTo>
                <a:lnTo>
                  <a:pt x="144018" y="1173289"/>
                </a:lnTo>
                <a:lnTo>
                  <a:pt x="132587" y="1228344"/>
                </a:lnTo>
                <a:lnTo>
                  <a:pt x="135445" y="1255823"/>
                </a:lnTo>
                <a:lnTo>
                  <a:pt x="158305" y="1305067"/>
                </a:lnTo>
                <a:lnTo>
                  <a:pt x="201691" y="1345644"/>
                </a:lnTo>
                <a:lnTo>
                  <a:pt x="257603" y="1367266"/>
                </a:lnTo>
                <a:lnTo>
                  <a:pt x="289559" y="1370076"/>
                </a:lnTo>
                <a:lnTo>
                  <a:pt x="320444" y="1367480"/>
                </a:lnTo>
                <a:lnTo>
                  <a:pt x="375927" y="1346287"/>
                </a:lnTo>
                <a:lnTo>
                  <a:pt x="420814" y="1305710"/>
                </a:lnTo>
                <a:lnTo>
                  <a:pt x="443674" y="1256037"/>
                </a:lnTo>
                <a:lnTo>
                  <a:pt x="446531" y="1228344"/>
                </a:lnTo>
                <a:lnTo>
                  <a:pt x="443674" y="1198887"/>
                </a:lnTo>
                <a:lnTo>
                  <a:pt x="420814" y="1147976"/>
                </a:lnTo>
                <a:lnTo>
                  <a:pt x="375927" y="1107352"/>
                </a:lnTo>
                <a:lnTo>
                  <a:pt x="320444" y="1086159"/>
                </a:lnTo>
                <a:lnTo>
                  <a:pt x="289559" y="108356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3251708" y="3196844"/>
            <a:ext cx="39516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10" dirty="0">
                <a:solidFill>
                  <a:srgbClr val="CC66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安全帽基础知识</a:t>
            </a:r>
            <a:endParaRPr sz="4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2727960" y="3042920"/>
            <a:ext cx="109855" cy="262890"/>
          </a:xfrm>
          <a:custGeom>
            <a:avLst/>
            <a:gdLst/>
            <a:ahLst/>
            <a:cxnLst/>
            <a:rect l="l" t="t" r="r" b="b"/>
            <a:pathLst>
              <a:path w="109855" h="262889">
                <a:moveTo>
                  <a:pt x="0" y="262889"/>
                </a:moveTo>
                <a:lnTo>
                  <a:pt x="109727" y="262889"/>
                </a:lnTo>
                <a:lnTo>
                  <a:pt x="109727" y="0"/>
                </a:lnTo>
                <a:lnTo>
                  <a:pt x="0" y="0"/>
                </a:lnTo>
                <a:lnTo>
                  <a:pt x="0" y="26288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2473451" y="2948939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80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3451" y="3968750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79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7960" y="3693159"/>
            <a:ext cx="109855" cy="275590"/>
          </a:xfrm>
          <a:custGeom>
            <a:avLst/>
            <a:gdLst/>
            <a:ahLst/>
            <a:cxnLst/>
            <a:rect l="l" t="t" r="r" b="b"/>
            <a:pathLst>
              <a:path w="109855" h="275589">
                <a:moveTo>
                  <a:pt x="0" y="275590"/>
                </a:moveTo>
                <a:lnTo>
                  <a:pt x="109727" y="275590"/>
                </a:lnTo>
                <a:lnTo>
                  <a:pt x="109727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4"/>
            </p:custDataLst>
          </p:nvPr>
        </p:nvSpPr>
        <p:spPr>
          <a:xfrm>
            <a:off x="1734311" y="3968750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79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>
            <p:custDataLst>
              <p:tags r:id="rId5"/>
            </p:custDataLst>
          </p:nvPr>
        </p:nvSpPr>
        <p:spPr>
          <a:xfrm>
            <a:off x="1734311" y="3042920"/>
            <a:ext cx="109855" cy="925830"/>
          </a:xfrm>
          <a:custGeom>
            <a:avLst/>
            <a:gdLst/>
            <a:ahLst/>
            <a:cxnLst/>
            <a:rect l="l" t="t" r="r" b="b"/>
            <a:pathLst>
              <a:path w="109855" h="925829">
                <a:moveTo>
                  <a:pt x="0" y="925830"/>
                </a:moveTo>
                <a:lnTo>
                  <a:pt x="109727" y="925830"/>
                </a:lnTo>
                <a:lnTo>
                  <a:pt x="109727" y="0"/>
                </a:lnTo>
                <a:lnTo>
                  <a:pt x="0" y="0"/>
                </a:lnTo>
                <a:lnTo>
                  <a:pt x="0" y="925830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>
            <p:custDataLst>
              <p:tags r:id="rId6"/>
            </p:custDataLst>
          </p:nvPr>
        </p:nvSpPr>
        <p:spPr>
          <a:xfrm>
            <a:off x="1734311" y="2948939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80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55367" y="2730500"/>
            <a:ext cx="1025525" cy="100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900" b="0" baseline="-15000" dirty="0">
                <a:solidFill>
                  <a:srgbClr val="1F4E79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2000" b="0" spc="5" dirty="0">
                <a:solidFill>
                  <a:srgbClr val="0D58AC"/>
                </a:solidFill>
                <a:latin typeface="黑体" panose="02010609060101010101" charset="-122"/>
                <a:cs typeface="黑体" panose="02010609060101010101" charset="-122"/>
              </a:rPr>
              <a:t>P</a:t>
            </a:r>
            <a:r>
              <a:rPr sz="2000" b="0" spc="-10" dirty="0">
                <a:solidFill>
                  <a:srgbClr val="0D58AC"/>
                </a:solidFill>
                <a:latin typeface="黑体" panose="02010609060101010101" charset="-122"/>
                <a:cs typeface="黑体" panose="02010609060101010101" charset="-122"/>
              </a:rPr>
              <a:t>art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835" y="3196590"/>
            <a:ext cx="512000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4400" b="1" spc="10" dirty="0">
                <a:solidFill>
                  <a:srgbClr val="CC66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新国标改了哪些内容</a:t>
            </a:r>
          </a:p>
        </p:txBody>
      </p:sp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727960" y="3042920"/>
            <a:ext cx="109855" cy="262890"/>
          </a:xfrm>
          <a:custGeom>
            <a:avLst/>
            <a:gdLst/>
            <a:ahLst/>
            <a:cxnLst/>
            <a:rect l="l" t="t" r="r" b="b"/>
            <a:pathLst>
              <a:path w="109855" h="262889">
                <a:moveTo>
                  <a:pt x="0" y="262889"/>
                </a:moveTo>
                <a:lnTo>
                  <a:pt x="109727" y="262889"/>
                </a:lnTo>
                <a:lnTo>
                  <a:pt x="109727" y="0"/>
                </a:lnTo>
                <a:lnTo>
                  <a:pt x="0" y="0"/>
                </a:lnTo>
                <a:lnTo>
                  <a:pt x="0" y="26288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2473451" y="2948939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80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3451" y="3968750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79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3"/>
            </p:custDataLst>
          </p:nvPr>
        </p:nvSpPr>
        <p:spPr>
          <a:xfrm>
            <a:off x="2727960" y="3693159"/>
            <a:ext cx="109855" cy="275590"/>
          </a:xfrm>
          <a:custGeom>
            <a:avLst/>
            <a:gdLst/>
            <a:ahLst/>
            <a:cxnLst/>
            <a:rect l="l" t="t" r="r" b="b"/>
            <a:pathLst>
              <a:path w="109855" h="275589">
                <a:moveTo>
                  <a:pt x="0" y="275590"/>
                </a:moveTo>
                <a:lnTo>
                  <a:pt x="109727" y="275590"/>
                </a:lnTo>
                <a:lnTo>
                  <a:pt x="109727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4"/>
            </p:custDataLst>
          </p:nvPr>
        </p:nvSpPr>
        <p:spPr>
          <a:xfrm>
            <a:off x="1734311" y="3968750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79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4311" y="3042920"/>
            <a:ext cx="109855" cy="925830"/>
          </a:xfrm>
          <a:custGeom>
            <a:avLst/>
            <a:gdLst/>
            <a:ahLst/>
            <a:cxnLst/>
            <a:rect l="l" t="t" r="r" b="b"/>
            <a:pathLst>
              <a:path w="109855" h="925829">
                <a:moveTo>
                  <a:pt x="0" y="925830"/>
                </a:moveTo>
                <a:lnTo>
                  <a:pt x="109727" y="925830"/>
                </a:lnTo>
                <a:lnTo>
                  <a:pt x="109727" y="0"/>
                </a:lnTo>
                <a:lnTo>
                  <a:pt x="0" y="0"/>
                </a:lnTo>
                <a:lnTo>
                  <a:pt x="0" y="925830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4311" y="2948939"/>
            <a:ext cx="364490" cy="93980"/>
          </a:xfrm>
          <a:custGeom>
            <a:avLst/>
            <a:gdLst/>
            <a:ahLst/>
            <a:cxnLst/>
            <a:rect l="l" t="t" r="r" b="b"/>
            <a:pathLst>
              <a:path w="364489" h="93980">
                <a:moveTo>
                  <a:pt x="0" y="93979"/>
                </a:moveTo>
                <a:lnTo>
                  <a:pt x="364236" y="93979"/>
                </a:lnTo>
                <a:lnTo>
                  <a:pt x="364236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D5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55367" y="2730500"/>
            <a:ext cx="102552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900" b="0" baseline="-15000" dirty="0">
                <a:solidFill>
                  <a:srgbClr val="1F4E79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000" b="0" spc="5" dirty="0">
                <a:solidFill>
                  <a:srgbClr val="0D58AC"/>
                </a:solidFill>
                <a:latin typeface="黑体" panose="02010609060101010101" charset="-122"/>
                <a:cs typeface="黑体" panose="02010609060101010101" charset="-122"/>
              </a:rPr>
              <a:t>P</a:t>
            </a:r>
            <a:r>
              <a:rPr sz="2000" b="0" spc="-10" dirty="0">
                <a:solidFill>
                  <a:srgbClr val="0D58AC"/>
                </a:solidFill>
                <a:latin typeface="黑体" panose="02010609060101010101" charset="-122"/>
                <a:cs typeface="黑体" panose="02010609060101010101" charset="-122"/>
              </a:rPr>
              <a:t>art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44792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>
            <p:custDataLst>
              <p:tags r:id="rId1"/>
            </p:custDataLst>
          </p:nvPr>
        </p:nvSpPr>
        <p:spPr>
          <a:xfrm>
            <a:off x="1796288" y="2681731"/>
            <a:ext cx="1548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什么是</a:t>
            </a:r>
            <a:endParaRPr sz="4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6787895" y="1665732"/>
            <a:ext cx="2980944" cy="3705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39852" y="2351532"/>
            <a:ext cx="683260" cy="1187450"/>
          </a:xfrm>
          <a:custGeom>
            <a:avLst/>
            <a:gdLst/>
            <a:ahLst/>
            <a:cxnLst/>
            <a:rect l="l" t="t" r="r" b="b"/>
            <a:pathLst>
              <a:path w="683260" h="1187450">
                <a:moveTo>
                  <a:pt x="680980" y="188975"/>
                </a:moveTo>
                <a:lnTo>
                  <a:pt x="199643" y="188975"/>
                </a:lnTo>
                <a:lnTo>
                  <a:pt x="199551" y="240791"/>
                </a:lnTo>
                <a:lnTo>
                  <a:pt x="198048" y="487679"/>
                </a:lnTo>
                <a:lnTo>
                  <a:pt x="193547" y="1158239"/>
                </a:lnTo>
                <a:lnTo>
                  <a:pt x="193547" y="1187195"/>
                </a:lnTo>
                <a:lnTo>
                  <a:pt x="682751" y="1187195"/>
                </a:lnTo>
                <a:lnTo>
                  <a:pt x="682751" y="1158239"/>
                </a:lnTo>
                <a:lnTo>
                  <a:pt x="678179" y="487679"/>
                </a:lnTo>
                <a:lnTo>
                  <a:pt x="680980" y="188975"/>
                </a:lnTo>
                <a:close/>
              </a:path>
              <a:path w="683260" h="1187450">
                <a:moveTo>
                  <a:pt x="682751" y="0"/>
                </a:moveTo>
                <a:lnTo>
                  <a:pt x="61055" y="165949"/>
                </a:lnTo>
                <a:lnTo>
                  <a:pt x="22193" y="177998"/>
                </a:lnTo>
                <a:lnTo>
                  <a:pt x="0" y="211835"/>
                </a:lnTo>
                <a:lnTo>
                  <a:pt x="1452" y="224075"/>
                </a:lnTo>
                <a:lnTo>
                  <a:pt x="5905" y="233171"/>
                </a:lnTo>
                <a:lnTo>
                  <a:pt x="13501" y="238839"/>
                </a:lnTo>
                <a:lnTo>
                  <a:pt x="24383" y="240791"/>
                </a:lnTo>
                <a:lnTo>
                  <a:pt x="31765" y="240244"/>
                </a:lnTo>
                <a:lnTo>
                  <a:pt x="40004" y="238696"/>
                </a:lnTo>
                <a:lnTo>
                  <a:pt x="48815" y="236291"/>
                </a:lnTo>
                <a:lnTo>
                  <a:pt x="57911" y="233171"/>
                </a:lnTo>
                <a:lnTo>
                  <a:pt x="181355" y="195071"/>
                </a:lnTo>
                <a:lnTo>
                  <a:pt x="199643" y="188975"/>
                </a:lnTo>
                <a:lnTo>
                  <a:pt x="680980" y="188975"/>
                </a:lnTo>
                <a:lnTo>
                  <a:pt x="682751" y="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3907670" y="2666095"/>
            <a:ext cx="2275575" cy="9089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2887979" y="3729228"/>
            <a:ext cx="4066540" cy="718185"/>
          </a:xfrm>
          <a:custGeom>
            <a:avLst/>
            <a:gdLst/>
            <a:ahLst/>
            <a:cxnLst/>
            <a:rect l="l" t="t" r="r" b="b"/>
            <a:pathLst>
              <a:path w="4066540" h="718185">
                <a:moveTo>
                  <a:pt x="2731008" y="25908"/>
                </a:moveTo>
                <a:lnTo>
                  <a:pt x="2426208" y="25908"/>
                </a:lnTo>
                <a:lnTo>
                  <a:pt x="2488692" y="27432"/>
                </a:lnTo>
                <a:lnTo>
                  <a:pt x="2549652" y="30480"/>
                </a:lnTo>
                <a:lnTo>
                  <a:pt x="2668523" y="42672"/>
                </a:lnTo>
                <a:lnTo>
                  <a:pt x="2726435" y="51816"/>
                </a:lnTo>
                <a:lnTo>
                  <a:pt x="2784347" y="62484"/>
                </a:lnTo>
                <a:lnTo>
                  <a:pt x="2839211" y="73151"/>
                </a:lnTo>
                <a:lnTo>
                  <a:pt x="2895599" y="86868"/>
                </a:lnTo>
                <a:lnTo>
                  <a:pt x="3003804" y="118872"/>
                </a:lnTo>
                <a:lnTo>
                  <a:pt x="3107435" y="155448"/>
                </a:lnTo>
                <a:lnTo>
                  <a:pt x="3211068" y="198120"/>
                </a:lnTo>
                <a:lnTo>
                  <a:pt x="3310128" y="243839"/>
                </a:lnTo>
                <a:lnTo>
                  <a:pt x="3407664" y="294132"/>
                </a:lnTo>
                <a:lnTo>
                  <a:pt x="3503676" y="347472"/>
                </a:lnTo>
                <a:lnTo>
                  <a:pt x="3596640" y="405384"/>
                </a:lnTo>
                <a:lnTo>
                  <a:pt x="3689604" y="464820"/>
                </a:lnTo>
                <a:lnTo>
                  <a:pt x="3781044" y="525780"/>
                </a:lnTo>
                <a:lnTo>
                  <a:pt x="3870960" y="588263"/>
                </a:lnTo>
                <a:lnTo>
                  <a:pt x="4050792" y="717804"/>
                </a:lnTo>
                <a:lnTo>
                  <a:pt x="4066031" y="696468"/>
                </a:lnTo>
                <a:lnTo>
                  <a:pt x="3886200" y="568451"/>
                </a:lnTo>
                <a:lnTo>
                  <a:pt x="3794760" y="504444"/>
                </a:lnTo>
                <a:lnTo>
                  <a:pt x="3703320" y="443484"/>
                </a:lnTo>
                <a:lnTo>
                  <a:pt x="3610355" y="384048"/>
                </a:lnTo>
                <a:lnTo>
                  <a:pt x="3515868" y="326136"/>
                </a:lnTo>
                <a:lnTo>
                  <a:pt x="3419855" y="272796"/>
                </a:lnTo>
                <a:lnTo>
                  <a:pt x="3322320" y="220980"/>
                </a:lnTo>
                <a:lnTo>
                  <a:pt x="3221735" y="175260"/>
                </a:lnTo>
                <a:lnTo>
                  <a:pt x="3118104" y="132587"/>
                </a:lnTo>
                <a:lnTo>
                  <a:pt x="3011423" y="94487"/>
                </a:lnTo>
                <a:lnTo>
                  <a:pt x="2901696" y="62484"/>
                </a:lnTo>
                <a:lnTo>
                  <a:pt x="2845308" y="48768"/>
                </a:lnTo>
                <a:lnTo>
                  <a:pt x="2788920" y="36575"/>
                </a:lnTo>
                <a:lnTo>
                  <a:pt x="2731008" y="25908"/>
                </a:lnTo>
                <a:close/>
              </a:path>
              <a:path w="4066540" h="718185">
                <a:moveTo>
                  <a:pt x="2426208" y="0"/>
                </a:moveTo>
                <a:lnTo>
                  <a:pt x="2360675" y="1524"/>
                </a:lnTo>
                <a:lnTo>
                  <a:pt x="2290572" y="6096"/>
                </a:lnTo>
                <a:lnTo>
                  <a:pt x="2215896" y="12192"/>
                </a:lnTo>
                <a:lnTo>
                  <a:pt x="2138172" y="21336"/>
                </a:lnTo>
                <a:lnTo>
                  <a:pt x="1975104" y="47244"/>
                </a:lnTo>
                <a:lnTo>
                  <a:pt x="1889759" y="64008"/>
                </a:lnTo>
                <a:lnTo>
                  <a:pt x="1712975" y="102108"/>
                </a:lnTo>
                <a:lnTo>
                  <a:pt x="1623059" y="123444"/>
                </a:lnTo>
                <a:lnTo>
                  <a:pt x="1440180" y="170687"/>
                </a:lnTo>
                <a:lnTo>
                  <a:pt x="1254252" y="222504"/>
                </a:lnTo>
                <a:lnTo>
                  <a:pt x="981456" y="304800"/>
                </a:lnTo>
                <a:lnTo>
                  <a:pt x="893064" y="333756"/>
                </a:lnTo>
                <a:lnTo>
                  <a:pt x="806195" y="361188"/>
                </a:lnTo>
                <a:lnTo>
                  <a:pt x="722375" y="390144"/>
                </a:lnTo>
                <a:lnTo>
                  <a:pt x="640080" y="417575"/>
                </a:lnTo>
                <a:lnTo>
                  <a:pt x="411480" y="499872"/>
                </a:lnTo>
                <a:lnTo>
                  <a:pt x="278892" y="550163"/>
                </a:lnTo>
                <a:lnTo>
                  <a:pt x="217931" y="574548"/>
                </a:lnTo>
                <a:lnTo>
                  <a:pt x="163068" y="595884"/>
                </a:lnTo>
                <a:lnTo>
                  <a:pt x="114300" y="617220"/>
                </a:lnTo>
                <a:lnTo>
                  <a:pt x="70103" y="635508"/>
                </a:lnTo>
                <a:lnTo>
                  <a:pt x="50292" y="644651"/>
                </a:lnTo>
                <a:lnTo>
                  <a:pt x="32003" y="653796"/>
                </a:lnTo>
                <a:lnTo>
                  <a:pt x="15239" y="661416"/>
                </a:lnTo>
                <a:lnTo>
                  <a:pt x="0" y="667512"/>
                </a:lnTo>
                <a:lnTo>
                  <a:pt x="10668" y="690372"/>
                </a:lnTo>
                <a:lnTo>
                  <a:pt x="25907" y="684276"/>
                </a:lnTo>
                <a:lnTo>
                  <a:pt x="42671" y="676656"/>
                </a:lnTo>
                <a:lnTo>
                  <a:pt x="59436" y="667512"/>
                </a:lnTo>
                <a:lnTo>
                  <a:pt x="79247" y="659892"/>
                </a:lnTo>
                <a:lnTo>
                  <a:pt x="123443" y="640080"/>
                </a:lnTo>
                <a:lnTo>
                  <a:pt x="173736" y="620268"/>
                </a:lnTo>
                <a:lnTo>
                  <a:pt x="227075" y="597408"/>
                </a:lnTo>
                <a:lnTo>
                  <a:pt x="492252" y="496824"/>
                </a:lnTo>
                <a:lnTo>
                  <a:pt x="568452" y="469392"/>
                </a:lnTo>
                <a:lnTo>
                  <a:pt x="647699" y="441960"/>
                </a:lnTo>
                <a:lnTo>
                  <a:pt x="729995" y="414527"/>
                </a:lnTo>
                <a:lnTo>
                  <a:pt x="813816" y="385572"/>
                </a:lnTo>
                <a:lnTo>
                  <a:pt x="900683" y="356616"/>
                </a:lnTo>
                <a:lnTo>
                  <a:pt x="1261871" y="246887"/>
                </a:lnTo>
                <a:lnTo>
                  <a:pt x="1446275" y="195072"/>
                </a:lnTo>
                <a:lnTo>
                  <a:pt x="1629156" y="147827"/>
                </a:lnTo>
                <a:lnTo>
                  <a:pt x="1719071" y="126492"/>
                </a:lnTo>
                <a:lnTo>
                  <a:pt x="1807464" y="106680"/>
                </a:lnTo>
                <a:lnTo>
                  <a:pt x="1894332" y="88392"/>
                </a:lnTo>
                <a:lnTo>
                  <a:pt x="1979675" y="73151"/>
                </a:lnTo>
                <a:lnTo>
                  <a:pt x="2061971" y="59436"/>
                </a:lnTo>
                <a:lnTo>
                  <a:pt x="2141220" y="47244"/>
                </a:lnTo>
                <a:lnTo>
                  <a:pt x="2218944" y="38100"/>
                </a:lnTo>
                <a:lnTo>
                  <a:pt x="2292096" y="30480"/>
                </a:lnTo>
                <a:lnTo>
                  <a:pt x="2360675" y="27432"/>
                </a:lnTo>
                <a:lnTo>
                  <a:pt x="2426208" y="25908"/>
                </a:lnTo>
                <a:lnTo>
                  <a:pt x="2731008" y="25908"/>
                </a:lnTo>
                <a:lnTo>
                  <a:pt x="2612135" y="10668"/>
                </a:lnTo>
                <a:lnTo>
                  <a:pt x="2488692" y="1524"/>
                </a:lnTo>
                <a:lnTo>
                  <a:pt x="2426208" y="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2627" y="4489196"/>
            <a:ext cx="116840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飞出的螺丝 掉下的物件 还有飞来物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2627" y="5860795"/>
            <a:ext cx="196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…………………….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>
            <p:custDataLst>
              <p:tags r:id="rId6"/>
            </p:custDataLst>
          </p:nvPr>
        </p:nvSpPr>
        <p:spPr>
          <a:xfrm>
            <a:off x="4775708" y="4787900"/>
            <a:ext cx="2564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脑袋</a:t>
            </a:r>
            <a:r>
              <a:rPr sz="4000" spc="5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硬</a:t>
            </a:r>
            <a:r>
              <a:rPr sz="4000" spc="-5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吗？</a:t>
            </a:r>
            <a:endParaRPr sz="4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56222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0552" y="991107"/>
            <a:ext cx="8255000" cy="28149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ct val="143000"/>
              </a:lnSpc>
              <a:spcBef>
                <a:spcPts val="510"/>
              </a:spcBef>
            </a:pPr>
            <a:r>
              <a:rPr sz="1800" u="heavy" dirty="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对人体头部受坠落物及其他特定因素引起的伤害起防护作用的帽子</a:t>
            </a:r>
            <a:r>
              <a:rPr sz="1800" dirty="0">
                <a:solidFill>
                  <a:srgbClr val="3D3D3D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称为</a:t>
            </a:r>
            <a:r>
              <a:rPr sz="2400" b="1" dirty="0">
                <a:solidFill>
                  <a:srgbClr val="3D3D3D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安全帽</a:t>
            </a:r>
            <a:r>
              <a:rPr sz="1800" dirty="0">
                <a:solidFill>
                  <a:srgbClr val="3D3D3D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 由</a:t>
            </a:r>
            <a:r>
              <a:rPr sz="1800" b="1" u="heavy" dirty="0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帽壳、帽衬、下颚带</a:t>
            </a:r>
            <a:r>
              <a:rPr sz="1800" dirty="0">
                <a:solidFill>
                  <a:srgbClr val="3D3D3D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及其他附件组成。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42570" indent="-229870">
              <a:lnSpc>
                <a:spcPct val="100000"/>
              </a:lnSpc>
              <a:spcBef>
                <a:spcPts val="1145"/>
              </a:spcBef>
              <a:buSzPct val="95000"/>
              <a:buFont typeface="Microsoft YaHei UI" panose="020B0503020204020204" charset="-122"/>
              <a:buAutoNum type="arabicPeriod"/>
              <a:tabLst>
                <a:tab pos="242570" algn="l"/>
              </a:tabLst>
            </a:pPr>
            <a:r>
              <a:rPr sz="2000" b="1" dirty="0">
                <a:solidFill>
                  <a:srgbClr val="0D58A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帽壳：</a:t>
            </a:r>
            <a:r>
              <a:rPr sz="1800" dirty="0">
                <a:solidFill>
                  <a:srgbClr val="3D3D3D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由壳体、帽舌、帽沿、顶筋等组成；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42570" indent="-229870">
              <a:lnSpc>
                <a:spcPct val="100000"/>
              </a:lnSpc>
              <a:spcBef>
                <a:spcPts val="1200"/>
              </a:spcBef>
              <a:buSzPct val="95000"/>
              <a:buFont typeface="Microsoft YaHei UI" panose="020B0503020204020204" charset="-122"/>
              <a:buAutoNum type="arabicPeriod"/>
              <a:tabLst>
                <a:tab pos="242570" algn="l"/>
              </a:tabLst>
            </a:pPr>
            <a:r>
              <a:rPr sz="2000" b="1" dirty="0">
                <a:solidFill>
                  <a:srgbClr val="0D58A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帽衬：</a:t>
            </a:r>
            <a:r>
              <a:rPr sz="1800" dirty="0">
                <a:solidFill>
                  <a:srgbClr val="3D3D3D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是帽壳内部部件的总称，由帽箍、吸汉带、衬带及缓冲装置等组成；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42570" indent="-229870">
              <a:lnSpc>
                <a:spcPct val="100000"/>
              </a:lnSpc>
              <a:spcBef>
                <a:spcPts val="1200"/>
              </a:spcBef>
              <a:buSzPct val="95000"/>
              <a:buFont typeface="Microsoft YaHei UI" panose="020B0503020204020204" charset="-122"/>
              <a:buAutoNum type="arabicPeriod"/>
              <a:tabLst>
                <a:tab pos="242570" algn="l"/>
              </a:tabLst>
            </a:pPr>
            <a:r>
              <a:rPr sz="2000" b="1" dirty="0">
                <a:solidFill>
                  <a:srgbClr val="0D58A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下颚带：</a:t>
            </a:r>
            <a:r>
              <a:rPr sz="1800" dirty="0">
                <a:solidFill>
                  <a:srgbClr val="3D3D3D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是系在下巴上、起固定作用的带子，由系带和锁紧卡组成。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800" dirty="0">
                <a:solidFill>
                  <a:srgbClr val="3D3D3D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如右图所示：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0967" y="3506723"/>
            <a:ext cx="5285232" cy="3526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9483" y="581660"/>
            <a:ext cx="1918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b="1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8511" y="1246632"/>
            <a:ext cx="7141464" cy="5632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68541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6600" y="2829560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安全帽的</a:t>
            </a:r>
            <a:endParaRPr sz="4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2340864"/>
            <a:ext cx="1016635" cy="1198245"/>
          </a:xfrm>
          <a:custGeom>
            <a:avLst/>
            <a:gdLst/>
            <a:ahLst/>
            <a:cxnLst/>
            <a:rect l="l" t="t" r="r" b="b"/>
            <a:pathLst>
              <a:path w="1016635" h="1198245">
                <a:moveTo>
                  <a:pt x="832104" y="59436"/>
                </a:moveTo>
                <a:lnTo>
                  <a:pt x="499872" y="59436"/>
                </a:lnTo>
                <a:lnTo>
                  <a:pt x="537305" y="60888"/>
                </a:lnTo>
                <a:lnTo>
                  <a:pt x="569595" y="65341"/>
                </a:lnTo>
                <a:lnTo>
                  <a:pt x="618744" y="83820"/>
                </a:lnTo>
                <a:lnTo>
                  <a:pt x="648271" y="116967"/>
                </a:lnTo>
                <a:lnTo>
                  <a:pt x="658368" y="161544"/>
                </a:lnTo>
                <a:lnTo>
                  <a:pt x="655224" y="187023"/>
                </a:lnTo>
                <a:lnTo>
                  <a:pt x="630078" y="254555"/>
                </a:lnTo>
                <a:lnTo>
                  <a:pt x="608076" y="297180"/>
                </a:lnTo>
                <a:lnTo>
                  <a:pt x="566420" y="368356"/>
                </a:lnTo>
                <a:lnTo>
                  <a:pt x="539496" y="411670"/>
                </a:lnTo>
                <a:lnTo>
                  <a:pt x="508508" y="460191"/>
                </a:lnTo>
                <a:lnTo>
                  <a:pt x="473456" y="513961"/>
                </a:lnTo>
                <a:lnTo>
                  <a:pt x="434340" y="573024"/>
                </a:lnTo>
                <a:lnTo>
                  <a:pt x="402438" y="620139"/>
                </a:lnTo>
                <a:lnTo>
                  <a:pt x="370776" y="666107"/>
                </a:lnTo>
                <a:lnTo>
                  <a:pt x="339407" y="710903"/>
                </a:lnTo>
                <a:lnTo>
                  <a:pt x="308385" y="754499"/>
                </a:lnTo>
                <a:lnTo>
                  <a:pt x="277763" y="796869"/>
                </a:lnTo>
                <a:lnTo>
                  <a:pt x="247594" y="837986"/>
                </a:lnTo>
                <a:lnTo>
                  <a:pt x="217932" y="877824"/>
                </a:lnTo>
                <a:lnTo>
                  <a:pt x="191431" y="912828"/>
                </a:lnTo>
                <a:lnTo>
                  <a:pt x="163377" y="949261"/>
                </a:lnTo>
                <a:lnTo>
                  <a:pt x="133787" y="987123"/>
                </a:lnTo>
                <a:lnTo>
                  <a:pt x="102679" y="1026413"/>
                </a:lnTo>
                <a:lnTo>
                  <a:pt x="70071" y="1067133"/>
                </a:lnTo>
                <a:lnTo>
                  <a:pt x="35980" y="1109281"/>
                </a:lnTo>
                <a:lnTo>
                  <a:pt x="0" y="1153376"/>
                </a:lnTo>
                <a:lnTo>
                  <a:pt x="0" y="1197864"/>
                </a:lnTo>
                <a:lnTo>
                  <a:pt x="934212" y="1197864"/>
                </a:lnTo>
                <a:lnTo>
                  <a:pt x="951952" y="1197578"/>
                </a:lnTo>
                <a:lnTo>
                  <a:pt x="999148" y="1187291"/>
                </a:lnTo>
                <a:lnTo>
                  <a:pt x="1016508" y="1152144"/>
                </a:lnTo>
                <a:lnTo>
                  <a:pt x="1015291" y="1143000"/>
                </a:lnTo>
                <a:lnTo>
                  <a:pt x="571500" y="1143000"/>
                </a:lnTo>
                <a:lnTo>
                  <a:pt x="672084" y="1001268"/>
                </a:lnTo>
                <a:lnTo>
                  <a:pt x="705236" y="955256"/>
                </a:lnTo>
                <a:lnTo>
                  <a:pt x="737282" y="909780"/>
                </a:lnTo>
                <a:lnTo>
                  <a:pt x="768256" y="864804"/>
                </a:lnTo>
                <a:lnTo>
                  <a:pt x="798195" y="820293"/>
                </a:lnTo>
                <a:lnTo>
                  <a:pt x="827133" y="776210"/>
                </a:lnTo>
                <a:lnTo>
                  <a:pt x="855106" y="732520"/>
                </a:lnTo>
                <a:lnTo>
                  <a:pt x="882151" y="689187"/>
                </a:lnTo>
                <a:lnTo>
                  <a:pt x="908304" y="646176"/>
                </a:lnTo>
                <a:lnTo>
                  <a:pt x="934854" y="599003"/>
                </a:lnTo>
                <a:lnTo>
                  <a:pt x="957262" y="555688"/>
                </a:lnTo>
                <a:lnTo>
                  <a:pt x="975383" y="516088"/>
                </a:lnTo>
                <a:lnTo>
                  <a:pt x="989076" y="480060"/>
                </a:lnTo>
                <a:lnTo>
                  <a:pt x="1008316" y="411479"/>
                </a:lnTo>
                <a:lnTo>
                  <a:pt x="1014984" y="342900"/>
                </a:lnTo>
                <a:lnTo>
                  <a:pt x="1012412" y="301251"/>
                </a:lnTo>
                <a:lnTo>
                  <a:pt x="1004697" y="261175"/>
                </a:lnTo>
                <a:lnTo>
                  <a:pt x="991838" y="223099"/>
                </a:lnTo>
                <a:lnTo>
                  <a:pt x="973836" y="187451"/>
                </a:lnTo>
                <a:lnTo>
                  <a:pt x="946118" y="147732"/>
                </a:lnTo>
                <a:lnTo>
                  <a:pt x="913257" y="113156"/>
                </a:lnTo>
                <a:lnTo>
                  <a:pt x="875252" y="83724"/>
                </a:lnTo>
                <a:lnTo>
                  <a:pt x="832104" y="59436"/>
                </a:lnTo>
                <a:close/>
              </a:path>
              <a:path w="1016635" h="1198245">
                <a:moveTo>
                  <a:pt x="989076" y="1123188"/>
                </a:moveTo>
                <a:lnTo>
                  <a:pt x="978836" y="1123497"/>
                </a:lnTo>
                <a:lnTo>
                  <a:pt x="966597" y="1124521"/>
                </a:lnTo>
                <a:lnTo>
                  <a:pt x="952642" y="1126402"/>
                </a:lnTo>
                <a:lnTo>
                  <a:pt x="937260" y="1129284"/>
                </a:lnTo>
                <a:lnTo>
                  <a:pt x="905815" y="1132363"/>
                </a:lnTo>
                <a:lnTo>
                  <a:pt x="826692" y="1137401"/>
                </a:lnTo>
                <a:lnTo>
                  <a:pt x="779012" y="1139361"/>
                </a:lnTo>
                <a:lnTo>
                  <a:pt x="725921" y="1140947"/>
                </a:lnTo>
                <a:lnTo>
                  <a:pt x="603504" y="1143000"/>
                </a:lnTo>
                <a:lnTo>
                  <a:pt x="1015291" y="1143000"/>
                </a:lnTo>
                <a:lnTo>
                  <a:pt x="1014793" y="1139261"/>
                </a:lnTo>
                <a:lnTo>
                  <a:pt x="1009650" y="1130236"/>
                </a:lnTo>
                <a:lnTo>
                  <a:pt x="1001077" y="1124926"/>
                </a:lnTo>
                <a:lnTo>
                  <a:pt x="989076" y="1123188"/>
                </a:lnTo>
                <a:close/>
              </a:path>
              <a:path w="1016635" h="1198245">
                <a:moveTo>
                  <a:pt x="536448" y="0"/>
                </a:moveTo>
                <a:lnTo>
                  <a:pt x="484893" y="1404"/>
                </a:lnTo>
                <a:lnTo>
                  <a:pt x="435412" y="5644"/>
                </a:lnTo>
                <a:lnTo>
                  <a:pt x="388048" y="12763"/>
                </a:lnTo>
                <a:lnTo>
                  <a:pt x="342843" y="22803"/>
                </a:lnTo>
                <a:lnTo>
                  <a:pt x="299839" y="35806"/>
                </a:lnTo>
                <a:lnTo>
                  <a:pt x="259080" y="51815"/>
                </a:lnTo>
                <a:lnTo>
                  <a:pt x="212969" y="74675"/>
                </a:lnTo>
                <a:lnTo>
                  <a:pt x="171468" y="101193"/>
                </a:lnTo>
                <a:lnTo>
                  <a:pt x="134428" y="131368"/>
                </a:lnTo>
                <a:lnTo>
                  <a:pt x="101705" y="165201"/>
                </a:lnTo>
                <a:lnTo>
                  <a:pt x="73152" y="202691"/>
                </a:lnTo>
                <a:lnTo>
                  <a:pt x="47386" y="246697"/>
                </a:lnTo>
                <a:lnTo>
                  <a:pt x="29337" y="291845"/>
                </a:lnTo>
                <a:lnTo>
                  <a:pt x="18716" y="338137"/>
                </a:lnTo>
                <a:lnTo>
                  <a:pt x="15240" y="385572"/>
                </a:lnTo>
                <a:lnTo>
                  <a:pt x="16978" y="419552"/>
                </a:lnTo>
                <a:lnTo>
                  <a:pt x="31313" y="485227"/>
                </a:lnTo>
                <a:lnTo>
                  <a:pt x="59340" y="543758"/>
                </a:lnTo>
                <a:lnTo>
                  <a:pt x="91344" y="575143"/>
                </a:lnTo>
                <a:lnTo>
                  <a:pt x="108204" y="579120"/>
                </a:lnTo>
                <a:lnTo>
                  <a:pt x="115824" y="579120"/>
                </a:lnTo>
                <a:lnTo>
                  <a:pt x="141732" y="537972"/>
                </a:lnTo>
                <a:lnTo>
                  <a:pt x="132588" y="522732"/>
                </a:lnTo>
                <a:lnTo>
                  <a:pt x="116014" y="497252"/>
                </a:lnTo>
                <a:lnTo>
                  <a:pt x="93154" y="457152"/>
                </a:lnTo>
                <a:lnTo>
                  <a:pt x="78676" y="410717"/>
                </a:lnTo>
                <a:lnTo>
                  <a:pt x="76200" y="374903"/>
                </a:lnTo>
                <a:lnTo>
                  <a:pt x="78200" y="345185"/>
                </a:lnTo>
                <a:lnTo>
                  <a:pt x="94202" y="285750"/>
                </a:lnTo>
                <a:lnTo>
                  <a:pt x="125872" y="227457"/>
                </a:lnTo>
                <a:lnTo>
                  <a:pt x="170354" y="177165"/>
                </a:lnTo>
                <a:lnTo>
                  <a:pt x="226861" y="134850"/>
                </a:lnTo>
                <a:lnTo>
                  <a:pt x="260413" y="116395"/>
                </a:lnTo>
                <a:lnTo>
                  <a:pt x="297108" y="99941"/>
                </a:lnTo>
                <a:lnTo>
                  <a:pt x="336804" y="85344"/>
                </a:lnTo>
                <a:lnTo>
                  <a:pt x="378571" y="73580"/>
                </a:lnTo>
                <a:lnTo>
                  <a:pt x="419481" y="65531"/>
                </a:lnTo>
                <a:lnTo>
                  <a:pt x="459819" y="60912"/>
                </a:lnTo>
                <a:lnTo>
                  <a:pt x="499872" y="59436"/>
                </a:lnTo>
                <a:lnTo>
                  <a:pt x="832104" y="59436"/>
                </a:lnTo>
                <a:lnTo>
                  <a:pt x="789671" y="41275"/>
                </a:lnTo>
                <a:lnTo>
                  <a:pt x="744615" y="26415"/>
                </a:lnTo>
                <a:lnTo>
                  <a:pt x="696849" y="14858"/>
                </a:lnTo>
                <a:lnTo>
                  <a:pt x="646288" y="6603"/>
                </a:lnTo>
                <a:lnTo>
                  <a:pt x="592850" y="1650"/>
                </a:lnTo>
                <a:lnTo>
                  <a:pt x="536448" y="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388" y="2132076"/>
            <a:ext cx="3322320" cy="1624965"/>
          </a:xfrm>
          <a:custGeom>
            <a:avLst/>
            <a:gdLst/>
            <a:ahLst/>
            <a:cxnLst/>
            <a:rect l="l" t="t" r="r" b="b"/>
            <a:pathLst>
              <a:path w="3322320" h="1624964">
                <a:moveTo>
                  <a:pt x="867200" y="918972"/>
                </a:moveTo>
                <a:lnTo>
                  <a:pt x="731520" y="918972"/>
                </a:lnTo>
                <a:lnTo>
                  <a:pt x="731469" y="999468"/>
                </a:lnTo>
                <a:lnTo>
                  <a:pt x="731357" y="1065295"/>
                </a:lnTo>
                <a:lnTo>
                  <a:pt x="731250" y="1106311"/>
                </a:lnTo>
                <a:lnTo>
                  <a:pt x="730867" y="1201992"/>
                </a:lnTo>
                <a:lnTo>
                  <a:pt x="730560" y="1254434"/>
                </a:lnTo>
                <a:lnTo>
                  <a:pt x="730193" y="1304544"/>
                </a:lnTo>
                <a:lnTo>
                  <a:pt x="729746" y="1354788"/>
                </a:lnTo>
                <a:lnTo>
                  <a:pt x="729225" y="1403495"/>
                </a:lnTo>
                <a:lnTo>
                  <a:pt x="728559" y="1455348"/>
                </a:lnTo>
                <a:lnTo>
                  <a:pt x="727958" y="1496016"/>
                </a:lnTo>
                <a:lnTo>
                  <a:pt x="727159" y="1542349"/>
                </a:lnTo>
                <a:lnTo>
                  <a:pt x="726357" y="1583085"/>
                </a:lnTo>
                <a:lnTo>
                  <a:pt x="725424" y="1624584"/>
                </a:lnTo>
                <a:lnTo>
                  <a:pt x="874776" y="1563624"/>
                </a:lnTo>
                <a:lnTo>
                  <a:pt x="872914" y="1516406"/>
                </a:lnTo>
                <a:lnTo>
                  <a:pt x="871225" y="1448323"/>
                </a:lnTo>
                <a:lnTo>
                  <a:pt x="870517" y="1409700"/>
                </a:lnTo>
                <a:lnTo>
                  <a:pt x="869857" y="1365881"/>
                </a:lnTo>
                <a:lnTo>
                  <a:pt x="869251" y="1316545"/>
                </a:lnTo>
                <a:lnTo>
                  <a:pt x="868715" y="1262520"/>
                </a:lnTo>
                <a:lnTo>
                  <a:pt x="868253" y="1203938"/>
                </a:lnTo>
                <a:lnTo>
                  <a:pt x="867900" y="1145953"/>
                </a:lnTo>
                <a:lnTo>
                  <a:pt x="867539" y="1065295"/>
                </a:lnTo>
                <a:lnTo>
                  <a:pt x="867338" y="999468"/>
                </a:lnTo>
                <a:lnTo>
                  <a:pt x="867200" y="918972"/>
                </a:lnTo>
                <a:close/>
              </a:path>
              <a:path w="3322320" h="1624964">
                <a:moveTo>
                  <a:pt x="867156" y="839724"/>
                </a:moveTo>
                <a:lnTo>
                  <a:pt x="658367" y="839724"/>
                </a:lnTo>
                <a:lnTo>
                  <a:pt x="633557" y="884202"/>
                </a:lnTo>
                <a:lnTo>
                  <a:pt x="607734" y="927641"/>
                </a:lnTo>
                <a:lnTo>
                  <a:pt x="580897" y="970038"/>
                </a:lnTo>
                <a:lnTo>
                  <a:pt x="553047" y="1011394"/>
                </a:lnTo>
                <a:lnTo>
                  <a:pt x="524184" y="1051705"/>
                </a:lnTo>
                <a:lnTo>
                  <a:pt x="494307" y="1090971"/>
                </a:lnTo>
                <a:lnTo>
                  <a:pt x="463297" y="1129331"/>
                </a:lnTo>
                <a:lnTo>
                  <a:pt x="431515" y="1166362"/>
                </a:lnTo>
                <a:lnTo>
                  <a:pt x="398599" y="1202485"/>
                </a:lnTo>
                <a:lnTo>
                  <a:pt x="364670" y="1237557"/>
                </a:lnTo>
                <a:lnTo>
                  <a:pt x="329728" y="1271577"/>
                </a:lnTo>
                <a:lnTo>
                  <a:pt x="293773" y="1304544"/>
                </a:lnTo>
                <a:lnTo>
                  <a:pt x="256804" y="1336456"/>
                </a:lnTo>
                <a:lnTo>
                  <a:pt x="218822" y="1367313"/>
                </a:lnTo>
                <a:lnTo>
                  <a:pt x="179827" y="1397112"/>
                </a:lnTo>
                <a:lnTo>
                  <a:pt x="139819" y="1425853"/>
                </a:lnTo>
                <a:lnTo>
                  <a:pt x="98798" y="1453534"/>
                </a:lnTo>
                <a:lnTo>
                  <a:pt x="56763" y="1480154"/>
                </a:lnTo>
                <a:lnTo>
                  <a:pt x="13715" y="1505712"/>
                </a:lnTo>
                <a:lnTo>
                  <a:pt x="25908" y="1557527"/>
                </a:lnTo>
                <a:lnTo>
                  <a:pt x="71981" y="1538348"/>
                </a:lnTo>
                <a:lnTo>
                  <a:pt x="116933" y="1517839"/>
                </a:lnTo>
                <a:lnTo>
                  <a:pt x="160760" y="1496001"/>
                </a:lnTo>
                <a:lnTo>
                  <a:pt x="203460" y="1472830"/>
                </a:lnTo>
                <a:lnTo>
                  <a:pt x="245030" y="1448323"/>
                </a:lnTo>
                <a:lnTo>
                  <a:pt x="285469" y="1422480"/>
                </a:lnTo>
                <a:lnTo>
                  <a:pt x="324774" y="1395297"/>
                </a:lnTo>
                <a:lnTo>
                  <a:pt x="362943" y="1366771"/>
                </a:lnTo>
                <a:lnTo>
                  <a:pt x="399974" y="1336902"/>
                </a:lnTo>
                <a:lnTo>
                  <a:pt x="435863" y="1305686"/>
                </a:lnTo>
                <a:lnTo>
                  <a:pt x="470610" y="1273122"/>
                </a:lnTo>
                <a:lnTo>
                  <a:pt x="504212" y="1239207"/>
                </a:lnTo>
                <a:lnTo>
                  <a:pt x="536781" y="1203803"/>
                </a:lnTo>
                <a:lnTo>
                  <a:pt x="567970" y="1167313"/>
                </a:lnTo>
                <a:lnTo>
                  <a:pt x="598226" y="1129190"/>
                </a:lnTo>
                <a:lnTo>
                  <a:pt x="627119" y="1089989"/>
                </a:lnTo>
                <a:lnTo>
                  <a:pt x="654960" y="1049284"/>
                </a:lnTo>
                <a:lnTo>
                  <a:pt x="681642" y="1007214"/>
                </a:lnTo>
                <a:lnTo>
                  <a:pt x="707163" y="963777"/>
                </a:lnTo>
                <a:lnTo>
                  <a:pt x="731520" y="918972"/>
                </a:lnTo>
                <a:lnTo>
                  <a:pt x="867200" y="918972"/>
                </a:lnTo>
                <a:lnTo>
                  <a:pt x="867156" y="839724"/>
                </a:lnTo>
                <a:close/>
              </a:path>
              <a:path w="3322320" h="1624964">
                <a:moveTo>
                  <a:pt x="934212" y="839724"/>
                </a:moveTo>
                <a:lnTo>
                  <a:pt x="871727" y="839724"/>
                </a:lnTo>
                <a:lnTo>
                  <a:pt x="890791" y="887560"/>
                </a:lnTo>
                <a:lnTo>
                  <a:pt x="911406" y="934038"/>
                </a:lnTo>
                <a:lnTo>
                  <a:pt x="933569" y="979155"/>
                </a:lnTo>
                <a:lnTo>
                  <a:pt x="957281" y="1022909"/>
                </a:lnTo>
                <a:lnTo>
                  <a:pt x="982538" y="1065295"/>
                </a:lnTo>
                <a:lnTo>
                  <a:pt x="1009339" y="1106311"/>
                </a:lnTo>
                <a:lnTo>
                  <a:pt x="1037683" y="1145953"/>
                </a:lnTo>
                <a:lnTo>
                  <a:pt x="1067569" y="1184219"/>
                </a:lnTo>
                <a:lnTo>
                  <a:pt x="1098994" y="1221104"/>
                </a:lnTo>
                <a:lnTo>
                  <a:pt x="1131957" y="1256608"/>
                </a:lnTo>
                <a:lnTo>
                  <a:pt x="1166457" y="1290725"/>
                </a:lnTo>
                <a:lnTo>
                  <a:pt x="1202492" y="1323452"/>
                </a:lnTo>
                <a:lnTo>
                  <a:pt x="1240060" y="1354788"/>
                </a:lnTo>
                <a:lnTo>
                  <a:pt x="1279160" y="1384728"/>
                </a:lnTo>
                <a:lnTo>
                  <a:pt x="1319791" y="1413270"/>
                </a:lnTo>
                <a:lnTo>
                  <a:pt x="1361950" y="1440409"/>
                </a:lnTo>
                <a:lnTo>
                  <a:pt x="1405636" y="1466144"/>
                </a:lnTo>
                <a:lnTo>
                  <a:pt x="1450848" y="1490472"/>
                </a:lnTo>
                <a:lnTo>
                  <a:pt x="1471707" y="1455348"/>
                </a:lnTo>
                <a:lnTo>
                  <a:pt x="1504568" y="1430083"/>
                </a:lnTo>
                <a:lnTo>
                  <a:pt x="1549431" y="1414819"/>
                </a:lnTo>
                <a:lnTo>
                  <a:pt x="1606296" y="1409700"/>
                </a:lnTo>
                <a:lnTo>
                  <a:pt x="1606296" y="1353312"/>
                </a:lnTo>
                <a:lnTo>
                  <a:pt x="1557203" y="1339723"/>
                </a:lnTo>
                <a:lnTo>
                  <a:pt x="1509493" y="1324360"/>
                </a:lnTo>
                <a:lnTo>
                  <a:pt x="1463166" y="1307225"/>
                </a:lnTo>
                <a:lnTo>
                  <a:pt x="1418223" y="1288321"/>
                </a:lnTo>
                <a:lnTo>
                  <a:pt x="1374662" y="1267652"/>
                </a:lnTo>
                <a:lnTo>
                  <a:pt x="1332483" y="1245220"/>
                </a:lnTo>
                <a:lnTo>
                  <a:pt x="1291688" y="1221030"/>
                </a:lnTo>
                <a:lnTo>
                  <a:pt x="1252276" y="1195083"/>
                </a:lnTo>
                <a:lnTo>
                  <a:pt x="1214159" y="1167313"/>
                </a:lnTo>
                <a:lnTo>
                  <a:pt x="1177600" y="1137934"/>
                </a:lnTo>
                <a:lnTo>
                  <a:pt x="1142336" y="1106738"/>
                </a:lnTo>
                <a:lnTo>
                  <a:pt x="1108455" y="1073799"/>
                </a:lnTo>
                <a:lnTo>
                  <a:pt x="1075958" y="1039119"/>
                </a:lnTo>
                <a:lnTo>
                  <a:pt x="1044843" y="1002702"/>
                </a:lnTo>
                <a:lnTo>
                  <a:pt x="1015111" y="964550"/>
                </a:lnTo>
                <a:lnTo>
                  <a:pt x="986761" y="924668"/>
                </a:lnTo>
                <a:lnTo>
                  <a:pt x="959795" y="883058"/>
                </a:lnTo>
                <a:lnTo>
                  <a:pt x="934212" y="839724"/>
                </a:lnTo>
                <a:close/>
              </a:path>
              <a:path w="3322320" h="1624964">
                <a:moveTo>
                  <a:pt x="1440179" y="664463"/>
                </a:moveTo>
                <a:lnTo>
                  <a:pt x="1331976" y="765048"/>
                </a:lnTo>
                <a:lnTo>
                  <a:pt x="0" y="765048"/>
                </a:lnTo>
                <a:lnTo>
                  <a:pt x="71627" y="859536"/>
                </a:lnTo>
                <a:lnTo>
                  <a:pt x="112799" y="850653"/>
                </a:lnTo>
                <a:lnTo>
                  <a:pt x="154114" y="844486"/>
                </a:lnTo>
                <a:lnTo>
                  <a:pt x="195714" y="840890"/>
                </a:lnTo>
                <a:lnTo>
                  <a:pt x="237744" y="839724"/>
                </a:lnTo>
                <a:lnTo>
                  <a:pt x="1600200" y="839724"/>
                </a:lnTo>
                <a:lnTo>
                  <a:pt x="1440179" y="664463"/>
                </a:lnTo>
                <a:close/>
              </a:path>
              <a:path w="3322320" h="1624964">
                <a:moveTo>
                  <a:pt x="867156" y="382524"/>
                </a:moveTo>
                <a:lnTo>
                  <a:pt x="731520" y="382524"/>
                </a:lnTo>
                <a:lnTo>
                  <a:pt x="731520" y="765048"/>
                </a:lnTo>
                <a:lnTo>
                  <a:pt x="867156" y="765048"/>
                </a:lnTo>
                <a:lnTo>
                  <a:pt x="867156" y="382524"/>
                </a:lnTo>
                <a:close/>
              </a:path>
              <a:path w="3322320" h="1624964">
                <a:moveTo>
                  <a:pt x="1190244" y="376427"/>
                </a:moveTo>
                <a:lnTo>
                  <a:pt x="1171617" y="421012"/>
                </a:lnTo>
                <a:lnTo>
                  <a:pt x="1151297" y="465334"/>
                </a:lnTo>
                <a:lnTo>
                  <a:pt x="1129283" y="509354"/>
                </a:lnTo>
                <a:lnTo>
                  <a:pt x="1105577" y="553036"/>
                </a:lnTo>
                <a:lnTo>
                  <a:pt x="1080177" y="596341"/>
                </a:lnTo>
                <a:lnTo>
                  <a:pt x="1053083" y="639233"/>
                </a:lnTo>
                <a:lnTo>
                  <a:pt x="1024297" y="681673"/>
                </a:lnTo>
                <a:lnTo>
                  <a:pt x="993817" y="723624"/>
                </a:lnTo>
                <a:lnTo>
                  <a:pt x="961644" y="765048"/>
                </a:lnTo>
                <a:lnTo>
                  <a:pt x="1028700" y="765048"/>
                </a:lnTo>
                <a:lnTo>
                  <a:pt x="1064071" y="742943"/>
                </a:lnTo>
                <a:lnTo>
                  <a:pt x="1099683" y="717159"/>
                </a:lnTo>
                <a:lnTo>
                  <a:pt x="1135588" y="687750"/>
                </a:lnTo>
                <a:lnTo>
                  <a:pt x="1171840" y="654769"/>
                </a:lnTo>
                <a:lnTo>
                  <a:pt x="1208492" y="618268"/>
                </a:lnTo>
                <a:lnTo>
                  <a:pt x="1245596" y="578302"/>
                </a:lnTo>
                <a:lnTo>
                  <a:pt x="1283208" y="534924"/>
                </a:lnTo>
                <a:lnTo>
                  <a:pt x="1357884" y="505968"/>
                </a:lnTo>
                <a:lnTo>
                  <a:pt x="1190244" y="376427"/>
                </a:lnTo>
                <a:close/>
              </a:path>
              <a:path w="3322320" h="1624964">
                <a:moveTo>
                  <a:pt x="323088" y="402336"/>
                </a:moveTo>
                <a:lnTo>
                  <a:pt x="288036" y="438912"/>
                </a:lnTo>
                <a:lnTo>
                  <a:pt x="324985" y="483997"/>
                </a:lnTo>
                <a:lnTo>
                  <a:pt x="358083" y="527812"/>
                </a:lnTo>
                <a:lnTo>
                  <a:pt x="387286" y="570357"/>
                </a:lnTo>
                <a:lnTo>
                  <a:pt x="412552" y="611632"/>
                </a:lnTo>
                <a:lnTo>
                  <a:pt x="433839" y="651637"/>
                </a:lnTo>
                <a:lnTo>
                  <a:pt x="451103" y="690372"/>
                </a:lnTo>
                <a:lnTo>
                  <a:pt x="474797" y="734663"/>
                </a:lnTo>
                <a:lnTo>
                  <a:pt x="500062" y="753237"/>
                </a:lnTo>
                <a:lnTo>
                  <a:pt x="526756" y="746093"/>
                </a:lnTo>
                <a:lnTo>
                  <a:pt x="554736" y="713232"/>
                </a:lnTo>
                <a:lnTo>
                  <a:pt x="576976" y="668631"/>
                </a:lnTo>
                <a:lnTo>
                  <a:pt x="586359" y="628459"/>
                </a:lnTo>
                <a:lnTo>
                  <a:pt x="582596" y="592574"/>
                </a:lnTo>
                <a:lnTo>
                  <a:pt x="545973" y="539884"/>
                </a:lnTo>
                <a:lnTo>
                  <a:pt x="481964" y="491299"/>
                </a:lnTo>
                <a:lnTo>
                  <a:pt x="437388" y="463747"/>
                </a:lnTo>
                <a:lnTo>
                  <a:pt x="384428" y="434078"/>
                </a:lnTo>
                <a:lnTo>
                  <a:pt x="323088" y="402336"/>
                </a:lnTo>
                <a:close/>
              </a:path>
              <a:path w="3322320" h="1624964">
                <a:moveTo>
                  <a:pt x="1353312" y="214884"/>
                </a:moveTo>
                <a:lnTo>
                  <a:pt x="1251203" y="309372"/>
                </a:lnTo>
                <a:lnTo>
                  <a:pt x="128015" y="309372"/>
                </a:lnTo>
                <a:lnTo>
                  <a:pt x="199644" y="402336"/>
                </a:lnTo>
                <a:lnTo>
                  <a:pt x="240815" y="393453"/>
                </a:lnTo>
                <a:lnTo>
                  <a:pt x="282130" y="387286"/>
                </a:lnTo>
                <a:lnTo>
                  <a:pt x="323730" y="383690"/>
                </a:lnTo>
                <a:lnTo>
                  <a:pt x="365760" y="382524"/>
                </a:lnTo>
                <a:lnTo>
                  <a:pt x="1187697" y="382524"/>
                </a:lnTo>
                <a:lnTo>
                  <a:pt x="1190244" y="376427"/>
                </a:lnTo>
                <a:lnTo>
                  <a:pt x="1500170" y="376427"/>
                </a:lnTo>
                <a:lnTo>
                  <a:pt x="1353312" y="214884"/>
                </a:lnTo>
                <a:close/>
              </a:path>
              <a:path w="3322320" h="1624964">
                <a:moveTo>
                  <a:pt x="1500170" y="376427"/>
                </a:moveTo>
                <a:lnTo>
                  <a:pt x="1190244" y="376427"/>
                </a:lnTo>
                <a:lnTo>
                  <a:pt x="1198132" y="382524"/>
                </a:lnTo>
                <a:lnTo>
                  <a:pt x="1505712" y="382524"/>
                </a:lnTo>
                <a:lnTo>
                  <a:pt x="1500170" y="376427"/>
                </a:lnTo>
                <a:close/>
              </a:path>
              <a:path w="3322320" h="1624964">
                <a:moveTo>
                  <a:pt x="725424" y="0"/>
                </a:moveTo>
                <a:lnTo>
                  <a:pt x="727463" y="58158"/>
                </a:lnTo>
                <a:lnTo>
                  <a:pt x="729036" y="113735"/>
                </a:lnTo>
                <a:lnTo>
                  <a:pt x="730186" y="166687"/>
                </a:lnTo>
                <a:lnTo>
                  <a:pt x="730955" y="216972"/>
                </a:lnTo>
                <a:lnTo>
                  <a:pt x="731385" y="264548"/>
                </a:lnTo>
                <a:lnTo>
                  <a:pt x="731520" y="309372"/>
                </a:lnTo>
                <a:lnTo>
                  <a:pt x="867156" y="309372"/>
                </a:lnTo>
                <a:lnTo>
                  <a:pt x="867156" y="152400"/>
                </a:lnTo>
                <a:lnTo>
                  <a:pt x="934212" y="94487"/>
                </a:lnTo>
                <a:lnTo>
                  <a:pt x="725424" y="0"/>
                </a:lnTo>
                <a:close/>
              </a:path>
              <a:path w="3322320" h="1624964">
                <a:moveTo>
                  <a:pt x="2004060" y="80772"/>
                </a:moveTo>
                <a:lnTo>
                  <a:pt x="2005107" y="132681"/>
                </a:lnTo>
                <a:lnTo>
                  <a:pt x="2005964" y="184770"/>
                </a:lnTo>
                <a:lnTo>
                  <a:pt x="2006631" y="237029"/>
                </a:lnTo>
                <a:lnTo>
                  <a:pt x="2007108" y="289447"/>
                </a:lnTo>
                <a:lnTo>
                  <a:pt x="2007393" y="342012"/>
                </a:lnTo>
                <a:lnTo>
                  <a:pt x="2007393" y="447546"/>
                </a:lnTo>
                <a:lnTo>
                  <a:pt x="2007106" y="500634"/>
                </a:lnTo>
                <a:lnTo>
                  <a:pt x="2006631" y="553545"/>
                </a:lnTo>
                <a:lnTo>
                  <a:pt x="2005964" y="606693"/>
                </a:lnTo>
                <a:lnTo>
                  <a:pt x="2005107" y="659925"/>
                </a:lnTo>
                <a:lnTo>
                  <a:pt x="2004060" y="713232"/>
                </a:lnTo>
                <a:lnTo>
                  <a:pt x="2002138" y="776417"/>
                </a:lnTo>
                <a:lnTo>
                  <a:pt x="1999090" y="837311"/>
                </a:lnTo>
                <a:lnTo>
                  <a:pt x="1994966" y="895106"/>
                </a:lnTo>
                <a:lnTo>
                  <a:pt x="1989697" y="950610"/>
                </a:lnTo>
                <a:lnTo>
                  <a:pt x="1983295" y="1003553"/>
                </a:lnTo>
                <a:lnTo>
                  <a:pt x="1975750" y="1053937"/>
                </a:lnTo>
                <a:lnTo>
                  <a:pt x="1967052" y="1101760"/>
                </a:lnTo>
                <a:lnTo>
                  <a:pt x="1957193" y="1147023"/>
                </a:lnTo>
                <a:lnTo>
                  <a:pt x="1946164" y="1189725"/>
                </a:lnTo>
                <a:lnTo>
                  <a:pt x="1933956" y="1229868"/>
                </a:lnTo>
                <a:lnTo>
                  <a:pt x="1917882" y="1278165"/>
                </a:lnTo>
                <a:lnTo>
                  <a:pt x="1900523" y="1324784"/>
                </a:lnTo>
                <a:lnTo>
                  <a:pt x="1881878" y="1369760"/>
                </a:lnTo>
                <a:lnTo>
                  <a:pt x="1861947" y="1413128"/>
                </a:lnTo>
                <a:lnTo>
                  <a:pt x="1840730" y="1454925"/>
                </a:lnTo>
                <a:lnTo>
                  <a:pt x="1818227" y="1495186"/>
                </a:lnTo>
                <a:lnTo>
                  <a:pt x="1794438" y="1533947"/>
                </a:lnTo>
                <a:lnTo>
                  <a:pt x="1769364" y="1571244"/>
                </a:lnTo>
                <a:lnTo>
                  <a:pt x="1808988" y="1597152"/>
                </a:lnTo>
                <a:lnTo>
                  <a:pt x="1844099" y="1558789"/>
                </a:lnTo>
                <a:lnTo>
                  <a:pt x="1877190" y="1519586"/>
                </a:lnTo>
                <a:lnTo>
                  <a:pt x="1908250" y="1479523"/>
                </a:lnTo>
                <a:lnTo>
                  <a:pt x="1937272" y="1438582"/>
                </a:lnTo>
                <a:lnTo>
                  <a:pt x="1964245" y="1396746"/>
                </a:lnTo>
                <a:lnTo>
                  <a:pt x="1989161" y="1353994"/>
                </a:lnTo>
                <a:lnTo>
                  <a:pt x="2012010" y="1310310"/>
                </a:lnTo>
                <a:lnTo>
                  <a:pt x="2032784" y="1265675"/>
                </a:lnTo>
                <a:lnTo>
                  <a:pt x="2051473" y="1220071"/>
                </a:lnTo>
                <a:lnTo>
                  <a:pt x="2068067" y="1173479"/>
                </a:lnTo>
                <a:lnTo>
                  <a:pt x="2083517" y="1118921"/>
                </a:lnTo>
                <a:lnTo>
                  <a:pt x="2097132" y="1053431"/>
                </a:lnTo>
                <a:lnTo>
                  <a:pt x="2108902" y="977020"/>
                </a:lnTo>
                <a:lnTo>
                  <a:pt x="2114091" y="934723"/>
                </a:lnTo>
                <a:lnTo>
                  <a:pt x="2118816" y="889699"/>
                </a:lnTo>
                <a:lnTo>
                  <a:pt x="2123073" y="841950"/>
                </a:lnTo>
                <a:lnTo>
                  <a:pt x="2126863" y="791477"/>
                </a:lnTo>
                <a:lnTo>
                  <a:pt x="2130184" y="738283"/>
                </a:lnTo>
                <a:lnTo>
                  <a:pt x="2133034" y="682367"/>
                </a:lnTo>
                <a:lnTo>
                  <a:pt x="2135412" y="623732"/>
                </a:lnTo>
                <a:lnTo>
                  <a:pt x="2137346" y="561088"/>
                </a:lnTo>
                <a:lnTo>
                  <a:pt x="2138747" y="498308"/>
                </a:lnTo>
                <a:lnTo>
                  <a:pt x="2139701" y="431522"/>
                </a:lnTo>
                <a:lnTo>
                  <a:pt x="2140142" y="367284"/>
                </a:lnTo>
                <a:lnTo>
                  <a:pt x="2140175" y="289447"/>
                </a:lnTo>
                <a:lnTo>
                  <a:pt x="2139695" y="214884"/>
                </a:lnTo>
                <a:lnTo>
                  <a:pt x="3322319" y="214884"/>
                </a:lnTo>
                <a:lnTo>
                  <a:pt x="3254137" y="140208"/>
                </a:lnTo>
                <a:lnTo>
                  <a:pt x="2125980" y="140208"/>
                </a:lnTo>
                <a:lnTo>
                  <a:pt x="2004060" y="80772"/>
                </a:lnTo>
                <a:close/>
              </a:path>
              <a:path w="3322320" h="1624964">
                <a:moveTo>
                  <a:pt x="2688336" y="678179"/>
                </a:moveTo>
                <a:lnTo>
                  <a:pt x="2561843" y="678179"/>
                </a:lnTo>
                <a:lnTo>
                  <a:pt x="2554874" y="739238"/>
                </a:lnTo>
                <a:lnTo>
                  <a:pt x="2546645" y="797061"/>
                </a:lnTo>
                <a:lnTo>
                  <a:pt x="2536988" y="852778"/>
                </a:lnTo>
                <a:lnTo>
                  <a:pt x="2525950" y="906022"/>
                </a:lnTo>
                <a:lnTo>
                  <a:pt x="2513524" y="956799"/>
                </a:lnTo>
                <a:lnTo>
                  <a:pt x="2499704" y="1005117"/>
                </a:lnTo>
                <a:lnTo>
                  <a:pt x="2484482" y="1050982"/>
                </a:lnTo>
                <a:lnTo>
                  <a:pt x="2467852" y="1094402"/>
                </a:lnTo>
                <a:lnTo>
                  <a:pt x="2449807" y="1135383"/>
                </a:lnTo>
                <a:lnTo>
                  <a:pt x="2430340" y="1173932"/>
                </a:lnTo>
                <a:lnTo>
                  <a:pt x="2409443" y="1210056"/>
                </a:lnTo>
                <a:lnTo>
                  <a:pt x="2384342" y="1247682"/>
                </a:lnTo>
                <a:lnTo>
                  <a:pt x="2356518" y="1284732"/>
                </a:lnTo>
                <a:lnTo>
                  <a:pt x="2326146" y="1320977"/>
                </a:lnTo>
                <a:lnTo>
                  <a:pt x="2293034" y="1356628"/>
                </a:lnTo>
                <a:lnTo>
                  <a:pt x="2257234" y="1391602"/>
                </a:lnTo>
                <a:lnTo>
                  <a:pt x="2218736" y="1425890"/>
                </a:lnTo>
                <a:lnTo>
                  <a:pt x="2177532" y="1459484"/>
                </a:lnTo>
                <a:lnTo>
                  <a:pt x="2133612" y="1492373"/>
                </a:lnTo>
                <a:lnTo>
                  <a:pt x="2086967" y="1524550"/>
                </a:lnTo>
                <a:lnTo>
                  <a:pt x="2037588" y="1556003"/>
                </a:lnTo>
                <a:lnTo>
                  <a:pt x="2061971" y="1597152"/>
                </a:lnTo>
                <a:lnTo>
                  <a:pt x="2110525" y="1576444"/>
                </a:lnTo>
                <a:lnTo>
                  <a:pt x="2157266" y="1554218"/>
                </a:lnTo>
                <a:lnTo>
                  <a:pt x="2202192" y="1530468"/>
                </a:lnTo>
                <a:lnTo>
                  <a:pt x="2245305" y="1505185"/>
                </a:lnTo>
                <a:lnTo>
                  <a:pt x="2286604" y="1478363"/>
                </a:lnTo>
                <a:lnTo>
                  <a:pt x="2326090" y="1449996"/>
                </a:lnTo>
                <a:lnTo>
                  <a:pt x="2363761" y="1420076"/>
                </a:lnTo>
                <a:lnTo>
                  <a:pt x="2399619" y="1388596"/>
                </a:lnTo>
                <a:lnTo>
                  <a:pt x="2433664" y="1355550"/>
                </a:lnTo>
                <a:lnTo>
                  <a:pt x="2465894" y="1320931"/>
                </a:lnTo>
                <a:lnTo>
                  <a:pt x="2496366" y="1284658"/>
                </a:lnTo>
                <a:lnTo>
                  <a:pt x="2520172" y="1252566"/>
                </a:lnTo>
                <a:lnTo>
                  <a:pt x="2542518" y="1217970"/>
                </a:lnTo>
                <a:lnTo>
                  <a:pt x="2563349" y="1180947"/>
                </a:lnTo>
                <a:lnTo>
                  <a:pt x="2582665" y="1141502"/>
                </a:lnTo>
                <a:lnTo>
                  <a:pt x="2600467" y="1099639"/>
                </a:lnTo>
                <a:lnTo>
                  <a:pt x="2616753" y="1055362"/>
                </a:lnTo>
                <a:lnTo>
                  <a:pt x="2631524" y="1008675"/>
                </a:lnTo>
                <a:lnTo>
                  <a:pt x="2644780" y="959582"/>
                </a:lnTo>
                <a:lnTo>
                  <a:pt x="2656521" y="908088"/>
                </a:lnTo>
                <a:lnTo>
                  <a:pt x="2666747" y="854196"/>
                </a:lnTo>
                <a:lnTo>
                  <a:pt x="2675458" y="797912"/>
                </a:lnTo>
                <a:lnTo>
                  <a:pt x="2682654" y="739238"/>
                </a:lnTo>
                <a:lnTo>
                  <a:pt x="2688336" y="678179"/>
                </a:lnTo>
                <a:close/>
              </a:path>
              <a:path w="3322320" h="1624964">
                <a:moveTo>
                  <a:pt x="2692908" y="1348739"/>
                </a:moveTo>
                <a:lnTo>
                  <a:pt x="2682240" y="1403603"/>
                </a:lnTo>
                <a:lnTo>
                  <a:pt x="2745613" y="1432940"/>
                </a:lnTo>
                <a:lnTo>
                  <a:pt x="2797048" y="1463039"/>
                </a:lnTo>
                <a:lnTo>
                  <a:pt x="2836545" y="1493901"/>
                </a:lnTo>
                <a:lnTo>
                  <a:pt x="2864104" y="1525524"/>
                </a:lnTo>
                <a:lnTo>
                  <a:pt x="2879725" y="1557909"/>
                </a:lnTo>
                <a:lnTo>
                  <a:pt x="2883408" y="1591056"/>
                </a:lnTo>
                <a:lnTo>
                  <a:pt x="2948820" y="1574553"/>
                </a:lnTo>
                <a:lnTo>
                  <a:pt x="3003232" y="1552765"/>
                </a:lnTo>
                <a:lnTo>
                  <a:pt x="3046499" y="1526119"/>
                </a:lnTo>
                <a:lnTo>
                  <a:pt x="3078480" y="1495044"/>
                </a:lnTo>
                <a:lnTo>
                  <a:pt x="3103911" y="1456753"/>
                </a:lnTo>
                <a:lnTo>
                  <a:pt x="3125343" y="1410462"/>
                </a:lnTo>
                <a:lnTo>
                  <a:pt x="3130969" y="1392936"/>
                </a:lnTo>
                <a:lnTo>
                  <a:pt x="2932176" y="1392936"/>
                </a:lnTo>
                <a:lnTo>
                  <a:pt x="2900708" y="1390387"/>
                </a:lnTo>
                <a:lnTo>
                  <a:pt x="2861121" y="1384621"/>
                </a:lnTo>
                <a:lnTo>
                  <a:pt x="2813340" y="1375708"/>
                </a:lnTo>
                <a:lnTo>
                  <a:pt x="2757293" y="1363723"/>
                </a:lnTo>
                <a:lnTo>
                  <a:pt x="2692908" y="1348739"/>
                </a:lnTo>
                <a:close/>
              </a:path>
              <a:path w="3322320" h="1624964">
                <a:moveTo>
                  <a:pt x="3227296" y="678179"/>
                </a:moveTo>
                <a:lnTo>
                  <a:pt x="3084576" y="678179"/>
                </a:lnTo>
                <a:lnTo>
                  <a:pt x="3079274" y="757460"/>
                </a:lnTo>
                <a:lnTo>
                  <a:pt x="3074042" y="831476"/>
                </a:lnTo>
                <a:lnTo>
                  <a:pt x="3068883" y="900231"/>
                </a:lnTo>
                <a:lnTo>
                  <a:pt x="3063804" y="963732"/>
                </a:lnTo>
                <a:lnTo>
                  <a:pt x="3058720" y="1022953"/>
                </a:lnTo>
                <a:lnTo>
                  <a:pt x="3053847" y="1075563"/>
                </a:lnTo>
                <a:lnTo>
                  <a:pt x="3049010" y="1123537"/>
                </a:lnTo>
                <a:lnTo>
                  <a:pt x="3044387" y="1165295"/>
                </a:lnTo>
                <a:lnTo>
                  <a:pt x="3035292" y="1234686"/>
                </a:lnTo>
                <a:lnTo>
                  <a:pt x="3026664" y="1283208"/>
                </a:lnTo>
                <a:lnTo>
                  <a:pt x="3011257" y="1332928"/>
                </a:lnTo>
                <a:lnTo>
                  <a:pt x="2990278" y="1367790"/>
                </a:lnTo>
                <a:lnTo>
                  <a:pt x="2932176" y="1392936"/>
                </a:lnTo>
                <a:lnTo>
                  <a:pt x="3130969" y="1392936"/>
                </a:lnTo>
                <a:lnTo>
                  <a:pt x="3142773" y="1356169"/>
                </a:lnTo>
                <a:lnTo>
                  <a:pt x="3156204" y="1293876"/>
                </a:lnTo>
                <a:lnTo>
                  <a:pt x="3164727" y="1239647"/>
                </a:lnTo>
                <a:lnTo>
                  <a:pt x="3173588" y="1166876"/>
                </a:lnTo>
                <a:lnTo>
                  <a:pt x="3178249" y="1122760"/>
                </a:lnTo>
                <a:lnTo>
                  <a:pt x="3182926" y="1074991"/>
                </a:lnTo>
                <a:lnTo>
                  <a:pt x="3187785" y="1021983"/>
                </a:lnTo>
                <a:lnTo>
                  <a:pt x="3192667" y="965708"/>
                </a:lnTo>
                <a:lnTo>
                  <a:pt x="3197780" y="903827"/>
                </a:lnTo>
                <a:lnTo>
                  <a:pt x="3203073" y="837041"/>
                </a:lnTo>
                <a:lnTo>
                  <a:pt x="3208494" y="766159"/>
                </a:lnTo>
                <a:lnTo>
                  <a:pt x="3214116" y="690372"/>
                </a:lnTo>
                <a:lnTo>
                  <a:pt x="3227296" y="678179"/>
                </a:lnTo>
                <a:close/>
              </a:path>
              <a:path w="3322320" h="1624964">
                <a:moveTo>
                  <a:pt x="3131819" y="530351"/>
                </a:moveTo>
                <a:lnTo>
                  <a:pt x="3080004" y="603503"/>
                </a:lnTo>
                <a:lnTo>
                  <a:pt x="2157984" y="603503"/>
                </a:lnTo>
                <a:lnTo>
                  <a:pt x="2231136" y="697991"/>
                </a:lnTo>
                <a:lnTo>
                  <a:pt x="2271664" y="689109"/>
                </a:lnTo>
                <a:lnTo>
                  <a:pt x="2313050" y="682942"/>
                </a:lnTo>
                <a:lnTo>
                  <a:pt x="2355008" y="679346"/>
                </a:lnTo>
                <a:lnTo>
                  <a:pt x="2397252" y="678179"/>
                </a:lnTo>
                <a:lnTo>
                  <a:pt x="3227296" y="678179"/>
                </a:lnTo>
                <a:lnTo>
                  <a:pt x="3275076" y="633984"/>
                </a:lnTo>
                <a:lnTo>
                  <a:pt x="3131819" y="530351"/>
                </a:lnTo>
                <a:close/>
              </a:path>
              <a:path w="3322320" h="1624964">
                <a:moveTo>
                  <a:pt x="2575560" y="220979"/>
                </a:moveTo>
                <a:lnTo>
                  <a:pt x="2575463" y="431522"/>
                </a:lnTo>
                <a:lnTo>
                  <a:pt x="2575036" y="459486"/>
                </a:lnTo>
                <a:lnTo>
                  <a:pt x="2573655" y="500634"/>
                </a:lnTo>
                <a:lnTo>
                  <a:pt x="2569464" y="603503"/>
                </a:lnTo>
                <a:lnTo>
                  <a:pt x="2697480" y="603503"/>
                </a:lnTo>
                <a:lnTo>
                  <a:pt x="2700064" y="561088"/>
                </a:lnTo>
                <a:lnTo>
                  <a:pt x="2702429" y="516184"/>
                </a:lnTo>
                <a:lnTo>
                  <a:pt x="2704722" y="468867"/>
                </a:lnTo>
                <a:lnTo>
                  <a:pt x="2707087" y="419209"/>
                </a:lnTo>
                <a:lnTo>
                  <a:pt x="2709671" y="367284"/>
                </a:lnTo>
                <a:lnTo>
                  <a:pt x="2764536" y="307848"/>
                </a:lnTo>
                <a:lnTo>
                  <a:pt x="2575560" y="220979"/>
                </a:lnTo>
                <a:close/>
              </a:path>
              <a:path w="3322320" h="1624964">
                <a:moveTo>
                  <a:pt x="3162300" y="39624"/>
                </a:moveTo>
                <a:lnTo>
                  <a:pt x="3054095" y="140208"/>
                </a:lnTo>
                <a:lnTo>
                  <a:pt x="3254137" y="140208"/>
                </a:lnTo>
                <a:lnTo>
                  <a:pt x="3162300" y="3962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5899" y="4491228"/>
            <a:ext cx="850265" cy="1598295"/>
          </a:xfrm>
          <a:custGeom>
            <a:avLst/>
            <a:gdLst/>
            <a:ahLst/>
            <a:cxnLst/>
            <a:rect l="l" t="t" r="r" b="b"/>
            <a:pathLst>
              <a:path w="850265" h="1598295">
                <a:moveTo>
                  <a:pt x="522160" y="0"/>
                </a:moveTo>
                <a:lnTo>
                  <a:pt x="180784" y="1050036"/>
                </a:lnTo>
                <a:lnTo>
                  <a:pt x="433768" y="1143000"/>
                </a:lnTo>
                <a:lnTo>
                  <a:pt x="849820" y="120396"/>
                </a:lnTo>
                <a:lnTo>
                  <a:pt x="522160" y="0"/>
                </a:lnTo>
                <a:close/>
              </a:path>
              <a:path w="850265" h="1598295">
                <a:moveTo>
                  <a:pt x="179070" y="1236154"/>
                </a:moveTo>
                <a:lnTo>
                  <a:pt x="107632" y="1249680"/>
                </a:lnTo>
                <a:lnTo>
                  <a:pt x="48006" y="1287780"/>
                </a:lnTo>
                <a:lnTo>
                  <a:pt x="10096" y="1348740"/>
                </a:lnTo>
                <a:lnTo>
                  <a:pt x="0" y="1418463"/>
                </a:lnTo>
                <a:lnTo>
                  <a:pt x="6453" y="1452467"/>
                </a:lnTo>
                <a:lnTo>
                  <a:pt x="41338" y="1517904"/>
                </a:lnTo>
                <a:lnTo>
                  <a:pt x="68770" y="1545336"/>
                </a:lnTo>
                <a:lnTo>
                  <a:pt x="103060" y="1568196"/>
                </a:lnTo>
                <a:lnTo>
                  <a:pt x="144208" y="1586484"/>
                </a:lnTo>
                <a:lnTo>
                  <a:pt x="214122" y="1597914"/>
                </a:lnTo>
                <a:lnTo>
                  <a:pt x="248578" y="1593342"/>
                </a:lnTo>
                <a:lnTo>
                  <a:pt x="314348" y="1564505"/>
                </a:lnTo>
                <a:lnTo>
                  <a:pt x="360687" y="1514832"/>
                </a:lnTo>
                <a:lnTo>
                  <a:pt x="385595" y="1446823"/>
                </a:lnTo>
                <a:lnTo>
                  <a:pt x="387477" y="1411795"/>
                </a:lnTo>
                <a:lnTo>
                  <a:pt x="381642" y="1377624"/>
                </a:lnTo>
                <a:lnTo>
                  <a:pt x="347591" y="1314211"/>
                </a:lnTo>
                <a:lnTo>
                  <a:pt x="290869" y="1267444"/>
                </a:lnTo>
                <a:lnTo>
                  <a:pt x="253936" y="1251204"/>
                </a:lnTo>
                <a:lnTo>
                  <a:pt x="216288" y="1240035"/>
                </a:lnTo>
                <a:lnTo>
                  <a:pt x="179070" y="1236154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3767" y="3931920"/>
            <a:ext cx="4066540" cy="718185"/>
          </a:xfrm>
          <a:custGeom>
            <a:avLst/>
            <a:gdLst/>
            <a:ahLst/>
            <a:cxnLst/>
            <a:rect l="l" t="t" r="r" b="b"/>
            <a:pathLst>
              <a:path w="4066540" h="718185">
                <a:moveTo>
                  <a:pt x="2732532" y="25907"/>
                </a:moveTo>
                <a:lnTo>
                  <a:pt x="2426208" y="25907"/>
                </a:lnTo>
                <a:lnTo>
                  <a:pt x="2488692" y="27431"/>
                </a:lnTo>
                <a:lnTo>
                  <a:pt x="2549652" y="30479"/>
                </a:lnTo>
                <a:lnTo>
                  <a:pt x="2610611" y="35051"/>
                </a:lnTo>
                <a:lnTo>
                  <a:pt x="2668523" y="42671"/>
                </a:lnTo>
                <a:lnTo>
                  <a:pt x="2727960" y="51815"/>
                </a:lnTo>
                <a:lnTo>
                  <a:pt x="2840735" y="73151"/>
                </a:lnTo>
                <a:lnTo>
                  <a:pt x="2895599" y="86867"/>
                </a:lnTo>
                <a:lnTo>
                  <a:pt x="3003804" y="118871"/>
                </a:lnTo>
                <a:lnTo>
                  <a:pt x="3108960" y="155447"/>
                </a:lnTo>
                <a:lnTo>
                  <a:pt x="3211068" y="198119"/>
                </a:lnTo>
                <a:lnTo>
                  <a:pt x="3310128" y="243839"/>
                </a:lnTo>
                <a:lnTo>
                  <a:pt x="3407664" y="294131"/>
                </a:lnTo>
                <a:lnTo>
                  <a:pt x="3503676" y="347471"/>
                </a:lnTo>
                <a:lnTo>
                  <a:pt x="3598164" y="405383"/>
                </a:lnTo>
                <a:lnTo>
                  <a:pt x="3689604" y="464819"/>
                </a:lnTo>
                <a:lnTo>
                  <a:pt x="3781044" y="525779"/>
                </a:lnTo>
                <a:lnTo>
                  <a:pt x="3870959" y="588263"/>
                </a:lnTo>
                <a:lnTo>
                  <a:pt x="4050792" y="717803"/>
                </a:lnTo>
                <a:lnTo>
                  <a:pt x="4066031" y="696467"/>
                </a:lnTo>
                <a:lnTo>
                  <a:pt x="3796283" y="504443"/>
                </a:lnTo>
                <a:lnTo>
                  <a:pt x="3611879" y="384047"/>
                </a:lnTo>
                <a:lnTo>
                  <a:pt x="3517392" y="326135"/>
                </a:lnTo>
                <a:lnTo>
                  <a:pt x="3421379" y="272795"/>
                </a:lnTo>
                <a:lnTo>
                  <a:pt x="3322320" y="220979"/>
                </a:lnTo>
                <a:lnTo>
                  <a:pt x="3221735" y="173735"/>
                </a:lnTo>
                <a:lnTo>
                  <a:pt x="3118104" y="132587"/>
                </a:lnTo>
                <a:lnTo>
                  <a:pt x="3012947" y="94487"/>
                </a:lnTo>
                <a:lnTo>
                  <a:pt x="2903220" y="62483"/>
                </a:lnTo>
                <a:lnTo>
                  <a:pt x="2846832" y="48767"/>
                </a:lnTo>
                <a:lnTo>
                  <a:pt x="2790444" y="36575"/>
                </a:lnTo>
                <a:lnTo>
                  <a:pt x="2732532" y="25907"/>
                </a:lnTo>
                <a:close/>
              </a:path>
              <a:path w="4066540" h="718185">
                <a:moveTo>
                  <a:pt x="2426208" y="0"/>
                </a:moveTo>
                <a:lnTo>
                  <a:pt x="2360676" y="1524"/>
                </a:lnTo>
                <a:lnTo>
                  <a:pt x="2290572" y="6095"/>
                </a:lnTo>
                <a:lnTo>
                  <a:pt x="2217420" y="12191"/>
                </a:lnTo>
                <a:lnTo>
                  <a:pt x="2139696" y="21335"/>
                </a:lnTo>
                <a:lnTo>
                  <a:pt x="2058923" y="33527"/>
                </a:lnTo>
                <a:lnTo>
                  <a:pt x="1976628" y="47243"/>
                </a:lnTo>
                <a:lnTo>
                  <a:pt x="1891283" y="64007"/>
                </a:lnTo>
                <a:lnTo>
                  <a:pt x="1802892" y="82295"/>
                </a:lnTo>
                <a:lnTo>
                  <a:pt x="1623059" y="123443"/>
                </a:lnTo>
                <a:lnTo>
                  <a:pt x="1440180" y="170687"/>
                </a:lnTo>
                <a:lnTo>
                  <a:pt x="1255776" y="222503"/>
                </a:lnTo>
                <a:lnTo>
                  <a:pt x="982980" y="304800"/>
                </a:lnTo>
                <a:lnTo>
                  <a:pt x="894588" y="333755"/>
                </a:lnTo>
                <a:lnTo>
                  <a:pt x="807719" y="361188"/>
                </a:lnTo>
                <a:lnTo>
                  <a:pt x="640080" y="417575"/>
                </a:lnTo>
                <a:lnTo>
                  <a:pt x="411480" y="499871"/>
                </a:lnTo>
                <a:lnTo>
                  <a:pt x="278892" y="550163"/>
                </a:lnTo>
                <a:lnTo>
                  <a:pt x="219456" y="574547"/>
                </a:lnTo>
                <a:lnTo>
                  <a:pt x="164592" y="595883"/>
                </a:lnTo>
                <a:lnTo>
                  <a:pt x="114300" y="617219"/>
                </a:lnTo>
                <a:lnTo>
                  <a:pt x="70104" y="635507"/>
                </a:lnTo>
                <a:lnTo>
                  <a:pt x="50292" y="644651"/>
                </a:lnTo>
                <a:lnTo>
                  <a:pt x="32004" y="652271"/>
                </a:lnTo>
                <a:lnTo>
                  <a:pt x="15239" y="661415"/>
                </a:lnTo>
                <a:lnTo>
                  <a:pt x="0" y="667511"/>
                </a:lnTo>
                <a:lnTo>
                  <a:pt x="12192" y="690371"/>
                </a:lnTo>
                <a:lnTo>
                  <a:pt x="25907" y="684275"/>
                </a:lnTo>
                <a:lnTo>
                  <a:pt x="42671" y="676655"/>
                </a:lnTo>
                <a:lnTo>
                  <a:pt x="60959" y="667511"/>
                </a:lnTo>
                <a:lnTo>
                  <a:pt x="80771" y="658367"/>
                </a:lnTo>
                <a:lnTo>
                  <a:pt x="228600" y="597407"/>
                </a:lnTo>
                <a:lnTo>
                  <a:pt x="493775" y="496824"/>
                </a:lnTo>
                <a:lnTo>
                  <a:pt x="569976" y="469391"/>
                </a:lnTo>
                <a:lnTo>
                  <a:pt x="902207" y="356615"/>
                </a:lnTo>
                <a:lnTo>
                  <a:pt x="1261871" y="246887"/>
                </a:lnTo>
                <a:lnTo>
                  <a:pt x="1446276" y="195071"/>
                </a:lnTo>
                <a:lnTo>
                  <a:pt x="1629156" y="147827"/>
                </a:lnTo>
                <a:lnTo>
                  <a:pt x="1719071" y="126491"/>
                </a:lnTo>
                <a:lnTo>
                  <a:pt x="1895856" y="88391"/>
                </a:lnTo>
                <a:lnTo>
                  <a:pt x="1979676" y="73151"/>
                </a:lnTo>
                <a:lnTo>
                  <a:pt x="2142744" y="47243"/>
                </a:lnTo>
                <a:lnTo>
                  <a:pt x="2218944" y="38100"/>
                </a:lnTo>
                <a:lnTo>
                  <a:pt x="2292096" y="30479"/>
                </a:lnTo>
                <a:lnTo>
                  <a:pt x="2360676" y="27431"/>
                </a:lnTo>
                <a:lnTo>
                  <a:pt x="2426208" y="25907"/>
                </a:lnTo>
                <a:lnTo>
                  <a:pt x="2732532" y="25907"/>
                </a:lnTo>
                <a:lnTo>
                  <a:pt x="2613660" y="10667"/>
                </a:lnTo>
                <a:lnTo>
                  <a:pt x="2552699" y="4571"/>
                </a:lnTo>
                <a:lnTo>
                  <a:pt x="2490216" y="1524"/>
                </a:lnTo>
                <a:lnTo>
                  <a:pt x="2426208" y="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7439" y="4687823"/>
            <a:ext cx="2891028" cy="217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00191" y="6436867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高空作业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41173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7286" y="1995230"/>
            <a:ext cx="1979349" cy="2090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3808" y="2428748"/>
            <a:ext cx="7569200" cy="425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3325495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世界上首个民用安全帽的发明者竟然是卡 夫卡。没错，就是那个写出了《变形记》 的大作家。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50000"/>
              </a:lnSpc>
              <a:spcBef>
                <a:spcPts val="1390"/>
              </a:spcBef>
            </a:pPr>
            <a:r>
              <a:rPr sz="18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1908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年，卡夫卡在工伤保险机构任职，经常遇到切伤四肢和被高空坠物砸 破脑袋的工人。</a:t>
            </a:r>
            <a:r>
              <a:rPr sz="18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能不能事先做好预防措施呢？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卡夫卡突然脑洞大开：“古代 战士们打仗时用来防护的头盔，也可以戴在工人头上做防护呀！”于是他以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头盔作为原型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，找人制作出了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民用安全帽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卡夫卡的安全帽问世后，工厂每年因事故死亡的人数首次降到了千分之二十 五以下。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808" y="1509776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D58A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安全帽的来历</a:t>
            </a:r>
            <a:endParaRPr sz="3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9230" y="581660"/>
            <a:ext cx="296037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b="1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8272" y="2760979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安全帽的</a:t>
            </a:r>
            <a:endParaRPr sz="4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2340864"/>
            <a:ext cx="992505" cy="1229995"/>
          </a:xfrm>
          <a:custGeom>
            <a:avLst/>
            <a:gdLst/>
            <a:ahLst/>
            <a:cxnLst/>
            <a:rect l="l" t="t" r="r" b="b"/>
            <a:pathLst>
              <a:path w="992505" h="1229995">
                <a:moveTo>
                  <a:pt x="0" y="977378"/>
                </a:moveTo>
                <a:lnTo>
                  <a:pt x="0" y="1087846"/>
                </a:lnTo>
                <a:lnTo>
                  <a:pt x="11334" y="1099351"/>
                </a:lnTo>
                <a:lnTo>
                  <a:pt x="53339" y="1130808"/>
                </a:lnTo>
                <a:lnTo>
                  <a:pt x="91553" y="1153879"/>
                </a:lnTo>
                <a:lnTo>
                  <a:pt x="133016" y="1173932"/>
                </a:lnTo>
                <a:lnTo>
                  <a:pt x="177694" y="1190949"/>
                </a:lnTo>
                <a:lnTo>
                  <a:pt x="225552" y="1204912"/>
                </a:lnTo>
                <a:lnTo>
                  <a:pt x="276552" y="1215803"/>
                </a:lnTo>
                <a:lnTo>
                  <a:pt x="330660" y="1223605"/>
                </a:lnTo>
                <a:lnTo>
                  <a:pt x="387840" y="1228299"/>
                </a:lnTo>
                <a:lnTo>
                  <a:pt x="448056" y="1229868"/>
                </a:lnTo>
                <a:lnTo>
                  <a:pt x="511605" y="1228222"/>
                </a:lnTo>
                <a:lnTo>
                  <a:pt x="571487" y="1223284"/>
                </a:lnTo>
                <a:lnTo>
                  <a:pt x="627694" y="1215054"/>
                </a:lnTo>
                <a:lnTo>
                  <a:pt x="680216" y="1203533"/>
                </a:lnTo>
                <a:lnTo>
                  <a:pt x="729043" y="1188720"/>
                </a:lnTo>
                <a:lnTo>
                  <a:pt x="767026" y="1173480"/>
                </a:lnTo>
                <a:lnTo>
                  <a:pt x="419100" y="1173480"/>
                </a:lnTo>
                <a:lnTo>
                  <a:pt x="362248" y="1171273"/>
                </a:lnTo>
                <a:lnTo>
                  <a:pt x="307006" y="1164604"/>
                </a:lnTo>
                <a:lnTo>
                  <a:pt x="253520" y="1153399"/>
                </a:lnTo>
                <a:lnTo>
                  <a:pt x="201936" y="1137586"/>
                </a:lnTo>
                <a:lnTo>
                  <a:pt x="152400" y="1117091"/>
                </a:lnTo>
                <a:lnTo>
                  <a:pt x="91821" y="1079563"/>
                </a:lnTo>
                <a:lnTo>
                  <a:pt x="51815" y="1031748"/>
                </a:lnTo>
                <a:lnTo>
                  <a:pt x="42124" y="1015174"/>
                </a:lnTo>
                <a:lnTo>
                  <a:pt x="33718" y="1002029"/>
                </a:lnTo>
                <a:lnTo>
                  <a:pt x="1190" y="977455"/>
                </a:lnTo>
                <a:lnTo>
                  <a:pt x="0" y="977378"/>
                </a:lnTo>
                <a:close/>
              </a:path>
              <a:path w="992505" h="1229995">
                <a:moveTo>
                  <a:pt x="781481" y="57912"/>
                </a:moveTo>
                <a:lnTo>
                  <a:pt x="458723" y="57912"/>
                </a:lnTo>
                <a:lnTo>
                  <a:pt x="458723" y="544068"/>
                </a:lnTo>
                <a:lnTo>
                  <a:pt x="329184" y="544068"/>
                </a:lnTo>
                <a:lnTo>
                  <a:pt x="282678" y="546639"/>
                </a:lnTo>
                <a:lnTo>
                  <a:pt x="265176" y="586739"/>
                </a:lnTo>
                <a:lnTo>
                  <a:pt x="268223" y="594360"/>
                </a:lnTo>
                <a:lnTo>
                  <a:pt x="275844" y="597408"/>
                </a:lnTo>
                <a:lnTo>
                  <a:pt x="282678" y="600289"/>
                </a:lnTo>
                <a:lnTo>
                  <a:pt x="293941" y="602170"/>
                </a:lnTo>
                <a:lnTo>
                  <a:pt x="309491" y="603194"/>
                </a:lnTo>
                <a:lnTo>
                  <a:pt x="329184" y="603503"/>
                </a:lnTo>
                <a:lnTo>
                  <a:pt x="458723" y="603503"/>
                </a:lnTo>
                <a:lnTo>
                  <a:pt x="458723" y="1173480"/>
                </a:lnTo>
                <a:lnTo>
                  <a:pt x="767026" y="1173480"/>
                </a:lnTo>
                <a:lnTo>
                  <a:pt x="774167" y="1170614"/>
                </a:lnTo>
                <a:lnTo>
                  <a:pt x="815579" y="1149217"/>
                </a:lnTo>
                <a:lnTo>
                  <a:pt x="853269" y="1124529"/>
                </a:lnTo>
                <a:lnTo>
                  <a:pt x="887228" y="1096548"/>
                </a:lnTo>
                <a:lnTo>
                  <a:pt x="917447" y="1065276"/>
                </a:lnTo>
                <a:lnTo>
                  <a:pt x="949690" y="1021818"/>
                </a:lnTo>
                <a:lnTo>
                  <a:pt x="973074" y="975931"/>
                </a:lnTo>
                <a:lnTo>
                  <a:pt x="987313" y="927473"/>
                </a:lnTo>
                <a:lnTo>
                  <a:pt x="992124" y="876300"/>
                </a:lnTo>
                <a:lnTo>
                  <a:pt x="987266" y="824650"/>
                </a:lnTo>
                <a:lnTo>
                  <a:pt x="972693" y="777430"/>
                </a:lnTo>
                <a:lnTo>
                  <a:pt x="948404" y="735068"/>
                </a:lnTo>
                <a:lnTo>
                  <a:pt x="914400" y="697991"/>
                </a:lnTo>
                <a:lnTo>
                  <a:pt x="875836" y="667621"/>
                </a:lnTo>
                <a:lnTo>
                  <a:pt x="831567" y="642298"/>
                </a:lnTo>
                <a:lnTo>
                  <a:pt x="781738" y="621950"/>
                </a:lnTo>
                <a:lnTo>
                  <a:pt x="726496" y="606503"/>
                </a:lnTo>
                <a:lnTo>
                  <a:pt x="665988" y="595884"/>
                </a:lnTo>
                <a:lnTo>
                  <a:pt x="524256" y="576072"/>
                </a:lnTo>
                <a:lnTo>
                  <a:pt x="536781" y="573738"/>
                </a:lnTo>
                <a:lnTo>
                  <a:pt x="555879" y="571118"/>
                </a:lnTo>
                <a:lnTo>
                  <a:pt x="612647" y="563880"/>
                </a:lnTo>
                <a:lnTo>
                  <a:pt x="664025" y="556211"/>
                </a:lnTo>
                <a:lnTo>
                  <a:pt x="712037" y="544226"/>
                </a:lnTo>
                <a:lnTo>
                  <a:pt x="756611" y="527998"/>
                </a:lnTo>
                <a:lnTo>
                  <a:pt x="797673" y="507601"/>
                </a:lnTo>
                <a:lnTo>
                  <a:pt x="835152" y="483108"/>
                </a:lnTo>
                <a:lnTo>
                  <a:pt x="869874" y="453493"/>
                </a:lnTo>
                <a:lnTo>
                  <a:pt x="897136" y="419563"/>
                </a:lnTo>
                <a:lnTo>
                  <a:pt x="916789" y="381390"/>
                </a:lnTo>
                <a:lnTo>
                  <a:pt x="928689" y="339047"/>
                </a:lnTo>
                <a:lnTo>
                  <a:pt x="932688" y="292608"/>
                </a:lnTo>
                <a:lnTo>
                  <a:pt x="930425" y="257770"/>
                </a:lnTo>
                <a:lnTo>
                  <a:pt x="912756" y="192095"/>
                </a:lnTo>
                <a:lnTo>
                  <a:pt x="877633" y="133254"/>
                </a:lnTo>
                <a:lnTo>
                  <a:pt x="827341" y="85248"/>
                </a:lnTo>
                <a:lnTo>
                  <a:pt x="797052" y="65532"/>
                </a:lnTo>
                <a:lnTo>
                  <a:pt x="781481" y="57912"/>
                </a:lnTo>
                <a:close/>
              </a:path>
              <a:path w="992505" h="1229995">
                <a:moveTo>
                  <a:pt x="499872" y="0"/>
                </a:moveTo>
                <a:lnTo>
                  <a:pt x="441936" y="1434"/>
                </a:lnTo>
                <a:lnTo>
                  <a:pt x="387000" y="5762"/>
                </a:lnTo>
                <a:lnTo>
                  <a:pt x="335065" y="13019"/>
                </a:lnTo>
                <a:lnTo>
                  <a:pt x="286131" y="23240"/>
                </a:lnTo>
                <a:lnTo>
                  <a:pt x="240196" y="36462"/>
                </a:lnTo>
                <a:lnTo>
                  <a:pt x="197262" y="52720"/>
                </a:lnTo>
                <a:lnTo>
                  <a:pt x="157329" y="72050"/>
                </a:lnTo>
                <a:lnTo>
                  <a:pt x="120396" y="94487"/>
                </a:lnTo>
                <a:lnTo>
                  <a:pt x="68960" y="136969"/>
                </a:lnTo>
                <a:lnTo>
                  <a:pt x="51815" y="173736"/>
                </a:lnTo>
                <a:lnTo>
                  <a:pt x="52387" y="181451"/>
                </a:lnTo>
                <a:lnTo>
                  <a:pt x="77247" y="214026"/>
                </a:lnTo>
                <a:lnTo>
                  <a:pt x="83820" y="214884"/>
                </a:lnTo>
                <a:lnTo>
                  <a:pt x="96107" y="212336"/>
                </a:lnTo>
                <a:lnTo>
                  <a:pt x="110108" y="204787"/>
                </a:lnTo>
                <a:lnTo>
                  <a:pt x="125825" y="192381"/>
                </a:lnTo>
                <a:lnTo>
                  <a:pt x="176006" y="143167"/>
                </a:lnTo>
                <a:lnTo>
                  <a:pt x="212862" y="116139"/>
                </a:lnTo>
                <a:lnTo>
                  <a:pt x="253823" y="94203"/>
                </a:lnTo>
                <a:lnTo>
                  <a:pt x="298890" y="77386"/>
                </a:lnTo>
                <a:lnTo>
                  <a:pt x="348062" y="65714"/>
                </a:lnTo>
                <a:lnTo>
                  <a:pt x="401340" y="59213"/>
                </a:lnTo>
                <a:lnTo>
                  <a:pt x="458723" y="57912"/>
                </a:lnTo>
                <a:lnTo>
                  <a:pt x="781481" y="57912"/>
                </a:lnTo>
                <a:lnTo>
                  <a:pt x="755777" y="45331"/>
                </a:lnTo>
                <a:lnTo>
                  <a:pt x="711200" y="28899"/>
                </a:lnTo>
                <a:lnTo>
                  <a:pt x="663321" y="16192"/>
                </a:lnTo>
                <a:lnTo>
                  <a:pt x="612140" y="7168"/>
                </a:lnTo>
                <a:lnTo>
                  <a:pt x="557657" y="1785"/>
                </a:lnTo>
                <a:lnTo>
                  <a:pt x="499872" y="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9805">
              <a:lnSpc>
                <a:spcPct val="100000"/>
              </a:lnSpc>
              <a:spcBef>
                <a:spcPts val="100"/>
              </a:spcBef>
            </a:pPr>
            <a:r>
              <a:rPr dirty="0"/>
              <a:t>防护机理</a:t>
            </a:r>
          </a:p>
        </p:txBody>
      </p:sp>
      <p:sp>
        <p:nvSpPr>
          <p:cNvPr id="6" name="object 6"/>
          <p:cNvSpPr/>
          <p:nvPr/>
        </p:nvSpPr>
        <p:spPr>
          <a:xfrm>
            <a:off x="3421379" y="3729228"/>
            <a:ext cx="4476115" cy="707390"/>
          </a:xfrm>
          <a:custGeom>
            <a:avLst/>
            <a:gdLst/>
            <a:ahLst/>
            <a:cxnLst/>
            <a:rect l="l" t="t" r="r" b="b"/>
            <a:pathLst>
              <a:path w="4476115" h="707389">
                <a:moveTo>
                  <a:pt x="3006852" y="25908"/>
                </a:moveTo>
                <a:lnTo>
                  <a:pt x="2671572" y="25908"/>
                </a:lnTo>
                <a:lnTo>
                  <a:pt x="2740152" y="27432"/>
                </a:lnTo>
                <a:lnTo>
                  <a:pt x="2807208" y="30480"/>
                </a:lnTo>
                <a:lnTo>
                  <a:pt x="2874264" y="35051"/>
                </a:lnTo>
                <a:lnTo>
                  <a:pt x="2938272" y="42672"/>
                </a:lnTo>
                <a:lnTo>
                  <a:pt x="3066288" y="60960"/>
                </a:lnTo>
                <a:lnTo>
                  <a:pt x="3128772" y="73151"/>
                </a:lnTo>
                <a:lnTo>
                  <a:pt x="3188208" y="86868"/>
                </a:lnTo>
                <a:lnTo>
                  <a:pt x="3308604" y="117348"/>
                </a:lnTo>
                <a:lnTo>
                  <a:pt x="3424428" y="153924"/>
                </a:lnTo>
                <a:lnTo>
                  <a:pt x="3537204" y="195072"/>
                </a:lnTo>
                <a:lnTo>
                  <a:pt x="3646931" y="240792"/>
                </a:lnTo>
                <a:lnTo>
                  <a:pt x="3753612" y="289560"/>
                </a:lnTo>
                <a:lnTo>
                  <a:pt x="3858768" y="342900"/>
                </a:lnTo>
                <a:lnTo>
                  <a:pt x="3962400" y="399288"/>
                </a:lnTo>
                <a:lnTo>
                  <a:pt x="4064508" y="457200"/>
                </a:lnTo>
                <a:lnTo>
                  <a:pt x="4165092" y="518160"/>
                </a:lnTo>
                <a:lnTo>
                  <a:pt x="4462272" y="707136"/>
                </a:lnTo>
                <a:lnTo>
                  <a:pt x="4475988" y="685800"/>
                </a:lnTo>
                <a:lnTo>
                  <a:pt x="4178808" y="496824"/>
                </a:lnTo>
                <a:lnTo>
                  <a:pt x="4076700" y="435863"/>
                </a:lnTo>
                <a:lnTo>
                  <a:pt x="3974592" y="376427"/>
                </a:lnTo>
                <a:lnTo>
                  <a:pt x="3870960" y="321563"/>
                </a:lnTo>
                <a:lnTo>
                  <a:pt x="3765804" y="268224"/>
                </a:lnTo>
                <a:lnTo>
                  <a:pt x="3657600" y="217932"/>
                </a:lnTo>
                <a:lnTo>
                  <a:pt x="3546348" y="172212"/>
                </a:lnTo>
                <a:lnTo>
                  <a:pt x="3432048" y="129539"/>
                </a:lnTo>
                <a:lnTo>
                  <a:pt x="3316224" y="92963"/>
                </a:lnTo>
                <a:lnTo>
                  <a:pt x="3195828" y="62484"/>
                </a:lnTo>
                <a:lnTo>
                  <a:pt x="3133344" y="48768"/>
                </a:lnTo>
                <a:lnTo>
                  <a:pt x="3070860" y="36575"/>
                </a:lnTo>
                <a:lnTo>
                  <a:pt x="3006852" y="25908"/>
                </a:lnTo>
                <a:close/>
              </a:path>
              <a:path w="4476115" h="707389">
                <a:moveTo>
                  <a:pt x="2671572" y="0"/>
                </a:moveTo>
                <a:lnTo>
                  <a:pt x="2598420" y="1524"/>
                </a:lnTo>
                <a:lnTo>
                  <a:pt x="2522220" y="6096"/>
                </a:lnTo>
                <a:lnTo>
                  <a:pt x="2439924" y="12192"/>
                </a:lnTo>
                <a:lnTo>
                  <a:pt x="2356104" y="21336"/>
                </a:lnTo>
                <a:lnTo>
                  <a:pt x="2267712" y="33527"/>
                </a:lnTo>
                <a:lnTo>
                  <a:pt x="2176272" y="47244"/>
                </a:lnTo>
                <a:lnTo>
                  <a:pt x="2081784" y="62484"/>
                </a:lnTo>
                <a:lnTo>
                  <a:pt x="1886712" y="100584"/>
                </a:lnTo>
                <a:lnTo>
                  <a:pt x="1787652" y="121920"/>
                </a:lnTo>
                <a:lnTo>
                  <a:pt x="1584960" y="167639"/>
                </a:lnTo>
                <a:lnTo>
                  <a:pt x="1382268" y="217932"/>
                </a:lnTo>
                <a:lnTo>
                  <a:pt x="888492" y="355092"/>
                </a:lnTo>
                <a:lnTo>
                  <a:pt x="795528" y="384048"/>
                </a:lnTo>
                <a:lnTo>
                  <a:pt x="704088" y="411480"/>
                </a:lnTo>
                <a:lnTo>
                  <a:pt x="377952" y="516636"/>
                </a:lnTo>
                <a:lnTo>
                  <a:pt x="306324" y="541020"/>
                </a:lnTo>
                <a:lnTo>
                  <a:pt x="240792" y="565404"/>
                </a:lnTo>
                <a:lnTo>
                  <a:pt x="179832" y="586739"/>
                </a:lnTo>
                <a:lnTo>
                  <a:pt x="152400" y="597408"/>
                </a:lnTo>
                <a:lnTo>
                  <a:pt x="124968" y="606551"/>
                </a:lnTo>
                <a:lnTo>
                  <a:pt x="100584" y="615696"/>
                </a:lnTo>
                <a:lnTo>
                  <a:pt x="54864" y="633984"/>
                </a:lnTo>
                <a:lnTo>
                  <a:pt x="35052" y="643127"/>
                </a:lnTo>
                <a:lnTo>
                  <a:pt x="16764" y="650748"/>
                </a:lnTo>
                <a:lnTo>
                  <a:pt x="0" y="656844"/>
                </a:lnTo>
                <a:lnTo>
                  <a:pt x="10668" y="681227"/>
                </a:lnTo>
                <a:lnTo>
                  <a:pt x="25908" y="673608"/>
                </a:lnTo>
                <a:lnTo>
                  <a:pt x="44196" y="665988"/>
                </a:lnTo>
                <a:lnTo>
                  <a:pt x="64008" y="658368"/>
                </a:lnTo>
                <a:lnTo>
                  <a:pt x="109728" y="640080"/>
                </a:lnTo>
                <a:lnTo>
                  <a:pt x="134112" y="630936"/>
                </a:lnTo>
                <a:lnTo>
                  <a:pt x="161544" y="620268"/>
                </a:lnTo>
                <a:lnTo>
                  <a:pt x="188975" y="611124"/>
                </a:lnTo>
                <a:lnTo>
                  <a:pt x="249936" y="588263"/>
                </a:lnTo>
                <a:lnTo>
                  <a:pt x="385572" y="541020"/>
                </a:lnTo>
                <a:lnTo>
                  <a:pt x="461772" y="516636"/>
                </a:lnTo>
                <a:lnTo>
                  <a:pt x="541020" y="489204"/>
                </a:lnTo>
                <a:lnTo>
                  <a:pt x="711708" y="435863"/>
                </a:lnTo>
                <a:lnTo>
                  <a:pt x="803148" y="408432"/>
                </a:lnTo>
                <a:lnTo>
                  <a:pt x="896112" y="379475"/>
                </a:lnTo>
                <a:lnTo>
                  <a:pt x="1388364" y="242316"/>
                </a:lnTo>
                <a:lnTo>
                  <a:pt x="1591056" y="192024"/>
                </a:lnTo>
                <a:lnTo>
                  <a:pt x="1793748" y="146304"/>
                </a:lnTo>
                <a:lnTo>
                  <a:pt x="1892808" y="124968"/>
                </a:lnTo>
                <a:lnTo>
                  <a:pt x="1990344" y="105156"/>
                </a:lnTo>
                <a:lnTo>
                  <a:pt x="2179320" y="71627"/>
                </a:lnTo>
                <a:lnTo>
                  <a:pt x="2270760" y="57912"/>
                </a:lnTo>
                <a:lnTo>
                  <a:pt x="2357628" y="47244"/>
                </a:lnTo>
                <a:lnTo>
                  <a:pt x="2442972" y="38100"/>
                </a:lnTo>
                <a:lnTo>
                  <a:pt x="2523744" y="30480"/>
                </a:lnTo>
                <a:lnTo>
                  <a:pt x="2599944" y="27432"/>
                </a:lnTo>
                <a:lnTo>
                  <a:pt x="2671572" y="25908"/>
                </a:lnTo>
                <a:lnTo>
                  <a:pt x="3006852" y="25908"/>
                </a:lnTo>
                <a:lnTo>
                  <a:pt x="2942844" y="16763"/>
                </a:lnTo>
                <a:lnTo>
                  <a:pt x="2808732" y="4572"/>
                </a:lnTo>
                <a:lnTo>
                  <a:pt x="2741676" y="1524"/>
                </a:lnTo>
                <a:lnTo>
                  <a:pt x="2671572" y="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7844" y="5075935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Why?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31339" y="4370832"/>
            <a:ext cx="850265" cy="1598295"/>
          </a:xfrm>
          <a:custGeom>
            <a:avLst/>
            <a:gdLst/>
            <a:ahLst/>
            <a:cxnLst/>
            <a:rect l="l" t="t" r="r" b="b"/>
            <a:pathLst>
              <a:path w="850265" h="1598295">
                <a:moveTo>
                  <a:pt x="522160" y="0"/>
                </a:moveTo>
                <a:lnTo>
                  <a:pt x="180784" y="1050035"/>
                </a:lnTo>
                <a:lnTo>
                  <a:pt x="433768" y="1142999"/>
                </a:lnTo>
                <a:lnTo>
                  <a:pt x="849820" y="120395"/>
                </a:lnTo>
                <a:lnTo>
                  <a:pt x="522160" y="0"/>
                </a:lnTo>
                <a:close/>
              </a:path>
              <a:path w="850265" h="1598295">
                <a:moveTo>
                  <a:pt x="179069" y="1235963"/>
                </a:moveTo>
                <a:lnTo>
                  <a:pt x="107632" y="1249679"/>
                </a:lnTo>
                <a:lnTo>
                  <a:pt x="48005" y="1287208"/>
                </a:lnTo>
                <a:lnTo>
                  <a:pt x="10096" y="1348739"/>
                </a:lnTo>
                <a:lnTo>
                  <a:pt x="0" y="1417320"/>
                </a:lnTo>
                <a:lnTo>
                  <a:pt x="6453" y="1451609"/>
                </a:lnTo>
                <a:lnTo>
                  <a:pt x="41338" y="1517022"/>
                </a:lnTo>
                <a:lnTo>
                  <a:pt x="68770" y="1544002"/>
                </a:lnTo>
                <a:lnTo>
                  <a:pt x="103060" y="1566695"/>
                </a:lnTo>
                <a:lnTo>
                  <a:pt x="144208" y="1584959"/>
                </a:lnTo>
                <a:lnTo>
                  <a:pt x="214121" y="1597723"/>
                </a:lnTo>
                <a:lnTo>
                  <a:pt x="248578" y="1593318"/>
                </a:lnTo>
                <a:lnTo>
                  <a:pt x="314348" y="1563838"/>
                </a:lnTo>
                <a:lnTo>
                  <a:pt x="360687" y="1513974"/>
                </a:lnTo>
                <a:lnTo>
                  <a:pt x="385595" y="1446180"/>
                </a:lnTo>
                <a:lnTo>
                  <a:pt x="387476" y="1411604"/>
                </a:lnTo>
                <a:lnTo>
                  <a:pt x="381642" y="1377600"/>
                </a:lnTo>
                <a:lnTo>
                  <a:pt x="347591" y="1313545"/>
                </a:lnTo>
                <a:lnTo>
                  <a:pt x="290869" y="1266586"/>
                </a:lnTo>
                <a:lnTo>
                  <a:pt x="253936" y="1249679"/>
                </a:lnTo>
                <a:lnTo>
                  <a:pt x="216288" y="1239392"/>
                </a:lnTo>
                <a:lnTo>
                  <a:pt x="179069" y="1235963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1684" y="4529328"/>
            <a:ext cx="2075688" cy="199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16" y="4418076"/>
            <a:ext cx="2665476" cy="2179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63144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8" y="3594608"/>
            <a:ext cx="2727633" cy="2649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8755" y="1377187"/>
            <a:ext cx="8159115" cy="4342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D58A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安全帽的防护作用机理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375"/>
              </a:spcBef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当作业人员头部受到坠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落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物的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冲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击时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利用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全帽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壳、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衬在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瞬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间先将 冲击力分解到头盖骨的</a:t>
            </a:r>
            <a:r>
              <a:rPr sz="20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整</a:t>
            </a: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个面</a:t>
            </a:r>
            <a:r>
              <a:rPr sz="20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积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上，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然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后利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安全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的各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部位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帽壳、 帽衬的结构、材料和所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设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置的</a:t>
            </a:r>
            <a:r>
              <a:rPr sz="20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缓</a:t>
            </a: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冲结</a:t>
            </a:r>
            <a:r>
              <a:rPr sz="2000" b="1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构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（插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口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、拴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绳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、缝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线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、缓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冲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垫等）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3520440" algn="just">
              <a:lnSpc>
                <a:spcPct val="150000"/>
              </a:lnSpc>
              <a:spcBef>
                <a:spcPts val="455"/>
              </a:spcBef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的弹性变形、塑性变形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允许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结构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破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坏 将大部分</a:t>
            </a:r>
            <a:r>
              <a:rPr sz="20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冲击力吸收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使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最后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作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用到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员 头部的冲击力降低到4900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以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，从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而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起 到</a:t>
            </a: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保护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作业人员的</a:t>
            </a: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头部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不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受到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伤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害或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降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低 伤害的作用。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9230" y="581660"/>
            <a:ext cx="275907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b="1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0" y="2681731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安全帽的</a:t>
            </a:r>
            <a:endParaRPr sz="4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2276855"/>
            <a:ext cx="1056640" cy="1262380"/>
          </a:xfrm>
          <a:custGeom>
            <a:avLst/>
            <a:gdLst/>
            <a:ahLst/>
            <a:cxnLst/>
            <a:rect l="l" t="t" r="r" b="b"/>
            <a:pathLst>
              <a:path w="1056640" h="1262379">
                <a:moveTo>
                  <a:pt x="879347" y="1027176"/>
                </a:moveTo>
                <a:lnTo>
                  <a:pt x="400812" y="1027176"/>
                </a:lnTo>
                <a:lnTo>
                  <a:pt x="400812" y="1045464"/>
                </a:lnTo>
                <a:lnTo>
                  <a:pt x="399288" y="1141476"/>
                </a:lnTo>
                <a:lnTo>
                  <a:pt x="396240" y="1261872"/>
                </a:lnTo>
                <a:lnTo>
                  <a:pt x="879347" y="1261872"/>
                </a:lnTo>
                <a:lnTo>
                  <a:pt x="879347" y="1027176"/>
                </a:lnTo>
                <a:close/>
              </a:path>
              <a:path w="1056640" h="1262379">
                <a:moveTo>
                  <a:pt x="880872" y="0"/>
                </a:moveTo>
                <a:lnTo>
                  <a:pt x="80772" y="856488"/>
                </a:lnTo>
                <a:lnTo>
                  <a:pt x="21335" y="921067"/>
                </a:lnTo>
                <a:lnTo>
                  <a:pt x="1904" y="942427"/>
                </a:lnTo>
                <a:lnTo>
                  <a:pt x="0" y="944646"/>
                </a:lnTo>
                <a:lnTo>
                  <a:pt x="0" y="1025289"/>
                </a:lnTo>
                <a:lnTo>
                  <a:pt x="1476" y="1025723"/>
                </a:lnTo>
                <a:lnTo>
                  <a:pt x="15239" y="1028128"/>
                </a:lnTo>
                <a:lnTo>
                  <a:pt x="32432" y="1029676"/>
                </a:lnTo>
                <a:lnTo>
                  <a:pt x="53339" y="1030224"/>
                </a:lnTo>
                <a:lnTo>
                  <a:pt x="103632" y="1030224"/>
                </a:lnTo>
                <a:lnTo>
                  <a:pt x="294131" y="1027176"/>
                </a:lnTo>
                <a:lnTo>
                  <a:pt x="879347" y="1027176"/>
                </a:lnTo>
                <a:lnTo>
                  <a:pt x="879347" y="1025652"/>
                </a:lnTo>
                <a:lnTo>
                  <a:pt x="969263" y="1025652"/>
                </a:lnTo>
                <a:lnTo>
                  <a:pt x="1014984" y="1024128"/>
                </a:lnTo>
                <a:lnTo>
                  <a:pt x="1054703" y="1004387"/>
                </a:lnTo>
                <a:lnTo>
                  <a:pt x="1056132" y="992124"/>
                </a:lnTo>
                <a:lnTo>
                  <a:pt x="1054393" y="978122"/>
                </a:lnTo>
                <a:lnTo>
                  <a:pt x="1050499" y="970788"/>
                </a:lnTo>
                <a:lnTo>
                  <a:pt x="220979" y="970788"/>
                </a:lnTo>
                <a:lnTo>
                  <a:pt x="180713" y="970526"/>
                </a:lnTo>
                <a:lnTo>
                  <a:pt x="57911" y="967740"/>
                </a:lnTo>
                <a:lnTo>
                  <a:pt x="400812" y="600456"/>
                </a:lnTo>
                <a:lnTo>
                  <a:pt x="875213" y="600456"/>
                </a:lnTo>
                <a:lnTo>
                  <a:pt x="876300" y="350520"/>
                </a:lnTo>
                <a:lnTo>
                  <a:pt x="879347" y="62484"/>
                </a:lnTo>
                <a:lnTo>
                  <a:pt x="880872" y="0"/>
                </a:lnTo>
                <a:close/>
              </a:path>
              <a:path w="1056640" h="1262379">
                <a:moveTo>
                  <a:pt x="875213" y="600456"/>
                </a:moveTo>
                <a:lnTo>
                  <a:pt x="400812" y="600456"/>
                </a:lnTo>
                <a:lnTo>
                  <a:pt x="400812" y="969264"/>
                </a:lnTo>
                <a:lnTo>
                  <a:pt x="220979" y="970788"/>
                </a:lnTo>
                <a:lnTo>
                  <a:pt x="1050499" y="970788"/>
                </a:lnTo>
                <a:lnTo>
                  <a:pt x="1049690" y="969264"/>
                </a:lnTo>
                <a:lnTo>
                  <a:pt x="890016" y="969264"/>
                </a:lnTo>
                <a:lnTo>
                  <a:pt x="883919" y="967740"/>
                </a:lnTo>
                <a:lnTo>
                  <a:pt x="877824" y="967740"/>
                </a:lnTo>
                <a:lnTo>
                  <a:pt x="874776" y="701040"/>
                </a:lnTo>
                <a:lnTo>
                  <a:pt x="875213" y="600456"/>
                </a:lnTo>
                <a:close/>
              </a:path>
              <a:path w="1056640" h="1262379">
                <a:moveTo>
                  <a:pt x="1027176" y="960120"/>
                </a:moveTo>
                <a:lnTo>
                  <a:pt x="1002791" y="961644"/>
                </a:lnTo>
                <a:lnTo>
                  <a:pt x="909828" y="964692"/>
                </a:lnTo>
                <a:lnTo>
                  <a:pt x="902208" y="967740"/>
                </a:lnTo>
                <a:lnTo>
                  <a:pt x="897636" y="969264"/>
                </a:lnTo>
                <a:lnTo>
                  <a:pt x="1049690" y="969264"/>
                </a:lnTo>
                <a:lnTo>
                  <a:pt x="1049083" y="968121"/>
                </a:lnTo>
                <a:lnTo>
                  <a:pt x="1040058" y="962120"/>
                </a:lnTo>
                <a:lnTo>
                  <a:pt x="1027176" y="96012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6259" y="2339339"/>
            <a:ext cx="2806065" cy="1329055"/>
          </a:xfrm>
          <a:custGeom>
            <a:avLst/>
            <a:gdLst/>
            <a:ahLst/>
            <a:cxnLst/>
            <a:rect l="l" t="t" r="r" b="b"/>
            <a:pathLst>
              <a:path w="2806065" h="1329054">
                <a:moveTo>
                  <a:pt x="339467" y="1066204"/>
                </a:moveTo>
                <a:lnTo>
                  <a:pt x="255865" y="1066204"/>
                </a:lnTo>
                <a:lnTo>
                  <a:pt x="271272" y="1066800"/>
                </a:lnTo>
                <a:lnTo>
                  <a:pt x="286678" y="1075943"/>
                </a:lnTo>
                <a:lnTo>
                  <a:pt x="307657" y="1091945"/>
                </a:lnTo>
                <a:lnTo>
                  <a:pt x="334065" y="1114805"/>
                </a:lnTo>
                <a:lnTo>
                  <a:pt x="365760" y="1144524"/>
                </a:lnTo>
                <a:lnTo>
                  <a:pt x="402074" y="1175694"/>
                </a:lnTo>
                <a:lnTo>
                  <a:pt x="442531" y="1203007"/>
                </a:lnTo>
                <a:lnTo>
                  <a:pt x="487275" y="1226605"/>
                </a:lnTo>
                <a:lnTo>
                  <a:pt x="536448" y="1246632"/>
                </a:lnTo>
                <a:lnTo>
                  <a:pt x="580144" y="1260140"/>
                </a:lnTo>
                <a:lnTo>
                  <a:pt x="628887" y="1271308"/>
                </a:lnTo>
                <a:lnTo>
                  <a:pt x="682605" y="1279989"/>
                </a:lnTo>
                <a:lnTo>
                  <a:pt x="741224" y="1286036"/>
                </a:lnTo>
                <a:lnTo>
                  <a:pt x="804672" y="1289304"/>
                </a:lnTo>
                <a:lnTo>
                  <a:pt x="847388" y="1290953"/>
                </a:lnTo>
                <a:lnTo>
                  <a:pt x="1232915" y="1301496"/>
                </a:lnTo>
                <a:lnTo>
                  <a:pt x="1240345" y="1271468"/>
                </a:lnTo>
                <a:lnTo>
                  <a:pt x="1262633" y="1245298"/>
                </a:lnTo>
                <a:lnTo>
                  <a:pt x="1299781" y="1222843"/>
                </a:lnTo>
                <a:lnTo>
                  <a:pt x="1338373" y="1208830"/>
                </a:lnTo>
                <a:lnTo>
                  <a:pt x="885742" y="1208830"/>
                </a:lnTo>
                <a:lnTo>
                  <a:pt x="838654" y="1208293"/>
                </a:lnTo>
                <a:lnTo>
                  <a:pt x="792479" y="1207008"/>
                </a:lnTo>
                <a:lnTo>
                  <a:pt x="724464" y="1203555"/>
                </a:lnTo>
                <a:lnTo>
                  <a:pt x="662820" y="1198423"/>
                </a:lnTo>
                <a:lnTo>
                  <a:pt x="607573" y="1191612"/>
                </a:lnTo>
                <a:lnTo>
                  <a:pt x="558752" y="1183121"/>
                </a:lnTo>
                <a:lnTo>
                  <a:pt x="516382" y="1172951"/>
                </a:lnTo>
                <a:lnTo>
                  <a:pt x="451103" y="1147572"/>
                </a:lnTo>
                <a:lnTo>
                  <a:pt x="407931" y="1120711"/>
                </a:lnTo>
                <a:lnTo>
                  <a:pt x="369760" y="1092708"/>
                </a:lnTo>
                <a:lnTo>
                  <a:pt x="339467" y="1066204"/>
                </a:lnTo>
                <a:close/>
              </a:path>
              <a:path w="2806065" h="1329054">
                <a:moveTo>
                  <a:pt x="329770" y="565404"/>
                </a:moveTo>
                <a:lnTo>
                  <a:pt x="234695" y="565404"/>
                </a:lnTo>
                <a:lnTo>
                  <a:pt x="234695" y="1021080"/>
                </a:lnTo>
                <a:lnTo>
                  <a:pt x="191381" y="1041138"/>
                </a:lnTo>
                <a:lnTo>
                  <a:pt x="149803" y="1063187"/>
                </a:lnTo>
                <a:lnTo>
                  <a:pt x="109883" y="1087207"/>
                </a:lnTo>
                <a:lnTo>
                  <a:pt x="71684" y="1113084"/>
                </a:lnTo>
                <a:lnTo>
                  <a:pt x="35059" y="1140848"/>
                </a:lnTo>
                <a:lnTo>
                  <a:pt x="0" y="1170432"/>
                </a:lnTo>
                <a:lnTo>
                  <a:pt x="85343" y="1243584"/>
                </a:lnTo>
                <a:lnTo>
                  <a:pt x="99631" y="1217295"/>
                </a:lnTo>
                <a:lnTo>
                  <a:pt x="119634" y="1188720"/>
                </a:lnTo>
                <a:lnTo>
                  <a:pt x="145351" y="1157859"/>
                </a:lnTo>
                <a:lnTo>
                  <a:pt x="176784" y="1124712"/>
                </a:lnTo>
                <a:lnTo>
                  <a:pt x="208478" y="1095303"/>
                </a:lnTo>
                <a:lnTo>
                  <a:pt x="255865" y="1066204"/>
                </a:lnTo>
                <a:lnTo>
                  <a:pt x="339467" y="1066204"/>
                </a:lnTo>
                <a:lnTo>
                  <a:pt x="336446" y="1063561"/>
                </a:lnTo>
                <a:lnTo>
                  <a:pt x="307848" y="1033272"/>
                </a:lnTo>
                <a:lnTo>
                  <a:pt x="307848" y="582168"/>
                </a:lnTo>
                <a:lnTo>
                  <a:pt x="329770" y="565404"/>
                </a:lnTo>
                <a:close/>
              </a:path>
              <a:path w="2806065" h="1329054">
                <a:moveTo>
                  <a:pt x="1351788" y="1181100"/>
                </a:moveTo>
                <a:lnTo>
                  <a:pt x="1296167" y="1186993"/>
                </a:lnTo>
                <a:lnTo>
                  <a:pt x="1241521" y="1192199"/>
                </a:lnTo>
                <a:lnTo>
                  <a:pt x="1187845" y="1196712"/>
                </a:lnTo>
                <a:lnTo>
                  <a:pt x="1135130" y="1200523"/>
                </a:lnTo>
                <a:lnTo>
                  <a:pt x="1083370" y="1203627"/>
                </a:lnTo>
                <a:lnTo>
                  <a:pt x="1032558" y="1206017"/>
                </a:lnTo>
                <a:lnTo>
                  <a:pt x="982688" y="1207685"/>
                </a:lnTo>
                <a:lnTo>
                  <a:pt x="933751" y="1208625"/>
                </a:lnTo>
                <a:lnTo>
                  <a:pt x="885742" y="1208830"/>
                </a:lnTo>
                <a:lnTo>
                  <a:pt x="1338373" y="1208830"/>
                </a:lnTo>
                <a:lnTo>
                  <a:pt x="1351788" y="1203960"/>
                </a:lnTo>
                <a:lnTo>
                  <a:pt x="1351788" y="1181100"/>
                </a:lnTo>
                <a:close/>
              </a:path>
              <a:path w="2806065" h="1329054">
                <a:moveTo>
                  <a:pt x="752855" y="605027"/>
                </a:moveTo>
                <a:lnTo>
                  <a:pt x="673607" y="605027"/>
                </a:lnTo>
                <a:lnTo>
                  <a:pt x="668970" y="660846"/>
                </a:lnTo>
                <a:lnTo>
                  <a:pt x="661147" y="714008"/>
                </a:lnTo>
                <a:lnTo>
                  <a:pt x="650128" y="764524"/>
                </a:lnTo>
                <a:lnTo>
                  <a:pt x="635903" y="812404"/>
                </a:lnTo>
                <a:lnTo>
                  <a:pt x="618460" y="857660"/>
                </a:lnTo>
                <a:lnTo>
                  <a:pt x="597788" y="900303"/>
                </a:lnTo>
                <a:lnTo>
                  <a:pt x="573879" y="940341"/>
                </a:lnTo>
                <a:lnTo>
                  <a:pt x="546720" y="977787"/>
                </a:lnTo>
                <a:lnTo>
                  <a:pt x="516302" y="1012650"/>
                </a:lnTo>
                <a:lnTo>
                  <a:pt x="482614" y="1044941"/>
                </a:lnTo>
                <a:lnTo>
                  <a:pt x="445644" y="1074672"/>
                </a:lnTo>
                <a:lnTo>
                  <a:pt x="405384" y="1101852"/>
                </a:lnTo>
                <a:lnTo>
                  <a:pt x="416051" y="1118615"/>
                </a:lnTo>
                <a:lnTo>
                  <a:pt x="460231" y="1099324"/>
                </a:lnTo>
                <a:lnTo>
                  <a:pt x="501329" y="1077370"/>
                </a:lnTo>
                <a:lnTo>
                  <a:pt x="539341" y="1052750"/>
                </a:lnTo>
                <a:lnTo>
                  <a:pt x="574263" y="1025460"/>
                </a:lnTo>
                <a:lnTo>
                  <a:pt x="606093" y="995499"/>
                </a:lnTo>
                <a:lnTo>
                  <a:pt x="634828" y="962861"/>
                </a:lnTo>
                <a:lnTo>
                  <a:pt x="660463" y="927544"/>
                </a:lnTo>
                <a:lnTo>
                  <a:pt x="682996" y="889545"/>
                </a:lnTo>
                <a:lnTo>
                  <a:pt x="702423" y="848859"/>
                </a:lnTo>
                <a:lnTo>
                  <a:pt x="718741" y="805485"/>
                </a:lnTo>
                <a:lnTo>
                  <a:pt x="731947" y="759417"/>
                </a:lnTo>
                <a:lnTo>
                  <a:pt x="742036" y="710654"/>
                </a:lnTo>
                <a:lnTo>
                  <a:pt x="749007" y="659192"/>
                </a:lnTo>
                <a:lnTo>
                  <a:pt x="752855" y="605027"/>
                </a:lnTo>
                <a:close/>
              </a:path>
              <a:path w="2806065" h="1329054">
                <a:moveTo>
                  <a:pt x="964691" y="605027"/>
                </a:moveTo>
                <a:lnTo>
                  <a:pt x="890015" y="605027"/>
                </a:lnTo>
                <a:lnTo>
                  <a:pt x="890015" y="987551"/>
                </a:lnTo>
                <a:lnTo>
                  <a:pt x="893968" y="1032962"/>
                </a:lnTo>
                <a:lnTo>
                  <a:pt x="912494" y="1066228"/>
                </a:lnTo>
                <a:lnTo>
                  <a:pt x="945308" y="1087207"/>
                </a:lnTo>
                <a:lnTo>
                  <a:pt x="992124" y="1095756"/>
                </a:lnTo>
                <a:lnTo>
                  <a:pt x="1168907" y="1095756"/>
                </a:lnTo>
                <a:lnTo>
                  <a:pt x="1218628" y="1092874"/>
                </a:lnTo>
                <a:lnTo>
                  <a:pt x="1258061" y="1079563"/>
                </a:lnTo>
                <a:lnTo>
                  <a:pt x="1287208" y="1055679"/>
                </a:lnTo>
                <a:lnTo>
                  <a:pt x="1299422" y="1033272"/>
                </a:lnTo>
                <a:lnTo>
                  <a:pt x="1037843" y="1033272"/>
                </a:lnTo>
                <a:lnTo>
                  <a:pt x="1003268" y="1030390"/>
                </a:lnTo>
                <a:lnTo>
                  <a:pt x="979550" y="1017079"/>
                </a:lnTo>
                <a:lnTo>
                  <a:pt x="966692" y="993195"/>
                </a:lnTo>
                <a:lnTo>
                  <a:pt x="964691" y="958596"/>
                </a:lnTo>
                <a:lnTo>
                  <a:pt x="964691" y="605027"/>
                </a:lnTo>
                <a:close/>
              </a:path>
              <a:path w="2806065" h="1329054">
                <a:moveTo>
                  <a:pt x="1237488" y="804672"/>
                </a:moveTo>
                <a:lnTo>
                  <a:pt x="1214627" y="804672"/>
                </a:lnTo>
                <a:lnTo>
                  <a:pt x="1208912" y="867798"/>
                </a:lnTo>
                <a:lnTo>
                  <a:pt x="1203197" y="919924"/>
                </a:lnTo>
                <a:lnTo>
                  <a:pt x="1197482" y="960905"/>
                </a:lnTo>
                <a:lnTo>
                  <a:pt x="1183719" y="1011197"/>
                </a:lnTo>
                <a:lnTo>
                  <a:pt x="1129284" y="1033272"/>
                </a:lnTo>
                <a:lnTo>
                  <a:pt x="1299422" y="1033272"/>
                </a:lnTo>
                <a:lnTo>
                  <a:pt x="1306067" y="1021080"/>
                </a:lnTo>
                <a:lnTo>
                  <a:pt x="1283493" y="1013031"/>
                </a:lnTo>
                <a:lnTo>
                  <a:pt x="1266063" y="1000125"/>
                </a:lnTo>
                <a:lnTo>
                  <a:pt x="1246631" y="958596"/>
                </a:lnTo>
                <a:lnTo>
                  <a:pt x="1239774" y="894778"/>
                </a:lnTo>
                <a:lnTo>
                  <a:pt x="1238059" y="852939"/>
                </a:lnTo>
                <a:lnTo>
                  <a:pt x="1237488" y="804672"/>
                </a:lnTo>
                <a:close/>
              </a:path>
              <a:path w="2806065" h="1329054">
                <a:moveTo>
                  <a:pt x="1181100" y="496824"/>
                </a:moveTo>
                <a:lnTo>
                  <a:pt x="1106424" y="571500"/>
                </a:lnTo>
                <a:lnTo>
                  <a:pt x="388619" y="571500"/>
                </a:lnTo>
                <a:lnTo>
                  <a:pt x="438912" y="621792"/>
                </a:lnTo>
                <a:lnTo>
                  <a:pt x="469749" y="614672"/>
                </a:lnTo>
                <a:lnTo>
                  <a:pt x="498157" y="609409"/>
                </a:lnTo>
                <a:lnTo>
                  <a:pt x="523994" y="606147"/>
                </a:lnTo>
                <a:lnTo>
                  <a:pt x="547115" y="605027"/>
                </a:lnTo>
                <a:lnTo>
                  <a:pt x="1283207" y="605027"/>
                </a:lnTo>
                <a:lnTo>
                  <a:pt x="1181100" y="496824"/>
                </a:lnTo>
                <a:close/>
              </a:path>
              <a:path w="2806065" h="1329054">
                <a:moveTo>
                  <a:pt x="268224" y="473963"/>
                </a:moveTo>
                <a:lnTo>
                  <a:pt x="228600" y="530351"/>
                </a:lnTo>
                <a:lnTo>
                  <a:pt x="12191" y="530351"/>
                </a:lnTo>
                <a:lnTo>
                  <a:pt x="62484" y="582168"/>
                </a:lnTo>
                <a:lnTo>
                  <a:pt x="92511" y="575048"/>
                </a:lnTo>
                <a:lnTo>
                  <a:pt x="118681" y="569785"/>
                </a:lnTo>
                <a:lnTo>
                  <a:pt x="141136" y="566523"/>
                </a:lnTo>
                <a:lnTo>
                  <a:pt x="160019" y="565404"/>
                </a:lnTo>
                <a:lnTo>
                  <a:pt x="329770" y="565404"/>
                </a:lnTo>
                <a:lnTo>
                  <a:pt x="359663" y="542544"/>
                </a:lnTo>
                <a:lnTo>
                  <a:pt x="268224" y="473963"/>
                </a:lnTo>
                <a:close/>
              </a:path>
              <a:path w="2806065" h="1329054">
                <a:moveTo>
                  <a:pt x="867155" y="336804"/>
                </a:moveTo>
                <a:lnTo>
                  <a:pt x="792479" y="336804"/>
                </a:lnTo>
                <a:lnTo>
                  <a:pt x="792479" y="571500"/>
                </a:lnTo>
                <a:lnTo>
                  <a:pt x="867155" y="571500"/>
                </a:lnTo>
                <a:lnTo>
                  <a:pt x="867155" y="336804"/>
                </a:lnTo>
                <a:close/>
              </a:path>
              <a:path w="2806065" h="1329054">
                <a:moveTo>
                  <a:pt x="588263" y="97536"/>
                </a:moveTo>
                <a:lnTo>
                  <a:pt x="575500" y="166306"/>
                </a:lnTo>
                <a:lnTo>
                  <a:pt x="564475" y="213050"/>
                </a:lnTo>
                <a:lnTo>
                  <a:pt x="550163" y="268224"/>
                </a:lnTo>
                <a:lnTo>
                  <a:pt x="536448" y="316711"/>
                </a:lnTo>
                <a:lnTo>
                  <a:pt x="519074" y="365345"/>
                </a:lnTo>
                <a:lnTo>
                  <a:pt x="498043" y="414271"/>
                </a:lnTo>
                <a:lnTo>
                  <a:pt x="473354" y="463637"/>
                </a:lnTo>
                <a:lnTo>
                  <a:pt x="445007" y="513588"/>
                </a:lnTo>
                <a:lnTo>
                  <a:pt x="461772" y="525780"/>
                </a:lnTo>
                <a:lnTo>
                  <a:pt x="492666" y="490471"/>
                </a:lnTo>
                <a:lnTo>
                  <a:pt x="521293" y="453993"/>
                </a:lnTo>
                <a:lnTo>
                  <a:pt x="547579" y="416271"/>
                </a:lnTo>
                <a:lnTo>
                  <a:pt x="571451" y="377232"/>
                </a:lnTo>
                <a:lnTo>
                  <a:pt x="592836" y="336804"/>
                </a:lnTo>
                <a:lnTo>
                  <a:pt x="1191767" y="336804"/>
                </a:lnTo>
                <a:lnTo>
                  <a:pt x="1162017" y="303275"/>
                </a:lnTo>
                <a:lnTo>
                  <a:pt x="605027" y="303275"/>
                </a:lnTo>
                <a:lnTo>
                  <a:pt x="618696" y="274700"/>
                </a:lnTo>
                <a:lnTo>
                  <a:pt x="632185" y="245887"/>
                </a:lnTo>
                <a:lnTo>
                  <a:pt x="644890" y="217550"/>
                </a:lnTo>
                <a:lnTo>
                  <a:pt x="656843" y="188975"/>
                </a:lnTo>
                <a:lnTo>
                  <a:pt x="701039" y="166115"/>
                </a:lnTo>
                <a:lnTo>
                  <a:pt x="588263" y="97536"/>
                </a:lnTo>
                <a:close/>
              </a:path>
              <a:path w="2806065" h="1329054">
                <a:moveTo>
                  <a:pt x="176784" y="80772"/>
                </a:moveTo>
                <a:lnTo>
                  <a:pt x="160019" y="86868"/>
                </a:lnTo>
                <a:lnTo>
                  <a:pt x="190880" y="146351"/>
                </a:lnTo>
                <a:lnTo>
                  <a:pt x="214883" y="199262"/>
                </a:lnTo>
                <a:lnTo>
                  <a:pt x="232028" y="245887"/>
                </a:lnTo>
                <a:lnTo>
                  <a:pt x="242315" y="286512"/>
                </a:lnTo>
                <a:lnTo>
                  <a:pt x="251221" y="317039"/>
                </a:lnTo>
                <a:lnTo>
                  <a:pt x="262128" y="335280"/>
                </a:lnTo>
                <a:lnTo>
                  <a:pt x="275320" y="340947"/>
                </a:lnTo>
                <a:lnTo>
                  <a:pt x="291084" y="333756"/>
                </a:lnTo>
                <a:lnTo>
                  <a:pt x="318325" y="304990"/>
                </a:lnTo>
                <a:lnTo>
                  <a:pt x="330707" y="268224"/>
                </a:lnTo>
                <a:lnTo>
                  <a:pt x="331565" y="248507"/>
                </a:lnTo>
                <a:lnTo>
                  <a:pt x="327278" y="228218"/>
                </a:lnTo>
                <a:lnTo>
                  <a:pt x="303275" y="185927"/>
                </a:lnTo>
                <a:lnTo>
                  <a:pt x="254317" y="137921"/>
                </a:lnTo>
                <a:lnTo>
                  <a:pt x="219051" y="110489"/>
                </a:lnTo>
                <a:lnTo>
                  <a:pt x="176784" y="80772"/>
                </a:lnTo>
                <a:close/>
              </a:path>
              <a:path w="2806065" h="1329054">
                <a:moveTo>
                  <a:pt x="787907" y="6096"/>
                </a:moveTo>
                <a:lnTo>
                  <a:pt x="790447" y="82803"/>
                </a:lnTo>
                <a:lnTo>
                  <a:pt x="791336" y="129539"/>
                </a:lnTo>
                <a:lnTo>
                  <a:pt x="791971" y="181863"/>
                </a:lnTo>
                <a:lnTo>
                  <a:pt x="792352" y="239775"/>
                </a:lnTo>
                <a:lnTo>
                  <a:pt x="792479" y="303275"/>
                </a:lnTo>
                <a:lnTo>
                  <a:pt x="867155" y="303275"/>
                </a:lnTo>
                <a:lnTo>
                  <a:pt x="867155" y="109727"/>
                </a:lnTo>
                <a:lnTo>
                  <a:pt x="918972" y="64008"/>
                </a:lnTo>
                <a:lnTo>
                  <a:pt x="787907" y="6096"/>
                </a:lnTo>
                <a:close/>
              </a:path>
              <a:path w="2806065" h="1329054">
                <a:moveTo>
                  <a:pt x="1095755" y="228600"/>
                </a:moveTo>
                <a:lnTo>
                  <a:pt x="1021079" y="303275"/>
                </a:lnTo>
                <a:lnTo>
                  <a:pt x="1162017" y="303275"/>
                </a:lnTo>
                <a:lnTo>
                  <a:pt x="1095755" y="228600"/>
                </a:lnTo>
                <a:close/>
              </a:path>
              <a:path w="2806065" h="1329054">
                <a:moveTo>
                  <a:pt x="2389632" y="1010412"/>
                </a:moveTo>
                <a:lnTo>
                  <a:pt x="2310384" y="1010412"/>
                </a:lnTo>
                <a:lnTo>
                  <a:pt x="2310249" y="1061839"/>
                </a:lnTo>
                <a:lnTo>
                  <a:pt x="2309819" y="1113987"/>
                </a:lnTo>
                <a:lnTo>
                  <a:pt x="2309050" y="1166812"/>
                </a:lnTo>
                <a:lnTo>
                  <a:pt x="2307884" y="1220836"/>
                </a:lnTo>
                <a:lnTo>
                  <a:pt x="2306327" y="1274325"/>
                </a:lnTo>
                <a:lnTo>
                  <a:pt x="2304288" y="1328927"/>
                </a:lnTo>
                <a:lnTo>
                  <a:pt x="2395728" y="1295400"/>
                </a:lnTo>
                <a:lnTo>
                  <a:pt x="2392115" y="1220836"/>
                </a:lnTo>
                <a:lnTo>
                  <a:pt x="2391023" y="1178052"/>
                </a:lnTo>
                <a:lnTo>
                  <a:pt x="2390196" y="1125615"/>
                </a:lnTo>
                <a:lnTo>
                  <a:pt x="2389766" y="1070468"/>
                </a:lnTo>
                <a:lnTo>
                  <a:pt x="2389632" y="1010412"/>
                </a:lnTo>
                <a:close/>
              </a:path>
              <a:path w="2806065" h="1329054">
                <a:moveTo>
                  <a:pt x="1545336" y="1164336"/>
                </a:moveTo>
                <a:lnTo>
                  <a:pt x="1545336" y="1193292"/>
                </a:lnTo>
                <a:lnTo>
                  <a:pt x="1606795" y="1216725"/>
                </a:lnTo>
                <a:lnTo>
                  <a:pt x="1654064" y="1241401"/>
                </a:lnTo>
                <a:lnTo>
                  <a:pt x="1687214" y="1267468"/>
                </a:lnTo>
                <a:lnTo>
                  <a:pt x="1706319" y="1295070"/>
                </a:lnTo>
                <a:lnTo>
                  <a:pt x="1711452" y="1324356"/>
                </a:lnTo>
                <a:lnTo>
                  <a:pt x="1756830" y="1301130"/>
                </a:lnTo>
                <a:lnTo>
                  <a:pt x="1792480" y="1273515"/>
                </a:lnTo>
                <a:lnTo>
                  <a:pt x="1818546" y="1241511"/>
                </a:lnTo>
                <a:lnTo>
                  <a:pt x="1835176" y="1205118"/>
                </a:lnTo>
                <a:lnTo>
                  <a:pt x="1838401" y="1187196"/>
                </a:lnTo>
                <a:lnTo>
                  <a:pt x="1697736" y="1187196"/>
                </a:lnTo>
                <a:lnTo>
                  <a:pt x="1663422" y="1183195"/>
                </a:lnTo>
                <a:lnTo>
                  <a:pt x="1626679" y="1178052"/>
                </a:lnTo>
                <a:lnTo>
                  <a:pt x="1587365" y="1171765"/>
                </a:lnTo>
                <a:lnTo>
                  <a:pt x="1545336" y="1164336"/>
                </a:lnTo>
                <a:close/>
              </a:path>
              <a:path w="2806065" h="1329054">
                <a:moveTo>
                  <a:pt x="1842515" y="696468"/>
                </a:moveTo>
                <a:lnTo>
                  <a:pt x="1763267" y="696468"/>
                </a:lnTo>
                <a:lnTo>
                  <a:pt x="1763267" y="1118615"/>
                </a:lnTo>
                <a:lnTo>
                  <a:pt x="1759029" y="1150334"/>
                </a:lnTo>
                <a:lnTo>
                  <a:pt x="1746503" y="1172337"/>
                </a:lnTo>
                <a:lnTo>
                  <a:pt x="1725977" y="1184624"/>
                </a:lnTo>
                <a:lnTo>
                  <a:pt x="1697736" y="1187196"/>
                </a:lnTo>
                <a:lnTo>
                  <a:pt x="1838401" y="1187196"/>
                </a:lnTo>
                <a:lnTo>
                  <a:pt x="1842515" y="1164336"/>
                </a:lnTo>
                <a:lnTo>
                  <a:pt x="1842515" y="696468"/>
                </a:lnTo>
                <a:close/>
              </a:path>
              <a:path w="2806065" h="1329054">
                <a:moveTo>
                  <a:pt x="2697480" y="902208"/>
                </a:moveTo>
                <a:lnTo>
                  <a:pt x="2624328" y="975360"/>
                </a:lnTo>
                <a:lnTo>
                  <a:pt x="1921764" y="975360"/>
                </a:lnTo>
                <a:lnTo>
                  <a:pt x="1973579" y="1027176"/>
                </a:lnTo>
                <a:lnTo>
                  <a:pt x="2005298" y="1020056"/>
                </a:lnTo>
                <a:lnTo>
                  <a:pt x="2038731" y="1014793"/>
                </a:lnTo>
                <a:lnTo>
                  <a:pt x="2073878" y="1011531"/>
                </a:lnTo>
                <a:lnTo>
                  <a:pt x="2110740" y="1010412"/>
                </a:lnTo>
                <a:lnTo>
                  <a:pt x="2805684" y="1010412"/>
                </a:lnTo>
                <a:lnTo>
                  <a:pt x="2697480" y="902208"/>
                </a:lnTo>
                <a:close/>
              </a:path>
              <a:path w="2806065" h="1329054">
                <a:moveTo>
                  <a:pt x="2389632" y="775715"/>
                </a:moveTo>
                <a:lnTo>
                  <a:pt x="2310384" y="775715"/>
                </a:lnTo>
                <a:lnTo>
                  <a:pt x="2310384" y="975360"/>
                </a:lnTo>
                <a:lnTo>
                  <a:pt x="2389632" y="975360"/>
                </a:lnTo>
                <a:lnTo>
                  <a:pt x="2389632" y="775715"/>
                </a:lnTo>
                <a:close/>
              </a:path>
              <a:path w="2806065" h="1329054">
                <a:moveTo>
                  <a:pt x="1842515" y="359663"/>
                </a:moveTo>
                <a:lnTo>
                  <a:pt x="1763267" y="359663"/>
                </a:lnTo>
                <a:lnTo>
                  <a:pt x="1763267" y="633984"/>
                </a:lnTo>
                <a:lnTo>
                  <a:pt x="1696324" y="663829"/>
                </a:lnTo>
                <a:lnTo>
                  <a:pt x="1637171" y="689356"/>
                </a:lnTo>
                <a:lnTo>
                  <a:pt x="1585722" y="710565"/>
                </a:lnTo>
                <a:lnTo>
                  <a:pt x="1541892" y="727456"/>
                </a:lnTo>
                <a:lnTo>
                  <a:pt x="1505599" y="740029"/>
                </a:lnTo>
                <a:lnTo>
                  <a:pt x="1476755" y="748284"/>
                </a:lnTo>
                <a:lnTo>
                  <a:pt x="1557527" y="844296"/>
                </a:lnTo>
                <a:lnTo>
                  <a:pt x="1603613" y="798844"/>
                </a:lnTo>
                <a:lnTo>
                  <a:pt x="1644761" y="769351"/>
                </a:lnTo>
                <a:lnTo>
                  <a:pt x="1697979" y="735250"/>
                </a:lnTo>
                <a:lnTo>
                  <a:pt x="1763267" y="696468"/>
                </a:lnTo>
                <a:lnTo>
                  <a:pt x="1842515" y="696468"/>
                </a:lnTo>
                <a:lnTo>
                  <a:pt x="1842515" y="656844"/>
                </a:lnTo>
                <a:lnTo>
                  <a:pt x="1931314" y="598932"/>
                </a:lnTo>
                <a:lnTo>
                  <a:pt x="1842515" y="598932"/>
                </a:lnTo>
                <a:lnTo>
                  <a:pt x="1842515" y="359663"/>
                </a:lnTo>
                <a:close/>
              </a:path>
              <a:path w="2806065" h="1329054">
                <a:moveTo>
                  <a:pt x="2624328" y="673608"/>
                </a:moveTo>
                <a:lnTo>
                  <a:pt x="2555747" y="742188"/>
                </a:lnTo>
                <a:lnTo>
                  <a:pt x="1996439" y="742188"/>
                </a:lnTo>
                <a:lnTo>
                  <a:pt x="2048255" y="794004"/>
                </a:lnTo>
                <a:lnTo>
                  <a:pt x="2079950" y="786003"/>
                </a:lnTo>
                <a:lnTo>
                  <a:pt x="2113216" y="780288"/>
                </a:lnTo>
                <a:lnTo>
                  <a:pt x="2147911" y="776859"/>
                </a:lnTo>
                <a:lnTo>
                  <a:pt x="2183891" y="775715"/>
                </a:lnTo>
                <a:lnTo>
                  <a:pt x="2726436" y="775715"/>
                </a:lnTo>
                <a:lnTo>
                  <a:pt x="2624328" y="673608"/>
                </a:lnTo>
                <a:close/>
              </a:path>
              <a:path w="2806065" h="1329054">
                <a:moveTo>
                  <a:pt x="2304288" y="530351"/>
                </a:moveTo>
                <a:lnTo>
                  <a:pt x="2307169" y="584668"/>
                </a:lnTo>
                <a:lnTo>
                  <a:pt x="2309050" y="637984"/>
                </a:lnTo>
                <a:lnTo>
                  <a:pt x="2310073" y="690372"/>
                </a:lnTo>
                <a:lnTo>
                  <a:pt x="2310384" y="742188"/>
                </a:lnTo>
                <a:lnTo>
                  <a:pt x="2389632" y="742188"/>
                </a:lnTo>
                <a:lnTo>
                  <a:pt x="2389632" y="633984"/>
                </a:lnTo>
                <a:lnTo>
                  <a:pt x="2447543" y="598932"/>
                </a:lnTo>
                <a:lnTo>
                  <a:pt x="2304288" y="530351"/>
                </a:lnTo>
                <a:close/>
              </a:path>
              <a:path w="2806065" h="1329054">
                <a:moveTo>
                  <a:pt x="2167128" y="143256"/>
                </a:moveTo>
                <a:lnTo>
                  <a:pt x="2139695" y="143256"/>
                </a:lnTo>
                <a:lnTo>
                  <a:pt x="2158103" y="192412"/>
                </a:lnTo>
                <a:lnTo>
                  <a:pt x="2179771" y="240848"/>
                </a:lnTo>
                <a:lnTo>
                  <a:pt x="2204656" y="288607"/>
                </a:lnTo>
                <a:lnTo>
                  <a:pt x="2232716" y="335731"/>
                </a:lnTo>
                <a:lnTo>
                  <a:pt x="2263909" y="382262"/>
                </a:lnTo>
                <a:lnTo>
                  <a:pt x="2298191" y="428244"/>
                </a:lnTo>
                <a:lnTo>
                  <a:pt x="2263083" y="458274"/>
                </a:lnTo>
                <a:lnTo>
                  <a:pt x="2225830" y="487414"/>
                </a:lnTo>
                <a:lnTo>
                  <a:pt x="2186431" y="515676"/>
                </a:lnTo>
                <a:lnTo>
                  <a:pt x="2144888" y="543072"/>
                </a:lnTo>
                <a:lnTo>
                  <a:pt x="2101200" y="569616"/>
                </a:lnTo>
                <a:lnTo>
                  <a:pt x="2055367" y="595319"/>
                </a:lnTo>
                <a:lnTo>
                  <a:pt x="2007390" y="620194"/>
                </a:lnTo>
                <a:lnTo>
                  <a:pt x="1957267" y="644254"/>
                </a:lnTo>
                <a:lnTo>
                  <a:pt x="1905000" y="667512"/>
                </a:lnTo>
                <a:lnTo>
                  <a:pt x="1911095" y="690372"/>
                </a:lnTo>
                <a:lnTo>
                  <a:pt x="1956633" y="675877"/>
                </a:lnTo>
                <a:lnTo>
                  <a:pt x="2001804" y="659818"/>
                </a:lnTo>
                <a:lnTo>
                  <a:pt x="2046610" y="642187"/>
                </a:lnTo>
                <a:lnTo>
                  <a:pt x="2091049" y="622974"/>
                </a:lnTo>
                <a:lnTo>
                  <a:pt x="2135123" y="602170"/>
                </a:lnTo>
                <a:lnTo>
                  <a:pt x="2178832" y="579766"/>
                </a:lnTo>
                <a:lnTo>
                  <a:pt x="2222174" y="555752"/>
                </a:lnTo>
                <a:lnTo>
                  <a:pt x="2265151" y="530120"/>
                </a:lnTo>
                <a:lnTo>
                  <a:pt x="2307762" y="502860"/>
                </a:lnTo>
                <a:lnTo>
                  <a:pt x="2350008" y="473963"/>
                </a:lnTo>
                <a:lnTo>
                  <a:pt x="2491402" y="473963"/>
                </a:lnTo>
                <a:lnTo>
                  <a:pt x="2461569" y="459414"/>
                </a:lnTo>
                <a:lnTo>
                  <a:pt x="2406395" y="428244"/>
                </a:lnTo>
                <a:lnTo>
                  <a:pt x="2440830" y="394831"/>
                </a:lnTo>
                <a:lnTo>
                  <a:pt x="2452831" y="382524"/>
                </a:lnTo>
                <a:lnTo>
                  <a:pt x="2350008" y="382524"/>
                </a:lnTo>
                <a:lnTo>
                  <a:pt x="2315083" y="353687"/>
                </a:lnTo>
                <a:lnTo>
                  <a:pt x="2281936" y="320491"/>
                </a:lnTo>
                <a:lnTo>
                  <a:pt x="2250566" y="282892"/>
                </a:lnTo>
                <a:lnTo>
                  <a:pt x="2220975" y="240848"/>
                </a:lnTo>
                <a:lnTo>
                  <a:pt x="2193163" y="194317"/>
                </a:lnTo>
                <a:lnTo>
                  <a:pt x="2167128" y="143256"/>
                </a:lnTo>
                <a:close/>
              </a:path>
              <a:path w="2806065" h="1329054">
                <a:moveTo>
                  <a:pt x="2491402" y="473963"/>
                </a:moveTo>
                <a:lnTo>
                  <a:pt x="2350008" y="473963"/>
                </a:lnTo>
                <a:lnTo>
                  <a:pt x="2388869" y="501541"/>
                </a:lnTo>
                <a:lnTo>
                  <a:pt x="2428874" y="527137"/>
                </a:lnTo>
                <a:lnTo>
                  <a:pt x="2470022" y="550768"/>
                </a:lnTo>
                <a:lnTo>
                  <a:pt x="2512314" y="572452"/>
                </a:lnTo>
                <a:lnTo>
                  <a:pt x="2555747" y="592207"/>
                </a:lnTo>
                <a:lnTo>
                  <a:pt x="2600324" y="610052"/>
                </a:lnTo>
                <a:lnTo>
                  <a:pt x="2646044" y="626003"/>
                </a:lnTo>
                <a:lnTo>
                  <a:pt x="2692908" y="640080"/>
                </a:lnTo>
                <a:lnTo>
                  <a:pt x="2700932" y="611171"/>
                </a:lnTo>
                <a:lnTo>
                  <a:pt x="2720530" y="588263"/>
                </a:lnTo>
                <a:lnTo>
                  <a:pt x="2751843" y="571071"/>
                </a:lnTo>
                <a:lnTo>
                  <a:pt x="2795016" y="559308"/>
                </a:lnTo>
                <a:lnTo>
                  <a:pt x="2795016" y="536448"/>
                </a:lnTo>
                <a:lnTo>
                  <a:pt x="2742104" y="535281"/>
                </a:lnTo>
                <a:lnTo>
                  <a:pt x="2692908" y="531685"/>
                </a:lnTo>
                <a:lnTo>
                  <a:pt x="2647140" y="525518"/>
                </a:lnTo>
                <a:lnTo>
                  <a:pt x="2604516" y="516636"/>
                </a:lnTo>
                <a:lnTo>
                  <a:pt x="2560486" y="503467"/>
                </a:lnTo>
                <a:lnTo>
                  <a:pt x="2512885" y="484441"/>
                </a:lnTo>
                <a:lnTo>
                  <a:pt x="2491402" y="473963"/>
                </a:lnTo>
                <a:close/>
              </a:path>
              <a:path w="2806065" h="1329054">
                <a:moveTo>
                  <a:pt x="2042160" y="502920"/>
                </a:moveTo>
                <a:lnTo>
                  <a:pt x="1842515" y="598932"/>
                </a:lnTo>
                <a:lnTo>
                  <a:pt x="1931314" y="598932"/>
                </a:lnTo>
                <a:lnTo>
                  <a:pt x="2052827" y="519684"/>
                </a:lnTo>
                <a:lnTo>
                  <a:pt x="2042160" y="502920"/>
                </a:lnTo>
                <a:close/>
              </a:path>
              <a:path w="2806065" h="1329054">
                <a:moveTo>
                  <a:pt x="2679090" y="143256"/>
                </a:moveTo>
                <a:lnTo>
                  <a:pt x="2549651" y="143256"/>
                </a:lnTo>
                <a:lnTo>
                  <a:pt x="2523751" y="182992"/>
                </a:lnTo>
                <a:lnTo>
                  <a:pt x="2494844" y="222899"/>
                </a:lnTo>
                <a:lnTo>
                  <a:pt x="2462974" y="262889"/>
                </a:lnTo>
                <a:lnTo>
                  <a:pt x="2428183" y="302880"/>
                </a:lnTo>
                <a:lnTo>
                  <a:pt x="2390513" y="342787"/>
                </a:lnTo>
                <a:lnTo>
                  <a:pt x="2350008" y="382524"/>
                </a:lnTo>
                <a:lnTo>
                  <a:pt x="2452831" y="382524"/>
                </a:lnTo>
                <a:lnTo>
                  <a:pt x="2508686" y="323314"/>
                </a:lnTo>
                <a:lnTo>
                  <a:pt x="2542160" y="285103"/>
                </a:lnTo>
                <a:lnTo>
                  <a:pt x="2575368" y="245186"/>
                </a:lnTo>
                <a:lnTo>
                  <a:pt x="2608337" y="203509"/>
                </a:lnTo>
                <a:lnTo>
                  <a:pt x="2641091" y="160020"/>
                </a:lnTo>
                <a:lnTo>
                  <a:pt x="2679090" y="143256"/>
                </a:lnTo>
                <a:close/>
              </a:path>
              <a:path w="2806065" h="1329054">
                <a:moveTo>
                  <a:pt x="1996439" y="263651"/>
                </a:moveTo>
                <a:lnTo>
                  <a:pt x="1933955" y="326136"/>
                </a:lnTo>
                <a:lnTo>
                  <a:pt x="1488948" y="326136"/>
                </a:lnTo>
                <a:lnTo>
                  <a:pt x="1540764" y="376427"/>
                </a:lnTo>
                <a:lnTo>
                  <a:pt x="1572458" y="369308"/>
                </a:lnTo>
                <a:lnTo>
                  <a:pt x="1605724" y="364045"/>
                </a:lnTo>
                <a:lnTo>
                  <a:pt x="1640419" y="360783"/>
                </a:lnTo>
                <a:lnTo>
                  <a:pt x="1676400" y="359663"/>
                </a:lnTo>
                <a:lnTo>
                  <a:pt x="2093976" y="359663"/>
                </a:lnTo>
                <a:lnTo>
                  <a:pt x="1996439" y="263651"/>
                </a:lnTo>
                <a:close/>
              </a:path>
              <a:path w="2806065" h="1329054">
                <a:moveTo>
                  <a:pt x="1757172" y="0"/>
                </a:moveTo>
                <a:lnTo>
                  <a:pt x="1760107" y="81844"/>
                </a:lnTo>
                <a:lnTo>
                  <a:pt x="1761362" y="132778"/>
                </a:lnTo>
                <a:lnTo>
                  <a:pt x="1762364" y="190443"/>
                </a:lnTo>
                <a:lnTo>
                  <a:pt x="1763028" y="254881"/>
                </a:lnTo>
                <a:lnTo>
                  <a:pt x="1763267" y="326136"/>
                </a:lnTo>
                <a:lnTo>
                  <a:pt x="1842515" y="326136"/>
                </a:lnTo>
                <a:lnTo>
                  <a:pt x="1842515" y="103632"/>
                </a:lnTo>
                <a:lnTo>
                  <a:pt x="1894331" y="64008"/>
                </a:lnTo>
                <a:lnTo>
                  <a:pt x="1757172" y="0"/>
                </a:lnTo>
                <a:close/>
              </a:path>
              <a:path w="2806065" h="1329054">
                <a:moveTo>
                  <a:pt x="2595371" y="51815"/>
                </a:moveTo>
                <a:lnTo>
                  <a:pt x="2543556" y="109727"/>
                </a:lnTo>
                <a:lnTo>
                  <a:pt x="1996439" y="109727"/>
                </a:lnTo>
                <a:lnTo>
                  <a:pt x="2042160" y="153924"/>
                </a:lnTo>
                <a:lnTo>
                  <a:pt x="2104643" y="143256"/>
                </a:lnTo>
                <a:lnTo>
                  <a:pt x="2679090" y="143256"/>
                </a:lnTo>
                <a:lnTo>
                  <a:pt x="2692908" y="137160"/>
                </a:lnTo>
                <a:lnTo>
                  <a:pt x="2595371" y="51815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8432" y="4315967"/>
            <a:ext cx="4476115" cy="706120"/>
          </a:xfrm>
          <a:custGeom>
            <a:avLst/>
            <a:gdLst/>
            <a:ahLst/>
            <a:cxnLst/>
            <a:rect l="l" t="t" r="r" b="b"/>
            <a:pathLst>
              <a:path w="4476115" h="706120">
                <a:moveTo>
                  <a:pt x="3006851" y="24384"/>
                </a:moveTo>
                <a:lnTo>
                  <a:pt x="2670047" y="24384"/>
                </a:lnTo>
                <a:lnTo>
                  <a:pt x="2740151" y="25908"/>
                </a:lnTo>
                <a:lnTo>
                  <a:pt x="2807208" y="28956"/>
                </a:lnTo>
                <a:lnTo>
                  <a:pt x="2938271" y="41148"/>
                </a:lnTo>
                <a:lnTo>
                  <a:pt x="3002279" y="50292"/>
                </a:lnTo>
                <a:lnTo>
                  <a:pt x="3127247" y="71628"/>
                </a:lnTo>
                <a:lnTo>
                  <a:pt x="3188208" y="85344"/>
                </a:lnTo>
                <a:lnTo>
                  <a:pt x="3307079" y="115824"/>
                </a:lnTo>
                <a:lnTo>
                  <a:pt x="3422903" y="152400"/>
                </a:lnTo>
                <a:lnTo>
                  <a:pt x="3535679" y="193548"/>
                </a:lnTo>
                <a:lnTo>
                  <a:pt x="3645408" y="239268"/>
                </a:lnTo>
                <a:lnTo>
                  <a:pt x="3753612" y="289560"/>
                </a:lnTo>
                <a:lnTo>
                  <a:pt x="3858767" y="342900"/>
                </a:lnTo>
                <a:lnTo>
                  <a:pt x="3962399" y="397764"/>
                </a:lnTo>
                <a:lnTo>
                  <a:pt x="4163567" y="516636"/>
                </a:lnTo>
                <a:lnTo>
                  <a:pt x="4264151" y="579120"/>
                </a:lnTo>
                <a:lnTo>
                  <a:pt x="4462271" y="705612"/>
                </a:lnTo>
                <a:lnTo>
                  <a:pt x="4475988" y="684276"/>
                </a:lnTo>
                <a:lnTo>
                  <a:pt x="4277868" y="557784"/>
                </a:lnTo>
                <a:lnTo>
                  <a:pt x="4177284" y="495300"/>
                </a:lnTo>
                <a:lnTo>
                  <a:pt x="4076699" y="434340"/>
                </a:lnTo>
                <a:lnTo>
                  <a:pt x="3974591" y="376428"/>
                </a:lnTo>
                <a:lnTo>
                  <a:pt x="3870960" y="320040"/>
                </a:lnTo>
                <a:lnTo>
                  <a:pt x="3764279" y="266700"/>
                </a:lnTo>
                <a:lnTo>
                  <a:pt x="3656075" y="216408"/>
                </a:lnTo>
                <a:lnTo>
                  <a:pt x="3546347" y="170687"/>
                </a:lnTo>
                <a:lnTo>
                  <a:pt x="3432047" y="129540"/>
                </a:lnTo>
                <a:lnTo>
                  <a:pt x="3314699" y="92964"/>
                </a:lnTo>
                <a:lnTo>
                  <a:pt x="3194303" y="60960"/>
                </a:lnTo>
                <a:lnTo>
                  <a:pt x="3133343" y="47244"/>
                </a:lnTo>
                <a:lnTo>
                  <a:pt x="3070860" y="35052"/>
                </a:lnTo>
                <a:lnTo>
                  <a:pt x="3006851" y="24384"/>
                </a:lnTo>
                <a:close/>
              </a:path>
              <a:path w="4476115" h="706120">
                <a:moveTo>
                  <a:pt x="2671571" y="0"/>
                </a:moveTo>
                <a:lnTo>
                  <a:pt x="2598419" y="0"/>
                </a:lnTo>
                <a:lnTo>
                  <a:pt x="2520695" y="4572"/>
                </a:lnTo>
                <a:lnTo>
                  <a:pt x="2439923" y="10668"/>
                </a:lnTo>
                <a:lnTo>
                  <a:pt x="2354579" y="19812"/>
                </a:lnTo>
                <a:lnTo>
                  <a:pt x="2266188" y="32004"/>
                </a:lnTo>
                <a:lnTo>
                  <a:pt x="2174747" y="45720"/>
                </a:lnTo>
                <a:lnTo>
                  <a:pt x="1984247" y="79248"/>
                </a:lnTo>
                <a:lnTo>
                  <a:pt x="1886712" y="99060"/>
                </a:lnTo>
                <a:lnTo>
                  <a:pt x="1787652" y="120396"/>
                </a:lnTo>
                <a:lnTo>
                  <a:pt x="1584959" y="166116"/>
                </a:lnTo>
                <a:lnTo>
                  <a:pt x="1179576" y="271272"/>
                </a:lnTo>
                <a:lnTo>
                  <a:pt x="982979" y="326136"/>
                </a:lnTo>
                <a:lnTo>
                  <a:pt x="888491" y="355092"/>
                </a:lnTo>
                <a:lnTo>
                  <a:pt x="794003" y="382524"/>
                </a:lnTo>
                <a:lnTo>
                  <a:pt x="704088" y="409956"/>
                </a:lnTo>
                <a:lnTo>
                  <a:pt x="452627" y="490728"/>
                </a:lnTo>
                <a:lnTo>
                  <a:pt x="179831" y="585216"/>
                </a:lnTo>
                <a:lnTo>
                  <a:pt x="124967" y="606552"/>
                </a:lnTo>
                <a:lnTo>
                  <a:pt x="76200" y="624840"/>
                </a:lnTo>
                <a:lnTo>
                  <a:pt x="54863" y="633984"/>
                </a:lnTo>
                <a:lnTo>
                  <a:pt x="35051" y="641604"/>
                </a:lnTo>
                <a:lnTo>
                  <a:pt x="16763" y="649224"/>
                </a:lnTo>
                <a:lnTo>
                  <a:pt x="0" y="656844"/>
                </a:lnTo>
                <a:lnTo>
                  <a:pt x="9143" y="679704"/>
                </a:lnTo>
                <a:lnTo>
                  <a:pt x="25907" y="672084"/>
                </a:lnTo>
                <a:lnTo>
                  <a:pt x="44195" y="664464"/>
                </a:lnTo>
                <a:lnTo>
                  <a:pt x="64007" y="656844"/>
                </a:lnTo>
                <a:lnTo>
                  <a:pt x="85343" y="647700"/>
                </a:lnTo>
                <a:lnTo>
                  <a:pt x="134112" y="629412"/>
                </a:lnTo>
                <a:lnTo>
                  <a:pt x="160019" y="620268"/>
                </a:lnTo>
                <a:lnTo>
                  <a:pt x="248412" y="588264"/>
                </a:lnTo>
                <a:lnTo>
                  <a:pt x="313943" y="563880"/>
                </a:lnTo>
                <a:lnTo>
                  <a:pt x="385571" y="541020"/>
                </a:lnTo>
                <a:lnTo>
                  <a:pt x="460247" y="515112"/>
                </a:lnTo>
                <a:lnTo>
                  <a:pt x="711707" y="434340"/>
                </a:lnTo>
                <a:lnTo>
                  <a:pt x="801623" y="406908"/>
                </a:lnTo>
                <a:lnTo>
                  <a:pt x="990600" y="350520"/>
                </a:lnTo>
                <a:lnTo>
                  <a:pt x="1187195" y="295656"/>
                </a:lnTo>
                <a:lnTo>
                  <a:pt x="1388364" y="242316"/>
                </a:lnTo>
                <a:lnTo>
                  <a:pt x="1591055" y="192024"/>
                </a:lnTo>
                <a:lnTo>
                  <a:pt x="1792223" y="144780"/>
                </a:lnTo>
                <a:lnTo>
                  <a:pt x="1988819" y="105156"/>
                </a:lnTo>
                <a:lnTo>
                  <a:pt x="2084831" y="86868"/>
                </a:lnTo>
                <a:lnTo>
                  <a:pt x="2269235" y="57912"/>
                </a:lnTo>
                <a:lnTo>
                  <a:pt x="2357627" y="45720"/>
                </a:lnTo>
                <a:lnTo>
                  <a:pt x="2441447" y="36576"/>
                </a:lnTo>
                <a:lnTo>
                  <a:pt x="2522219" y="30480"/>
                </a:lnTo>
                <a:lnTo>
                  <a:pt x="2598419" y="25908"/>
                </a:lnTo>
                <a:lnTo>
                  <a:pt x="2670047" y="24384"/>
                </a:lnTo>
                <a:lnTo>
                  <a:pt x="3006851" y="24384"/>
                </a:lnTo>
                <a:lnTo>
                  <a:pt x="2875788" y="9144"/>
                </a:lnTo>
                <a:lnTo>
                  <a:pt x="2808732" y="4572"/>
                </a:lnTo>
                <a:lnTo>
                  <a:pt x="2740151" y="1524"/>
                </a:lnTo>
                <a:lnTo>
                  <a:pt x="2671571" y="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7635" y="5740400"/>
            <a:ext cx="3221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对！就是……的那种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29839" y="4014215"/>
            <a:ext cx="302260" cy="1784985"/>
          </a:xfrm>
          <a:custGeom>
            <a:avLst/>
            <a:gdLst/>
            <a:ahLst/>
            <a:cxnLst/>
            <a:rect l="l" t="t" r="r" b="b"/>
            <a:pathLst>
              <a:path w="302260" h="1784985">
                <a:moveTo>
                  <a:pt x="0" y="1784604"/>
                </a:moveTo>
                <a:lnTo>
                  <a:pt x="301751" y="1784604"/>
                </a:lnTo>
                <a:lnTo>
                  <a:pt x="301751" y="0"/>
                </a:lnTo>
                <a:lnTo>
                  <a:pt x="0" y="0"/>
                </a:lnTo>
                <a:lnTo>
                  <a:pt x="0" y="178460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9839" y="6100571"/>
            <a:ext cx="302260" cy="527685"/>
          </a:xfrm>
          <a:custGeom>
            <a:avLst/>
            <a:gdLst/>
            <a:ahLst/>
            <a:cxnLst/>
            <a:rect l="l" t="t" r="r" b="b"/>
            <a:pathLst>
              <a:path w="302260" h="527684">
                <a:moveTo>
                  <a:pt x="0" y="527303"/>
                </a:moveTo>
                <a:lnTo>
                  <a:pt x="301751" y="527303"/>
                </a:lnTo>
                <a:lnTo>
                  <a:pt x="301751" y="0"/>
                </a:lnTo>
                <a:lnTo>
                  <a:pt x="0" y="0"/>
                </a:lnTo>
                <a:lnTo>
                  <a:pt x="0" y="52730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7648" y="4000500"/>
            <a:ext cx="326390" cy="2641600"/>
          </a:xfrm>
          <a:custGeom>
            <a:avLst/>
            <a:gdLst/>
            <a:ahLst/>
            <a:cxnLst/>
            <a:rect l="l" t="t" r="r" b="b"/>
            <a:pathLst>
              <a:path w="326389" h="2641600">
                <a:moveTo>
                  <a:pt x="320039" y="0"/>
                </a:moveTo>
                <a:lnTo>
                  <a:pt x="4571" y="0"/>
                </a:lnTo>
                <a:lnTo>
                  <a:pt x="0" y="6096"/>
                </a:lnTo>
                <a:lnTo>
                  <a:pt x="0" y="2634996"/>
                </a:lnTo>
                <a:lnTo>
                  <a:pt x="4571" y="2641091"/>
                </a:lnTo>
                <a:lnTo>
                  <a:pt x="320039" y="2641091"/>
                </a:lnTo>
                <a:lnTo>
                  <a:pt x="326135" y="2634996"/>
                </a:lnTo>
                <a:lnTo>
                  <a:pt x="326135" y="2627376"/>
                </a:lnTo>
                <a:lnTo>
                  <a:pt x="24383" y="2627376"/>
                </a:lnTo>
                <a:lnTo>
                  <a:pt x="12192" y="2615184"/>
                </a:lnTo>
                <a:lnTo>
                  <a:pt x="24383" y="2615184"/>
                </a:lnTo>
                <a:lnTo>
                  <a:pt x="24383" y="25908"/>
                </a:lnTo>
                <a:lnTo>
                  <a:pt x="12191" y="25908"/>
                </a:lnTo>
                <a:lnTo>
                  <a:pt x="24383" y="13715"/>
                </a:lnTo>
                <a:lnTo>
                  <a:pt x="326135" y="13715"/>
                </a:lnTo>
                <a:lnTo>
                  <a:pt x="326135" y="6096"/>
                </a:lnTo>
                <a:lnTo>
                  <a:pt x="320039" y="0"/>
                </a:lnTo>
                <a:close/>
              </a:path>
              <a:path w="326389" h="2641600">
                <a:moveTo>
                  <a:pt x="24383" y="2615184"/>
                </a:moveTo>
                <a:lnTo>
                  <a:pt x="12192" y="2615184"/>
                </a:lnTo>
                <a:lnTo>
                  <a:pt x="24383" y="2627376"/>
                </a:lnTo>
                <a:lnTo>
                  <a:pt x="24383" y="2615184"/>
                </a:lnTo>
                <a:close/>
              </a:path>
              <a:path w="326389" h="2641600">
                <a:moveTo>
                  <a:pt x="300227" y="2615184"/>
                </a:moveTo>
                <a:lnTo>
                  <a:pt x="24383" y="2615184"/>
                </a:lnTo>
                <a:lnTo>
                  <a:pt x="24383" y="2627376"/>
                </a:lnTo>
                <a:lnTo>
                  <a:pt x="300227" y="2627376"/>
                </a:lnTo>
                <a:lnTo>
                  <a:pt x="300227" y="2615184"/>
                </a:lnTo>
                <a:close/>
              </a:path>
              <a:path w="326389" h="2641600">
                <a:moveTo>
                  <a:pt x="300227" y="13715"/>
                </a:moveTo>
                <a:lnTo>
                  <a:pt x="300227" y="2627376"/>
                </a:lnTo>
                <a:lnTo>
                  <a:pt x="313943" y="2615184"/>
                </a:lnTo>
                <a:lnTo>
                  <a:pt x="326135" y="2615184"/>
                </a:lnTo>
                <a:lnTo>
                  <a:pt x="326135" y="25908"/>
                </a:lnTo>
                <a:lnTo>
                  <a:pt x="313944" y="25908"/>
                </a:lnTo>
                <a:lnTo>
                  <a:pt x="300227" y="13715"/>
                </a:lnTo>
                <a:close/>
              </a:path>
              <a:path w="326389" h="2641600">
                <a:moveTo>
                  <a:pt x="326135" y="2615184"/>
                </a:moveTo>
                <a:lnTo>
                  <a:pt x="313943" y="2615184"/>
                </a:lnTo>
                <a:lnTo>
                  <a:pt x="300227" y="2627376"/>
                </a:lnTo>
                <a:lnTo>
                  <a:pt x="326135" y="2627376"/>
                </a:lnTo>
                <a:lnTo>
                  <a:pt x="326135" y="2615184"/>
                </a:lnTo>
                <a:close/>
              </a:path>
              <a:path w="326389" h="2641600">
                <a:moveTo>
                  <a:pt x="24383" y="13715"/>
                </a:moveTo>
                <a:lnTo>
                  <a:pt x="12191" y="25908"/>
                </a:lnTo>
                <a:lnTo>
                  <a:pt x="24383" y="25908"/>
                </a:lnTo>
                <a:lnTo>
                  <a:pt x="24383" y="13715"/>
                </a:lnTo>
                <a:close/>
              </a:path>
              <a:path w="326389" h="2641600">
                <a:moveTo>
                  <a:pt x="300227" y="13715"/>
                </a:moveTo>
                <a:lnTo>
                  <a:pt x="24383" y="13715"/>
                </a:lnTo>
                <a:lnTo>
                  <a:pt x="24383" y="25908"/>
                </a:lnTo>
                <a:lnTo>
                  <a:pt x="300227" y="25908"/>
                </a:lnTo>
                <a:lnTo>
                  <a:pt x="300227" y="13715"/>
                </a:lnTo>
                <a:close/>
              </a:path>
              <a:path w="326389" h="2641600">
                <a:moveTo>
                  <a:pt x="326135" y="13715"/>
                </a:moveTo>
                <a:lnTo>
                  <a:pt x="300227" y="13715"/>
                </a:lnTo>
                <a:lnTo>
                  <a:pt x="313944" y="25908"/>
                </a:lnTo>
                <a:lnTo>
                  <a:pt x="326135" y="25908"/>
                </a:lnTo>
                <a:lnTo>
                  <a:pt x="326135" y="13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7860" y="5798820"/>
            <a:ext cx="904240" cy="302260"/>
          </a:xfrm>
          <a:custGeom>
            <a:avLst/>
            <a:gdLst/>
            <a:ahLst/>
            <a:cxnLst/>
            <a:rect l="l" t="t" r="r" b="b"/>
            <a:pathLst>
              <a:path w="904239" h="302260">
                <a:moveTo>
                  <a:pt x="0" y="301751"/>
                </a:moveTo>
                <a:lnTo>
                  <a:pt x="903732" y="301751"/>
                </a:lnTo>
                <a:lnTo>
                  <a:pt x="903732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9555" y="5798820"/>
            <a:ext cx="607060" cy="302260"/>
          </a:xfrm>
          <a:custGeom>
            <a:avLst/>
            <a:gdLst/>
            <a:ahLst/>
            <a:cxnLst/>
            <a:rect l="l" t="t" r="r" b="b"/>
            <a:pathLst>
              <a:path w="607060" h="302260">
                <a:moveTo>
                  <a:pt x="0" y="301751"/>
                </a:moveTo>
                <a:lnTo>
                  <a:pt x="606551" y="301751"/>
                </a:lnTo>
                <a:lnTo>
                  <a:pt x="606551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636" y="5798820"/>
            <a:ext cx="201295" cy="302260"/>
          </a:xfrm>
          <a:custGeom>
            <a:avLst/>
            <a:gdLst/>
            <a:ahLst/>
            <a:cxnLst/>
            <a:rect l="l" t="t" r="r" b="b"/>
            <a:pathLst>
              <a:path w="201295" h="302260">
                <a:moveTo>
                  <a:pt x="0" y="301751"/>
                </a:moveTo>
                <a:lnTo>
                  <a:pt x="201168" y="301751"/>
                </a:lnTo>
                <a:lnTo>
                  <a:pt x="201168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" y="3973067"/>
            <a:ext cx="288290" cy="2615565"/>
          </a:xfrm>
          <a:custGeom>
            <a:avLst/>
            <a:gdLst/>
            <a:ahLst/>
            <a:cxnLst/>
            <a:rect l="l" t="t" r="r" b="b"/>
            <a:pathLst>
              <a:path w="288290" h="2615565">
                <a:moveTo>
                  <a:pt x="0" y="2615183"/>
                </a:moveTo>
                <a:lnTo>
                  <a:pt x="288036" y="2615183"/>
                </a:lnTo>
                <a:lnTo>
                  <a:pt x="288036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6191" y="450900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79623" y="4451095"/>
            <a:ext cx="14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26107" y="5257800"/>
            <a:ext cx="302260" cy="1432560"/>
          </a:xfrm>
          <a:custGeom>
            <a:avLst/>
            <a:gdLst/>
            <a:ahLst/>
            <a:cxnLst/>
            <a:rect l="l" t="t" r="r" b="b"/>
            <a:pathLst>
              <a:path w="302260" h="1432559">
                <a:moveTo>
                  <a:pt x="0" y="1432560"/>
                </a:moveTo>
                <a:lnTo>
                  <a:pt x="301751" y="1432560"/>
                </a:lnTo>
                <a:lnTo>
                  <a:pt x="301751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13916" y="5245608"/>
            <a:ext cx="326390" cy="1457325"/>
          </a:xfrm>
          <a:custGeom>
            <a:avLst/>
            <a:gdLst/>
            <a:ahLst/>
            <a:cxnLst/>
            <a:rect l="l" t="t" r="r" b="b"/>
            <a:pathLst>
              <a:path w="326389" h="1457325">
                <a:moveTo>
                  <a:pt x="321564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1452372"/>
                </a:lnTo>
                <a:lnTo>
                  <a:pt x="6096" y="1456944"/>
                </a:lnTo>
                <a:lnTo>
                  <a:pt x="321564" y="1456944"/>
                </a:lnTo>
                <a:lnTo>
                  <a:pt x="326135" y="1452372"/>
                </a:lnTo>
                <a:lnTo>
                  <a:pt x="326135" y="1444752"/>
                </a:lnTo>
                <a:lnTo>
                  <a:pt x="24384" y="1444752"/>
                </a:lnTo>
                <a:lnTo>
                  <a:pt x="12192" y="1432560"/>
                </a:lnTo>
                <a:lnTo>
                  <a:pt x="24384" y="1432560"/>
                </a:lnTo>
                <a:lnTo>
                  <a:pt x="24384" y="25908"/>
                </a:lnTo>
                <a:lnTo>
                  <a:pt x="12191" y="25908"/>
                </a:lnTo>
                <a:lnTo>
                  <a:pt x="24384" y="12192"/>
                </a:lnTo>
                <a:lnTo>
                  <a:pt x="326135" y="12192"/>
                </a:lnTo>
                <a:lnTo>
                  <a:pt x="326135" y="6096"/>
                </a:lnTo>
                <a:lnTo>
                  <a:pt x="321564" y="0"/>
                </a:lnTo>
                <a:close/>
              </a:path>
              <a:path w="326389" h="1457325">
                <a:moveTo>
                  <a:pt x="24384" y="1432560"/>
                </a:moveTo>
                <a:lnTo>
                  <a:pt x="12192" y="1432560"/>
                </a:lnTo>
                <a:lnTo>
                  <a:pt x="24384" y="1444752"/>
                </a:lnTo>
                <a:lnTo>
                  <a:pt x="24384" y="1432560"/>
                </a:lnTo>
                <a:close/>
              </a:path>
              <a:path w="326389" h="1457325">
                <a:moveTo>
                  <a:pt x="301752" y="1432560"/>
                </a:moveTo>
                <a:lnTo>
                  <a:pt x="24384" y="1432560"/>
                </a:lnTo>
                <a:lnTo>
                  <a:pt x="24384" y="1444752"/>
                </a:lnTo>
                <a:lnTo>
                  <a:pt x="301752" y="1444752"/>
                </a:lnTo>
                <a:lnTo>
                  <a:pt x="301752" y="1432560"/>
                </a:lnTo>
                <a:close/>
              </a:path>
              <a:path w="326389" h="1457325">
                <a:moveTo>
                  <a:pt x="301752" y="12192"/>
                </a:moveTo>
                <a:lnTo>
                  <a:pt x="301752" y="1444752"/>
                </a:lnTo>
                <a:lnTo>
                  <a:pt x="313943" y="1432560"/>
                </a:lnTo>
                <a:lnTo>
                  <a:pt x="326135" y="1432560"/>
                </a:lnTo>
                <a:lnTo>
                  <a:pt x="326135" y="25908"/>
                </a:lnTo>
                <a:lnTo>
                  <a:pt x="313944" y="25908"/>
                </a:lnTo>
                <a:lnTo>
                  <a:pt x="301752" y="12192"/>
                </a:lnTo>
                <a:close/>
              </a:path>
              <a:path w="326389" h="1457325">
                <a:moveTo>
                  <a:pt x="326135" y="1432560"/>
                </a:moveTo>
                <a:lnTo>
                  <a:pt x="313943" y="1432560"/>
                </a:lnTo>
                <a:lnTo>
                  <a:pt x="301752" y="1444752"/>
                </a:lnTo>
                <a:lnTo>
                  <a:pt x="326135" y="1444752"/>
                </a:lnTo>
                <a:lnTo>
                  <a:pt x="326135" y="1432560"/>
                </a:lnTo>
                <a:close/>
              </a:path>
              <a:path w="326389" h="1457325">
                <a:moveTo>
                  <a:pt x="24384" y="12192"/>
                </a:moveTo>
                <a:lnTo>
                  <a:pt x="12191" y="25908"/>
                </a:lnTo>
                <a:lnTo>
                  <a:pt x="24384" y="25908"/>
                </a:lnTo>
                <a:lnTo>
                  <a:pt x="24384" y="12192"/>
                </a:lnTo>
                <a:close/>
              </a:path>
              <a:path w="326389" h="1457325">
                <a:moveTo>
                  <a:pt x="301752" y="12192"/>
                </a:moveTo>
                <a:lnTo>
                  <a:pt x="24384" y="12192"/>
                </a:lnTo>
                <a:lnTo>
                  <a:pt x="24384" y="25908"/>
                </a:lnTo>
                <a:lnTo>
                  <a:pt x="301752" y="25908"/>
                </a:lnTo>
                <a:lnTo>
                  <a:pt x="301752" y="12192"/>
                </a:lnTo>
                <a:close/>
              </a:path>
              <a:path w="326389" h="1457325">
                <a:moveTo>
                  <a:pt x="326135" y="12192"/>
                </a:moveTo>
                <a:lnTo>
                  <a:pt x="301752" y="12192"/>
                </a:lnTo>
                <a:lnTo>
                  <a:pt x="313944" y="25908"/>
                </a:lnTo>
                <a:lnTo>
                  <a:pt x="326135" y="25908"/>
                </a:lnTo>
                <a:lnTo>
                  <a:pt x="326135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6335" y="5257800"/>
            <a:ext cx="181610" cy="279400"/>
          </a:xfrm>
          <a:custGeom>
            <a:avLst/>
            <a:gdLst/>
            <a:ahLst/>
            <a:cxnLst/>
            <a:rect l="l" t="t" r="r" b="b"/>
            <a:pathLst>
              <a:path w="181610" h="279400">
                <a:moveTo>
                  <a:pt x="0" y="278892"/>
                </a:moveTo>
                <a:lnTo>
                  <a:pt x="181356" y="278892"/>
                </a:lnTo>
                <a:lnTo>
                  <a:pt x="181356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4144" y="5245608"/>
            <a:ext cx="326390" cy="303530"/>
          </a:xfrm>
          <a:custGeom>
            <a:avLst/>
            <a:gdLst/>
            <a:ahLst/>
            <a:cxnLst/>
            <a:rect l="l" t="t" r="r" b="b"/>
            <a:pathLst>
              <a:path w="326389" h="303529">
                <a:moveTo>
                  <a:pt x="321563" y="0"/>
                </a:moveTo>
                <a:lnTo>
                  <a:pt x="4572" y="0"/>
                </a:lnTo>
                <a:lnTo>
                  <a:pt x="0" y="6096"/>
                </a:lnTo>
                <a:lnTo>
                  <a:pt x="0" y="297180"/>
                </a:lnTo>
                <a:lnTo>
                  <a:pt x="4572" y="303276"/>
                </a:lnTo>
                <a:lnTo>
                  <a:pt x="321563" y="303276"/>
                </a:lnTo>
                <a:lnTo>
                  <a:pt x="326136" y="297180"/>
                </a:lnTo>
                <a:lnTo>
                  <a:pt x="326136" y="291084"/>
                </a:lnTo>
                <a:lnTo>
                  <a:pt x="24383" y="291084"/>
                </a:lnTo>
                <a:lnTo>
                  <a:pt x="12192" y="277368"/>
                </a:lnTo>
                <a:lnTo>
                  <a:pt x="24383" y="277368"/>
                </a:lnTo>
                <a:lnTo>
                  <a:pt x="24383" y="25908"/>
                </a:lnTo>
                <a:lnTo>
                  <a:pt x="12192" y="25908"/>
                </a:lnTo>
                <a:lnTo>
                  <a:pt x="24383" y="12192"/>
                </a:lnTo>
                <a:lnTo>
                  <a:pt x="326136" y="12192"/>
                </a:lnTo>
                <a:lnTo>
                  <a:pt x="326136" y="6096"/>
                </a:lnTo>
                <a:lnTo>
                  <a:pt x="321563" y="0"/>
                </a:lnTo>
                <a:close/>
              </a:path>
              <a:path w="326389" h="303529">
                <a:moveTo>
                  <a:pt x="24383" y="277368"/>
                </a:moveTo>
                <a:lnTo>
                  <a:pt x="12192" y="277368"/>
                </a:lnTo>
                <a:lnTo>
                  <a:pt x="24383" y="291084"/>
                </a:lnTo>
                <a:lnTo>
                  <a:pt x="24383" y="277368"/>
                </a:lnTo>
                <a:close/>
              </a:path>
              <a:path w="326389" h="303529">
                <a:moveTo>
                  <a:pt x="301751" y="277368"/>
                </a:moveTo>
                <a:lnTo>
                  <a:pt x="24383" y="277368"/>
                </a:lnTo>
                <a:lnTo>
                  <a:pt x="24383" y="291084"/>
                </a:lnTo>
                <a:lnTo>
                  <a:pt x="301751" y="291084"/>
                </a:lnTo>
                <a:lnTo>
                  <a:pt x="301751" y="277368"/>
                </a:lnTo>
                <a:close/>
              </a:path>
              <a:path w="326389" h="303529">
                <a:moveTo>
                  <a:pt x="301751" y="12192"/>
                </a:moveTo>
                <a:lnTo>
                  <a:pt x="301751" y="291084"/>
                </a:lnTo>
                <a:lnTo>
                  <a:pt x="313944" y="277368"/>
                </a:lnTo>
                <a:lnTo>
                  <a:pt x="326136" y="277368"/>
                </a:lnTo>
                <a:lnTo>
                  <a:pt x="326136" y="25908"/>
                </a:lnTo>
                <a:lnTo>
                  <a:pt x="313944" y="25908"/>
                </a:lnTo>
                <a:lnTo>
                  <a:pt x="301751" y="12192"/>
                </a:lnTo>
                <a:close/>
              </a:path>
              <a:path w="326389" h="303529">
                <a:moveTo>
                  <a:pt x="326136" y="277368"/>
                </a:moveTo>
                <a:lnTo>
                  <a:pt x="313944" y="277368"/>
                </a:lnTo>
                <a:lnTo>
                  <a:pt x="301751" y="291084"/>
                </a:lnTo>
                <a:lnTo>
                  <a:pt x="326136" y="291084"/>
                </a:lnTo>
                <a:lnTo>
                  <a:pt x="326136" y="277368"/>
                </a:lnTo>
                <a:close/>
              </a:path>
              <a:path w="326389" h="303529">
                <a:moveTo>
                  <a:pt x="24383" y="12192"/>
                </a:moveTo>
                <a:lnTo>
                  <a:pt x="12192" y="25908"/>
                </a:lnTo>
                <a:lnTo>
                  <a:pt x="24383" y="25908"/>
                </a:lnTo>
                <a:lnTo>
                  <a:pt x="24383" y="12192"/>
                </a:lnTo>
                <a:close/>
              </a:path>
              <a:path w="326389" h="303529">
                <a:moveTo>
                  <a:pt x="301751" y="12192"/>
                </a:moveTo>
                <a:lnTo>
                  <a:pt x="24383" y="12192"/>
                </a:lnTo>
                <a:lnTo>
                  <a:pt x="24383" y="25908"/>
                </a:lnTo>
                <a:lnTo>
                  <a:pt x="301751" y="25908"/>
                </a:lnTo>
                <a:lnTo>
                  <a:pt x="301751" y="12192"/>
                </a:lnTo>
                <a:close/>
              </a:path>
              <a:path w="326389" h="303529">
                <a:moveTo>
                  <a:pt x="326136" y="12192"/>
                </a:moveTo>
                <a:lnTo>
                  <a:pt x="301751" y="12192"/>
                </a:lnTo>
                <a:lnTo>
                  <a:pt x="313944" y="25908"/>
                </a:lnTo>
                <a:lnTo>
                  <a:pt x="326136" y="25908"/>
                </a:lnTo>
                <a:lnTo>
                  <a:pt x="326136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7692" y="4462271"/>
            <a:ext cx="300355" cy="1074420"/>
          </a:xfrm>
          <a:custGeom>
            <a:avLst/>
            <a:gdLst/>
            <a:ahLst/>
            <a:cxnLst/>
            <a:rect l="l" t="t" r="r" b="b"/>
            <a:pathLst>
              <a:path w="300355" h="1074420">
                <a:moveTo>
                  <a:pt x="0" y="1074420"/>
                </a:moveTo>
                <a:lnTo>
                  <a:pt x="300228" y="1074420"/>
                </a:lnTo>
                <a:lnTo>
                  <a:pt x="300228" y="0"/>
                </a:lnTo>
                <a:lnTo>
                  <a:pt x="0" y="0"/>
                </a:lnTo>
                <a:lnTo>
                  <a:pt x="0" y="10744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3976" y="4448555"/>
            <a:ext cx="326390" cy="1100455"/>
          </a:xfrm>
          <a:custGeom>
            <a:avLst/>
            <a:gdLst/>
            <a:ahLst/>
            <a:cxnLst/>
            <a:rect l="l" t="t" r="r" b="b"/>
            <a:pathLst>
              <a:path w="326389" h="1100454">
                <a:moveTo>
                  <a:pt x="320040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1094232"/>
                </a:lnTo>
                <a:lnTo>
                  <a:pt x="6096" y="1100328"/>
                </a:lnTo>
                <a:lnTo>
                  <a:pt x="320040" y="1100328"/>
                </a:lnTo>
                <a:lnTo>
                  <a:pt x="326136" y="1094232"/>
                </a:lnTo>
                <a:lnTo>
                  <a:pt x="326136" y="1088136"/>
                </a:lnTo>
                <a:lnTo>
                  <a:pt x="25907" y="1088136"/>
                </a:lnTo>
                <a:lnTo>
                  <a:pt x="13716" y="1074420"/>
                </a:lnTo>
                <a:lnTo>
                  <a:pt x="25907" y="1074420"/>
                </a:lnTo>
                <a:lnTo>
                  <a:pt x="25907" y="25908"/>
                </a:lnTo>
                <a:lnTo>
                  <a:pt x="13716" y="25908"/>
                </a:lnTo>
                <a:lnTo>
                  <a:pt x="25907" y="13716"/>
                </a:lnTo>
                <a:lnTo>
                  <a:pt x="326136" y="13716"/>
                </a:lnTo>
                <a:lnTo>
                  <a:pt x="326136" y="6096"/>
                </a:lnTo>
                <a:lnTo>
                  <a:pt x="320040" y="0"/>
                </a:lnTo>
                <a:close/>
              </a:path>
              <a:path w="326389" h="1100454">
                <a:moveTo>
                  <a:pt x="25907" y="1074420"/>
                </a:moveTo>
                <a:lnTo>
                  <a:pt x="13716" y="1074420"/>
                </a:lnTo>
                <a:lnTo>
                  <a:pt x="25907" y="1088136"/>
                </a:lnTo>
                <a:lnTo>
                  <a:pt x="25907" y="1074420"/>
                </a:lnTo>
                <a:close/>
              </a:path>
              <a:path w="326389" h="1100454">
                <a:moveTo>
                  <a:pt x="300228" y="1074420"/>
                </a:moveTo>
                <a:lnTo>
                  <a:pt x="25907" y="1074420"/>
                </a:lnTo>
                <a:lnTo>
                  <a:pt x="25907" y="1088136"/>
                </a:lnTo>
                <a:lnTo>
                  <a:pt x="300228" y="1088136"/>
                </a:lnTo>
                <a:lnTo>
                  <a:pt x="300228" y="1074420"/>
                </a:lnTo>
                <a:close/>
              </a:path>
              <a:path w="326389" h="1100454">
                <a:moveTo>
                  <a:pt x="300228" y="13716"/>
                </a:moveTo>
                <a:lnTo>
                  <a:pt x="300228" y="1088136"/>
                </a:lnTo>
                <a:lnTo>
                  <a:pt x="313944" y="1074420"/>
                </a:lnTo>
                <a:lnTo>
                  <a:pt x="326136" y="1074420"/>
                </a:lnTo>
                <a:lnTo>
                  <a:pt x="326136" y="25908"/>
                </a:lnTo>
                <a:lnTo>
                  <a:pt x="313944" y="25908"/>
                </a:lnTo>
                <a:lnTo>
                  <a:pt x="300228" y="13716"/>
                </a:lnTo>
                <a:close/>
              </a:path>
              <a:path w="326389" h="1100454">
                <a:moveTo>
                  <a:pt x="326136" y="1074420"/>
                </a:moveTo>
                <a:lnTo>
                  <a:pt x="313944" y="1074420"/>
                </a:lnTo>
                <a:lnTo>
                  <a:pt x="300228" y="1088136"/>
                </a:lnTo>
                <a:lnTo>
                  <a:pt x="326136" y="1088136"/>
                </a:lnTo>
                <a:lnTo>
                  <a:pt x="326136" y="1074420"/>
                </a:lnTo>
                <a:close/>
              </a:path>
              <a:path w="326389" h="1100454">
                <a:moveTo>
                  <a:pt x="25907" y="13716"/>
                </a:moveTo>
                <a:lnTo>
                  <a:pt x="13716" y="25908"/>
                </a:lnTo>
                <a:lnTo>
                  <a:pt x="25907" y="25908"/>
                </a:lnTo>
                <a:lnTo>
                  <a:pt x="25907" y="13716"/>
                </a:lnTo>
                <a:close/>
              </a:path>
              <a:path w="326389" h="1100454">
                <a:moveTo>
                  <a:pt x="300228" y="13716"/>
                </a:moveTo>
                <a:lnTo>
                  <a:pt x="25907" y="13716"/>
                </a:lnTo>
                <a:lnTo>
                  <a:pt x="25907" y="25908"/>
                </a:lnTo>
                <a:lnTo>
                  <a:pt x="300228" y="25908"/>
                </a:lnTo>
                <a:lnTo>
                  <a:pt x="300228" y="13716"/>
                </a:lnTo>
                <a:close/>
              </a:path>
              <a:path w="326389" h="1100454">
                <a:moveTo>
                  <a:pt x="326136" y="13716"/>
                </a:moveTo>
                <a:lnTo>
                  <a:pt x="300228" y="13716"/>
                </a:lnTo>
                <a:lnTo>
                  <a:pt x="313944" y="25908"/>
                </a:lnTo>
                <a:lnTo>
                  <a:pt x="326136" y="25908"/>
                </a:lnTo>
                <a:lnTo>
                  <a:pt x="326136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7804" y="5257800"/>
            <a:ext cx="302260" cy="1432560"/>
          </a:xfrm>
          <a:custGeom>
            <a:avLst/>
            <a:gdLst/>
            <a:ahLst/>
            <a:cxnLst/>
            <a:rect l="l" t="t" r="r" b="b"/>
            <a:pathLst>
              <a:path w="302259" h="1432559">
                <a:moveTo>
                  <a:pt x="0" y="1432560"/>
                </a:moveTo>
                <a:lnTo>
                  <a:pt x="301752" y="1432560"/>
                </a:lnTo>
                <a:lnTo>
                  <a:pt x="301752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5612" y="5245608"/>
            <a:ext cx="327660" cy="1457325"/>
          </a:xfrm>
          <a:custGeom>
            <a:avLst/>
            <a:gdLst/>
            <a:ahLst/>
            <a:cxnLst/>
            <a:rect l="l" t="t" r="r" b="b"/>
            <a:pathLst>
              <a:path w="327659" h="1457325">
                <a:moveTo>
                  <a:pt x="321563" y="0"/>
                </a:moveTo>
                <a:lnTo>
                  <a:pt x="6095" y="0"/>
                </a:lnTo>
                <a:lnTo>
                  <a:pt x="0" y="6096"/>
                </a:lnTo>
                <a:lnTo>
                  <a:pt x="0" y="1452372"/>
                </a:lnTo>
                <a:lnTo>
                  <a:pt x="6095" y="1456944"/>
                </a:lnTo>
                <a:lnTo>
                  <a:pt x="321563" y="1456944"/>
                </a:lnTo>
                <a:lnTo>
                  <a:pt x="327659" y="1452372"/>
                </a:lnTo>
                <a:lnTo>
                  <a:pt x="327659" y="1444752"/>
                </a:lnTo>
                <a:lnTo>
                  <a:pt x="25907" y="1444752"/>
                </a:lnTo>
                <a:lnTo>
                  <a:pt x="12192" y="1432560"/>
                </a:lnTo>
                <a:lnTo>
                  <a:pt x="25907" y="1432560"/>
                </a:lnTo>
                <a:lnTo>
                  <a:pt x="25907" y="25908"/>
                </a:lnTo>
                <a:lnTo>
                  <a:pt x="12192" y="25908"/>
                </a:lnTo>
                <a:lnTo>
                  <a:pt x="25907" y="12192"/>
                </a:lnTo>
                <a:lnTo>
                  <a:pt x="327659" y="12192"/>
                </a:lnTo>
                <a:lnTo>
                  <a:pt x="327659" y="6096"/>
                </a:lnTo>
                <a:lnTo>
                  <a:pt x="321563" y="0"/>
                </a:lnTo>
                <a:close/>
              </a:path>
              <a:path w="327659" h="1457325">
                <a:moveTo>
                  <a:pt x="25907" y="1432560"/>
                </a:moveTo>
                <a:lnTo>
                  <a:pt x="12192" y="1432560"/>
                </a:lnTo>
                <a:lnTo>
                  <a:pt x="25907" y="1444752"/>
                </a:lnTo>
                <a:lnTo>
                  <a:pt x="25907" y="1432560"/>
                </a:lnTo>
                <a:close/>
              </a:path>
              <a:path w="327659" h="1457325">
                <a:moveTo>
                  <a:pt x="301751" y="1432560"/>
                </a:moveTo>
                <a:lnTo>
                  <a:pt x="25907" y="1432560"/>
                </a:lnTo>
                <a:lnTo>
                  <a:pt x="25907" y="1444752"/>
                </a:lnTo>
                <a:lnTo>
                  <a:pt x="301751" y="1444752"/>
                </a:lnTo>
                <a:lnTo>
                  <a:pt x="301751" y="1432560"/>
                </a:lnTo>
                <a:close/>
              </a:path>
              <a:path w="327659" h="1457325">
                <a:moveTo>
                  <a:pt x="301751" y="12192"/>
                </a:moveTo>
                <a:lnTo>
                  <a:pt x="301751" y="1444752"/>
                </a:lnTo>
                <a:lnTo>
                  <a:pt x="313944" y="1432560"/>
                </a:lnTo>
                <a:lnTo>
                  <a:pt x="327659" y="1432560"/>
                </a:lnTo>
                <a:lnTo>
                  <a:pt x="327659" y="25908"/>
                </a:lnTo>
                <a:lnTo>
                  <a:pt x="313944" y="25908"/>
                </a:lnTo>
                <a:lnTo>
                  <a:pt x="301751" y="12192"/>
                </a:lnTo>
                <a:close/>
              </a:path>
              <a:path w="327659" h="1457325">
                <a:moveTo>
                  <a:pt x="327659" y="1432560"/>
                </a:moveTo>
                <a:lnTo>
                  <a:pt x="313944" y="1432560"/>
                </a:lnTo>
                <a:lnTo>
                  <a:pt x="301751" y="1444752"/>
                </a:lnTo>
                <a:lnTo>
                  <a:pt x="327659" y="1444752"/>
                </a:lnTo>
                <a:lnTo>
                  <a:pt x="327659" y="1432560"/>
                </a:lnTo>
                <a:close/>
              </a:path>
              <a:path w="327659" h="1457325">
                <a:moveTo>
                  <a:pt x="25907" y="12192"/>
                </a:moveTo>
                <a:lnTo>
                  <a:pt x="12192" y="25908"/>
                </a:lnTo>
                <a:lnTo>
                  <a:pt x="25907" y="25908"/>
                </a:lnTo>
                <a:lnTo>
                  <a:pt x="25907" y="12192"/>
                </a:lnTo>
                <a:close/>
              </a:path>
              <a:path w="327659" h="1457325">
                <a:moveTo>
                  <a:pt x="301751" y="12192"/>
                </a:moveTo>
                <a:lnTo>
                  <a:pt x="25907" y="12192"/>
                </a:lnTo>
                <a:lnTo>
                  <a:pt x="25907" y="25908"/>
                </a:lnTo>
                <a:lnTo>
                  <a:pt x="301751" y="25908"/>
                </a:lnTo>
                <a:lnTo>
                  <a:pt x="301751" y="12192"/>
                </a:lnTo>
                <a:close/>
              </a:path>
              <a:path w="327659" h="1457325">
                <a:moveTo>
                  <a:pt x="327659" y="12192"/>
                </a:moveTo>
                <a:lnTo>
                  <a:pt x="301751" y="12192"/>
                </a:lnTo>
                <a:lnTo>
                  <a:pt x="313944" y="25908"/>
                </a:lnTo>
                <a:lnTo>
                  <a:pt x="327659" y="25908"/>
                </a:lnTo>
                <a:lnTo>
                  <a:pt x="327659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9555" y="5257800"/>
            <a:ext cx="180340" cy="279400"/>
          </a:xfrm>
          <a:custGeom>
            <a:avLst/>
            <a:gdLst/>
            <a:ahLst/>
            <a:cxnLst/>
            <a:rect l="l" t="t" r="r" b="b"/>
            <a:pathLst>
              <a:path w="180340" h="279400">
                <a:moveTo>
                  <a:pt x="0" y="278892"/>
                </a:moveTo>
                <a:lnTo>
                  <a:pt x="179831" y="278892"/>
                </a:lnTo>
                <a:lnTo>
                  <a:pt x="179831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7363" y="5245608"/>
            <a:ext cx="326390" cy="303530"/>
          </a:xfrm>
          <a:custGeom>
            <a:avLst/>
            <a:gdLst/>
            <a:ahLst/>
            <a:cxnLst/>
            <a:rect l="l" t="t" r="r" b="b"/>
            <a:pathLst>
              <a:path w="326390" h="303529">
                <a:moveTo>
                  <a:pt x="321564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297180"/>
                </a:lnTo>
                <a:lnTo>
                  <a:pt x="6096" y="303276"/>
                </a:lnTo>
                <a:lnTo>
                  <a:pt x="321564" y="303276"/>
                </a:lnTo>
                <a:lnTo>
                  <a:pt x="326136" y="297180"/>
                </a:lnTo>
                <a:lnTo>
                  <a:pt x="326136" y="291084"/>
                </a:lnTo>
                <a:lnTo>
                  <a:pt x="25908" y="291084"/>
                </a:lnTo>
                <a:lnTo>
                  <a:pt x="12192" y="277368"/>
                </a:lnTo>
                <a:lnTo>
                  <a:pt x="25908" y="277368"/>
                </a:lnTo>
                <a:lnTo>
                  <a:pt x="25908" y="25908"/>
                </a:lnTo>
                <a:lnTo>
                  <a:pt x="12192" y="25908"/>
                </a:lnTo>
                <a:lnTo>
                  <a:pt x="25908" y="12192"/>
                </a:lnTo>
                <a:lnTo>
                  <a:pt x="326136" y="12192"/>
                </a:lnTo>
                <a:lnTo>
                  <a:pt x="326136" y="6096"/>
                </a:lnTo>
                <a:lnTo>
                  <a:pt x="321564" y="0"/>
                </a:lnTo>
                <a:close/>
              </a:path>
              <a:path w="326390" h="303529">
                <a:moveTo>
                  <a:pt x="25908" y="277368"/>
                </a:moveTo>
                <a:lnTo>
                  <a:pt x="12192" y="277368"/>
                </a:lnTo>
                <a:lnTo>
                  <a:pt x="25908" y="291084"/>
                </a:lnTo>
                <a:lnTo>
                  <a:pt x="25908" y="277368"/>
                </a:lnTo>
                <a:close/>
              </a:path>
              <a:path w="326390" h="303529">
                <a:moveTo>
                  <a:pt x="301752" y="277368"/>
                </a:moveTo>
                <a:lnTo>
                  <a:pt x="25908" y="277368"/>
                </a:lnTo>
                <a:lnTo>
                  <a:pt x="25908" y="291084"/>
                </a:lnTo>
                <a:lnTo>
                  <a:pt x="301752" y="291084"/>
                </a:lnTo>
                <a:lnTo>
                  <a:pt x="301752" y="277368"/>
                </a:lnTo>
                <a:close/>
              </a:path>
              <a:path w="326390" h="303529">
                <a:moveTo>
                  <a:pt x="301752" y="12192"/>
                </a:moveTo>
                <a:lnTo>
                  <a:pt x="301752" y="291084"/>
                </a:lnTo>
                <a:lnTo>
                  <a:pt x="313944" y="277368"/>
                </a:lnTo>
                <a:lnTo>
                  <a:pt x="326136" y="277368"/>
                </a:lnTo>
                <a:lnTo>
                  <a:pt x="326136" y="25908"/>
                </a:lnTo>
                <a:lnTo>
                  <a:pt x="313944" y="25908"/>
                </a:lnTo>
                <a:lnTo>
                  <a:pt x="301752" y="12192"/>
                </a:lnTo>
                <a:close/>
              </a:path>
              <a:path w="326390" h="303529">
                <a:moveTo>
                  <a:pt x="326136" y="277368"/>
                </a:moveTo>
                <a:lnTo>
                  <a:pt x="313944" y="277368"/>
                </a:lnTo>
                <a:lnTo>
                  <a:pt x="301752" y="291084"/>
                </a:lnTo>
                <a:lnTo>
                  <a:pt x="326136" y="291084"/>
                </a:lnTo>
                <a:lnTo>
                  <a:pt x="326136" y="277368"/>
                </a:lnTo>
                <a:close/>
              </a:path>
              <a:path w="326390" h="303529">
                <a:moveTo>
                  <a:pt x="25908" y="12192"/>
                </a:moveTo>
                <a:lnTo>
                  <a:pt x="12192" y="25908"/>
                </a:lnTo>
                <a:lnTo>
                  <a:pt x="25908" y="25908"/>
                </a:lnTo>
                <a:lnTo>
                  <a:pt x="25908" y="12192"/>
                </a:lnTo>
                <a:close/>
              </a:path>
              <a:path w="326390" h="303529">
                <a:moveTo>
                  <a:pt x="301752" y="12192"/>
                </a:moveTo>
                <a:lnTo>
                  <a:pt x="25908" y="12192"/>
                </a:lnTo>
                <a:lnTo>
                  <a:pt x="25908" y="25908"/>
                </a:lnTo>
                <a:lnTo>
                  <a:pt x="301752" y="25908"/>
                </a:lnTo>
                <a:lnTo>
                  <a:pt x="301752" y="12192"/>
                </a:lnTo>
                <a:close/>
              </a:path>
              <a:path w="326390" h="303529">
                <a:moveTo>
                  <a:pt x="326136" y="12192"/>
                </a:moveTo>
                <a:lnTo>
                  <a:pt x="301752" y="12192"/>
                </a:lnTo>
                <a:lnTo>
                  <a:pt x="313944" y="25908"/>
                </a:lnTo>
                <a:lnTo>
                  <a:pt x="326136" y="25908"/>
                </a:lnTo>
                <a:lnTo>
                  <a:pt x="326136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9388" y="4462271"/>
            <a:ext cx="302260" cy="1074420"/>
          </a:xfrm>
          <a:custGeom>
            <a:avLst/>
            <a:gdLst/>
            <a:ahLst/>
            <a:cxnLst/>
            <a:rect l="l" t="t" r="r" b="b"/>
            <a:pathLst>
              <a:path w="302259" h="1074420">
                <a:moveTo>
                  <a:pt x="0" y="1074420"/>
                </a:moveTo>
                <a:lnTo>
                  <a:pt x="301752" y="1074420"/>
                </a:lnTo>
                <a:lnTo>
                  <a:pt x="301752" y="0"/>
                </a:lnTo>
                <a:lnTo>
                  <a:pt x="0" y="0"/>
                </a:lnTo>
                <a:lnTo>
                  <a:pt x="0" y="107442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7196" y="4448555"/>
            <a:ext cx="326390" cy="1100455"/>
          </a:xfrm>
          <a:custGeom>
            <a:avLst/>
            <a:gdLst/>
            <a:ahLst/>
            <a:cxnLst/>
            <a:rect l="l" t="t" r="r" b="b"/>
            <a:pathLst>
              <a:path w="326390" h="1100454">
                <a:moveTo>
                  <a:pt x="320040" y="0"/>
                </a:moveTo>
                <a:lnTo>
                  <a:pt x="4571" y="0"/>
                </a:lnTo>
                <a:lnTo>
                  <a:pt x="0" y="6096"/>
                </a:lnTo>
                <a:lnTo>
                  <a:pt x="0" y="1094232"/>
                </a:lnTo>
                <a:lnTo>
                  <a:pt x="4571" y="1100328"/>
                </a:lnTo>
                <a:lnTo>
                  <a:pt x="320040" y="1100328"/>
                </a:lnTo>
                <a:lnTo>
                  <a:pt x="326135" y="1094232"/>
                </a:lnTo>
                <a:lnTo>
                  <a:pt x="326135" y="1088136"/>
                </a:lnTo>
                <a:lnTo>
                  <a:pt x="24384" y="1088136"/>
                </a:lnTo>
                <a:lnTo>
                  <a:pt x="12191" y="1074420"/>
                </a:lnTo>
                <a:lnTo>
                  <a:pt x="24384" y="1074420"/>
                </a:lnTo>
                <a:lnTo>
                  <a:pt x="24384" y="25908"/>
                </a:lnTo>
                <a:lnTo>
                  <a:pt x="12191" y="25908"/>
                </a:lnTo>
                <a:lnTo>
                  <a:pt x="24384" y="13716"/>
                </a:lnTo>
                <a:lnTo>
                  <a:pt x="326135" y="13716"/>
                </a:lnTo>
                <a:lnTo>
                  <a:pt x="326135" y="6096"/>
                </a:lnTo>
                <a:lnTo>
                  <a:pt x="320040" y="0"/>
                </a:lnTo>
                <a:close/>
              </a:path>
              <a:path w="326390" h="1100454">
                <a:moveTo>
                  <a:pt x="24384" y="1074420"/>
                </a:moveTo>
                <a:lnTo>
                  <a:pt x="12191" y="1074420"/>
                </a:lnTo>
                <a:lnTo>
                  <a:pt x="24384" y="1088136"/>
                </a:lnTo>
                <a:lnTo>
                  <a:pt x="24384" y="1074420"/>
                </a:lnTo>
                <a:close/>
              </a:path>
              <a:path w="326390" h="1100454">
                <a:moveTo>
                  <a:pt x="301751" y="1074420"/>
                </a:moveTo>
                <a:lnTo>
                  <a:pt x="24384" y="1074420"/>
                </a:lnTo>
                <a:lnTo>
                  <a:pt x="24384" y="1088136"/>
                </a:lnTo>
                <a:lnTo>
                  <a:pt x="301751" y="1088136"/>
                </a:lnTo>
                <a:lnTo>
                  <a:pt x="301751" y="1074420"/>
                </a:lnTo>
                <a:close/>
              </a:path>
              <a:path w="326390" h="1100454">
                <a:moveTo>
                  <a:pt x="301751" y="13716"/>
                </a:moveTo>
                <a:lnTo>
                  <a:pt x="301751" y="1088136"/>
                </a:lnTo>
                <a:lnTo>
                  <a:pt x="313944" y="1074420"/>
                </a:lnTo>
                <a:lnTo>
                  <a:pt x="326135" y="1074420"/>
                </a:lnTo>
                <a:lnTo>
                  <a:pt x="326135" y="25908"/>
                </a:lnTo>
                <a:lnTo>
                  <a:pt x="313944" y="25908"/>
                </a:lnTo>
                <a:lnTo>
                  <a:pt x="301751" y="13716"/>
                </a:lnTo>
                <a:close/>
              </a:path>
              <a:path w="326390" h="1100454">
                <a:moveTo>
                  <a:pt x="326135" y="1074420"/>
                </a:moveTo>
                <a:lnTo>
                  <a:pt x="313944" y="1074420"/>
                </a:lnTo>
                <a:lnTo>
                  <a:pt x="301751" y="1088136"/>
                </a:lnTo>
                <a:lnTo>
                  <a:pt x="326135" y="1088136"/>
                </a:lnTo>
                <a:lnTo>
                  <a:pt x="326135" y="1074420"/>
                </a:lnTo>
                <a:close/>
              </a:path>
              <a:path w="326390" h="1100454">
                <a:moveTo>
                  <a:pt x="24384" y="13716"/>
                </a:moveTo>
                <a:lnTo>
                  <a:pt x="12191" y="25908"/>
                </a:lnTo>
                <a:lnTo>
                  <a:pt x="24384" y="25908"/>
                </a:lnTo>
                <a:lnTo>
                  <a:pt x="24384" y="13716"/>
                </a:lnTo>
                <a:close/>
              </a:path>
              <a:path w="326390" h="1100454">
                <a:moveTo>
                  <a:pt x="301751" y="13716"/>
                </a:moveTo>
                <a:lnTo>
                  <a:pt x="24384" y="13716"/>
                </a:lnTo>
                <a:lnTo>
                  <a:pt x="24384" y="25908"/>
                </a:lnTo>
                <a:lnTo>
                  <a:pt x="301751" y="25908"/>
                </a:lnTo>
                <a:lnTo>
                  <a:pt x="301751" y="13716"/>
                </a:lnTo>
                <a:close/>
              </a:path>
              <a:path w="326390" h="1100454">
                <a:moveTo>
                  <a:pt x="326135" y="13716"/>
                </a:moveTo>
                <a:lnTo>
                  <a:pt x="301751" y="13716"/>
                </a:lnTo>
                <a:lnTo>
                  <a:pt x="313944" y="25908"/>
                </a:lnTo>
                <a:lnTo>
                  <a:pt x="326135" y="25908"/>
                </a:lnTo>
                <a:lnTo>
                  <a:pt x="326135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5440" y="5269991"/>
            <a:ext cx="1520650" cy="153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31242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9716" y="1336950"/>
            <a:ext cx="5662295" cy="4839970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8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安全帽的选择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48260">
              <a:lnSpc>
                <a:spcPct val="150000"/>
              </a:lnSpc>
              <a:spcBef>
                <a:spcPts val="200"/>
              </a:spcBef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依据国家经贸委于2000年3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6日发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布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的《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劳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动防 护用品配备标准（试行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》，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涉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及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配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备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安全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帽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的典 型</a:t>
            </a: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工种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包括：铸造工、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电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工、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炉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前工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冷作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、筑 路工、石油钻井工、采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煤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工等25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典型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种。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每一个典型工种还有许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相近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种，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：电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由32 个相近工种，炉前工有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145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个相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近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工种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企业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应按 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照标准中防护用品的配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备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安全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，作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业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人员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也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可以 按照其中的规定提出配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备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要求。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82968" y="1533144"/>
            <a:ext cx="2487168" cy="2598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6140" y="4920996"/>
            <a:ext cx="1751076" cy="1738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9230" y="581660"/>
            <a:ext cx="271335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b="1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600" y="1594205"/>
            <a:ext cx="4393565" cy="4597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产品选择标准使用者在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选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择安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全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帽时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48895" algn="just"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，应注意选择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符合国家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相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关管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规定、 标志齐全、经检验合格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安全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，应检 查其近期检验报告。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48895" indent="447675" algn="just"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并且要根据不同的防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护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目的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选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择不 同的品种，如：带电作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业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场所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使用人 员，应选择具有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电绝缘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性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能并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检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验合格 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的安全帽；在低温环境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作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业时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应选择 具有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低温防护性能并检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验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合格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安全帽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。否则就不能满足所需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防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护的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要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求。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7996" y="1403096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请正确使用安全帽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5876" y="1802892"/>
            <a:ext cx="2773679" cy="288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5876" y="4933188"/>
            <a:ext cx="2773679" cy="1818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 t="2090" b="2090"/>
          <a:stretch>
            <a:fillRect/>
          </a:stretch>
        </p:blipFill>
        <p:spPr bwMode="auto">
          <a:xfrm>
            <a:off x="1069340" y="942975"/>
            <a:ext cx="7919720" cy="411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43830" y="942975"/>
            <a:ext cx="1485265" cy="38544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993366"/>
                </a:solidFill>
                <a:latin typeface="Arial" panose="020B0604020202020204" pitchFamily="34" charset="0"/>
                <a:ea typeface="+mn-ea"/>
              </a:rPr>
              <a:t>LOREM</a:t>
            </a:r>
            <a:endParaRPr lang="zh-CN" altLang="zh-CN" dirty="0">
              <a:solidFill>
                <a:srgbClr val="993366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741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052714" y="1398715"/>
            <a:ext cx="0" cy="7920000"/>
          </a:xfrm>
          <a:prstGeom prst="line">
            <a:avLst/>
          </a:prstGeom>
          <a:noFill/>
          <a:ln w="9525" cmpd="sng">
            <a:solidFill>
              <a:srgbClr val="33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45687" y="5531714"/>
            <a:ext cx="7967027" cy="144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628" tIns="35243" rIns="67628" bIns="35243" numCol="1" anchor="t" anchorCtr="1" compatLnSpc="1">
            <a:normAutofit/>
          </a:bodyPr>
          <a:lstStyle>
            <a:defPPr>
              <a:defRPr lang="zh-CN"/>
            </a:defPPr>
            <a:lvl1pPr marL="5080" indent="-5080" algn="just" eaLnBrk="1" hangingPunct="1">
              <a:lnSpc>
                <a:spcPct val="12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None/>
              <a:defRPr>
                <a:solidFill>
                  <a:srgbClr val="663300"/>
                </a:solidFill>
                <a:latin typeface="Arial" panose="020B0604020202020204" pitchFamily="34" charset="0"/>
                <a:ea typeface="+mn-ea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663300"/>
              </a:buClr>
              <a:buFont typeface="Wingdings" panose="05000000000000000000" pitchFamily="2" charset="2"/>
              <a:buChar char="n"/>
              <a:defRPr>
                <a:solidFill>
                  <a:srgbClr val="663300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ea typeface="+mn-ea"/>
              </a:defRPr>
            </a:lvl9pPr>
          </a:lstStyle>
          <a:p>
            <a:pPr marL="0" lvl="0" indent="-5080" algn="just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  <a:buNone/>
            </a:pPr>
            <a:r>
              <a:rPr lang="zh-CN" altLang="en-US">
                <a:solidFill>
                  <a:srgbClr val="663300"/>
                </a:solidFill>
              </a:rPr>
              <a:t>新版安全帽标准（GB 2811- 2019 头部防护 安全帽）已于2019年12月31日发布了。新标准将于2020年7月1日起正式生效。值得注意的是新版标准废止了 旧版GB 2811 - 2007 ，新国标下，您正在使用的安全帽还是否合规呢？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9" y="498348"/>
            <a:ext cx="3148584" cy="661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2652" y="527304"/>
            <a:ext cx="1822703" cy="483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9230" y="581660"/>
            <a:ext cx="251968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b="1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2467" y="2681731"/>
            <a:ext cx="2562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70798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安全帽使用</a:t>
            </a:r>
            <a:endParaRPr sz="4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2371344"/>
            <a:ext cx="998219" cy="1201420"/>
          </a:xfrm>
          <a:custGeom>
            <a:avLst/>
            <a:gdLst/>
            <a:ahLst/>
            <a:cxnLst/>
            <a:rect l="l" t="t" r="r" b="b"/>
            <a:pathLst>
              <a:path w="998219" h="1201420">
                <a:moveTo>
                  <a:pt x="82296" y="557783"/>
                </a:moveTo>
                <a:lnTo>
                  <a:pt x="42648" y="579643"/>
                </a:lnTo>
                <a:lnTo>
                  <a:pt x="4071" y="641461"/>
                </a:lnTo>
                <a:lnTo>
                  <a:pt x="0" y="652514"/>
                </a:lnTo>
                <a:lnTo>
                  <a:pt x="0" y="946215"/>
                </a:lnTo>
                <a:lnTo>
                  <a:pt x="38437" y="1016499"/>
                </a:lnTo>
                <a:lnTo>
                  <a:pt x="67580" y="1051457"/>
                </a:lnTo>
                <a:lnTo>
                  <a:pt x="102107" y="1083564"/>
                </a:lnTo>
                <a:lnTo>
                  <a:pt x="139255" y="1110921"/>
                </a:lnTo>
                <a:lnTo>
                  <a:pt x="178688" y="1134689"/>
                </a:lnTo>
                <a:lnTo>
                  <a:pt x="220408" y="1154849"/>
                </a:lnTo>
                <a:lnTo>
                  <a:pt x="264413" y="1171384"/>
                </a:lnTo>
                <a:lnTo>
                  <a:pt x="310705" y="1184275"/>
                </a:lnTo>
                <a:lnTo>
                  <a:pt x="359282" y="1193506"/>
                </a:lnTo>
                <a:lnTo>
                  <a:pt x="410146" y="1199057"/>
                </a:lnTo>
                <a:lnTo>
                  <a:pt x="463295" y="1200911"/>
                </a:lnTo>
                <a:lnTo>
                  <a:pt x="519670" y="1198910"/>
                </a:lnTo>
                <a:lnTo>
                  <a:pt x="573241" y="1192910"/>
                </a:lnTo>
                <a:lnTo>
                  <a:pt x="624003" y="1182919"/>
                </a:lnTo>
                <a:lnTo>
                  <a:pt x="671947" y="1168943"/>
                </a:lnTo>
                <a:lnTo>
                  <a:pt x="717068" y="1150989"/>
                </a:lnTo>
                <a:lnTo>
                  <a:pt x="726601" y="1146047"/>
                </a:lnTo>
                <a:lnTo>
                  <a:pt x="429768" y="1146047"/>
                </a:lnTo>
                <a:lnTo>
                  <a:pt x="389453" y="1143809"/>
                </a:lnTo>
                <a:lnTo>
                  <a:pt x="348424" y="1137284"/>
                </a:lnTo>
                <a:lnTo>
                  <a:pt x="306538" y="1126759"/>
                </a:lnTo>
                <a:lnTo>
                  <a:pt x="263652" y="1112519"/>
                </a:lnTo>
                <a:lnTo>
                  <a:pt x="208216" y="1087659"/>
                </a:lnTo>
                <a:lnTo>
                  <a:pt x="160782" y="1058798"/>
                </a:lnTo>
                <a:lnTo>
                  <a:pt x="121348" y="1025937"/>
                </a:lnTo>
                <a:lnTo>
                  <a:pt x="89915" y="989076"/>
                </a:lnTo>
                <a:lnTo>
                  <a:pt x="63912" y="947380"/>
                </a:lnTo>
                <a:lnTo>
                  <a:pt x="45339" y="902398"/>
                </a:lnTo>
                <a:lnTo>
                  <a:pt x="34194" y="854273"/>
                </a:lnTo>
                <a:lnTo>
                  <a:pt x="30479" y="803147"/>
                </a:lnTo>
                <a:lnTo>
                  <a:pt x="33361" y="757999"/>
                </a:lnTo>
                <a:lnTo>
                  <a:pt x="42100" y="718565"/>
                </a:lnTo>
                <a:lnTo>
                  <a:pt x="56840" y="684847"/>
                </a:lnTo>
                <a:lnTo>
                  <a:pt x="77724" y="656843"/>
                </a:lnTo>
                <a:lnTo>
                  <a:pt x="92011" y="641389"/>
                </a:lnTo>
                <a:lnTo>
                  <a:pt x="102870" y="629221"/>
                </a:lnTo>
                <a:lnTo>
                  <a:pt x="110299" y="620196"/>
                </a:lnTo>
                <a:lnTo>
                  <a:pt x="117347" y="609600"/>
                </a:lnTo>
                <a:lnTo>
                  <a:pt x="120396" y="603503"/>
                </a:lnTo>
                <a:lnTo>
                  <a:pt x="120396" y="597407"/>
                </a:lnTo>
                <a:lnTo>
                  <a:pt x="95821" y="560450"/>
                </a:lnTo>
                <a:lnTo>
                  <a:pt x="89130" y="558403"/>
                </a:lnTo>
                <a:lnTo>
                  <a:pt x="82296" y="557783"/>
                </a:lnTo>
                <a:close/>
              </a:path>
              <a:path w="998219" h="1201420">
                <a:moveTo>
                  <a:pt x="724423" y="313943"/>
                </a:moveTo>
                <a:lnTo>
                  <a:pt x="403859" y="313943"/>
                </a:lnTo>
                <a:lnTo>
                  <a:pt x="432434" y="314134"/>
                </a:lnTo>
                <a:lnTo>
                  <a:pt x="449294" y="314586"/>
                </a:lnTo>
                <a:lnTo>
                  <a:pt x="467868" y="315467"/>
                </a:lnTo>
                <a:lnTo>
                  <a:pt x="467868" y="1143000"/>
                </a:lnTo>
                <a:lnTo>
                  <a:pt x="435506" y="1145786"/>
                </a:lnTo>
                <a:lnTo>
                  <a:pt x="429768" y="1146047"/>
                </a:lnTo>
                <a:lnTo>
                  <a:pt x="726601" y="1146047"/>
                </a:lnTo>
                <a:lnTo>
                  <a:pt x="798813" y="1103176"/>
                </a:lnTo>
                <a:lnTo>
                  <a:pt x="835422" y="1073331"/>
                </a:lnTo>
                <a:lnTo>
                  <a:pt x="869180" y="1039535"/>
                </a:lnTo>
                <a:lnTo>
                  <a:pt x="900080" y="1001795"/>
                </a:lnTo>
                <a:lnTo>
                  <a:pt x="928116" y="960119"/>
                </a:lnTo>
                <a:lnTo>
                  <a:pt x="952963" y="914558"/>
                </a:lnTo>
                <a:lnTo>
                  <a:pt x="972543" y="867387"/>
                </a:lnTo>
                <a:lnTo>
                  <a:pt x="986710" y="818461"/>
                </a:lnTo>
                <a:lnTo>
                  <a:pt x="995318" y="767632"/>
                </a:lnTo>
                <a:lnTo>
                  <a:pt x="998219" y="714755"/>
                </a:lnTo>
                <a:lnTo>
                  <a:pt x="995476" y="661928"/>
                </a:lnTo>
                <a:lnTo>
                  <a:pt x="987247" y="611440"/>
                </a:lnTo>
                <a:lnTo>
                  <a:pt x="973531" y="563441"/>
                </a:lnTo>
                <a:lnTo>
                  <a:pt x="954328" y="518074"/>
                </a:lnTo>
                <a:lnTo>
                  <a:pt x="929640" y="475488"/>
                </a:lnTo>
                <a:lnTo>
                  <a:pt x="899675" y="436132"/>
                </a:lnTo>
                <a:lnTo>
                  <a:pt x="864672" y="400416"/>
                </a:lnTo>
                <a:lnTo>
                  <a:pt x="824674" y="368426"/>
                </a:lnTo>
                <a:lnTo>
                  <a:pt x="779723" y="340247"/>
                </a:lnTo>
                <a:lnTo>
                  <a:pt x="729861" y="315961"/>
                </a:lnTo>
                <a:lnTo>
                  <a:pt x="724423" y="313943"/>
                </a:lnTo>
                <a:close/>
              </a:path>
              <a:path w="998219" h="1201420">
                <a:moveTo>
                  <a:pt x="242315" y="0"/>
                </a:moveTo>
                <a:lnTo>
                  <a:pt x="205740" y="106679"/>
                </a:lnTo>
                <a:lnTo>
                  <a:pt x="190047" y="156710"/>
                </a:lnTo>
                <a:lnTo>
                  <a:pt x="175069" y="201739"/>
                </a:lnTo>
                <a:lnTo>
                  <a:pt x="160948" y="241911"/>
                </a:lnTo>
                <a:lnTo>
                  <a:pt x="147828" y="277367"/>
                </a:lnTo>
                <a:lnTo>
                  <a:pt x="132588" y="320039"/>
                </a:lnTo>
                <a:lnTo>
                  <a:pt x="121920" y="347471"/>
                </a:lnTo>
                <a:lnTo>
                  <a:pt x="118945" y="354909"/>
                </a:lnTo>
                <a:lnTo>
                  <a:pt x="118872" y="368807"/>
                </a:lnTo>
                <a:lnTo>
                  <a:pt x="121920" y="374903"/>
                </a:lnTo>
                <a:lnTo>
                  <a:pt x="128015" y="382523"/>
                </a:lnTo>
                <a:lnTo>
                  <a:pt x="134111" y="388619"/>
                </a:lnTo>
                <a:lnTo>
                  <a:pt x="140208" y="393191"/>
                </a:lnTo>
                <a:lnTo>
                  <a:pt x="146304" y="393191"/>
                </a:lnTo>
                <a:lnTo>
                  <a:pt x="151423" y="392096"/>
                </a:lnTo>
                <a:lnTo>
                  <a:pt x="157543" y="389000"/>
                </a:lnTo>
                <a:lnTo>
                  <a:pt x="164520" y="384190"/>
                </a:lnTo>
                <a:lnTo>
                  <a:pt x="172211" y="377951"/>
                </a:lnTo>
                <a:lnTo>
                  <a:pt x="206398" y="354909"/>
                </a:lnTo>
                <a:lnTo>
                  <a:pt x="246729" y="336986"/>
                </a:lnTo>
                <a:lnTo>
                  <a:pt x="293132" y="324185"/>
                </a:lnTo>
                <a:lnTo>
                  <a:pt x="345533" y="316504"/>
                </a:lnTo>
                <a:lnTo>
                  <a:pt x="403859" y="313943"/>
                </a:lnTo>
                <a:lnTo>
                  <a:pt x="724423" y="313943"/>
                </a:lnTo>
                <a:lnTo>
                  <a:pt x="675132" y="295655"/>
                </a:lnTo>
                <a:lnTo>
                  <a:pt x="625557" y="281939"/>
                </a:lnTo>
                <a:lnTo>
                  <a:pt x="204215" y="281939"/>
                </a:lnTo>
                <a:lnTo>
                  <a:pt x="278892" y="60959"/>
                </a:lnTo>
                <a:lnTo>
                  <a:pt x="859286" y="60959"/>
                </a:lnTo>
                <a:lnTo>
                  <a:pt x="861060" y="59435"/>
                </a:lnTo>
                <a:lnTo>
                  <a:pt x="867298" y="50887"/>
                </a:lnTo>
                <a:lnTo>
                  <a:pt x="872108" y="41338"/>
                </a:lnTo>
                <a:lnTo>
                  <a:pt x="875204" y="30932"/>
                </a:lnTo>
                <a:lnTo>
                  <a:pt x="876300" y="19811"/>
                </a:lnTo>
                <a:lnTo>
                  <a:pt x="874061" y="10929"/>
                </a:lnTo>
                <a:lnTo>
                  <a:pt x="867537" y="4762"/>
                </a:lnTo>
                <a:lnTo>
                  <a:pt x="866979" y="4571"/>
                </a:lnTo>
                <a:lnTo>
                  <a:pt x="501395" y="4571"/>
                </a:lnTo>
                <a:lnTo>
                  <a:pt x="242315" y="0"/>
                </a:lnTo>
                <a:close/>
              </a:path>
              <a:path w="998219" h="1201420">
                <a:moveTo>
                  <a:pt x="406908" y="257555"/>
                </a:moveTo>
                <a:lnTo>
                  <a:pt x="348662" y="259008"/>
                </a:lnTo>
                <a:lnTo>
                  <a:pt x="295275" y="263461"/>
                </a:lnTo>
                <a:lnTo>
                  <a:pt x="247030" y="271057"/>
                </a:lnTo>
                <a:lnTo>
                  <a:pt x="204215" y="281939"/>
                </a:lnTo>
                <a:lnTo>
                  <a:pt x="625557" y="281939"/>
                </a:lnTo>
                <a:lnTo>
                  <a:pt x="572816" y="271052"/>
                </a:lnTo>
                <a:lnTo>
                  <a:pt x="519098" y="263505"/>
                </a:lnTo>
                <a:lnTo>
                  <a:pt x="463771" y="259031"/>
                </a:lnTo>
                <a:lnTo>
                  <a:pt x="406908" y="257555"/>
                </a:lnTo>
                <a:close/>
              </a:path>
              <a:path w="998219" h="1201420">
                <a:moveTo>
                  <a:pt x="859286" y="60959"/>
                </a:moveTo>
                <a:lnTo>
                  <a:pt x="295656" y="60959"/>
                </a:lnTo>
                <a:lnTo>
                  <a:pt x="512746" y="63057"/>
                </a:lnTo>
                <a:lnTo>
                  <a:pt x="656106" y="67158"/>
                </a:lnTo>
                <a:lnTo>
                  <a:pt x="783336" y="73151"/>
                </a:lnTo>
                <a:lnTo>
                  <a:pt x="806196" y="75247"/>
                </a:lnTo>
                <a:lnTo>
                  <a:pt x="815911" y="75938"/>
                </a:lnTo>
                <a:lnTo>
                  <a:pt x="824484" y="76200"/>
                </a:lnTo>
                <a:lnTo>
                  <a:pt x="834485" y="75080"/>
                </a:lnTo>
                <a:lnTo>
                  <a:pt x="843914" y="71818"/>
                </a:lnTo>
                <a:lnTo>
                  <a:pt x="852773" y="66555"/>
                </a:lnTo>
                <a:lnTo>
                  <a:pt x="859286" y="60959"/>
                </a:lnTo>
                <a:close/>
              </a:path>
              <a:path w="998219" h="1201420">
                <a:moveTo>
                  <a:pt x="842772" y="0"/>
                </a:moveTo>
                <a:lnTo>
                  <a:pt x="806196" y="0"/>
                </a:lnTo>
                <a:lnTo>
                  <a:pt x="614172" y="4571"/>
                </a:lnTo>
                <a:lnTo>
                  <a:pt x="866979" y="4571"/>
                </a:lnTo>
                <a:lnTo>
                  <a:pt x="857011" y="1166"/>
                </a:lnTo>
                <a:lnTo>
                  <a:pt x="842772" y="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837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注意事项</a:t>
            </a:r>
          </a:p>
        </p:txBody>
      </p:sp>
      <p:sp>
        <p:nvSpPr>
          <p:cNvPr id="8" name="object 8"/>
          <p:cNvSpPr/>
          <p:nvPr/>
        </p:nvSpPr>
        <p:spPr>
          <a:xfrm>
            <a:off x="3979164" y="3617976"/>
            <a:ext cx="4476115" cy="706120"/>
          </a:xfrm>
          <a:custGeom>
            <a:avLst/>
            <a:gdLst/>
            <a:ahLst/>
            <a:cxnLst/>
            <a:rect l="l" t="t" r="r" b="b"/>
            <a:pathLst>
              <a:path w="4476115" h="706120">
                <a:moveTo>
                  <a:pt x="3006852" y="25908"/>
                </a:moveTo>
                <a:lnTo>
                  <a:pt x="2738628" y="25908"/>
                </a:lnTo>
                <a:lnTo>
                  <a:pt x="2872740" y="35051"/>
                </a:lnTo>
                <a:lnTo>
                  <a:pt x="2938271" y="41148"/>
                </a:lnTo>
                <a:lnTo>
                  <a:pt x="3002280" y="50291"/>
                </a:lnTo>
                <a:lnTo>
                  <a:pt x="3127247" y="71627"/>
                </a:lnTo>
                <a:lnTo>
                  <a:pt x="3188208" y="85344"/>
                </a:lnTo>
                <a:lnTo>
                  <a:pt x="3307080" y="117348"/>
                </a:lnTo>
                <a:lnTo>
                  <a:pt x="3422904" y="152400"/>
                </a:lnTo>
                <a:lnTo>
                  <a:pt x="3535680" y="193548"/>
                </a:lnTo>
                <a:lnTo>
                  <a:pt x="3645408" y="239268"/>
                </a:lnTo>
                <a:lnTo>
                  <a:pt x="3753612" y="289560"/>
                </a:lnTo>
                <a:lnTo>
                  <a:pt x="3858767" y="342900"/>
                </a:lnTo>
                <a:lnTo>
                  <a:pt x="3960876" y="397763"/>
                </a:lnTo>
                <a:lnTo>
                  <a:pt x="4163567" y="516636"/>
                </a:lnTo>
                <a:lnTo>
                  <a:pt x="4264152" y="579120"/>
                </a:lnTo>
                <a:lnTo>
                  <a:pt x="4462271" y="705612"/>
                </a:lnTo>
                <a:lnTo>
                  <a:pt x="4475988" y="684276"/>
                </a:lnTo>
                <a:lnTo>
                  <a:pt x="4277868" y="557784"/>
                </a:lnTo>
                <a:lnTo>
                  <a:pt x="4177284" y="495300"/>
                </a:lnTo>
                <a:lnTo>
                  <a:pt x="3974591" y="376427"/>
                </a:lnTo>
                <a:lnTo>
                  <a:pt x="3869436" y="320039"/>
                </a:lnTo>
                <a:lnTo>
                  <a:pt x="3764280" y="266700"/>
                </a:lnTo>
                <a:lnTo>
                  <a:pt x="3656076" y="216408"/>
                </a:lnTo>
                <a:lnTo>
                  <a:pt x="3544824" y="170687"/>
                </a:lnTo>
                <a:lnTo>
                  <a:pt x="3432047" y="129539"/>
                </a:lnTo>
                <a:lnTo>
                  <a:pt x="3314700" y="92963"/>
                </a:lnTo>
                <a:lnTo>
                  <a:pt x="3194304" y="60960"/>
                </a:lnTo>
                <a:lnTo>
                  <a:pt x="3133343" y="47244"/>
                </a:lnTo>
                <a:lnTo>
                  <a:pt x="3069336" y="35051"/>
                </a:lnTo>
                <a:lnTo>
                  <a:pt x="3006852" y="25908"/>
                </a:lnTo>
                <a:close/>
              </a:path>
              <a:path w="4476115" h="706120">
                <a:moveTo>
                  <a:pt x="2671571" y="0"/>
                </a:moveTo>
                <a:lnTo>
                  <a:pt x="2598419" y="1524"/>
                </a:lnTo>
                <a:lnTo>
                  <a:pt x="2520696" y="4572"/>
                </a:lnTo>
                <a:lnTo>
                  <a:pt x="2439924" y="12191"/>
                </a:lnTo>
                <a:lnTo>
                  <a:pt x="2354580" y="21336"/>
                </a:lnTo>
                <a:lnTo>
                  <a:pt x="2266188" y="32003"/>
                </a:lnTo>
                <a:lnTo>
                  <a:pt x="2174748" y="45720"/>
                </a:lnTo>
                <a:lnTo>
                  <a:pt x="1984248" y="79248"/>
                </a:lnTo>
                <a:lnTo>
                  <a:pt x="1786127" y="120396"/>
                </a:lnTo>
                <a:lnTo>
                  <a:pt x="1584960" y="167639"/>
                </a:lnTo>
                <a:lnTo>
                  <a:pt x="1382268" y="217932"/>
                </a:lnTo>
                <a:lnTo>
                  <a:pt x="1179576" y="271272"/>
                </a:lnTo>
                <a:lnTo>
                  <a:pt x="1080515" y="298703"/>
                </a:lnTo>
                <a:lnTo>
                  <a:pt x="794003" y="382524"/>
                </a:lnTo>
                <a:lnTo>
                  <a:pt x="615696" y="437388"/>
                </a:lnTo>
                <a:lnTo>
                  <a:pt x="452627" y="490727"/>
                </a:lnTo>
                <a:lnTo>
                  <a:pt x="179832" y="585215"/>
                </a:lnTo>
                <a:lnTo>
                  <a:pt x="124968" y="606551"/>
                </a:lnTo>
                <a:lnTo>
                  <a:pt x="99060" y="615696"/>
                </a:lnTo>
                <a:lnTo>
                  <a:pt x="76200" y="624839"/>
                </a:lnTo>
                <a:lnTo>
                  <a:pt x="54863" y="633984"/>
                </a:lnTo>
                <a:lnTo>
                  <a:pt x="15239" y="649224"/>
                </a:lnTo>
                <a:lnTo>
                  <a:pt x="0" y="656844"/>
                </a:lnTo>
                <a:lnTo>
                  <a:pt x="9144" y="679703"/>
                </a:lnTo>
                <a:lnTo>
                  <a:pt x="25908" y="672084"/>
                </a:lnTo>
                <a:lnTo>
                  <a:pt x="44196" y="664463"/>
                </a:lnTo>
                <a:lnTo>
                  <a:pt x="64008" y="656844"/>
                </a:lnTo>
                <a:lnTo>
                  <a:pt x="85344" y="647700"/>
                </a:lnTo>
                <a:lnTo>
                  <a:pt x="108203" y="640079"/>
                </a:lnTo>
                <a:lnTo>
                  <a:pt x="134112" y="629412"/>
                </a:lnTo>
                <a:lnTo>
                  <a:pt x="160020" y="620268"/>
                </a:lnTo>
                <a:lnTo>
                  <a:pt x="187451" y="609600"/>
                </a:lnTo>
                <a:lnTo>
                  <a:pt x="460248" y="515112"/>
                </a:lnTo>
                <a:lnTo>
                  <a:pt x="541020" y="489203"/>
                </a:lnTo>
                <a:lnTo>
                  <a:pt x="623315" y="461772"/>
                </a:lnTo>
                <a:lnTo>
                  <a:pt x="801624" y="406908"/>
                </a:lnTo>
                <a:lnTo>
                  <a:pt x="1088136" y="323088"/>
                </a:lnTo>
                <a:lnTo>
                  <a:pt x="1185672" y="295656"/>
                </a:lnTo>
                <a:lnTo>
                  <a:pt x="1388364" y="242315"/>
                </a:lnTo>
                <a:lnTo>
                  <a:pt x="1591056" y="192024"/>
                </a:lnTo>
                <a:lnTo>
                  <a:pt x="1792224" y="144779"/>
                </a:lnTo>
                <a:lnTo>
                  <a:pt x="1988820" y="105156"/>
                </a:lnTo>
                <a:lnTo>
                  <a:pt x="2084832" y="86868"/>
                </a:lnTo>
                <a:lnTo>
                  <a:pt x="2269236" y="57912"/>
                </a:lnTo>
                <a:lnTo>
                  <a:pt x="2357628" y="45720"/>
                </a:lnTo>
                <a:lnTo>
                  <a:pt x="2441448" y="36575"/>
                </a:lnTo>
                <a:lnTo>
                  <a:pt x="2522220" y="30479"/>
                </a:lnTo>
                <a:lnTo>
                  <a:pt x="2598419" y="25908"/>
                </a:lnTo>
                <a:lnTo>
                  <a:pt x="3006852" y="25908"/>
                </a:lnTo>
                <a:lnTo>
                  <a:pt x="2941319" y="16763"/>
                </a:lnTo>
                <a:lnTo>
                  <a:pt x="2875788" y="9144"/>
                </a:lnTo>
                <a:lnTo>
                  <a:pt x="2808732" y="4572"/>
                </a:lnTo>
                <a:lnTo>
                  <a:pt x="2740152" y="1524"/>
                </a:lnTo>
                <a:lnTo>
                  <a:pt x="2671571" y="0"/>
                </a:lnTo>
                <a:close/>
              </a:path>
            </a:pathLst>
          </a:custGeom>
          <a:solidFill>
            <a:srgbClr val="707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0203" y="4379976"/>
            <a:ext cx="3451859" cy="2412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65747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4560" y="1352803"/>
            <a:ext cx="8117840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58A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安全帽使用应注意事项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 algn="just">
              <a:lnSpc>
                <a:spcPct val="146000"/>
              </a:lnSpc>
              <a:spcBef>
                <a:spcPts val="1750"/>
              </a:spcBef>
            </a:pPr>
            <a:r>
              <a:rPr sz="1800" b="1" dirty="0">
                <a:latin typeface="Microsoft YaHei UI" panose="020B0503020204020204" charset="-122"/>
                <a:cs typeface="Microsoft YaHei UI" panose="020B0503020204020204" charset="-122"/>
              </a:rPr>
              <a:t>1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使用之前应检查安全帽的</a:t>
            </a:r>
            <a:r>
              <a:rPr sz="2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外观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是否有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裂纹、碰伤痕及、凸凹不平、磨损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 衬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是否完整，帽衬的结构是否处于正常状态，安全帽上如存在影响其性能的明显 缺陷就及时报废，以免影响防护作用。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 marR="3914775" algn="just">
              <a:lnSpc>
                <a:spcPct val="150000"/>
              </a:lnSpc>
            </a:pPr>
            <a:r>
              <a:rPr sz="1800" b="1" dirty="0">
                <a:latin typeface="Microsoft YaHei UI" panose="020B0503020204020204" charset="-122"/>
                <a:cs typeface="Microsoft YaHei UI" panose="020B0503020204020204" charset="-122"/>
              </a:rPr>
              <a:t>2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使用者</a:t>
            </a:r>
            <a:r>
              <a:rPr sz="20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不能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随意在安全帽上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拆卸或添 加附件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，以免影响其原有的防护性能。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3939540" algn="just">
              <a:lnSpc>
                <a:spcPct val="149000"/>
              </a:lnSpc>
              <a:spcBef>
                <a:spcPts val="25"/>
              </a:spcBef>
            </a:pPr>
            <a:r>
              <a:rPr sz="1800" b="1" dirty="0">
                <a:latin typeface="Microsoft YaHei UI" panose="020B0503020204020204" charset="-122"/>
                <a:cs typeface="Microsoft YaHei UI" panose="020B0503020204020204" charset="-122"/>
              </a:rPr>
              <a:t>3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使用者不能随意调节</a:t>
            </a: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帽衬的尺寸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，这 会直接影响安全帽的防护性能，落物冲击 一旦发生，安全帽会因佩戴不牢脱出或因 冲击后触顶直接伤害佩戴者。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2308" y="3441191"/>
            <a:ext cx="3433572" cy="3031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53428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8755" y="1353819"/>
            <a:ext cx="7354570" cy="144335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2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sz="2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保管、</a:t>
            </a: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不正确的配戴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会导致安全帽在受到冲击时</a:t>
            </a:r>
            <a:r>
              <a:rPr sz="18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起不到防护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>
              <a:lnSpc>
                <a:spcPct val="150000"/>
              </a:lnSpc>
              <a:spcBef>
                <a:spcPts val="160"/>
              </a:spcBef>
            </a:pPr>
            <a:r>
              <a:rPr sz="18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作用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。据有关部门统计，坠落物伤人事故中</a:t>
            </a:r>
            <a:r>
              <a:rPr sz="18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sz="1800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是因为安全帽使用不当造 成的。所以，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不能认为戴上安全帽就可以使头部不受伤害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0808" y="3241548"/>
            <a:ext cx="4378452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2200" y="3128772"/>
            <a:ext cx="2346959" cy="3486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53873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2575" y="2323591"/>
            <a:ext cx="7101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提醒</a:t>
            </a:r>
            <a:r>
              <a:rPr sz="2400" b="1" spc="-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|</a:t>
            </a:r>
            <a:r>
              <a:rPr sz="2400" spc="1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你造吗，戴安全帽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不系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颚带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这样</a:t>
            </a:r>
            <a:r>
              <a:rPr sz="20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还</a:t>
            </a:r>
            <a:r>
              <a:rPr sz="20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是会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game</a:t>
            </a:r>
            <a:r>
              <a:rPr sz="2000" spc="-4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0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over!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119" y="521055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8"/>
                </a:lnTo>
                <a:lnTo>
                  <a:pt x="25908" y="25908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119" y="5160264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19" y="510844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0119" y="505815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8"/>
                </a:lnTo>
                <a:lnTo>
                  <a:pt x="25908" y="25908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0119" y="5007864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0119" y="495604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119" y="490575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8"/>
                </a:lnTo>
                <a:lnTo>
                  <a:pt x="25908" y="25908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0119" y="4855464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119" y="480364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0119" y="475335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8"/>
                </a:lnTo>
                <a:lnTo>
                  <a:pt x="25908" y="25908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0119" y="4703064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0119" y="465124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119" y="460095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8"/>
                </a:lnTo>
                <a:lnTo>
                  <a:pt x="25908" y="25908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0119" y="4550664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0119" y="449884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0119" y="444855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8"/>
                </a:lnTo>
                <a:lnTo>
                  <a:pt x="25908" y="25908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0119" y="4398264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0119" y="434644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0119" y="4296155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8"/>
                </a:lnTo>
                <a:lnTo>
                  <a:pt x="25908" y="25908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0119" y="4245864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0119" y="3779520"/>
            <a:ext cx="446532" cy="440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1036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28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331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3436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52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855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358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76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379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82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400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903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406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924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427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930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448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951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454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972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475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978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96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999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502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20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523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026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544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047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550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068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571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074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59251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95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598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116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619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122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640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143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646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164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667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170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688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191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694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212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715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218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736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39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742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260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763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266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784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287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790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308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811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314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832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335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838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356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859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362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880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0383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886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404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907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410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928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431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934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452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955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458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976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479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982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500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003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506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024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527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030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548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051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554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072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575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078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596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0"/>
                </a:moveTo>
                <a:lnTo>
                  <a:pt x="0" y="0"/>
                </a:lnTo>
                <a:lnTo>
                  <a:pt x="0" y="25907"/>
                </a:lnTo>
                <a:lnTo>
                  <a:pt x="24384" y="25907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09944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602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120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623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126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644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147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650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168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671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174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692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195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698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216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1719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2222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740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243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746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264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767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270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788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291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794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7312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7815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8318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8836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9339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984235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36052" y="3779520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086343" y="3779520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5907" y="0"/>
                </a:moveTo>
                <a:lnTo>
                  <a:pt x="0" y="0"/>
                </a:lnTo>
                <a:lnTo>
                  <a:pt x="0" y="25907"/>
                </a:lnTo>
                <a:lnTo>
                  <a:pt x="25907" y="25907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136635" y="3779520"/>
            <a:ext cx="387350" cy="170815"/>
          </a:xfrm>
          <a:custGeom>
            <a:avLst/>
            <a:gdLst/>
            <a:ahLst/>
            <a:cxnLst/>
            <a:rect l="l" t="t" r="r" b="b"/>
            <a:pathLst>
              <a:path w="387350" h="170814">
                <a:moveTo>
                  <a:pt x="25908" y="0"/>
                </a:moveTo>
                <a:lnTo>
                  <a:pt x="0" y="0"/>
                </a:lnTo>
                <a:lnTo>
                  <a:pt x="0" y="25907"/>
                </a:lnTo>
                <a:lnTo>
                  <a:pt x="25908" y="25907"/>
                </a:lnTo>
                <a:lnTo>
                  <a:pt x="25908" y="0"/>
                </a:lnTo>
                <a:close/>
              </a:path>
              <a:path w="387350" h="170814">
                <a:moveTo>
                  <a:pt x="76200" y="0"/>
                </a:moveTo>
                <a:lnTo>
                  <a:pt x="51816" y="0"/>
                </a:lnTo>
                <a:lnTo>
                  <a:pt x="51816" y="25907"/>
                </a:lnTo>
                <a:lnTo>
                  <a:pt x="76200" y="25907"/>
                </a:lnTo>
                <a:lnTo>
                  <a:pt x="76200" y="0"/>
                </a:lnTo>
                <a:close/>
              </a:path>
              <a:path w="387350" h="170814">
                <a:moveTo>
                  <a:pt x="128016" y="0"/>
                </a:moveTo>
                <a:lnTo>
                  <a:pt x="102108" y="0"/>
                </a:lnTo>
                <a:lnTo>
                  <a:pt x="102108" y="25907"/>
                </a:lnTo>
                <a:lnTo>
                  <a:pt x="126492" y="25907"/>
                </a:lnTo>
                <a:lnTo>
                  <a:pt x="128016" y="0"/>
                </a:lnTo>
                <a:close/>
              </a:path>
              <a:path w="387350" h="170814">
                <a:moveTo>
                  <a:pt x="153924" y="1524"/>
                </a:moveTo>
                <a:lnTo>
                  <a:pt x="150875" y="27431"/>
                </a:lnTo>
                <a:lnTo>
                  <a:pt x="175260" y="30479"/>
                </a:lnTo>
                <a:lnTo>
                  <a:pt x="179832" y="6095"/>
                </a:lnTo>
                <a:lnTo>
                  <a:pt x="167640" y="3047"/>
                </a:lnTo>
                <a:lnTo>
                  <a:pt x="153924" y="1524"/>
                </a:lnTo>
                <a:close/>
              </a:path>
              <a:path w="387350" h="170814">
                <a:moveTo>
                  <a:pt x="205740" y="12191"/>
                </a:moveTo>
                <a:lnTo>
                  <a:pt x="199644" y="36575"/>
                </a:lnTo>
                <a:lnTo>
                  <a:pt x="202692" y="38100"/>
                </a:lnTo>
                <a:lnTo>
                  <a:pt x="216408" y="42671"/>
                </a:lnTo>
                <a:lnTo>
                  <a:pt x="214884" y="42671"/>
                </a:lnTo>
                <a:lnTo>
                  <a:pt x="222504" y="44195"/>
                </a:lnTo>
                <a:lnTo>
                  <a:pt x="231648" y="21335"/>
                </a:lnTo>
                <a:lnTo>
                  <a:pt x="224028" y="18287"/>
                </a:lnTo>
                <a:lnTo>
                  <a:pt x="205740" y="12191"/>
                </a:lnTo>
                <a:close/>
              </a:path>
              <a:path w="387350" h="170814">
                <a:moveTo>
                  <a:pt x="270074" y="57912"/>
                </a:moveTo>
                <a:lnTo>
                  <a:pt x="252984" y="57912"/>
                </a:lnTo>
                <a:lnTo>
                  <a:pt x="265175" y="65531"/>
                </a:lnTo>
                <a:lnTo>
                  <a:pt x="270074" y="57912"/>
                </a:lnTo>
                <a:close/>
              </a:path>
              <a:path w="387350" h="170814">
                <a:moveTo>
                  <a:pt x="256032" y="32003"/>
                </a:moveTo>
                <a:lnTo>
                  <a:pt x="243840" y="54863"/>
                </a:lnTo>
                <a:lnTo>
                  <a:pt x="252984" y="59435"/>
                </a:lnTo>
                <a:lnTo>
                  <a:pt x="252984" y="57912"/>
                </a:lnTo>
                <a:lnTo>
                  <a:pt x="270074" y="57912"/>
                </a:lnTo>
                <a:lnTo>
                  <a:pt x="278892" y="44195"/>
                </a:lnTo>
                <a:lnTo>
                  <a:pt x="277368" y="44195"/>
                </a:lnTo>
                <a:lnTo>
                  <a:pt x="265175" y="36575"/>
                </a:lnTo>
                <a:lnTo>
                  <a:pt x="256032" y="32003"/>
                </a:lnTo>
                <a:close/>
              </a:path>
              <a:path w="387350" h="170814">
                <a:moveTo>
                  <a:pt x="343204" y="124967"/>
                </a:moveTo>
                <a:lnTo>
                  <a:pt x="333756" y="124967"/>
                </a:lnTo>
                <a:lnTo>
                  <a:pt x="336804" y="129539"/>
                </a:lnTo>
                <a:lnTo>
                  <a:pt x="343204" y="124967"/>
                </a:lnTo>
                <a:close/>
              </a:path>
              <a:path w="387350" h="170814">
                <a:moveTo>
                  <a:pt x="339852" y="94487"/>
                </a:moveTo>
                <a:lnTo>
                  <a:pt x="321564" y="111251"/>
                </a:lnTo>
                <a:lnTo>
                  <a:pt x="333756" y="126491"/>
                </a:lnTo>
                <a:lnTo>
                  <a:pt x="333756" y="124967"/>
                </a:lnTo>
                <a:lnTo>
                  <a:pt x="343204" y="124967"/>
                </a:lnTo>
                <a:lnTo>
                  <a:pt x="358140" y="114300"/>
                </a:lnTo>
                <a:lnTo>
                  <a:pt x="353568" y="109727"/>
                </a:lnTo>
                <a:lnTo>
                  <a:pt x="339852" y="94487"/>
                </a:lnTo>
                <a:close/>
              </a:path>
              <a:path w="387350" h="170814">
                <a:moveTo>
                  <a:pt x="300228" y="59435"/>
                </a:moveTo>
                <a:lnTo>
                  <a:pt x="284988" y="79247"/>
                </a:lnTo>
                <a:lnTo>
                  <a:pt x="297180" y="88391"/>
                </a:lnTo>
                <a:lnTo>
                  <a:pt x="295656" y="88391"/>
                </a:lnTo>
                <a:lnTo>
                  <a:pt x="303275" y="94487"/>
                </a:lnTo>
                <a:lnTo>
                  <a:pt x="321564" y="76200"/>
                </a:lnTo>
                <a:lnTo>
                  <a:pt x="312420" y="68579"/>
                </a:lnTo>
                <a:lnTo>
                  <a:pt x="300228" y="59435"/>
                </a:lnTo>
                <a:close/>
              </a:path>
              <a:path w="387350" h="170814">
                <a:moveTo>
                  <a:pt x="373380" y="135635"/>
                </a:moveTo>
                <a:lnTo>
                  <a:pt x="352044" y="149351"/>
                </a:lnTo>
                <a:lnTo>
                  <a:pt x="356616" y="158495"/>
                </a:lnTo>
                <a:lnTo>
                  <a:pt x="364236" y="170687"/>
                </a:lnTo>
                <a:lnTo>
                  <a:pt x="364236" y="169163"/>
                </a:lnTo>
                <a:lnTo>
                  <a:pt x="367093" y="169163"/>
                </a:lnTo>
                <a:lnTo>
                  <a:pt x="387096" y="158495"/>
                </a:lnTo>
                <a:lnTo>
                  <a:pt x="385572" y="156971"/>
                </a:lnTo>
                <a:lnTo>
                  <a:pt x="379475" y="144779"/>
                </a:lnTo>
                <a:lnTo>
                  <a:pt x="373380" y="135635"/>
                </a:lnTo>
                <a:close/>
              </a:path>
              <a:path w="387350" h="170814">
                <a:moveTo>
                  <a:pt x="367093" y="169163"/>
                </a:moveTo>
                <a:lnTo>
                  <a:pt x="364236" y="169163"/>
                </a:lnTo>
                <a:lnTo>
                  <a:pt x="364236" y="170687"/>
                </a:lnTo>
                <a:lnTo>
                  <a:pt x="367093" y="16916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11540" y="3962400"/>
            <a:ext cx="47625" cy="230504"/>
          </a:xfrm>
          <a:custGeom>
            <a:avLst/>
            <a:gdLst/>
            <a:ahLst/>
            <a:cxnLst/>
            <a:rect l="l" t="t" r="r" b="b"/>
            <a:pathLst>
              <a:path w="47625" h="230504">
                <a:moveTo>
                  <a:pt x="31496" y="22860"/>
                </a:moveTo>
                <a:lnTo>
                  <a:pt x="6095" y="22860"/>
                </a:lnTo>
                <a:lnTo>
                  <a:pt x="9143" y="32003"/>
                </a:lnTo>
                <a:lnTo>
                  <a:pt x="32003" y="24384"/>
                </a:lnTo>
                <a:lnTo>
                  <a:pt x="31496" y="22860"/>
                </a:lnTo>
                <a:close/>
              </a:path>
              <a:path w="47625" h="230504">
                <a:moveTo>
                  <a:pt x="22859" y="0"/>
                </a:moveTo>
                <a:lnTo>
                  <a:pt x="0" y="10667"/>
                </a:lnTo>
                <a:lnTo>
                  <a:pt x="6095" y="24384"/>
                </a:lnTo>
                <a:lnTo>
                  <a:pt x="6095" y="22860"/>
                </a:lnTo>
                <a:lnTo>
                  <a:pt x="31496" y="22860"/>
                </a:lnTo>
                <a:lnTo>
                  <a:pt x="24383" y="1524"/>
                </a:lnTo>
                <a:lnTo>
                  <a:pt x="22859" y="0"/>
                </a:lnTo>
                <a:close/>
              </a:path>
              <a:path w="47625" h="230504">
                <a:moveTo>
                  <a:pt x="39624" y="50291"/>
                </a:moveTo>
                <a:lnTo>
                  <a:pt x="15239" y="56387"/>
                </a:lnTo>
                <a:lnTo>
                  <a:pt x="16763" y="62484"/>
                </a:lnTo>
                <a:lnTo>
                  <a:pt x="19811" y="76200"/>
                </a:lnTo>
                <a:lnTo>
                  <a:pt x="18287" y="76200"/>
                </a:lnTo>
                <a:lnTo>
                  <a:pt x="19811" y="79248"/>
                </a:lnTo>
                <a:lnTo>
                  <a:pt x="44195" y="76200"/>
                </a:lnTo>
                <a:lnTo>
                  <a:pt x="44195" y="73151"/>
                </a:lnTo>
                <a:lnTo>
                  <a:pt x="39624" y="50291"/>
                </a:lnTo>
                <a:close/>
              </a:path>
              <a:path w="47625" h="230504">
                <a:moveTo>
                  <a:pt x="47243" y="102108"/>
                </a:moveTo>
                <a:lnTo>
                  <a:pt x="21335" y="103632"/>
                </a:lnTo>
                <a:lnTo>
                  <a:pt x="22859" y="118872"/>
                </a:lnTo>
                <a:lnTo>
                  <a:pt x="22859" y="128015"/>
                </a:lnTo>
                <a:lnTo>
                  <a:pt x="47243" y="128015"/>
                </a:lnTo>
                <a:lnTo>
                  <a:pt x="47243" y="102108"/>
                </a:lnTo>
                <a:close/>
              </a:path>
              <a:path w="47625" h="230504">
                <a:moveTo>
                  <a:pt x="47243" y="153924"/>
                </a:moveTo>
                <a:lnTo>
                  <a:pt x="22859" y="153924"/>
                </a:lnTo>
                <a:lnTo>
                  <a:pt x="22859" y="179832"/>
                </a:lnTo>
                <a:lnTo>
                  <a:pt x="47243" y="179832"/>
                </a:lnTo>
                <a:lnTo>
                  <a:pt x="47243" y="153924"/>
                </a:lnTo>
                <a:close/>
              </a:path>
              <a:path w="47625" h="230504">
                <a:moveTo>
                  <a:pt x="47243" y="204215"/>
                </a:moveTo>
                <a:lnTo>
                  <a:pt x="22859" y="204215"/>
                </a:lnTo>
                <a:lnTo>
                  <a:pt x="22859" y="230124"/>
                </a:lnTo>
                <a:lnTo>
                  <a:pt x="47243" y="230124"/>
                </a:lnTo>
                <a:lnTo>
                  <a:pt x="47243" y="20421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534400" y="421843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3"/>
                </a:lnTo>
                <a:lnTo>
                  <a:pt x="24383" y="24383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534400" y="4268723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8"/>
                </a:lnTo>
                <a:lnTo>
                  <a:pt x="24383" y="25908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534400" y="4319015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8"/>
                </a:lnTo>
                <a:lnTo>
                  <a:pt x="24383" y="25908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34400" y="437083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3"/>
                </a:lnTo>
                <a:lnTo>
                  <a:pt x="24383" y="24383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534400" y="4421123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8"/>
                </a:lnTo>
                <a:lnTo>
                  <a:pt x="24383" y="25908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534400" y="4471415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8"/>
                </a:lnTo>
                <a:lnTo>
                  <a:pt x="24383" y="25908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534400" y="452323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534400" y="4573523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534400" y="4623815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534400" y="467563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534400" y="4725923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534400" y="4776215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534400" y="482803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534400" y="4878323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534400" y="4928615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534400" y="498043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534400" y="5030723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534400" y="5081015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534400" y="5132832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34400" y="5183123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383" y="0"/>
                </a:moveTo>
                <a:lnTo>
                  <a:pt x="0" y="0"/>
                </a:lnTo>
                <a:lnTo>
                  <a:pt x="0" y="25907"/>
                </a:lnTo>
                <a:lnTo>
                  <a:pt x="24383" y="25907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231123" y="5233415"/>
            <a:ext cx="327659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1793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1290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787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0269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9766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9263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745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8242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7739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7221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718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215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697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194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4691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4173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3670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3167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2649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2146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1643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125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0622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0119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9601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9098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595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077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7574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7071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553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6050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5547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029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4526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023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505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3002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2499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1981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1478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975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457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9954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9451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8933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8430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927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409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906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6403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885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382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879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361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3858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3355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837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2334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1831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1313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810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307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9789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286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8783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8265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7762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7259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6741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6238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735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217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714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211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3693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3190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2687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2169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1666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1163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645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142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9639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9121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8618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115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7597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7094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6591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6073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5570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5067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4549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4046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3543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3025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252215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2019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1501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0998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0495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9977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9474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971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453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950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447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929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6426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5923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5405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4902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399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3881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3378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2875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2357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1854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351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833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330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827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9309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8806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8303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7785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7282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677923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383" y="0"/>
                </a:moveTo>
                <a:lnTo>
                  <a:pt x="0" y="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626107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575816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8" y="0"/>
                </a:moveTo>
                <a:lnTo>
                  <a:pt x="0" y="0"/>
                </a:lnTo>
                <a:lnTo>
                  <a:pt x="0" y="24384"/>
                </a:lnTo>
                <a:lnTo>
                  <a:pt x="25908" y="24384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525524" y="5512308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4" y="0"/>
                </a:moveTo>
                <a:lnTo>
                  <a:pt x="0" y="0"/>
                </a:lnTo>
                <a:lnTo>
                  <a:pt x="0" y="24384"/>
                </a:lnTo>
                <a:lnTo>
                  <a:pt x="24384" y="24384"/>
                </a:lnTo>
                <a:lnTo>
                  <a:pt x="24384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473708" y="5512308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25907" y="0"/>
                </a:moveTo>
                <a:lnTo>
                  <a:pt x="0" y="0"/>
                </a:lnTo>
                <a:lnTo>
                  <a:pt x="0" y="24384"/>
                </a:lnTo>
                <a:lnTo>
                  <a:pt x="25907" y="24384"/>
                </a:lnTo>
                <a:lnTo>
                  <a:pt x="2590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167383" y="5498591"/>
            <a:ext cx="281940" cy="38100"/>
          </a:xfrm>
          <a:custGeom>
            <a:avLst/>
            <a:gdLst/>
            <a:ahLst/>
            <a:cxnLst/>
            <a:rect l="l" t="t" r="r" b="b"/>
            <a:pathLst>
              <a:path w="281940" h="38100">
                <a:moveTo>
                  <a:pt x="281940" y="13715"/>
                </a:moveTo>
                <a:lnTo>
                  <a:pt x="256031" y="13715"/>
                </a:lnTo>
                <a:lnTo>
                  <a:pt x="256031" y="38099"/>
                </a:lnTo>
                <a:lnTo>
                  <a:pt x="281940" y="38099"/>
                </a:lnTo>
                <a:lnTo>
                  <a:pt x="281940" y="13715"/>
                </a:lnTo>
                <a:close/>
              </a:path>
              <a:path w="281940" h="38100">
                <a:moveTo>
                  <a:pt x="230124" y="13715"/>
                </a:moveTo>
                <a:lnTo>
                  <a:pt x="205740" y="13715"/>
                </a:lnTo>
                <a:lnTo>
                  <a:pt x="205740" y="38099"/>
                </a:lnTo>
                <a:lnTo>
                  <a:pt x="230124" y="38099"/>
                </a:lnTo>
                <a:lnTo>
                  <a:pt x="230124" y="13715"/>
                </a:lnTo>
                <a:close/>
              </a:path>
              <a:path w="281940" h="38100">
                <a:moveTo>
                  <a:pt x="179831" y="13715"/>
                </a:moveTo>
                <a:lnTo>
                  <a:pt x="153924" y="13715"/>
                </a:lnTo>
                <a:lnTo>
                  <a:pt x="153924" y="38099"/>
                </a:lnTo>
                <a:lnTo>
                  <a:pt x="179831" y="38099"/>
                </a:lnTo>
                <a:lnTo>
                  <a:pt x="179831" y="13715"/>
                </a:lnTo>
                <a:close/>
              </a:path>
              <a:path w="281940" h="38100">
                <a:moveTo>
                  <a:pt x="129540" y="13715"/>
                </a:moveTo>
                <a:lnTo>
                  <a:pt x="103631" y="13715"/>
                </a:lnTo>
                <a:lnTo>
                  <a:pt x="103631" y="38099"/>
                </a:lnTo>
                <a:lnTo>
                  <a:pt x="129540" y="38099"/>
                </a:lnTo>
                <a:lnTo>
                  <a:pt x="129540" y="13715"/>
                </a:lnTo>
                <a:close/>
              </a:path>
              <a:path w="281940" h="38100">
                <a:moveTo>
                  <a:pt x="54863" y="10667"/>
                </a:moveTo>
                <a:lnTo>
                  <a:pt x="51815" y="35051"/>
                </a:lnTo>
                <a:lnTo>
                  <a:pt x="64007" y="36575"/>
                </a:lnTo>
                <a:lnTo>
                  <a:pt x="77724" y="38099"/>
                </a:lnTo>
                <a:lnTo>
                  <a:pt x="79247" y="12191"/>
                </a:lnTo>
                <a:lnTo>
                  <a:pt x="67056" y="12191"/>
                </a:lnTo>
                <a:lnTo>
                  <a:pt x="54863" y="10667"/>
                </a:lnTo>
                <a:close/>
              </a:path>
              <a:path w="281940" h="38100">
                <a:moveTo>
                  <a:pt x="7619" y="0"/>
                </a:moveTo>
                <a:lnTo>
                  <a:pt x="0" y="22859"/>
                </a:lnTo>
                <a:lnTo>
                  <a:pt x="4571" y="25907"/>
                </a:lnTo>
                <a:lnTo>
                  <a:pt x="19812" y="28955"/>
                </a:lnTo>
                <a:lnTo>
                  <a:pt x="25907" y="30479"/>
                </a:lnTo>
                <a:lnTo>
                  <a:pt x="30479" y="6095"/>
                </a:lnTo>
                <a:lnTo>
                  <a:pt x="24384" y="4571"/>
                </a:lnTo>
                <a:lnTo>
                  <a:pt x="25907" y="4571"/>
                </a:lnTo>
                <a:lnTo>
                  <a:pt x="12191" y="1523"/>
                </a:lnTo>
                <a:lnTo>
                  <a:pt x="7619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60119" y="5241035"/>
            <a:ext cx="192405" cy="271780"/>
          </a:xfrm>
          <a:custGeom>
            <a:avLst/>
            <a:gdLst/>
            <a:ahLst/>
            <a:cxnLst/>
            <a:rect l="l" t="t" r="r" b="b"/>
            <a:pathLst>
              <a:path w="192405" h="271779">
                <a:moveTo>
                  <a:pt x="170688" y="237744"/>
                </a:moveTo>
                <a:lnTo>
                  <a:pt x="158496" y="260603"/>
                </a:lnTo>
                <a:lnTo>
                  <a:pt x="170688" y="266700"/>
                </a:lnTo>
                <a:lnTo>
                  <a:pt x="181356" y="271271"/>
                </a:lnTo>
                <a:lnTo>
                  <a:pt x="192024" y="248412"/>
                </a:lnTo>
                <a:lnTo>
                  <a:pt x="181356" y="243839"/>
                </a:lnTo>
                <a:lnTo>
                  <a:pt x="182880" y="243839"/>
                </a:lnTo>
                <a:lnTo>
                  <a:pt x="170688" y="237744"/>
                </a:lnTo>
                <a:close/>
              </a:path>
              <a:path w="192405" h="271779">
                <a:moveTo>
                  <a:pt x="129540" y="210312"/>
                </a:moveTo>
                <a:lnTo>
                  <a:pt x="114300" y="230124"/>
                </a:lnTo>
                <a:lnTo>
                  <a:pt x="132588" y="245363"/>
                </a:lnTo>
                <a:lnTo>
                  <a:pt x="135636" y="246887"/>
                </a:lnTo>
                <a:lnTo>
                  <a:pt x="149352" y="225551"/>
                </a:lnTo>
                <a:lnTo>
                  <a:pt x="147828" y="224027"/>
                </a:lnTo>
                <a:lnTo>
                  <a:pt x="129540" y="210312"/>
                </a:lnTo>
                <a:close/>
              </a:path>
              <a:path w="192405" h="271779">
                <a:moveTo>
                  <a:pt x="94488" y="176783"/>
                </a:moveTo>
                <a:lnTo>
                  <a:pt x="76200" y="193547"/>
                </a:lnTo>
                <a:lnTo>
                  <a:pt x="88392" y="207263"/>
                </a:lnTo>
                <a:lnTo>
                  <a:pt x="94488" y="213359"/>
                </a:lnTo>
                <a:lnTo>
                  <a:pt x="111252" y="195071"/>
                </a:lnTo>
                <a:lnTo>
                  <a:pt x="107823" y="190500"/>
                </a:lnTo>
                <a:lnTo>
                  <a:pt x="106680" y="190500"/>
                </a:lnTo>
                <a:lnTo>
                  <a:pt x="94488" y="176783"/>
                </a:lnTo>
                <a:close/>
              </a:path>
              <a:path w="192405" h="271779">
                <a:moveTo>
                  <a:pt x="106680" y="188975"/>
                </a:moveTo>
                <a:lnTo>
                  <a:pt x="106680" y="190500"/>
                </a:lnTo>
                <a:lnTo>
                  <a:pt x="107823" y="190500"/>
                </a:lnTo>
                <a:lnTo>
                  <a:pt x="106680" y="188975"/>
                </a:lnTo>
                <a:close/>
              </a:path>
              <a:path w="192405" h="271779">
                <a:moveTo>
                  <a:pt x="65532" y="138683"/>
                </a:moveTo>
                <a:lnTo>
                  <a:pt x="44196" y="152400"/>
                </a:lnTo>
                <a:lnTo>
                  <a:pt x="59436" y="173736"/>
                </a:lnTo>
                <a:lnTo>
                  <a:pt x="79248" y="158495"/>
                </a:lnTo>
                <a:lnTo>
                  <a:pt x="73152" y="149351"/>
                </a:lnTo>
                <a:lnTo>
                  <a:pt x="65532" y="138683"/>
                </a:lnTo>
                <a:close/>
              </a:path>
              <a:path w="192405" h="271779">
                <a:moveTo>
                  <a:pt x="44196" y="94487"/>
                </a:moveTo>
                <a:lnTo>
                  <a:pt x="21336" y="103631"/>
                </a:lnTo>
                <a:lnTo>
                  <a:pt x="24384" y="112775"/>
                </a:lnTo>
                <a:lnTo>
                  <a:pt x="32004" y="128015"/>
                </a:lnTo>
                <a:lnTo>
                  <a:pt x="54864" y="117347"/>
                </a:lnTo>
                <a:lnTo>
                  <a:pt x="47243" y="102107"/>
                </a:lnTo>
                <a:lnTo>
                  <a:pt x="44196" y="94487"/>
                </a:lnTo>
                <a:close/>
              </a:path>
              <a:path w="192405" h="271779">
                <a:moveTo>
                  <a:pt x="30480" y="48768"/>
                </a:moveTo>
                <a:lnTo>
                  <a:pt x="6096" y="53339"/>
                </a:lnTo>
                <a:lnTo>
                  <a:pt x="6096" y="56387"/>
                </a:lnTo>
                <a:lnTo>
                  <a:pt x="9143" y="70103"/>
                </a:lnTo>
                <a:lnTo>
                  <a:pt x="12192" y="79247"/>
                </a:lnTo>
                <a:lnTo>
                  <a:pt x="36576" y="71627"/>
                </a:lnTo>
                <a:lnTo>
                  <a:pt x="33528" y="64007"/>
                </a:lnTo>
                <a:lnTo>
                  <a:pt x="35052" y="64007"/>
                </a:lnTo>
                <a:lnTo>
                  <a:pt x="32004" y="50291"/>
                </a:lnTo>
                <a:lnTo>
                  <a:pt x="30480" y="48768"/>
                </a:lnTo>
                <a:close/>
              </a:path>
              <a:path w="192405" h="271779">
                <a:moveTo>
                  <a:pt x="25908" y="0"/>
                </a:moveTo>
                <a:lnTo>
                  <a:pt x="0" y="0"/>
                </a:lnTo>
                <a:lnTo>
                  <a:pt x="0" y="10668"/>
                </a:lnTo>
                <a:lnTo>
                  <a:pt x="1524" y="25907"/>
                </a:lnTo>
                <a:lnTo>
                  <a:pt x="1524" y="27431"/>
                </a:lnTo>
                <a:lnTo>
                  <a:pt x="27432" y="24383"/>
                </a:lnTo>
                <a:lnTo>
                  <a:pt x="27432" y="22859"/>
                </a:lnTo>
                <a:lnTo>
                  <a:pt x="25908" y="9143"/>
                </a:lnTo>
                <a:lnTo>
                  <a:pt x="2590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 txBox="1"/>
          <p:nvPr/>
        </p:nvSpPr>
        <p:spPr>
          <a:xfrm>
            <a:off x="1137919" y="4321555"/>
            <a:ext cx="7130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在基层事故调查过程中发现，多起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死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亡事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故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中，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受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害人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戴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了安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全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帽，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但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还是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被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物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体打击或头部撞击地面致死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。究其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原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因，</a:t>
            </a:r>
            <a:r>
              <a:rPr sz="1600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竟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然是</a:t>
            </a:r>
            <a:r>
              <a:rPr sz="1600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没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有系</a:t>
            </a:r>
            <a:r>
              <a:rPr sz="1600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颚带</a:t>
            </a:r>
            <a:r>
              <a:rPr sz="1600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造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成的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332994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5839" y="1225296"/>
            <a:ext cx="5922326" cy="4314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9152" y="5797702"/>
            <a:ext cx="73329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某建筑施工工地，一名戴着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未系下</a:t>
            </a:r>
            <a:r>
              <a:rPr sz="1600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颚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带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全帽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工人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从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起重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机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吊起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空心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砖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框下 经过时，钢筋空心砖框将空心砖挤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压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破碎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其中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块空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心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砖碎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块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将这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名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工人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 帽打翻掉落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，另一块碎块</a:t>
            </a:r>
            <a:r>
              <a:rPr sz="1600" b="1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砸中其头</a:t>
            </a:r>
            <a:r>
              <a:rPr sz="1600" b="1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部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，经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送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医院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抢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救无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效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死亡。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97370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8972" y="1217675"/>
            <a:ext cx="5469152" cy="4004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2847" y="5457850"/>
            <a:ext cx="81457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某建筑施工工地，一名戴着</a:t>
            </a:r>
            <a:r>
              <a:rPr sz="1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未系下</a:t>
            </a:r>
            <a:r>
              <a:rPr sz="1600" b="1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颚</a:t>
            </a:r>
            <a:r>
              <a:rPr sz="1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带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全帽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工人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负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责在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起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重机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将竹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笆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捆扎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悬挂到 吊钩上，当竹笆吊起后，突然一片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竹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笆掉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落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下来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正好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砸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中其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全帽</a:t>
            </a:r>
            <a:r>
              <a:rPr sz="1600" b="1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帽</a:t>
            </a:r>
            <a:r>
              <a:rPr sz="1600" b="1" spc="-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舌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将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安全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帽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打翻在</a:t>
            </a:r>
            <a:r>
              <a:rPr sz="1600" b="1" u="sng" spc="-162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地 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，这名工人本能地后退时，</a:t>
            </a:r>
            <a:r>
              <a:rPr sz="1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不慎</a:t>
            </a:r>
            <a:r>
              <a:rPr sz="16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跌</a:t>
            </a:r>
            <a:r>
              <a:rPr sz="1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倒，</a:t>
            </a:r>
            <a:r>
              <a:rPr sz="16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sz="1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脑撞</a:t>
            </a:r>
            <a:r>
              <a:rPr sz="16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击</a:t>
            </a:r>
            <a:r>
              <a:rPr sz="16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地面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经医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院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抢救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效死</a:t>
            </a:r>
            <a:r>
              <a:rPr sz="1600" spc="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亡</a:t>
            </a:r>
            <a:r>
              <a:rPr sz="16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67271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8511" y="1175003"/>
            <a:ext cx="5395132" cy="4300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9547" y="5881217"/>
            <a:ext cx="7412355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某建筑施工工地，一名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戴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着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未</a:t>
            </a:r>
            <a:r>
              <a:rPr sz="1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系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下颚</a:t>
            </a:r>
            <a:r>
              <a:rPr sz="1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带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的安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全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帽的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人在</a:t>
            </a:r>
            <a:r>
              <a:rPr sz="1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 UI" panose="020B0503020204020204" charset="-122"/>
                <a:cs typeface="Microsoft YaHei UI" panose="020B0503020204020204" charset="-122"/>
              </a:rPr>
              <a:t>1.5</a:t>
            </a:r>
            <a:r>
              <a:rPr sz="1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米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左右</a:t>
            </a:r>
            <a:r>
              <a:rPr sz="1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高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的脚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手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架上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作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业时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不慎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坠落地面，坠落过程中</a:t>
            </a:r>
            <a:r>
              <a:rPr sz="14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安</a:t>
            </a:r>
            <a:r>
              <a:rPr sz="1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全帽</a:t>
            </a:r>
            <a:r>
              <a:rPr sz="14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离</a:t>
            </a:r>
            <a:r>
              <a:rPr sz="1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开头</a:t>
            </a:r>
            <a:r>
              <a:rPr sz="14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部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，该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sz="1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脑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部直</a:t>
            </a:r>
            <a:r>
              <a:rPr sz="1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接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撞击</a:t>
            </a:r>
            <a:r>
              <a:rPr sz="1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地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面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经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医院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抢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救无</a:t>
            </a:r>
            <a:r>
              <a:rPr sz="140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效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死亡。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57683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9716" y="1351890"/>
            <a:ext cx="6449060" cy="148844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927735" algn="l"/>
              </a:tabLst>
            </a:pP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“	</a:t>
            </a:r>
            <a:r>
              <a:rPr sz="3200" b="1" spc="10" dirty="0">
                <a:solidFill>
                  <a:srgbClr val="00AF5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如</a:t>
            </a:r>
            <a:r>
              <a:rPr sz="3200" b="1" dirty="0">
                <a:solidFill>
                  <a:srgbClr val="00AF5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果戴安</a:t>
            </a:r>
            <a:r>
              <a:rPr sz="3200" b="1" spc="-15" dirty="0">
                <a:solidFill>
                  <a:srgbClr val="00AF5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全</a:t>
            </a:r>
            <a:r>
              <a:rPr sz="3200" b="1" dirty="0">
                <a:solidFill>
                  <a:srgbClr val="00AF5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帽系</a:t>
            </a:r>
            <a:r>
              <a:rPr sz="3200" b="1" spc="-15" dirty="0">
                <a:solidFill>
                  <a:srgbClr val="00AF5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了</a:t>
            </a:r>
            <a:r>
              <a:rPr sz="3200" b="1" dirty="0">
                <a:solidFill>
                  <a:srgbClr val="00AF5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下颚带</a:t>
            </a:r>
            <a:r>
              <a:rPr sz="3200" b="1" spc="-55" dirty="0">
                <a:solidFill>
                  <a:srgbClr val="00AF50"/>
                </a:solidFill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，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b="1" spc="10" dirty="0">
                <a:latin typeface="Microsoft JhengHei" panose="020B0604030504040204" charset="-120"/>
                <a:cs typeface="Microsoft JhengHei" panose="020B0604030504040204" charset="-120"/>
              </a:rPr>
              <a:t>以上</a:t>
            </a:r>
            <a:r>
              <a:rPr sz="3200" b="1" spc="-5" dirty="0">
                <a:latin typeface="等线" panose="02010600030101010101" charset="-122"/>
                <a:cs typeface="等线" panose="02010600030101010101" charset="-122"/>
              </a:rPr>
              <a:t>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起事</a:t>
            </a:r>
            <a:r>
              <a:rPr sz="3200" b="1" spc="-15" dirty="0">
                <a:latin typeface="Microsoft JhengHei" panose="020B0604030504040204" charset="-120"/>
                <a:cs typeface="Microsoft JhengHei" panose="020B0604030504040204" charset="-120"/>
              </a:rPr>
              <a:t>故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可能</a:t>
            </a:r>
            <a:r>
              <a:rPr sz="3200" b="1" spc="-15" dirty="0">
                <a:latin typeface="Microsoft JhengHei" panose="020B0604030504040204" charset="-120"/>
                <a:cs typeface="Microsoft JhengHei" panose="020B0604030504040204" charset="-120"/>
              </a:rPr>
              <a:t>不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致致</a:t>
            </a:r>
            <a:r>
              <a:rPr sz="3200" b="1" spc="-15" dirty="0">
                <a:latin typeface="Microsoft JhengHei" panose="020B0604030504040204" charset="-120"/>
                <a:cs typeface="Microsoft JhengHei" panose="020B0604030504040204" charset="-120"/>
              </a:rPr>
              <a:t>人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死亡。</a:t>
            </a:r>
            <a:r>
              <a:rPr sz="3200" b="1" spc="-8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”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996" y="3424428"/>
            <a:ext cx="8109584" cy="2847340"/>
          </a:xfrm>
          <a:prstGeom prst="rect">
            <a:avLst/>
          </a:prstGeom>
          <a:solidFill>
            <a:srgbClr val="FFECC8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710" marR="180975" algn="just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《安全生产法》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规定，“生产经营单位必须为从业人员提供符合国家标准或者 行业标准的劳动防护用品，并监督、教育从业人员按照使用规则佩戴、使用”; 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国家标准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《安全帽》规定，产品说明必须声明“为充分发挥保护力，安全帽佩 戴时必须按头围的大小调整帽箍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并系紧下颏带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”。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92710" marR="23685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在监督检查中发现戴安全帽不系下颚带的行为时，</a:t>
            </a:r>
            <a:r>
              <a:rPr sz="18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可以责令立即消除或者限期 消除隐患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，生产经营单位拒不执行的，根据新《安全生产法》，可以按照第九 十九条的规定，责令生产经营单位停产停业整顿，并处十万元以上五十万元以 下的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罚款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，对其直接负责的主管人员和其他直接责任人员处二万元以上五万元 以下的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罚款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0516" y="3246120"/>
            <a:ext cx="346075" cy="173990"/>
          </a:xfrm>
          <a:custGeom>
            <a:avLst/>
            <a:gdLst/>
            <a:ahLst/>
            <a:cxnLst/>
            <a:rect l="l" t="t" r="r" b="b"/>
            <a:pathLst>
              <a:path w="346075" h="173989">
                <a:moveTo>
                  <a:pt x="173736" y="0"/>
                </a:moveTo>
                <a:lnTo>
                  <a:pt x="0" y="173735"/>
                </a:lnTo>
                <a:lnTo>
                  <a:pt x="345947" y="173735"/>
                </a:lnTo>
                <a:lnTo>
                  <a:pt x="173736" y="0"/>
                </a:lnTo>
                <a:close/>
              </a:path>
            </a:pathLst>
          </a:custGeom>
          <a:solidFill>
            <a:srgbClr val="71BE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5275" y="3236976"/>
            <a:ext cx="376555" cy="189230"/>
          </a:xfrm>
          <a:custGeom>
            <a:avLst/>
            <a:gdLst/>
            <a:ahLst/>
            <a:cxnLst/>
            <a:rect l="l" t="t" r="r" b="b"/>
            <a:pathLst>
              <a:path w="376555" h="189229">
                <a:moveTo>
                  <a:pt x="188976" y="0"/>
                </a:moveTo>
                <a:lnTo>
                  <a:pt x="0" y="188975"/>
                </a:lnTo>
                <a:lnTo>
                  <a:pt x="376428" y="188975"/>
                </a:lnTo>
                <a:lnTo>
                  <a:pt x="374916" y="187451"/>
                </a:lnTo>
                <a:lnTo>
                  <a:pt x="19812" y="187451"/>
                </a:lnTo>
                <a:lnTo>
                  <a:pt x="15240" y="176784"/>
                </a:lnTo>
                <a:lnTo>
                  <a:pt x="30479" y="176784"/>
                </a:lnTo>
                <a:lnTo>
                  <a:pt x="188955" y="18308"/>
                </a:lnTo>
                <a:lnTo>
                  <a:pt x="184404" y="13715"/>
                </a:lnTo>
                <a:lnTo>
                  <a:pt x="202581" y="13715"/>
                </a:lnTo>
                <a:lnTo>
                  <a:pt x="188976" y="0"/>
                </a:lnTo>
                <a:close/>
              </a:path>
              <a:path w="376555" h="189229">
                <a:moveTo>
                  <a:pt x="30479" y="176784"/>
                </a:moveTo>
                <a:lnTo>
                  <a:pt x="15240" y="176784"/>
                </a:lnTo>
                <a:lnTo>
                  <a:pt x="19812" y="187451"/>
                </a:lnTo>
                <a:lnTo>
                  <a:pt x="30479" y="176784"/>
                </a:lnTo>
                <a:close/>
              </a:path>
              <a:path w="376555" h="189229">
                <a:moveTo>
                  <a:pt x="346041" y="176784"/>
                </a:moveTo>
                <a:lnTo>
                  <a:pt x="30479" y="176784"/>
                </a:lnTo>
                <a:lnTo>
                  <a:pt x="19812" y="187451"/>
                </a:lnTo>
                <a:lnTo>
                  <a:pt x="356616" y="187451"/>
                </a:lnTo>
                <a:lnTo>
                  <a:pt x="346041" y="176784"/>
                </a:lnTo>
                <a:close/>
              </a:path>
              <a:path w="376555" h="189229">
                <a:moveTo>
                  <a:pt x="202581" y="13715"/>
                </a:moveTo>
                <a:lnTo>
                  <a:pt x="193548" y="13715"/>
                </a:lnTo>
                <a:lnTo>
                  <a:pt x="188955" y="18308"/>
                </a:lnTo>
                <a:lnTo>
                  <a:pt x="356616" y="187451"/>
                </a:lnTo>
                <a:lnTo>
                  <a:pt x="361188" y="176784"/>
                </a:lnTo>
                <a:lnTo>
                  <a:pt x="364334" y="176784"/>
                </a:lnTo>
                <a:lnTo>
                  <a:pt x="202581" y="13715"/>
                </a:lnTo>
                <a:close/>
              </a:path>
              <a:path w="376555" h="189229">
                <a:moveTo>
                  <a:pt x="364334" y="176784"/>
                </a:moveTo>
                <a:lnTo>
                  <a:pt x="361188" y="176784"/>
                </a:lnTo>
                <a:lnTo>
                  <a:pt x="356616" y="187451"/>
                </a:lnTo>
                <a:lnTo>
                  <a:pt x="374916" y="187451"/>
                </a:lnTo>
                <a:lnTo>
                  <a:pt x="364334" y="176784"/>
                </a:lnTo>
                <a:close/>
              </a:path>
              <a:path w="376555" h="189229">
                <a:moveTo>
                  <a:pt x="193548" y="13715"/>
                </a:moveTo>
                <a:lnTo>
                  <a:pt x="184404" y="13715"/>
                </a:lnTo>
                <a:lnTo>
                  <a:pt x="188955" y="18308"/>
                </a:lnTo>
                <a:lnTo>
                  <a:pt x="193548" y="13715"/>
                </a:lnTo>
                <a:close/>
              </a:path>
            </a:pathLst>
          </a:custGeom>
          <a:solidFill>
            <a:srgbClr val="71BE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996" y="3419855"/>
            <a:ext cx="8109584" cy="0"/>
          </a:xfrm>
          <a:custGeom>
            <a:avLst/>
            <a:gdLst/>
            <a:ahLst/>
            <a:cxnLst/>
            <a:rect l="l" t="t" r="r" b="b"/>
            <a:pathLst>
              <a:path w="8109584">
                <a:moveTo>
                  <a:pt x="0" y="0"/>
                </a:moveTo>
                <a:lnTo>
                  <a:pt x="8109204" y="0"/>
                </a:lnTo>
              </a:path>
            </a:pathLst>
          </a:custGeom>
          <a:ln w="9144">
            <a:solidFill>
              <a:srgbClr val="71BE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8823" y="6280403"/>
            <a:ext cx="344805" cy="173990"/>
          </a:xfrm>
          <a:custGeom>
            <a:avLst/>
            <a:gdLst/>
            <a:ahLst/>
            <a:cxnLst/>
            <a:rect l="l" t="t" r="r" b="b"/>
            <a:pathLst>
              <a:path w="344804" h="173989">
                <a:moveTo>
                  <a:pt x="344424" y="0"/>
                </a:moveTo>
                <a:lnTo>
                  <a:pt x="0" y="0"/>
                </a:lnTo>
                <a:lnTo>
                  <a:pt x="172211" y="173736"/>
                </a:lnTo>
                <a:lnTo>
                  <a:pt x="344424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63583" y="6274308"/>
            <a:ext cx="375285" cy="189230"/>
          </a:xfrm>
          <a:custGeom>
            <a:avLst/>
            <a:gdLst/>
            <a:ahLst/>
            <a:cxnLst/>
            <a:rect l="l" t="t" r="r" b="b"/>
            <a:pathLst>
              <a:path w="375284" h="189229">
                <a:moveTo>
                  <a:pt x="374904" y="0"/>
                </a:moveTo>
                <a:lnTo>
                  <a:pt x="0" y="0"/>
                </a:lnTo>
                <a:lnTo>
                  <a:pt x="187451" y="188975"/>
                </a:lnTo>
                <a:lnTo>
                  <a:pt x="201057" y="175259"/>
                </a:lnTo>
                <a:lnTo>
                  <a:pt x="182880" y="175259"/>
                </a:lnTo>
                <a:lnTo>
                  <a:pt x="187451" y="170647"/>
                </a:lnTo>
                <a:lnTo>
                  <a:pt x="30386" y="12191"/>
                </a:lnTo>
                <a:lnTo>
                  <a:pt x="15240" y="12191"/>
                </a:lnTo>
                <a:lnTo>
                  <a:pt x="19812" y="1523"/>
                </a:lnTo>
                <a:lnTo>
                  <a:pt x="373392" y="1523"/>
                </a:lnTo>
                <a:lnTo>
                  <a:pt x="374904" y="0"/>
                </a:lnTo>
                <a:close/>
              </a:path>
              <a:path w="375284" h="189229">
                <a:moveTo>
                  <a:pt x="187452" y="170647"/>
                </a:moveTo>
                <a:lnTo>
                  <a:pt x="182880" y="175259"/>
                </a:lnTo>
                <a:lnTo>
                  <a:pt x="192024" y="175259"/>
                </a:lnTo>
                <a:lnTo>
                  <a:pt x="187452" y="170647"/>
                </a:lnTo>
                <a:close/>
              </a:path>
              <a:path w="375284" h="189229">
                <a:moveTo>
                  <a:pt x="355092" y="1523"/>
                </a:moveTo>
                <a:lnTo>
                  <a:pt x="187452" y="170647"/>
                </a:lnTo>
                <a:lnTo>
                  <a:pt x="192024" y="175259"/>
                </a:lnTo>
                <a:lnTo>
                  <a:pt x="201057" y="175259"/>
                </a:lnTo>
                <a:lnTo>
                  <a:pt x="362810" y="12191"/>
                </a:lnTo>
                <a:lnTo>
                  <a:pt x="359664" y="12191"/>
                </a:lnTo>
                <a:lnTo>
                  <a:pt x="355092" y="1523"/>
                </a:lnTo>
                <a:close/>
              </a:path>
              <a:path w="375284" h="189229">
                <a:moveTo>
                  <a:pt x="19812" y="1523"/>
                </a:moveTo>
                <a:lnTo>
                  <a:pt x="15240" y="12191"/>
                </a:lnTo>
                <a:lnTo>
                  <a:pt x="30386" y="12191"/>
                </a:lnTo>
                <a:lnTo>
                  <a:pt x="19812" y="1523"/>
                </a:lnTo>
                <a:close/>
              </a:path>
              <a:path w="375284" h="189229">
                <a:moveTo>
                  <a:pt x="355092" y="1523"/>
                </a:moveTo>
                <a:lnTo>
                  <a:pt x="19812" y="1523"/>
                </a:lnTo>
                <a:lnTo>
                  <a:pt x="30386" y="12191"/>
                </a:lnTo>
                <a:lnTo>
                  <a:pt x="344517" y="12191"/>
                </a:lnTo>
                <a:lnTo>
                  <a:pt x="355092" y="1523"/>
                </a:lnTo>
                <a:close/>
              </a:path>
              <a:path w="375284" h="189229">
                <a:moveTo>
                  <a:pt x="373392" y="1523"/>
                </a:moveTo>
                <a:lnTo>
                  <a:pt x="355092" y="1523"/>
                </a:lnTo>
                <a:lnTo>
                  <a:pt x="359664" y="12191"/>
                </a:lnTo>
                <a:lnTo>
                  <a:pt x="362810" y="12191"/>
                </a:lnTo>
                <a:lnTo>
                  <a:pt x="373392" y="1523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0808" y="6275832"/>
            <a:ext cx="8110855" cy="0"/>
          </a:xfrm>
          <a:custGeom>
            <a:avLst/>
            <a:gdLst/>
            <a:ahLst/>
            <a:cxnLst/>
            <a:rect l="l" t="t" r="r" b="b"/>
            <a:pathLst>
              <a:path w="8110855">
                <a:moveTo>
                  <a:pt x="0" y="0"/>
                </a:moveTo>
                <a:lnTo>
                  <a:pt x="8110728" y="0"/>
                </a:lnTo>
              </a:path>
            </a:pathLst>
          </a:custGeom>
          <a:ln w="9143">
            <a:solidFill>
              <a:srgbClr val="CC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9230" y="581660"/>
            <a:ext cx="279590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b="1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5632" y="2468879"/>
            <a:ext cx="4733221" cy="4095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0467" y="1342136"/>
            <a:ext cx="802385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佩戴者在使用时一定要将安全帽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戴正、戴牢，不能晃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动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，要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系紧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颚带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，调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节好</a:t>
            </a: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后箍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以防安全帽脱落。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1560" y="2642616"/>
            <a:ext cx="1416050" cy="46228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正确佩戴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1952" y="5612383"/>
            <a:ext cx="635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AF50"/>
                </a:solidFill>
                <a:latin typeface="Adobe 繁黑體 Std B"/>
                <a:cs typeface="Adobe 繁黑體 Std B"/>
              </a:rPr>
              <a:t>√</a:t>
            </a:r>
            <a:endParaRPr sz="4800">
              <a:latin typeface="Adobe 繁黑體 Std B"/>
              <a:cs typeface="Adobe 繁黑體 Std 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8132" y="2575560"/>
            <a:ext cx="3567684" cy="387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3644" y="2478023"/>
            <a:ext cx="3758565" cy="4070985"/>
          </a:xfrm>
          <a:custGeom>
            <a:avLst/>
            <a:gdLst/>
            <a:ahLst/>
            <a:cxnLst/>
            <a:rect l="l" t="t" r="r" b="b"/>
            <a:pathLst>
              <a:path w="3758565" h="4070984">
                <a:moveTo>
                  <a:pt x="3707891" y="0"/>
                </a:moveTo>
                <a:lnTo>
                  <a:pt x="50291" y="0"/>
                </a:lnTo>
                <a:lnTo>
                  <a:pt x="30860" y="4024"/>
                </a:lnTo>
                <a:lnTo>
                  <a:pt x="14858" y="15049"/>
                </a:lnTo>
                <a:lnTo>
                  <a:pt x="4000" y="31503"/>
                </a:lnTo>
                <a:lnTo>
                  <a:pt x="0" y="51815"/>
                </a:lnTo>
                <a:lnTo>
                  <a:pt x="0" y="4020312"/>
                </a:lnTo>
                <a:lnTo>
                  <a:pt x="4000" y="4039743"/>
                </a:lnTo>
                <a:lnTo>
                  <a:pt x="14858" y="4055745"/>
                </a:lnTo>
                <a:lnTo>
                  <a:pt x="30860" y="4066603"/>
                </a:lnTo>
                <a:lnTo>
                  <a:pt x="50291" y="4070604"/>
                </a:lnTo>
                <a:lnTo>
                  <a:pt x="3707891" y="4070604"/>
                </a:lnTo>
                <a:lnTo>
                  <a:pt x="3727323" y="4066603"/>
                </a:lnTo>
                <a:lnTo>
                  <a:pt x="3743325" y="4055745"/>
                </a:lnTo>
                <a:lnTo>
                  <a:pt x="3754183" y="4039743"/>
                </a:lnTo>
                <a:lnTo>
                  <a:pt x="3758183" y="4020312"/>
                </a:lnTo>
                <a:lnTo>
                  <a:pt x="102107" y="4020312"/>
                </a:lnTo>
                <a:lnTo>
                  <a:pt x="50291" y="3970020"/>
                </a:lnTo>
                <a:lnTo>
                  <a:pt x="102107" y="3970019"/>
                </a:lnTo>
                <a:lnTo>
                  <a:pt x="102107" y="102108"/>
                </a:lnTo>
                <a:lnTo>
                  <a:pt x="50291" y="102108"/>
                </a:lnTo>
                <a:lnTo>
                  <a:pt x="102107" y="51815"/>
                </a:lnTo>
                <a:lnTo>
                  <a:pt x="3758183" y="51815"/>
                </a:lnTo>
                <a:lnTo>
                  <a:pt x="3754183" y="31503"/>
                </a:lnTo>
                <a:lnTo>
                  <a:pt x="3743325" y="15049"/>
                </a:lnTo>
                <a:lnTo>
                  <a:pt x="3727323" y="4024"/>
                </a:lnTo>
                <a:lnTo>
                  <a:pt x="3707891" y="0"/>
                </a:lnTo>
                <a:close/>
              </a:path>
              <a:path w="3758565" h="4070984">
                <a:moveTo>
                  <a:pt x="102107" y="3970020"/>
                </a:moveTo>
                <a:lnTo>
                  <a:pt x="50291" y="3970020"/>
                </a:lnTo>
                <a:lnTo>
                  <a:pt x="102107" y="4020312"/>
                </a:lnTo>
                <a:lnTo>
                  <a:pt x="102107" y="3970020"/>
                </a:lnTo>
                <a:close/>
              </a:path>
              <a:path w="3758565" h="4070984">
                <a:moveTo>
                  <a:pt x="3656076" y="3970020"/>
                </a:moveTo>
                <a:lnTo>
                  <a:pt x="102107" y="3970020"/>
                </a:lnTo>
                <a:lnTo>
                  <a:pt x="102107" y="4020312"/>
                </a:lnTo>
                <a:lnTo>
                  <a:pt x="3656076" y="4020312"/>
                </a:lnTo>
                <a:lnTo>
                  <a:pt x="3656076" y="3970020"/>
                </a:lnTo>
                <a:close/>
              </a:path>
              <a:path w="3758565" h="4070984">
                <a:moveTo>
                  <a:pt x="3656076" y="51815"/>
                </a:moveTo>
                <a:lnTo>
                  <a:pt x="3656076" y="4020312"/>
                </a:lnTo>
                <a:lnTo>
                  <a:pt x="3707891" y="3970020"/>
                </a:lnTo>
                <a:lnTo>
                  <a:pt x="3758183" y="3970019"/>
                </a:lnTo>
                <a:lnTo>
                  <a:pt x="3758183" y="102108"/>
                </a:lnTo>
                <a:lnTo>
                  <a:pt x="3707891" y="102108"/>
                </a:lnTo>
                <a:lnTo>
                  <a:pt x="3656076" y="51815"/>
                </a:lnTo>
                <a:close/>
              </a:path>
              <a:path w="3758565" h="4070984">
                <a:moveTo>
                  <a:pt x="3758183" y="3970019"/>
                </a:moveTo>
                <a:lnTo>
                  <a:pt x="3707891" y="3970020"/>
                </a:lnTo>
                <a:lnTo>
                  <a:pt x="3656076" y="4020312"/>
                </a:lnTo>
                <a:lnTo>
                  <a:pt x="3758183" y="4020312"/>
                </a:lnTo>
                <a:lnTo>
                  <a:pt x="3758183" y="3970019"/>
                </a:lnTo>
                <a:close/>
              </a:path>
              <a:path w="3758565" h="4070984">
                <a:moveTo>
                  <a:pt x="102107" y="51815"/>
                </a:moveTo>
                <a:lnTo>
                  <a:pt x="50291" y="102108"/>
                </a:lnTo>
                <a:lnTo>
                  <a:pt x="102107" y="102108"/>
                </a:lnTo>
                <a:lnTo>
                  <a:pt x="102107" y="51815"/>
                </a:lnTo>
                <a:close/>
              </a:path>
              <a:path w="3758565" h="4070984">
                <a:moveTo>
                  <a:pt x="3656076" y="51815"/>
                </a:moveTo>
                <a:lnTo>
                  <a:pt x="102107" y="51815"/>
                </a:lnTo>
                <a:lnTo>
                  <a:pt x="102107" y="102108"/>
                </a:lnTo>
                <a:lnTo>
                  <a:pt x="3656076" y="102108"/>
                </a:lnTo>
                <a:lnTo>
                  <a:pt x="3656076" y="51815"/>
                </a:lnTo>
                <a:close/>
              </a:path>
              <a:path w="3758565" h="4070984">
                <a:moveTo>
                  <a:pt x="3758183" y="51815"/>
                </a:moveTo>
                <a:lnTo>
                  <a:pt x="3656076" y="51815"/>
                </a:lnTo>
                <a:lnTo>
                  <a:pt x="3707891" y="102108"/>
                </a:lnTo>
                <a:lnTo>
                  <a:pt x="3758183" y="102108"/>
                </a:lnTo>
                <a:lnTo>
                  <a:pt x="3758183" y="5181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46420" y="2607564"/>
            <a:ext cx="1416050" cy="46228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错误佩戴</a:t>
            </a:r>
            <a:endParaRPr sz="2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6523" y="5560567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0000"/>
                </a:solidFill>
                <a:latin typeface="Adobe 繁黑體 Std B"/>
                <a:cs typeface="Adobe 繁黑體 Std B"/>
              </a:rPr>
              <a:t>×</a:t>
            </a:r>
            <a:endParaRPr sz="5400">
              <a:latin typeface="Adobe 繁黑體 Std B"/>
              <a:cs typeface="Adobe 繁黑體 Std B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36307" y="3386328"/>
            <a:ext cx="1490980" cy="1278890"/>
          </a:xfrm>
          <a:custGeom>
            <a:avLst/>
            <a:gdLst/>
            <a:ahLst/>
            <a:cxnLst/>
            <a:rect l="l" t="t" r="r" b="b"/>
            <a:pathLst>
              <a:path w="1490979" h="1278889">
                <a:moveTo>
                  <a:pt x="1490472" y="0"/>
                </a:moveTo>
                <a:lnTo>
                  <a:pt x="0" y="0"/>
                </a:lnTo>
                <a:lnTo>
                  <a:pt x="0" y="1278636"/>
                </a:lnTo>
                <a:lnTo>
                  <a:pt x="1490472" y="1278636"/>
                </a:lnTo>
                <a:lnTo>
                  <a:pt x="1490472" y="1254252"/>
                </a:lnTo>
                <a:lnTo>
                  <a:pt x="51816" y="1254252"/>
                </a:lnTo>
                <a:lnTo>
                  <a:pt x="25908" y="1228344"/>
                </a:lnTo>
                <a:lnTo>
                  <a:pt x="51816" y="1228344"/>
                </a:lnTo>
                <a:lnTo>
                  <a:pt x="51816" y="50292"/>
                </a:lnTo>
                <a:lnTo>
                  <a:pt x="25908" y="50292"/>
                </a:lnTo>
                <a:lnTo>
                  <a:pt x="51816" y="24384"/>
                </a:lnTo>
                <a:lnTo>
                  <a:pt x="1490472" y="24384"/>
                </a:lnTo>
                <a:lnTo>
                  <a:pt x="1490472" y="0"/>
                </a:lnTo>
                <a:close/>
              </a:path>
              <a:path w="1490979" h="1278889">
                <a:moveTo>
                  <a:pt x="51816" y="1228344"/>
                </a:moveTo>
                <a:lnTo>
                  <a:pt x="25908" y="1228344"/>
                </a:lnTo>
                <a:lnTo>
                  <a:pt x="51816" y="1254252"/>
                </a:lnTo>
                <a:lnTo>
                  <a:pt x="51816" y="1228344"/>
                </a:lnTo>
                <a:close/>
              </a:path>
              <a:path w="1490979" h="1278889">
                <a:moveTo>
                  <a:pt x="1440180" y="1228344"/>
                </a:moveTo>
                <a:lnTo>
                  <a:pt x="51816" y="1228344"/>
                </a:lnTo>
                <a:lnTo>
                  <a:pt x="51816" y="1254252"/>
                </a:lnTo>
                <a:lnTo>
                  <a:pt x="1440180" y="1254252"/>
                </a:lnTo>
                <a:lnTo>
                  <a:pt x="1440180" y="1228344"/>
                </a:lnTo>
                <a:close/>
              </a:path>
              <a:path w="1490979" h="1278889">
                <a:moveTo>
                  <a:pt x="1440180" y="24384"/>
                </a:moveTo>
                <a:lnTo>
                  <a:pt x="1440180" y="1254252"/>
                </a:lnTo>
                <a:lnTo>
                  <a:pt x="1464564" y="1228344"/>
                </a:lnTo>
                <a:lnTo>
                  <a:pt x="1490472" y="1228344"/>
                </a:lnTo>
                <a:lnTo>
                  <a:pt x="1490472" y="50292"/>
                </a:lnTo>
                <a:lnTo>
                  <a:pt x="1464564" y="50292"/>
                </a:lnTo>
                <a:lnTo>
                  <a:pt x="1440180" y="24384"/>
                </a:lnTo>
                <a:close/>
              </a:path>
              <a:path w="1490979" h="1278889">
                <a:moveTo>
                  <a:pt x="1490472" y="1228344"/>
                </a:moveTo>
                <a:lnTo>
                  <a:pt x="1464564" y="1228344"/>
                </a:lnTo>
                <a:lnTo>
                  <a:pt x="1440180" y="1254252"/>
                </a:lnTo>
                <a:lnTo>
                  <a:pt x="1490472" y="1254252"/>
                </a:lnTo>
                <a:lnTo>
                  <a:pt x="1490472" y="1228344"/>
                </a:lnTo>
                <a:close/>
              </a:path>
              <a:path w="1490979" h="1278889">
                <a:moveTo>
                  <a:pt x="51816" y="24384"/>
                </a:moveTo>
                <a:lnTo>
                  <a:pt x="25908" y="50292"/>
                </a:lnTo>
                <a:lnTo>
                  <a:pt x="51816" y="50292"/>
                </a:lnTo>
                <a:lnTo>
                  <a:pt x="51816" y="24384"/>
                </a:lnTo>
                <a:close/>
              </a:path>
              <a:path w="1490979" h="1278889">
                <a:moveTo>
                  <a:pt x="1440180" y="24384"/>
                </a:moveTo>
                <a:lnTo>
                  <a:pt x="51816" y="24384"/>
                </a:lnTo>
                <a:lnTo>
                  <a:pt x="51816" y="50292"/>
                </a:lnTo>
                <a:lnTo>
                  <a:pt x="1440180" y="50292"/>
                </a:lnTo>
                <a:lnTo>
                  <a:pt x="1440180" y="24384"/>
                </a:lnTo>
                <a:close/>
              </a:path>
              <a:path w="1490979" h="1278889">
                <a:moveTo>
                  <a:pt x="1490472" y="24384"/>
                </a:moveTo>
                <a:lnTo>
                  <a:pt x="1440180" y="24384"/>
                </a:lnTo>
                <a:lnTo>
                  <a:pt x="1464564" y="50292"/>
                </a:lnTo>
                <a:lnTo>
                  <a:pt x="1490472" y="50292"/>
                </a:lnTo>
                <a:lnTo>
                  <a:pt x="1490472" y="243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272669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883" y="1328420"/>
            <a:ext cx="8220075" cy="2252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latin typeface="Microsoft YaHei UI" panose="020B0503020204020204" charset="-122"/>
                <a:cs typeface="Microsoft YaHei UI" panose="020B0503020204020204" charset="-122"/>
              </a:rPr>
              <a:t>5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不能私自在安全帽上</a:t>
            </a:r>
            <a:r>
              <a:rPr sz="2000" b="1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打孔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，不要随意碰撞安全帽，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不要将安全帽当板凳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坐，以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免影响其强度。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Microsoft YaHei UI" panose="020B0503020204020204" charset="-122"/>
                <a:cs typeface="Microsoft YaHei UI" panose="020B0503020204020204" charset="-122"/>
              </a:rPr>
              <a:t>6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经受过一次冲击或做过试验的安全帽应作废，不能再次使用。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Microsoft YaHei UI" panose="020B0503020204020204" charset="-122"/>
                <a:cs typeface="Microsoft YaHei UI" panose="020B0503020204020204" charset="-122"/>
              </a:rPr>
              <a:t>7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安全帽不能在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有酸、碱或化学试剂污染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的环境中存放，不能放置在高温、日晒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或潮湿的场所中，以免其老化变质。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51130" algn="just">
              <a:lnSpc>
                <a:spcPct val="100000"/>
              </a:lnSpc>
            </a:pPr>
            <a:r>
              <a:rPr sz="1800" b="1" dirty="0">
                <a:latin typeface="Microsoft YaHei UI" panose="020B0503020204020204" charset="-122"/>
                <a:cs typeface="Microsoft YaHei UI" panose="020B0503020204020204" charset="-122"/>
              </a:rPr>
              <a:t>8</a:t>
            </a: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应注意在有效期内使用安全帽，植物枝条编织的安全帽有效期为</a:t>
            </a:r>
            <a:r>
              <a:rPr sz="18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年，塑料安 全帽的有效期限为</a:t>
            </a:r>
            <a:r>
              <a:rPr sz="18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年半，玻璃钢（包括维纶钢）和胶质安全帽的有效期限为</a:t>
            </a:r>
            <a:r>
              <a:rPr sz="18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18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年 半，超过有效期的安全帽应报废。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1035" y="3831335"/>
            <a:ext cx="3355848" cy="2910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5404" y="4960620"/>
            <a:ext cx="1003300" cy="1001394"/>
          </a:xfrm>
          <a:custGeom>
            <a:avLst/>
            <a:gdLst/>
            <a:ahLst/>
            <a:cxnLst/>
            <a:rect l="l" t="t" r="r" b="b"/>
            <a:pathLst>
              <a:path w="1003300" h="1001395">
                <a:moveTo>
                  <a:pt x="825554" y="659891"/>
                </a:moveTo>
                <a:lnTo>
                  <a:pt x="502920" y="659891"/>
                </a:lnTo>
                <a:lnTo>
                  <a:pt x="783336" y="947927"/>
                </a:lnTo>
                <a:lnTo>
                  <a:pt x="809625" y="971049"/>
                </a:lnTo>
                <a:lnTo>
                  <a:pt x="833628" y="987742"/>
                </a:lnTo>
                <a:lnTo>
                  <a:pt x="855345" y="997862"/>
                </a:lnTo>
                <a:lnTo>
                  <a:pt x="874776" y="1001267"/>
                </a:lnTo>
                <a:lnTo>
                  <a:pt x="893635" y="998410"/>
                </a:lnTo>
                <a:lnTo>
                  <a:pt x="934783" y="975550"/>
                </a:lnTo>
                <a:lnTo>
                  <a:pt x="977074" y="933259"/>
                </a:lnTo>
                <a:lnTo>
                  <a:pt x="999934" y="892111"/>
                </a:lnTo>
                <a:lnTo>
                  <a:pt x="1002792" y="873251"/>
                </a:lnTo>
                <a:lnTo>
                  <a:pt x="999386" y="852963"/>
                </a:lnTo>
                <a:lnTo>
                  <a:pt x="989266" y="830960"/>
                </a:lnTo>
                <a:lnTo>
                  <a:pt x="972573" y="807243"/>
                </a:lnTo>
                <a:lnTo>
                  <a:pt x="949451" y="781811"/>
                </a:lnTo>
                <a:lnTo>
                  <a:pt x="825554" y="659891"/>
                </a:lnTo>
                <a:close/>
              </a:path>
              <a:path w="1003300" h="1001395">
                <a:moveTo>
                  <a:pt x="131064" y="1523"/>
                </a:moveTo>
                <a:lnTo>
                  <a:pt x="91439" y="12953"/>
                </a:lnTo>
                <a:lnTo>
                  <a:pt x="47244" y="47243"/>
                </a:lnTo>
                <a:lnTo>
                  <a:pt x="12192" y="90487"/>
                </a:lnTo>
                <a:lnTo>
                  <a:pt x="0" y="128015"/>
                </a:lnTo>
                <a:lnTo>
                  <a:pt x="3667" y="146589"/>
                </a:lnTo>
                <a:lnTo>
                  <a:pt x="14477" y="168020"/>
                </a:lnTo>
                <a:lnTo>
                  <a:pt x="32146" y="192309"/>
                </a:lnTo>
                <a:lnTo>
                  <a:pt x="56388" y="219455"/>
                </a:lnTo>
                <a:lnTo>
                  <a:pt x="342900" y="499871"/>
                </a:lnTo>
                <a:lnTo>
                  <a:pt x="54864" y="781811"/>
                </a:lnTo>
                <a:lnTo>
                  <a:pt x="30861" y="808100"/>
                </a:lnTo>
                <a:lnTo>
                  <a:pt x="13716" y="832103"/>
                </a:lnTo>
                <a:lnTo>
                  <a:pt x="3428" y="853820"/>
                </a:lnTo>
                <a:lnTo>
                  <a:pt x="0" y="873251"/>
                </a:lnTo>
                <a:lnTo>
                  <a:pt x="3095" y="891230"/>
                </a:lnTo>
                <a:lnTo>
                  <a:pt x="27003" y="931759"/>
                </a:lnTo>
                <a:lnTo>
                  <a:pt x="69556" y="974026"/>
                </a:lnTo>
                <a:lnTo>
                  <a:pt x="111323" y="996886"/>
                </a:lnTo>
                <a:lnTo>
                  <a:pt x="131064" y="999743"/>
                </a:lnTo>
                <a:lnTo>
                  <a:pt x="150471" y="996576"/>
                </a:lnTo>
                <a:lnTo>
                  <a:pt x="172021" y="986980"/>
                </a:lnTo>
                <a:lnTo>
                  <a:pt x="195572" y="970811"/>
                </a:lnTo>
                <a:lnTo>
                  <a:pt x="220979" y="947927"/>
                </a:lnTo>
                <a:lnTo>
                  <a:pt x="502920" y="659891"/>
                </a:lnTo>
                <a:lnTo>
                  <a:pt x="825554" y="659891"/>
                </a:lnTo>
                <a:lnTo>
                  <a:pt x="662940" y="499871"/>
                </a:lnTo>
                <a:lnTo>
                  <a:pt x="827332" y="339851"/>
                </a:lnTo>
                <a:lnTo>
                  <a:pt x="504444" y="339851"/>
                </a:lnTo>
                <a:lnTo>
                  <a:pt x="222503" y="53339"/>
                </a:lnTo>
                <a:lnTo>
                  <a:pt x="197072" y="30456"/>
                </a:lnTo>
                <a:lnTo>
                  <a:pt x="173354" y="14287"/>
                </a:lnTo>
                <a:lnTo>
                  <a:pt x="151352" y="4691"/>
                </a:lnTo>
                <a:lnTo>
                  <a:pt x="131064" y="1523"/>
                </a:lnTo>
                <a:close/>
              </a:path>
              <a:path w="1003300" h="1001395">
                <a:moveTo>
                  <a:pt x="873251" y="0"/>
                </a:moveTo>
                <a:lnTo>
                  <a:pt x="835533" y="12382"/>
                </a:lnTo>
                <a:lnTo>
                  <a:pt x="790955" y="48767"/>
                </a:lnTo>
                <a:lnTo>
                  <a:pt x="504444" y="339851"/>
                </a:lnTo>
                <a:lnTo>
                  <a:pt x="827332" y="339851"/>
                </a:lnTo>
                <a:lnTo>
                  <a:pt x="949451" y="220979"/>
                </a:lnTo>
                <a:lnTo>
                  <a:pt x="989266" y="170687"/>
                </a:lnTo>
                <a:lnTo>
                  <a:pt x="1002792" y="129539"/>
                </a:lnTo>
                <a:lnTo>
                  <a:pt x="999910" y="109799"/>
                </a:lnTo>
                <a:lnTo>
                  <a:pt x="976431" y="68032"/>
                </a:lnTo>
                <a:lnTo>
                  <a:pt x="933259" y="25717"/>
                </a:lnTo>
                <a:lnTo>
                  <a:pt x="892111" y="2857"/>
                </a:lnTo>
                <a:lnTo>
                  <a:pt x="8732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080" y="3819144"/>
            <a:ext cx="3714022" cy="3168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320675"/>
            <a:ext cx="9607550" cy="7130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9230" y="581660"/>
            <a:ext cx="296037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b="1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5628" y="6746136"/>
            <a:ext cx="18034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5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27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059180"/>
            <a:ext cx="9601200" cy="6256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9230" y="581660"/>
            <a:ext cx="316484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b="1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b="1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0950" y="1362710"/>
            <a:ext cx="7433945" cy="5164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57200"/>
            <a:ext cx="932078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07100" y="2780792"/>
            <a:ext cx="276860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树立安全意识 懂得安全知识 掌握安全技能</a:t>
            </a:r>
            <a:endParaRPr sz="3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60"/>
            <a:ext cx="315214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安全管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理</a:t>
            </a:r>
            <a:r>
              <a:rPr sz="2000" spc="-21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-</a:t>
            </a:r>
            <a:r>
              <a:rPr sz="2000" spc="-440" dirty="0">
                <a:solidFill>
                  <a:srgbClr val="FFFFFF"/>
                </a:solidFill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劳保篇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3888" y="4177743"/>
            <a:ext cx="3988976" cy="2043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9935" y="5407152"/>
            <a:ext cx="1403985" cy="506095"/>
          </a:xfrm>
          <a:custGeom>
            <a:avLst/>
            <a:gdLst/>
            <a:ahLst/>
            <a:cxnLst/>
            <a:rect l="l" t="t" r="r" b="b"/>
            <a:pathLst>
              <a:path w="1403985" h="506095">
                <a:moveTo>
                  <a:pt x="0" y="505968"/>
                </a:moveTo>
                <a:lnTo>
                  <a:pt x="1403603" y="505968"/>
                </a:lnTo>
                <a:lnTo>
                  <a:pt x="1403603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9428" y="2018299"/>
            <a:ext cx="1390015" cy="1483360"/>
          </a:xfrm>
          <a:custGeom>
            <a:avLst/>
            <a:gdLst/>
            <a:ahLst/>
            <a:cxnLst/>
            <a:rect l="l" t="t" r="r" b="b"/>
            <a:pathLst>
              <a:path w="1390015" h="1483360">
                <a:moveTo>
                  <a:pt x="13716" y="1092184"/>
                </a:moveTo>
                <a:lnTo>
                  <a:pt x="25988" y="1143428"/>
                </a:lnTo>
                <a:lnTo>
                  <a:pt x="54744" y="1185053"/>
                </a:lnTo>
                <a:lnTo>
                  <a:pt x="86180" y="1224534"/>
                </a:lnTo>
                <a:lnTo>
                  <a:pt x="120205" y="1261729"/>
                </a:lnTo>
                <a:lnTo>
                  <a:pt x="156730" y="1296495"/>
                </a:lnTo>
                <a:lnTo>
                  <a:pt x="195667" y="1328690"/>
                </a:lnTo>
                <a:lnTo>
                  <a:pt x="236925" y="1358169"/>
                </a:lnTo>
                <a:lnTo>
                  <a:pt x="280416" y="1384792"/>
                </a:lnTo>
                <a:lnTo>
                  <a:pt x="323473" y="1407731"/>
                </a:lnTo>
                <a:lnTo>
                  <a:pt x="367333" y="1427562"/>
                </a:lnTo>
                <a:lnTo>
                  <a:pt x="411864" y="1444321"/>
                </a:lnTo>
                <a:lnTo>
                  <a:pt x="456933" y="1458044"/>
                </a:lnTo>
                <a:lnTo>
                  <a:pt x="502407" y="1468770"/>
                </a:lnTo>
                <a:lnTo>
                  <a:pt x="548154" y="1476535"/>
                </a:lnTo>
                <a:lnTo>
                  <a:pt x="594039" y="1481375"/>
                </a:lnTo>
                <a:lnTo>
                  <a:pt x="639931" y="1483328"/>
                </a:lnTo>
                <a:lnTo>
                  <a:pt x="685696" y="1482430"/>
                </a:lnTo>
                <a:lnTo>
                  <a:pt x="731203" y="1478719"/>
                </a:lnTo>
                <a:lnTo>
                  <a:pt x="776317" y="1472231"/>
                </a:lnTo>
                <a:lnTo>
                  <a:pt x="799467" y="1467439"/>
                </a:lnTo>
                <a:lnTo>
                  <a:pt x="645614" y="1467439"/>
                </a:lnTo>
                <a:lnTo>
                  <a:pt x="600812" y="1465801"/>
                </a:lnTo>
                <a:lnTo>
                  <a:pt x="556320" y="1461419"/>
                </a:lnTo>
                <a:lnTo>
                  <a:pt x="512268" y="1454329"/>
                </a:lnTo>
                <a:lnTo>
                  <a:pt x="468783" y="1444571"/>
                </a:lnTo>
                <a:lnTo>
                  <a:pt x="425994" y="1432183"/>
                </a:lnTo>
                <a:lnTo>
                  <a:pt x="384031" y="1417202"/>
                </a:lnTo>
                <a:lnTo>
                  <a:pt x="343021" y="1399666"/>
                </a:lnTo>
                <a:lnTo>
                  <a:pt x="303095" y="1379614"/>
                </a:lnTo>
                <a:lnTo>
                  <a:pt x="264379" y="1357084"/>
                </a:lnTo>
                <a:lnTo>
                  <a:pt x="227004" y="1332113"/>
                </a:lnTo>
                <a:lnTo>
                  <a:pt x="191097" y="1304740"/>
                </a:lnTo>
                <a:lnTo>
                  <a:pt x="156789" y="1275003"/>
                </a:lnTo>
                <a:lnTo>
                  <a:pt x="124206" y="1242939"/>
                </a:lnTo>
                <a:lnTo>
                  <a:pt x="93479" y="1208588"/>
                </a:lnTo>
                <a:lnTo>
                  <a:pt x="64736" y="1171986"/>
                </a:lnTo>
                <a:lnTo>
                  <a:pt x="38105" y="1133172"/>
                </a:lnTo>
                <a:lnTo>
                  <a:pt x="13716" y="1092184"/>
                </a:lnTo>
                <a:close/>
              </a:path>
              <a:path w="1390015" h="1483360">
                <a:moveTo>
                  <a:pt x="800158" y="15888"/>
                </a:moveTo>
                <a:lnTo>
                  <a:pt x="651309" y="15888"/>
                </a:lnTo>
                <a:lnTo>
                  <a:pt x="696111" y="17526"/>
                </a:lnTo>
                <a:lnTo>
                  <a:pt x="740603" y="21909"/>
                </a:lnTo>
                <a:lnTo>
                  <a:pt x="784655" y="28999"/>
                </a:lnTo>
                <a:lnTo>
                  <a:pt x="828140" y="38757"/>
                </a:lnTo>
                <a:lnTo>
                  <a:pt x="870929" y="51145"/>
                </a:lnTo>
                <a:lnTo>
                  <a:pt x="912892" y="66126"/>
                </a:lnTo>
                <a:lnTo>
                  <a:pt x="953902" y="83662"/>
                </a:lnTo>
                <a:lnTo>
                  <a:pt x="993828" y="103714"/>
                </a:lnTo>
                <a:lnTo>
                  <a:pt x="1032544" y="126244"/>
                </a:lnTo>
                <a:lnTo>
                  <a:pt x="1069919" y="151215"/>
                </a:lnTo>
                <a:lnTo>
                  <a:pt x="1105826" y="178588"/>
                </a:lnTo>
                <a:lnTo>
                  <a:pt x="1140134" y="208325"/>
                </a:lnTo>
                <a:lnTo>
                  <a:pt x="1172717" y="240388"/>
                </a:lnTo>
                <a:lnTo>
                  <a:pt x="1203444" y="274740"/>
                </a:lnTo>
                <a:lnTo>
                  <a:pt x="1232187" y="311342"/>
                </a:lnTo>
                <a:lnTo>
                  <a:pt x="1258818" y="350156"/>
                </a:lnTo>
                <a:lnTo>
                  <a:pt x="1283207" y="391144"/>
                </a:lnTo>
                <a:lnTo>
                  <a:pt x="1305072" y="433623"/>
                </a:lnTo>
                <a:lnTo>
                  <a:pt x="1323873" y="476850"/>
                </a:lnTo>
                <a:lnTo>
                  <a:pt x="1339650" y="520694"/>
                </a:lnTo>
                <a:lnTo>
                  <a:pt x="1352441" y="565024"/>
                </a:lnTo>
                <a:lnTo>
                  <a:pt x="1362285" y="609710"/>
                </a:lnTo>
                <a:lnTo>
                  <a:pt x="1369220" y="654621"/>
                </a:lnTo>
                <a:lnTo>
                  <a:pt x="1373286" y="699627"/>
                </a:lnTo>
                <a:lnTo>
                  <a:pt x="1374520" y="744597"/>
                </a:lnTo>
                <a:lnTo>
                  <a:pt x="1372961" y="789401"/>
                </a:lnTo>
                <a:lnTo>
                  <a:pt x="1368649" y="833909"/>
                </a:lnTo>
                <a:lnTo>
                  <a:pt x="1361621" y="877989"/>
                </a:lnTo>
                <a:lnTo>
                  <a:pt x="1351917" y="921511"/>
                </a:lnTo>
                <a:lnTo>
                  <a:pt x="1339574" y="964345"/>
                </a:lnTo>
                <a:lnTo>
                  <a:pt x="1324631" y="1006361"/>
                </a:lnTo>
                <a:lnTo>
                  <a:pt x="1307128" y="1047427"/>
                </a:lnTo>
                <a:lnTo>
                  <a:pt x="1287103" y="1087414"/>
                </a:lnTo>
                <a:lnTo>
                  <a:pt x="1264594" y="1126190"/>
                </a:lnTo>
                <a:lnTo>
                  <a:pt x="1239639" y="1163625"/>
                </a:lnTo>
                <a:lnTo>
                  <a:pt x="1212279" y="1199590"/>
                </a:lnTo>
                <a:lnTo>
                  <a:pt x="1182550" y="1233952"/>
                </a:lnTo>
                <a:lnTo>
                  <a:pt x="1150493" y="1266583"/>
                </a:lnTo>
                <a:lnTo>
                  <a:pt x="1116145" y="1297350"/>
                </a:lnTo>
                <a:lnTo>
                  <a:pt x="1079545" y="1326125"/>
                </a:lnTo>
                <a:lnTo>
                  <a:pt x="1040731" y="1352775"/>
                </a:lnTo>
                <a:lnTo>
                  <a:pt x="999744" y="1377172"/>
                </a:lnTo>
                <a:lnTo>
                  <a:pt x="957095" y="1398860"/>
                </a:lnTo>
                <a:lnTo>
                  <a:pt x="913727" y="1417500"/>
                </a:lnTo>
                <a:lnTo>
                  <a:pt x="869768" y="1433129"/>
                </a:lnTo>
                <a:lnTo>
                  <a:pt x="825347" y="1445785"/>
                </a:lnTo>
                <a:lnTo>
                  <a:pt x="780592" y="1455505"/>
                </a:lnTo>
                <a:lnTo>
                  <a:pt x="735633" y="1462330"/>
                </a:lnTo>
                <a:lnTo>
                  <a:pt x="690597" y="1466295"/>
                </a:lnTo>
                <a:lnTo>
                  <a:pt x="645614" y="1467439"/>
                </a:lnTo>
                <a:lnTo>
                  <a:pt x="799467" y="1467439"/>
                </a:lnTo>
                <a:lnTo>
                  <a:pt x="864837" y="1451071"/>
                </a:lnTo>
                <a:lnTo>
                  <a:pt x="907978" y="1436473"/>
                </a:lnTo>
                <a:lnTo>
                  <a:pt x="950195" y="1419246"/>
                </a:lnTo>
                <a:lnTo>
                  <a:pt x="991356" y="1399427"/>
                </a:lnTo>
                <a:lnTo>
                  <a:pt x="1031328" y="1377052"/>
                </a:lnTo>
                <a:lnTo>
                  <a:pt x="1069978" y="1352158"/>
                </a:lnTo>
                <a:lnTo>
                  <a:pt x="1107173" y="1324782"/>
                </a:lnTo>
                <a:lnTo>
                  <a:pt x="1142780" y="1294961"/>
                </a:lnTo>
                <a:lnTo>
                  <a:pt x="1176667" y="1262732"/>
                </a:lnTo>
                <a:lnTo>
                  <a:pt x="1208700" y="1228132"/>
                </a:lnTo>
                <a:lnTo>
                  <a:pt x="1238747" y="1191197"/>
                </a:lnTo>
                <a:lnTo>
                  <a:pt x="1266675" y="1151965"/>
                </a:lnTo>
                <a:lnTo>
                  <a:pt x="1292352" y="1110472"/>
                </a:lnTo>
                <a:lnTo>
                  <a:pt x="1315115" y="1067415"/>
                </a:lnTo>
                <a:lnTo>
                  <a:pt x="1334784" y="1023554"/>
                </a:lnTo>
                <a:lnTo>
                  <a:pt x="1351395" y="979023"/>
                </a:lnTo>
                <a:lnTo>
                  <a:pt x="1364983" y="933954"/>
                </a:lnTo>
                <a:lnTo>
                  <a:pt x="1375586" y="888480"/>
                </a:lnTo>
                <a:lnTo>
                  <a:pt x="1383240" y="842734"/>
                </a:lnTo>
                <a:lnTo>
                  <a:pt x="1387980" y="796848"/>
                </a:lnTo>
                <a:lnTo>
                  <a:pt x="1389843" y="750956"/>
                </a:lnTo>
                <a:lnTo>
                  <a:pt x="1388866" y="705191"/>
                </a:lnTo>
                <a:lnTo>
                  <a:pt x="1385084" y="659685"/>
                </a:lnTo>
                <a:lnTo>
                  <a:pt x="1378534" y="614571"/>
                </a:lnTo>
                <a:lnTo>
                  <a:pt x="1369252" y="569982"/>
                </a:lnTo>
                <a:lnTo>
                  <a:pt x="1357275" y="526050"/>
                </a:lnTo>
                <a:lnTo>
                  <a:pt x="1342639" y="482909"/>
                </a:lnTo>
                <a:lnTo>
                  <a:pt x="1325380" y="440692"/>
                </a:lnTo>
                <a:lnTo>
                  <a:pt x="1305534" y="399531"/>
                </a:lnTo>
                <a:lnTo>
                  <a:pt x="1283137" y="359559"/>
                </a:lnTo>
                <a:lnTo>
                  <a:pt x="1258227" y="320910"/>
                </a:lnTo>
                <a:lnTo>
                  <a:pt x="1230839" y="283715"/>
                </a:lnTo>
                <a:lnTo>
                  <a:pt x="1201009" y="248107"/>
                </a:lnTo>
                <a:lnTo>
                  <a:pt x="1168774" y="214221"/>
                </a:lnTo>
                <a:lnTo>
                  <a:pt x="1134170" y="182187"/>
                </a:lnTo>
                <a:lnTo>
                  <a:pt x="1097234" y="152140"/>
                </a:lnTo>
                <a:lnTo>
                  <a:pt x="1058001" y="124212"/>
                </a:lnTo>
                <a:lnTo>
                  <a:pt x="1016508" y="98536"/>
                </a:lnTo>
                <a:lnTo>
                  <a:pt x="973450" y="75597"/>
                </a:lnTo>
                <a:lnTo>
                  <a:pt x="929590" y="55766"/>
                </a:lnTo>
                <a:lnTo>
                  <a:pt x="885059" y="39007"/>
                </a:lnTo>
                <a:lnTo>
                  <a:pt x="839990" y="25283"/>
                </a:lnTo>
                <a:lnTo>
                  <a:pt x="800158" y="15888"/>
                </a:lnTo>
                <a:close/>
              </a:path>
              <a:path w="1390015" h="1483360">
                <a:moveTo>
                  <a:pt x="656992" y="0"/>
                </a:moveTo>
                <a:lnTo>
                  <a:pt x="611227" y="897"/>
                </a:lnTo>
                <a:lnTo>
                  <a:pt x="565720" y="4609"/>
                </a:lnTo>
                <a:lnTo>
                  <a:pt x="520606" y="11097"/>
                </a:lnTo>
                <a:lnTo>
                  <a:pt x="476017" y="20325"/>
                </a:lnTo>
                <a:lnTo>
                  <a:pt x="432086" y="32257"/>
                </a:lnTo>
                <a:lnTo>
                  <a:pt x="388945" y="46854"/>
                </a:lnTo>
                <a:lnTo>
                  <a:pt x="346728" y="64081"/>
                </a:lnTo>
                <a:lnTo>
                  <a:pt x="305567" y="83901"/>
                </a:lnTo>
                <a:lnTo>
                  <a:pt x="265595" y="106276"/>
                </a:lnTo>
                <a:lnTo>
                  <a:pt x="226945" y="131170"/>
                </a:lnTo>
                <a:lnTo>
                  <a:pt x="189750" y="158546"/>
                </a:lnTo>
                <a:lnTo>
                  <a:pt x="154143" y="188366"/>
                </a:lnTo>
                <a:lnTo>
                  <a:pt x="120256" y="220596"/>
                </a:lnTo>
                <a:lnTo>
                  <a:pt x="88223" y="255196"/>
                </a:lnTo>
                <a:lnTo>
                  <a:pt x="58176" y="292131"/>
                </a:lnTo>
                <a:lnTo>
                  <a:pt x="30248" y="331363"/>
                </a:lnTo>
                <a:lnTo>
                  <a:pt x="4572" y="372856"/>
                </a:lnTo>
                <a:lnTo>
                  <a:pt x="18287" y="380476"/>
                </a:lnTo>
                <a:lnTo>
                  <a:pt x="44773" y="338497"/>
                </a:lnTo>
                <a:lnTo>
                  <a:pt x="73866" y="298394"/>
                </a:lnTo>
                <a:lnTo>
                  <a:pt x="105459" y="260327"/>
                </a:lnTo>
                <a:lnTo>
                  <a:pt x="139446" y="224456"/>
                </a:lnTo>
                <a:lnTo>
                  <a:pt x="175718" y="190943"/>
                </a:lnTo>
                <a:lnTo>
                  <a:pt x="214169" y="159948"/>
                </a:lnTo>
                <a:lnTo>
                  <a:pt x="254692" y="131632"/>
                </a:lnTo>
                <a:lnTo>
                  <a:pt x="297180" y="106156"/>
                </a:lnTo>
                <a:lnTo>
                  <a:pt x="339828" y="84467"/>
                </a:lnTo>
                <a:lnTo>
                  <a:pt x="383196" y="65828"/>
                </a:lnTo>
                <a:lnTo>
                  <a:pt x="427155" y="50199"/>
                </a:lnTo>
                <a:lnTo>
                  <a:pt x="471576" y="37543"/>
                </a:lnTo>
                <a:lnTo>
                  <a:pt x="516331" y="27822"/>
                </a:lnTo>
                <a:lnTo>
                  <a:pt x="561290" y="20998"/>
                </a:lnTo>
                <a:lnTo>
                  <a:pt x="606326" y="17033"/>
                </a:lnTo>
                <a:lnTo>
                  <a:pt x="651309" y="15888"/>
                </a:lnTo>
                <a:lnTo>
                  <a:pt x="800158" y="15888"/>
                </a:lnTo>
                <a:lnTo>
                  <a:pt x="794516" y="14557"/>
                </a:lnTo>
                <a:lnTo>
                  <a:pt x="748769" y="6793"/>
                </a:lnTo>
                <a:lnTo>
                  <a:pt x="702884" y="1952"/>
                </a:lnTo>
                <a:lnTo>
                  <a:pt x="656992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7903" y="2017776"/>
            <a:ext cx="1393190" cy="1485900"/>
          </a:xfrm>
          <a:custGeom>
            <a:avLst/>
            <a:gdLst/>
            <a:ahLst/>
            <a:cxnLst/>
            <a:rect l="l" t="t" r="r" b="b"/>
            <a:pathLst>
              <a:path w="1393190" h="1485900">
                <a:moveTo>
                  <a:pt x="525780" y="1473200"/>
                </a:moveTo>
                <a:lnTo>
                  <a:pt x="489203" y="1473200"/>
                </a:lnTo>
                <a:lnTo>
                  <a:pt x="524256" y="1485900"/>
                </a:lnTo>
                <a:lnTo>
                  <a:pt x="560832" y="1485900"/>
                </a:lnTo>
                <a:lnTo>
                  <a:pt x="525780" y="1473200"/>
                </a:lnTo>
                <a:close/>
              </a:path>
              <a:path w="1393190" h="1485900">
                <a:moveTo>
                  <a:pt x="844295" y="1460500"/>
                </a:moveTo>
                <a:lnTo>
                  <a:pt x="774192" y="1473200"/>
                </a:lnTo>
                <a:lnTo>
                  <a:pt x="739140" y="1485900"/>
                </a:lnTo>
                <a:lnTo>
                  <a:pt x="775716" y="1485900"/>
                </a:lnTo>
                <a:lnTo>
                  <a:pt x="810768" y="1473200"/>
                </a:lnTo>
                <a:lnTo>
                  <a:pt x="844295" y="1460500"/>
                </a:lnTo>
                <a:close/>
              </a:path>
              <a:path w="1393190" h="1485900">
                <a:moveTo>
                  <a:pt x="551688" y="1460500"/>
                </a:moveTo>
                <a:lnTo>
                  <a:pt x="516636" y="1460500"/>
                </a:lnTo>
                <a:lnTo>
                  <a:pt x="550163" y="1473200"/>
                </a:lnTo>
                <a:lnTo>
                  <a:pt x="585216" y="1473200"/>
                </a:lnTo>
                <a:lnTo>
                  <a:pt x="551688" y="1460500"/>
                </a:lnTo>
                <a:close/>
              </a:path>
              <a:path w="1393190" h="1485900">
                <a:moveTo>
                  <a:pt x="795527" y="1460500"/>
                </a:moveTo>
                <a:lnTo>
                  <a:pt x="760475" y="1460500"/>
                </a:lnTo>
                <a:lnTo>
                  <a:pt x="725424" y="1473200"/>
                </a:lnTo>
                <a:lnTo>
                  <a:pt x="760476" y="1473200"/>
                </a:lnTo>
                <a:lnTo>
                  <a:pt x="795527" y="1460500"/>
                </a:lnTo>
                <a:close/>
              </a:path>
              <a:path w="1393190" h="1485900">
                <a:moveTo>
                  <a:pt x="348996" y="1422400"/>
                </a:moveTo>
                <a:lnTo>
                  <a:pt x="382524" y="1447800"/>
                </a:lnTo>
                <a:lnTo>
                  <a:pt x="417575" y="1447800"/>
                </a:lnTo>
                <a:lnTo>
                  <a:pt x="454152" y="1460500"/>
                </a:lnTo>
                <a:lnTo>
                  <a:pt x="348996" y="1422400"/>
                </a:lnTo>
                <a:close/>
              </a:path>
              <a:path w="1393190" h="1485900">
                <a:moveTo>
                  <a:pt x="15240" y="1104900"/>
                </a:moveTo>
                <a:lnTo>
                  <a:pt x="13716" y="1104900"/>
                </a:lnTo>
                <a:lnTo>
                  <a:pt x="32004" y="1130300"/>
                </a:lnTo>
                <a:lnTo>
                  <a:pt x="51816" y="1168400"/>
                </a:lnTo>
                <a:lnTo>
                  <a:pt x="120396" y="1244600"/>
                </a:lnTo>
                <a:lnTo>
                  <a:pt x="172212" y="1295400"/>
                </a:lnTo>
                <a:lnTo>
                  <a:pt x="228600" y="1346200"/>
                </a:lnTo>
                <a:lnTo>
                  <a:pt x="257556" y="1358900"/>
                </a:lnTo>
                <a:lnTo>
                  <a:pt x="288036" y="1384300"/>
                </a:lnTo>
                <a:lnTo>
                  <a:pt x="318516" y="1397000"/>
                </a:lnTo>
                <a:lnTo>
                  <a:pt x="414528" y="1435100"/>
                </a:lnTo>
                <a:lnTo>
                  <a:pt x="481584" y="1460500"/>
                </a:lnTo>
                <a:lnTo>
                  <a:pt x="516636" y="1460500"/>
                </a:lnTo>
                <a:lnTo>
                  <a:pt x="449580" y="1447800"/>
                </a:lnTo>
                <a:lnTo>
                  <a:pt x="416051" y="1435100"/>
                </a:lnTo>
                <a:lnTo>
                  <a:pt x="320040" y="1397000"/>
                </a:lnTo>
                <a:lnTo>
                  <a:pt x="289560" y="1371600"/>
                </a:lnTo>
                <a:lnTo>
                  <a:pt x="259080" y="1358900"/>
                </a:lnTo>
                <a:lnTo>
                  <a:pt x="230124" y="1333500"/>
                </a:lnTo>
                <a:lnTo>
                  <a:pt x="202692" y="1320800"/>
                </a:lnTo>
                <a:lnTo>
                  <a:pt x="175260" y="1295400"/>
                </a:lnTo>
                <a:lnTo>
                  <a:pt x="123444" y="1244600"/>
                </a:lnTo>
                <a:lnTo>
                  <a:pt x="99060" y="1219200"/>
                </a:lnTo>
                <a:lnTo>
                  <a:pt x="76200" y="1193800"/>
                </a:lnTo>
                <a:lnTo>
                  <a:pt x="54863" y="1155700"/>
                </a:lnTo>
                <a:lnTo>
                  <a:pt x="15240" y="1104900"/>
                </a:lnTo>
                <a:close/>
              </a:path>
              <a:path w="1393190" h="1485900">
                <a:moveTo>
                  <a:pt x="949452" y="88900"/>
                </a:moveTo>
                <a:lnTo>
                  <a:pt x="1010412" y="114300"/>
                </a:lnTo>
                <a:lnTo>
                  <a:pt x="1040892" y="139700"/>
                </a:lnTo>
                <a:lnTo>
                  <a:pt x="1069848" y="152400"/>
                </a:lnTo>
                <a:lnTo>
                  <a:pt x="1098804" y="177800"/>
                </a:lnTo>
                <a:lnTo>
                  <a:pt x="1124712" y="203200"/>
                </a:lnTo>
                <a:lnTo>
                  <a:pt x="1152144" y="228600"/>
                </a:lnTo>
                <a:lnTo>
                  <a:pt x="1200912" y="279400"/>
                </a:lnTo>
                <a:lnTo>
                  <a:pt x="1223772" y="304800"/>
                </a:lnTo>
                <a:lnTo>
                  <a:pt x="1245107" y="330200"/>
                </a:lnTo>
                <a:lnTo>
                  <a:pt x="1264920" y="368300"/>
                </a:lnTo>
                <a:lnTo>
                  <a:pt x="1284731" y="393700"/>
                </a:lnTo>
                <a:lnTo>
                  <a:pt x="1301496" y="431800"/>
                </a:lnTo>
                <a:lnTo>
                  <a:pt x="1316736" y="469900"/>
                </a:lnTo>
                <a:lnTo>
                  <a:pt x="1330452" y="495300"/>
                </a:lnTo>
                <a:lnTo>
                  <a:pt x="1351788" y="571500"/>
                </a:lnTo>
                <a:lnTo>
                  <a:pt x="1359407" y="609600"/>
                </a:lnTo>
                <a:lnTo>
                  <a:pt x="1365503" y="635000"/>
                </a:lnTo>
                <a:lnTo>
                  <a:pt x="1370076" y="673100"/>
                </a:lnTo>
                <a:lnTo>
                  <a:pt x="1373124" y="711200"/>
                </a:lnTo>
                <a:lnTo>
                  <a:pt x="1374648" y="749300"/>
                </a:lnTo>
                <a:lnTo>
                  <a:pt x="1373124" y="774700"/>
                </a:lnTo>
                <a:lnTo>
                  <a:pt x="1371600" y="812800"/>
                </a:lnTo>
                <a:lnTo>
                  <a:pt x="1362455" y="876300"/>
                </a:lnTo>
                <a:lnTo>
                  <a:pt x="1354836" y="914400"/>
                </a:lnTo>
                <a:lnTo>
                  <a:pt x="1345692" y="952500"/>
                </a:lnTo>
                <a:lnTo>
                  <a:pt x="1335024" y="977900"/>
                </a:lnTo>
                <a:lnTo>
                  <a:pt x="1322831" y="1016000"/>
                </a:lnTo>
                <a:lnTo>
                  <a:pt x="1295400" y="1079500"/>
                </a:lnTo>
                <a:lnTo>
                  <a:pt x="1278636" y="1104900"/>
                </a:lnTo>
                <a:lnTo>
                  <a:pt x="1260348" y="1143000"/>
                </a:lnTo>
                <a:lnTo>
                  <a:pt x="1219200" y="1193800"/>
                </a:lnTo>
                <a:lnTo>
                  <a:pt x="1173480" y="1244600"/>
                </a:lnTo>
                <a:lnTo>
                  <a:pt x="1092708" y="1320800"/>
                </a:lnTo>
                <a:lnTo>
                  <a:pt x="1063752" y="1346200"/>
                </a:lnTo>
                <a:lnTo>
                  <a:pt x="1031748" y="1358900"/>
                </a:lnTo>
                <a:lnTo>
                  <a:pt x="999744" y="1384300"/>
                </a:lnTo>
                <a:lnTo>
                  <a:pt x="865632" y="1435100"/>
                </a:lnTo>
                <a:lnTo>
                  <a:pt x="795527" y="1460500"/>
                </a:lnTo>
                <a:lnTo>
                  <a:pt x="865632" y="1447800"/>
                </a:lnTo>
                <a:lnTo>
                  <a:pt x="900684" y="1435100"/>
                </a:lnTo>
                <a:lnTo>
                  <a:pt x="934212" y="1422400"/>
                </a:lnTo>
                <a:lnTo>
                  <a:pt x="967740" y="1397000"/>
                </a:lnTo>
                <a:lnTo>
                  <a:pt x="1001268" y="1384300"/>
                </a:lnTo>
                <a:lnTo>
                  <a:pt x="1033272" y="1371600"/>
                </a:lnTo>
                <a:lnTo>
                  <a:pt x="1065276" y="1346200"/>
                </a:lnTo>
                <a:lnTo>
                  <a:pt x="1123188" y="1295400"/>
                </a:lnTo>
                <a:lnTo>
                  <a:pt x="1175003" y="1257300"/>
                </a:lnTo>
                <a:lnTo>
                  <a:pt x="1199388" y="1219200"/>
                </a:lnTo>
                <a:lnTo>
                  <a:pt x="1222248" y="1193800"/>
                </a:lnTo>
                <a:lnTo>
                  <a:pt x="1243584" y="1168400"/>
                </a:lnTo>
                <a:lnTo>
                  <a:pt x="1261872" y="1143000"/>
                </a:lnTo>
                <a:lnTo>
                  <a:pt x="1280160" y="1104900"/>
                </a:lnTo>
                <a:lnTo>
                  <a:pt x="1296924" y="1079500"/>
                </a:lnTo>
                <a:lnTo>
                  <a:pt x="1312164" y="1054100"/>
                </a:lnTo>
                <a:lnTo>
                  <a:pt x="1325879" y="1016000"/>
                </a:lnTo>
                <a:lnTo>
                  <a:pt x="1338072" y="977900"/>
                </a:lnTo>
                <a:lnTo>
                  <a:pt x="1348740" y="952500"/>
                </a:lnTo>
                <a:lnTo>
                  <a:pt x="1357884" y="914400"/>
                </a:lnTo>
                <a:lnTo>
                  <a:pt x="1365503" y="876300"/>
                </a:lnTo>
                <a:lnTo>
                  <a:pt x="1374648" y="812800"/>
                </a:lnTo>
                <a:lnTo>
                  <a:pt x="1377696" y="774700"/>
                </a:lnTo>
                <a:lnTo>
                  <a:pt x="1377696" y="749300"/>
                </a:lnTo>
                <a:lnTo>
                  <a:pt x="1376172" y="711200"/>
                </a:lnTo>
                <a:lnTo>
                  <a:pt x="1373124" y="673100"/>
                </a:lnTo>
                <a:lnTo>
                  <a:pt x="1368552" y="635000"/>
                </a:lnTo>
                <a:lnTo>
                  <a:pt x="1362455" y="596900"/>
                </a:lnTo>
                <a:lnTo>
                  <a:pt x="1354836" y="571500"/>
                </a:lnTo>
                <a:lnTo>
                  <a:pt x="1333500" y="495300"/>
                </a:lnTo>
                <a:lnTo>
                  <a:pt x="1319784" y="469900"/>
                </a:lnTo>
                <a:lnTo>
                  <a:pt x="1304544" y="431800"/>
                </a:lnTo>
                <a:lnTo>
                  <a:pt x="1286255" y="393700"/>
                </a:lnTo>
                <a:lnTo>
                  <a:pt x="1267968" y="368300"/>
                </a:lnTo>
                <a:lnTo>
                  <a:pt x="1248155" y="330200"/>
                </a:lnTo>
                <a:lnTo>
                  <a:pt x="1226820" y="304800"/>
                </a:lnTo>
                <a:lnTo>
                  <a:pt x="1179576" y="254000"/>
                </a:lnTo>
                <a:lnTo>
                  <a:pt x="1127760" y="203200"/>
                </a:lnTo>
                <a:lnTo>
                  <a:pt x="1071372" y="152400"/>
                </a:lnTo>
                <a:lnTo>
                  <a:pt x="1042416" y="139700"/>
                </a:lnTo>
                <a:lnTo>
                  <a:pt x="1011936" y="114300"/>
                </a:lnTo>
                <a:lnTo>
                  <a:pt x="981456" y="101600"/>
                </a:lnTo>
                <a:lnTo>
                  <a:pt x="949452" y="88900"/>
                </a:lnTo>
                <a:close/>
              </a:path>
              <a:path w="1393190" h="1485900">
                <a:moveTo>
                  <a:pt x="950976" y="76200"/>
                </a:moveTo>
                <a:lnTo>
                  <a:pt x="1018032" y="101600"/>
                </a:lnTo>
                <a:lnTo>
                  <a:pt x="1082040" y="152400"/>
                </a:lnTo>
                <a:lnTo>
                  <a:pt x="1139952" y="190500"/>
                </a:lnTo>
                <a:lnTo>
                  <a:pt x="1167384" y="215900"/>
                </a:lnTo>
                <a:lnTo>
                  <a:pt x="1216152" y="266700"/>
                </a:lnTo>
                <a:lnTo>
                  <a:pt x="1239012" y="304800"/>
                </a:lnTo>
                <a:lnTo>
                  <a:pt x="1260348" y="330200"/>
                </a:lnTo>
                <a:lnTo>
                  <a:pt x="1280160" y="355600"/>
                </a:lnTo>
                <a:lnTo>
                  <a:pt x="1296924" y="393700"/>
                </a:lnTo>
                <a:lnTo>
                  <a:pt x="1313688" y="419100"/>
                </a:lnTo>
                <a:lnTo>
                  <a:pt x="1328927" y="457200"/>
                </a:lnTo>
                <a:lnTo>
                  <a:pt x="1342644" y="482600"/>
                </a:lnTo>
                <a:lnTo>
                  <a:pt x="1363979" y="558800"/>
                </a:lnTo>
                <a:lnTo>
                  <a:pt x="1373124" y="584200"/>
                </a:lnTo>
                <a:lnTo>
                  <a:pt x="1379220" y="622300"/>
                </a:lnTo>
                <a:lnTo>
                  <a:pt x="1388364" y="698500"/>
                </a:lnTo>
                <a:lnTo>
                  <a:pt x="1389888" y="723900"/>
                </a:lnTo>
                <a:lnTo>
                  <a:pt x="1389888" y="762000"/>
                </a:lnTo>
                <a:lnTo>
                  <a:pt x="1388364" y="800100"/>
                </a:lnTo>
                <a:lnTo>
                  <a:pt x="1385316" y="838200"/>
                </a:lnTo>
                <a:lnTo>
                  <a:pt x="1373124" y="914400"/>
                </a:lnTo>
                <a:lnTo>
                  <a:pt x="1363979" y="939800"/>
                </a:lnTo>
                <a:lnTo>
                  <a:pt x="1353312" y="977900"/>
                </a:lnTo>
                <a:lnTo>
                  <a:pt x="1341120" y="1016000"/>
                </a:lnTo>
                <a:lnTo>
                  <a:pt x="1292352" y="1117600"/>
                </a:lnTo>
                <a:lnTo>
                  <a:pt x="1272540" y="1143000"/>
                </a:lnTo>
                <a:lnTo>
                  <a:pt x="1251203" y="1181100"/>
                </a:lnTo>
                <a:lnTo>
                  <a:pt x="1205484" y="1231900"/>
                </a:lnTo>
                <a:lnTo>
                  <a:pt x="1179576" y="1270000"/>
                </a:lnTo>
                <a:lnTo>
                  <a:pt x="1153668" y="1295400"/>
                </a:lnTo>
                <a:lnTo>
                  <a:pt x="1126236" y="1320800"/>
                </a:lnTo>
                <a:lnTo>
                  <a:pt x="1098804" y="1333500"/>
                </a:lnTo>
                <a:lnTo>
                  <a:pt x="1069848" y="1358900"/>
                </a:lnTo>
                <a:lnTo>
                  <a:pt x="1039368" y="1371600"/>
                </a:lnTo>
                <a:lnTo>
                  <a:pt x="1008888" y="1397000"/>
                </a:lnTo>
                <a:lnTo>
                  <a:pt x="944880" y="1422400"/>
                </a:lnTo>
                <a:lnTo>
                  <a:pt x="844295" y="1460500"/>
                </a:lnTo>
                <a:lnTo>
                  <a:pt x="879347" y="1460500"/>
                </a:lnTo>
                <a:lnTo>
                  <a:pt x="946404" y="1435100"/>
                </a:lnTo>
                <a:lnTo>
                  <a:pt x="978408" y="1409700"/>
                </a:lnTo>
                <a:lnTo>
                  <a:pt x="1010412" y="1397000"/>
                </a:lnTo>
                <a:lnTo>
                  <a:pt x="1040892" y="1384300"/>
                </a:lnTo>
                <a:lnTo>
                  <a:pt x="1071372" y="1358900"/>
                </a:lnTo>
                <a:lnTo>
                  <a:pt x="1100328" y="1333500"/>
                </a:lnTo>
                <a:lnTo>
                  <a:pt x="1129284" y="1320800"/>
                </a:lnTo>
                <a:lnTo>
                  <a:pt x="1156716" y="1295400"/>
                </a:lnTo>
                <a:lnTo>
                  <a:pt x="1182624" y="1270000"/>
                </a:lnTo>
                <a:lnTo>
                  <a:pt x="1207007" y="1244600"/>
                </a:lnTo>
                <a:lnTo>
                  <a:pt x="1231392" y="1206500"/>
                </a:lnTo>
                <a:lnTo>
                  <a:pt x="1254252" y="1181100"/>
                </a:lnTo>
                <a:lnTo>
                  <a:pt x="1275588" y="1155700"/>
                </a:lnTo>
                <a:lnTo>
                  <a:pt x="1295400" y="1117600"/>
                </a:lnTo>
                <a:lnTo>
                  <a:pt x="1328927" y="1054100"/>
                </a:lnTo>
                <a:lnTo>
                  <a:pt x="1344168" y="1016000"/>
                </a:lnTo>
                <a:lnTo>
                  <a:pt x="1356360" y="977900"/>
                </a:lnTo>
                <a:lnTo>
                  <a:pt x="1367027" y="939800"/>
                </a:lnTo>
                <a:lnTo>
                  <a:pt x="1376172" y="914400"/>
                </a:lnTo>
                <a:lnTo>
                  <a:pt x="1388364" y="838200"/>
                </a:lnTo>
                <a:lnTo>
                  <a:pt x="1391412" y="800100"/>
                </a:lnTo>
                <a:lnTo>
                  <a:pt x="1392936" y="762000"/>
                </a:lnTo>
                <a:lnTo>
                  <a:pt x="1392936" y="723900"/>
                </a:lnTo>
                <a:lnTo>
                  <a:pt x="1391412" y="698500"/>
                </a:lnTo>
                <a:lnTo>
                  <a:pt x="1382268" y="622300"/>
                </a:lnTo>
                <a:lnTo>
                  <a:pt x="1376172" y="584200"/>
                </a:lnTo>
                <a:lnTo>
                  <a:pt x="1367027" y="558800"/>
                </a:lnTo>
                <a:lnTo>
                  <a:pt x="1345692" y="482600"/>
                </a:lnTo>
                <a:lnTo>
                  <a:pt x="1331976" y="457200"/>
                </a:lnTo>
                <a:lnTo>
                  <a:pt x="1316736" y="419100"/>
                </a:lnTo>
                <a:lnTo>
                  <a:pt x="1299972" y="393700"/>
                </a:lnTo>
                <a:lnTo>
                  <a:pt x="1281684" y="355600"/>
                </a:lnTo>
                <a:lnTo>
                  <a:pt x="1242060" y="304800"/>
                </a:lnTo>
                <a:lnTo>
                  <a:pt x="1219200" y="266700"/>
                </a:lnTo>
                <a:lnTo>
                  <a:pt x="1168908" y="215900"/>
                </a:lnTo>
                <a:lnTo>
                  <a:pt x="1114044" y="165100"/>
                </a:lnTo>
                <a:lnTo>
                  <a:pt x="1083564" y="139700"/>
                </a:lnTo>
                <a:lnTo>
                  <a:pt x="1051560" y="127000"/>
                </a:lnTo>
                <a:lnTo>
                  <a:pt x="1019556" y="101600"/>
                </a:lnTo>
                <a:lnTo>
                  <a:pt x="986028" y="88900"/>
                </a:lnTo>
                <a:lnTo>
                  <a:pt x="950976" y="76200"/>
                </a:lnTo>
                <a:close/>
              </a:path>
              <a:path w="1393190" h="1485900">
                <a:moveTo>
                  <a:pt x="15240" y="1092200"/>
                </a:moveTo>
                <a:lnTo>
                  <a:pt x="13716" y="1092200"/>
                </a:lnTo>
                <a:lnTo>
                  <a:pt x="0" y="1104900"/>
                </a:lnTo>
                <a:lnTo>
                  <a:pt x="12192" y="1130300"/>
                </a:lnTo>
                <a:lnTo>
                  <a:pt x="39624" y="1168400"/>
                </a:lnTo>
                <a:lnTo>
                  <a:pt x="70104" y="1219200"/>
                </a:lnTo>
                <a:lnTo>
                  <a:pt x="86868" y="1231900"/>
                </a:lnTo>
                <a:lnTo>
                  <a:pt x="120396" y="1270000"/>
                </a:lnTo>
                <a:lnTo>
                  <a:pt x="138684" y="1282700"/>
                </a:lnTo>
                <a:lnTo>
                  <a:pt x="156972" y="1308100"/>
                </a:lnTo>
                <a:lnTo>
                  <a:pt x="216408" y="1346200"/>
                </a:lnTo>
                <a:lnTo>
                  <a:pt x="237744" y="1371600"/>
                </a:lnTo>
                <a:lnTo>
                  <a:pt x="280416" y="1397000"/>
                </a:lnTo>
                <a:lnTo>
                  <a:pt x="313944" y="1409700"/>
                </a:lnTo>
                <a:lnTo>
                  <a:pt x="348996" y="1422400"/>
                </a:lnTo>
                <a:lnTo>
                  <a:pt x="315468" y="1409700"/>
                </a:lnTo>
                <a:lnTo>
                  <a:pt x="281940" y="1384300"/>
                </a:lnTo>
                <a:lnTo>
                  <a:pt x="217932" y="1346200"/>
                </a:lnTo>
                <a:lnTo>
                  <a:pt x="178308" y="1320800"/>
                </a:lnTo>
                <a:lnTo>
                  <a:pt x="160020" y="1295400"/>
                </a:lnTo>
                <a:lnTo>
                  <a:pt x="140208" y="1282700"/>
                </a:lnTo>
                <a:lnTo>
                  <a:pt x="105156" y="1244600"/>
                </a:lnTo>
                <a:lnTo>
                  <a:pt x="88392" y="1231900"/>
                </a:lnTo>
                <a:lnTo>
                  <a:pt x="73151" y="1206500"/>
                </a:lnTo>
                <a:lnTo>
                  <a:pt x="57912" y="1193800"/>
                </a:lnTo>
                <a:lnTo>
                  <a:pt x="42672" y="1168400"/>
                </a:lnTo>
                <a:lnTo>
                  <a:pt x="15240" y="1130300"/>
                </a:lnTo>
                <a:lnTo>
                  <a:pt x="3048" y="1104900"/>
                </a:lnTo>
                <a:lnTo>
                  <a:pt x="15240" y="1104900"/>
                </a:lnTo>
                <a:lnTo>
                  <a:pt x="15240" y="1092200"/>
                </a:lnTo>
                <a:close/>
              </a:path>
              <a:path w="1393190" h="1485900">
                <a:moveTo>
                  <a:pt x="490728" y="25400"/>
                </a:moveTo>
                <a:lnTo>
                  <a:pt x="420624" y="38100"/>
                </a:lnTo>
                <a:lnTo>
                  <a:pt x="387096" y="50800"/>
                </a:lnTo>
                <a:lnTo>
                  <a:pt x="355092" y="63500"/>
                </a:lnTo>
                <a:lnTo>
                  <a:pt x="321563" y="76200"/>
                </a:lnTo>
                <a:lnTo>
                  <a:pt x="291084" y="101600"/>
                </a:lnTo>
                <a:lnTo>
                  <a:pt x="259080" y="114300"/>
                </a:lnTo>
                <a:lnTo>
                  <a:pt x="228600" y="139700"/>
                </a:lnTo>
                <a:lnTo>
                  <a:pt x="117348" y="228600"/>
                </a:lnTo>
                <a:lnTo>
                  <a:pt x="68580" y="279400"/>
                </a:lnTo>
                <a:lnTo>
                  <a:pt x="25908" y="342900"/>
                </a:lnTo>
                <a:lnTo>
                  <a:pt x="6096" y="381000"/>
                </a:lnTo>
                <a:lnTo>
                  <a:pt x="19812" y="393700"/>
                </a:lnTo>
                <a:lnTo>
                  <a:pt x="21336" y="393700"/>
                </a:lnTo>
                <a:lnTo>
                  <a:pt x="28194" y="381000"/>
                </a:lnTo>
                <a:lnTo>
                  <a:pt x="7620" y="381000"/>
                </a:lnTo>
                <a:lnTo>
                  <a:pt x="27432" y="342900"/>
                </a:lnTo>
                <a:lnTo>
                  <a:pt x="48768" y="317500"/>
                </a:lnTo>
                <a:lnTo>
                  <a:pt x="71628" y="292100"/>
                </a:lnTo>
                <a:lnTo>
                  <a:pt x="120396" y="228600"/>
                </a:lnTo>
                <a:lnTo>
                  <a:pt x="146304" y="203200"/>
                </a:lnTo>
                <a:lnTo>
                  <a:pt x="201168" y="165100"/>
                </a:lnTo>
                <a:lnTo>
                  <a:pt x="231648" y="139700"/>
                </a:lnTo>
                <a:lnTo>
                  <a:pt x="260604" y="114300"/>
                </a:lnTo>
                <a:lnTo>
                  <a:pt x="292608" y="101600"/>
                </a:lnTo>
                <a:lnTo>
                  <a:pt x="323088" y="88900"/>
                </a:lnTo>
                <a:lnTo>
                  <a:pt x="355091" y="76200"/>
                </a:lnTo>
                <a:lnTo>
                  <a:pt x="388620" y="50800"/>
                </a:lnTo>
                <a:lnTo>
                  <a:pt x="422148" y="38100"/>
                </a:lnTo>
                <a:lnTo>
                  <a:pt x="455675" y="38100"/>
                </a:lnTo>
                <a:lnTo>
                  <a:pt x="490728" y="25400"/>
                </a:lnTo>
                <a:close/>
              </a:path>
              <a:path w="1393190" h="1485900">
                <a:moveTo>
                  <a:pt x="112395" y="261937"/>
                </a:moveTo>
                <a:lnTo>
                  <a:pt x="106680" y="266700"/>
                </a:lnTo>
                <a:lnTo>
                  <a:pt x="89916" y="279400"/>
                </a:lnTo>
                <a:lnTo>
                  <a:pt x="59436" y="330200"/>
                </a:lnTo>
                <a:lnTo>
                  <a:pt x="45720" y="342900"/>
                </a:lnTo>
                <a:lnTo>
                  <a:pt x="32004" y="368300"/>
                </a:lnTo>
                <a:lnTo>
                  <a:pt x="19812" y="381000"/>
                </a:lnTo>
                <a:lnTo>
                  <a:pt x="28194" y="381000"/>
                </a:lnTo>
                <a:lnTo>
                  <a:pt x="35051" y="368300"/>
                </a:lnTo>
                <a:lnTo>
                  <a:pt x="47244" y="342900"/>
                </a:lnTo>
                <a:lnTo>
                  <a:pt x="62484" y="330200"/>
                </a:lnTo>
                <a:lnTo>
                  <a:pt x="76200" y="304800"/>
                </a:lnTo>
                <a:lnTo>
                  <a:pt x="92963" y="292100"/>
                </a:lnTo>
                <a:lnTo>
                  <a:pt x="108204" y="266700"/>
                </a:lnTo>
                <a:lnTo>
                  <a:pt x="112395" y="261937"/>
                </a:lnTo>
                <a:close/>
              </a:path>
              <a:path w="1393190" h="1485900">
                <a:moveTo>
                  <a:pt x="133350" y="238125"/>
                </a:moveTo>
                <a:lnTo>
                  <a:pt x="112395" y="261937"/>
                </a:lnTo>
                <a:lnTo>
                  <a:pt x="121920" y="254000"/>
                </a:lnTo>
                <a:lnTo>
                  <a:pt x="133350" y="238125"/>
                </a:lnTo>
                <a:close/>
              </a:path>
              <a:path w="1393190" h="1485900">
                <a:moveTo>
                  <a:pt x="434340" y="50800"/>
                </a:moveTo>
                <a:lnTo>
                  <a:pt x="399288" y="63500"/>
                </a:lnTo>
                <a:lnTo>
                  <a:pt x="332232" y="88900"/>
                </a:lnTo>
                <a:lnTo>
                  <a:pt x="298704" y="114300"/>
                </a:lnTo>
                <a:lnTo>
                  <a:pt x="234696" y="152400"/>
                </a:lnTo>
                <a:lnTo>
                  <a:pt x="195072" y="177800"/>
                </a:lnTo>
                <a:lnTo>
                  <a:pt x="176784" y="190500"/>
                </a:lnTo>
                <a:lnTo>
                  <a:pt x="140208" y="228600"/>
                </a:lnTo>
                <a:lnTo>
                  <a:pt x="133350" y="238125"/>
                </a:lnTo>
                <a:lnTo>
                  <a:pt x="141732" y="228600"/>
                </a:lnTo>
                <a:lnTo>
                  <a:pt x="178308" y="203200"/>
                </a:lnTo>
                <a:lnTo>
                  <a:pt x="216408" y="165100"/>
                </a:lnTo>
                <a:lnTo>
                  <a:pt x="300228" y="114300"/>
                </a:lnTo>
                <a:lnTo>
                  <a:pt x="333756" y="101600"/>
                </a:lnTo>
                <a:lnTo>
                  <a:pt x="367283" y="76200"/>
                </a:lnTo>
                <a:lnTo>
                  <a:pt x="434340" y="50800"/>
                </a:lnTo>
                <a:close/>
              </a:path>
              <a:path w="1393190" h="1485900">
                <a:moveTo>
                  <a:pt x="818388" y="38100"/>
                </a:moveTo>
                <a:lnTo>
                  <a:pt x="816863" y="38100"/>
                </a:lnTo>
                <a:lnTo>
                  <a:pt x="917448" y="76200"/>
                </a:lnTo>
                <a:lnTo>
                  <a:pt x="885444" y="63500"/>
                </a:lnTo>
                <a:lnTo>
                  <a:pt x="818388" y="38100"/>
                </a:lnTo>
                <a:close/>
              </a:path>
              <a:path w="1393190" h="1485900">
                <a:moveTo>
                  <a:pt x="810768" y="25400"/>
                </a:moveTo>
                <a:lnTo>
                  <a:pt x="950976" y="76200"/>
                </a:lnTo>
                <a:lnTo>
                  <a:pt x="917448" y="50800"/>
                </a:lnTo>
                <a:lnTo>
                  <a:pt x="882396" y="38100"/>
                </a:lnTo>
                <a:lnTo>
                  <a:pt x="847344" y="38100"/>
                </a:lnTo>
                <a:lnTo>
                  <a:pt x="810768" y="25400"/>
                </a:lnTo>
                <a:close/>
              </a:path>
              <a:path w="1393190" h="1485900">
                <a:moveTo>
                  <a:pt x="574548" y="25400"/>
                </a:moveTo>
                <a:lnTo>
                  <a:pt x="539496" y="25400"/>
                </a:lnTo>
                <a:lnTo>
                  <a:pt x="469392" y="38100"/>
                </a:lnTo>
                <a:lnTo>
                  <a:pt x="434340" y="50800"/>
                </a:lnTo>
                <a:lnTo>
                  <a:pt x="469392" y="50800"/>
                </a:lnTo>
                <a:lnTo>
                  <a:pt x="539496" y="38100"/>
                </a:lnTo>
                <a:lnTo>
                  <a:pt x="574548" y="25400"/>
                </a:lnTo>
                <a:close/>
              </a:path>
              <a:path w="1393190" h="1485900">
                <a:moveTo>
                  <a:pt x="749808" y="25400"/>
                </a:moveTo>
                <a:lnTo>
                  <a:pt x="748284" y="25400"/>
                </a:lnTo>
                <a:lnTo>
                  <a:pt x="783336" y="38100"/>
                </a:lnTo>
                <a:lnTo>
                  <a:pt x="749808" y="25400"/>
                </a:lnTo>
                <a:close/>
              </a:path>
              <a:path w="1393190" h="1485900">
                <a:moveTo>
                  <a:pt x="775716" y="12700"/>
                </a:moveTo>
                <a:lnTo>
                  <a:pt x="774192" y="12700"/>
                </a:lnTo>
                <a:lnTo>
                  <a:pt x="810768" y="25400"/>
                </a:lnTo>
                <a:lnTo>
                  <a:pt x="775716" y="12700"/>
                </a:lnTo>
                <a:close/>
              </a:path>
              <a:path w="1393190" h="1485900">
                <a:moveTo>
                  <a:pt x="667512" y="0"/>
                </a:moveTo>
                <a:lnTo>
                  <a:pt x="630936" y="0"/>
                </a:lnTo>
                <a:lnTo>
                  <a:pt x="595884" y="12700"/>
                </a:lnTo>
                <a:lnTo>
                  <a:pt x="704088" y="12700"/>
                </a:lnTo>
                <a:lnTo>
                  <a:pt x="667512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32251" y="2270252"/>
            <a:ext cx="3199130" cy="115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98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6000" b="1" spc="-5" dirty="0">
                <a:solidFill>
                  <a:srgbClr val="CC6600"/>
                </a:solidFill>
                <a:latin typeface="Arial" panose="020B0604020202020204"/>
                <a:cs typeface="Arial" panose="020B0604020202020204"/>
              </a:rPr>
              <a:t>HANKS</a:t>
            </a:r>
            <a:endParaRPr sz="6000">
              <a:latin typeface="Arial" panose="020B0604020202020204"/>
              <a:cs typeface="Arial" panose="020B0604020202020204"/>
            </a:endParaRPr>
          </a:p>
          <a:p>
            <a:pPr marL="160020">
              <a:lnSpc>
                <a:spcPts val="1940"/>
              </a:lnSpc>
              <a:tabLst>
                <a:tab pos="753110" algn="l"/>
                <a:tab pos="1347470" algn="l"/>
                <a:tab pos="1939925" algn="l"/>
              </a:tabLst>
            </a:pPr>
            <a:r>
              <a:rPr sz="1800" dirty="0">
                <a:solidFill>
                  <a:srgbClr val="2383C7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谢	谢	聆	听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" y="996950"/>
            <a:ext cx="9885045" cy="6685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793115"/>
            <a:ext cx="9928860" cy="6873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65125"/>
            <a:ext cx="9842500" cy="7221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" y="884555"/>
            <a:ext cx="9771380" cy="66020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881380"/>
            <a:ext cx="9799320" cy="65843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698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71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726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889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3174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902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3079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305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1218034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121808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1218130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1218048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9398_1"/>
  <p:tag name="KSO_WM_SLIDE_INDEX" val="1"/>
  <p:tag name="KSO_WM_SLIDE_LAYOUT" val="f_d_g"/>
  <p:tag name="KSO_WM_SLIDE_LAYOUT_CNT" val="1_1_1"/>
  <p:tag name="KSO_WM_SLIDE_TYPE" val="text"/>
  <p:tag name="KSO_WM_BEAUTIFY_FLAG" val="#wm#"/>
  <p:tag name="KSO_WM_SLIDE_POSITION" val="46*38"/>
  <p:tag name="KSO_WM_SLIDE_SIZE" val="627*476"/>
  <p:tag name="KSO_WM_SLIDE_ITEM_CNT" val="2"/>
  <p:tag name="KSO_WM_TEMPLATE_CATEGORY" val="diagram"/>
  <p:tag name="KSO_WM_TEMPLATE_INDEX" val="9398"/>
  <p:tag name="KSO_WM_TAG_VERSION" val="1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9398"/>
  <p:tag name="KSO_WM_UNIT_TYPE" val="d"/>
  <p:tag name="KSO_WM_UNIT_INDEX" val="1"/>
  <p:tag name="KSO_WM_UNIT_CLEAR" val="0"/>
  <p:tag name="KSO_WM_UNIT_LAYERLEVEL" val="1"/>
  <p:tag name="KSO_WM_UNIT_VALUE" val="1142*2198"/>
  <p:tag name="KSO_WM_UNIT_HIGHLIGHT" val="0"/>
  <p:tag name="KSO_WM_UNIT_COMPATIBLE" val="0"/>
  <p:tag name="KSO_WM_UNIT_ID" val="diagram169398_1*d*1"/>
  <p:tag name="REFSHAPE" val="52492460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9398"/>
  <p:tag name="KSO_WM_UNIT_TYPE" val="g"/>
  <p:tag name="KSO_WM_UNIT_INDEX" val="1"/>
  <p:tag name="KSO_WM_UNIT_CLEAR" val="1"/>
  <p:tag name="KSO_WM_UNIT_LAYERLEVEL" val="1"/>
  <p:tag name="KSO_WM_UNIT_VALUE" val="5"/>
  <p:tag name="KSO_WM_UNIT_HIGHLIGHT" val="0"/>
  <p:tag name="KSO_WM_UNIT_COMPATIBLE" val="1"/>
  <p:tag name="KSO_WM_UNIT_RELATE_UNITID" val="diagram9398_1*d*1"/>
  <p:tag name="KSO_WM_UNIT_ID" val="diagram169398_1*g*1"/>
  <p:tag name="KSO_WM_UNIT_PRESET_TEXT_INDEX" val="3"/>
  <p:tag name="KSO_WM_UNIT_PRESET_TEXT_LEN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9398_1*i*5"/>
  <p:tag name="KSO_WM_TEMPLATE_CATEGORY" val="diagram"/>
  <p:tag name="KSO_WM_TEMPLATE_INDEX" val="9398"/>
  <p:tag name="KSO_WM_UNIT_INDEX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9398"/>
  <p:tag name="KSO_WM_UNIT_TYPE" val="f"/>
  <p:tag name="KSO_WM_UNIT_INDEX" val="1"/>
  <p:tag name="KSO_WM_UNIT_CLEAR" val="1"/>
  <p:tag name="KSO_WM_UNIT_LAYERLEVEL" val="1"/>
  <p:tag name="KSO_WM_UNIT_VALUE" val="136"/>
  <p:tag name="KSO_WM_UNIT_HIGHLIGHT" val="0"/>
  <p:tag name="KSO_WM_UNIT_COMPATIBLE" val="0"/>
  <p:tag name="KSO_WM_UNIT_ID" val="diagram169398_1*f*1"/>
  <p:tag name="KSO_WM_UNIT_PRESET_TEXT_LEN" val="50"/>
  <p:tag name="KSO_WM_UNIT_PRESET_TEXT_INDEX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939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939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93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939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93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93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93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939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3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6971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216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230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69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284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488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37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665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50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461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529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69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733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7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787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869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804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89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811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033792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263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19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399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37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154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168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114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1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18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345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22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73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45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549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766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52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685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57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535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617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848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82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42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75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44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78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590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50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603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467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807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79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48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630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64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834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494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9826716"/>
</p:tagLst>
</file>

<file path=ppt/theme/theme1.xml><?xml version="1.0" encoding="utf-8"?>
<a:theme xmlns:a="http://schemas.openxmlformats.org/drawingml/2006/main" name="更多资料添加公众号hsevcla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更多资料添加公众号hsevclass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自定义</PresentationFormat>
  <Paragraphs>194</Paragraphs>
  <Slides>43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Adobe 繁黑體 Std B</vt:lpstr>
      <vt:lpstr>Microsoft JhengHei</vt:lpstr>
      <vt:lpstr>Microsoft YaHei UI</vt:lpstr>
      <vt:lpstr>等线</vt:lpstr>
      <vt:lpstr>仿宋_GB2312</vt:lpstr>
      <vt:lpstr>黑体</vt:lpstr>
      <vt:lpstr>华文琥珀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更多资料添加公众号hsevclass</vt:lpstr>
      <vt:lpstr>1_更多资料添加公众号hsevclass</vt:lpstr>
      <vt:lpstr>安全帽使用说明</vt:lpstr>
      <vt:lpstr>1Part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安全帽的性能参数要求</vt:lpstr>
      <vt:lpstr>PowerPoint 演示文稿</vt:lpstr>
      <vt:lpstr>PowerPoint 演示文稿</vt:lpstr>
      <vt:lpstr>高处 作业</vt:lpstr>
      <vt:lpstr>2Part</vt:lpstr>
      <vt:lpstr>安全管理- 劳保篇</vt:lpstr>
      <vt:lpstr>哪些作业场所有头部伤害</vt:lpstr>
      <vt:lpstr>3Part</vt:lpstr>
      <vt:lpstr>安全管理- 劳保篇</vt:lpstr>
      <vt:lpstr>安全管理- 劳保篇</vt:lpstr>
      <vt:lpstr>PowerPoint 演示文稿</vt:lpstr>
      <vt:lpstr>安全管理- 劳保篇</vt:lpstr>
      <vt:lpstr>安全管理- 劳保篇</vt:lpstr>
      <vt:lpstr>防护机理</vt:lpstr>
      <vt:lpstr>安全管理- 劳保篇</vt:lpstr>
      <vt:lpstr>安全帽的</vt:lpstr>
      <vt:lpstr>安全管理- 劳保篇</vt:lpstr>
      <vt:lpstr>PowerPoint 演示文稿</vt:lpstr>
      <vt:lpstr>注意事项</vt:lpstr>
      <vt:lpstr>安全管理- 劳保篇</vt:lpstr>
      <vt:lpstr>安全管理- 劳保篇</vt:lpstr>
      <vt:lpstr>安全管理- 劳保篇</vt:lpstr>
      <vt:lpstr>安全管理- 劳保篇</vt:lpstr>
      <vt:lpstr>安全管理- 劳保篇</vt:lpstr>
      <vt:lpstr>安全管理- 劳保篇</vt:lpstr>
      <vt:lpstr>安全管理- 劳保篇</vt:lpstr>
      <vt:lpstr>PowerPoint 演示文稿</vt:lpstr>
      <vt:lpstr>安全管理- 劳保篇</vt:lpstr>
      <vt:lpstr>PowerPoint 演示文稿</vt:lpstr>
      <vt:lpstr>PowerPoint 演示文稿</vt:lpstr>
      <vt:lpstr>PowerPoint 演示文稿</vt:lpstr>
      <vt:lpstr>安全管理- 劳保篇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2022-05-22T07:09:19Z</dcterms:created>
  <dcterms:modified xsi:type="dcterms:W3CDTF">2022-08-15T13:52:51Z</dcterms:modified>
</cp:coreProperties>
</file>